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3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Kanban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Tejaswini Kokane</a:t>
            </a:r>
          </a:p>
          <a:p>
            <a:r>
              <a:rPr lang="en-US" dirty="0" smtClean="0"/>
              <a:t>(7670)Software Testing</a:t>
            </a:r>
          </a:p>
          <a:p>
            <a:r>
              <a:rPr lang="en-US" dirty="0" smtClean="0"/>
              <a:t>11/15/2022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Kanban</a:t>
            </a:r>
            <a:r>
              <a:rPr lang="en-US" dirty="0"/>
              <a:t> is a very popular framework for development in the agile software development methodology</a:t>
            </a:r>
            <a:r>
              <a:rPr lang="en-US" dirty="0" smtClean="0"/>
              <a:t>.</a:t>
            </a:r>
          </a:p>
          <a:p>
            <a:r>
              <a:rPr lang="en-US" dirty="0"/>
              <a:t>Kanban is a workflow management method designed to help you visualize your work, maximize efficiency and be agile</a:t>
            </a:r>
            <a:r>
              <a:rPr lang="en-US" dirty="0" smtClean="0"/>
              <a:t>.</a:t>
            </a:r>
          </a:p>
          <a:p>
            <a:r>
              <a:rPr lang="en-US" dirty="0"/>
              <a:t>Kanban originally emerged from Japanese word that means, a card containing all the information needed to be done on the product at each stage along its path to completion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mainly uses physical and digital boards to allow the team members to visualize the current state of the project they are working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Kanban board has columns and story cards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Column means Workflow states, Cards shows the actual task of team member is performing.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Kanban is a pull-based system, and cards are pulled from the previous stage to the current stages by team members.</a:t>
            </a:r>
          </a:p>
          <a:p>
            <a:r>
              <a:rPr lang="en-US" dirty="0" smtClean="0"/>
              <a:t>Kanban method uses the </a:t>
            </a:r>
            <a:r>
              <a:rPr lang="en-US" b="1" dirty="0"/>
              <a:t>Cumulative Flow </a:t>
            </a:r>
            <a:r>
              <a:rPr lang="en-US" b="1" dirty="0" smtClean="0"/>
              <a:t>Diagram (</a:t>
            </a:r>
            <a:r>
              <a:rPr lang="en-US" dirty="0" smtClean="0"/>
              <a:t>CFD )diagram to understand the team’s lead time and cycle time. This chart helps the teams to fix the gap between these two timings and improve efficiency.</a:t>
            </a:r>
          </a:p>
          <a:p>
            <a:r>
              <a:rPr lang="en-US" dirty="0" smtClean="0"/>
              <a:t>Kanban </a:t>
            </a:r>
            <a:r>
              <a:rPr lang="en-US" dirty="0"/>
              <a:t>development methodology, WIP limits the number of tasks/cards which can be worked on by a team member or entire at one time.</a:t>
            </a:r>
          </a:p>
          <a:p>
            <a:r>
              <a:rPr lang="en-US" dirty="0"/>
              <a:t>WIP limits shifts focus on getting things done as an individual focuses on a single task at a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65959"/>
            <a:ext cx="7047963" cy="44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Kanban cards are essential pieces on the Kanban board </a:t>
            </a:r>
            <a:r>
              <a:rPr lang="en-US" dirty="0" smtClean="0"/>
              <a:t>.</a:t>
            </a:r>
            <a:r>
              <a:rPr lang="en-US" dirty="0"/>
              <a:t> These cards will have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Priority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Owner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Type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Due </a:t>
            </a:r>
            <a:r>
              <a:rPr lang="en-US" dirty="0" smtClean="0"/>
              <a:t>date</a:t>
            </a:r>
          </a:p>
          <a:p>
            <a:r>
              <a:rPr lang="en-US" dirty="0"/>
              <a:t>A column in Kanban board represents the </a:t>
            </a:r>
            <a:r>
              <a:rPr lang="en-US" dirty="0" smtClean="0"/>
              <a:t>work in progress(WIP).</a:t>
            </a:r>
          </a:p>
          <a:p>
            <a:r>
              <a:rPr lang="en-US" dirty="0"/>
              <a:t>The WIP limit means the maximum number of cards that can stay on that column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columns that represent the status of the work like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To-do,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Dev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Done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1760"/>
              </p:ext>
            </p:extLst>
          </p:nvPr>
        </p:nvGraphicFramePr>
        <p:xfrm>
          <a:off x="1287887" y="1965960"/>
          <a:ext cx="9581882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0941"/>
                <a:gridCol w="47909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of tasks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To-do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 arrive here for the first time in this state.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 for analysis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the task and add requirements completely.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 for development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completed and development can start.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development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sz="18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asks are being developed.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 for testing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completed, and now testing can start.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testing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 are being tested.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 for release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completed; release can happen.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Released/Done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Released.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2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Scrum and Kanban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622360"/>
              </p:ext>
            </p:extLst>
          </p:nvPr>
        </p:nvGraphicFramePr>
        <p:xfrm>
          <a:off x="1143000" y="2057400"/>
          <a:ext cx="9872664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/>
                <a:gridCol w="4936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Kanban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 scrum technique, test must be broken down so that they can be completed within one sprint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 particular item size is prescribed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Prescribes a prioritized product backlog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Prioritization is optional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Scrum team commits to a particular amount of work for the iteration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Commitment is optional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Between each sprint, a scrum board is reset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 Kanban board is persistent. It limits the number of items in workflow state.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It cannot add items to ongoing iteration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It can add items whenever capacity is available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WIP limited indirectly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WIP limited directly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Time boxed iterations prescribed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Time boxed iterations optional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6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90152" y="3097592"/>
            <a:ext cx="8767763" cy="1387475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</a:t>
            </a:r>
            <a:r>
              <a:rPr lang="en-US" sz="4800" b="1" dirty="0" smtClean="0"/>
              <a:t>Thank You…!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015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64</TotalTime>
  <Words>342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Basis</vt:lpstr>
      <vt:lpstr>Kanban Method</vt:lpstr>
      <vt:lpstr>Kanban </vt:lpstr>
      <vt:lpstr>Kanban</vt:lpstr>
      <vt:lpstr>Kanban Card</vt:lpstr>
      <vt:lpstr>Kanban Board</vt:lpstr>
      <vt:lpstr>Kanban Board</vt:lpstr>
      <vt:lpstr>Kanban Workflow</vt:lpstr>
      <vt:lpstr>Difference Between Scrum and Kanban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Method</dc:title>
  <dc:creator>DELL</dc:creator>
  <cp:lastModifiedBy>DELL</cp:lastModifiedBy>
  <cp:revision>8</cp:revision>
  <dcterms:created xsi:type="dcterms:W3CDTF">2022-11-14T18:13:21Z</dcterms:created>
  <dcterms:modified xsi:type="dcterms:W3CDTF">2022-11-14T19:17:28Z</dcterms:modified>
</cp:coreProperties>
</file>