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10d362f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10d362f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0d362f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10d362f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0d362f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10d362f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10d362f17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10d362f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638655"/>
            <a:ext cx="3054600" cy="3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in 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Tejaswini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40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251800"/>
            <a:ext cx="85206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1. </a:t>
            </a: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is used to retrieve data from multiple tables. </a:t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2.It is performed whenever you need to fetch records from two or more tables.</a:t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Types of Joins:</a:t>
            </a:r>
            <a:endParaRPr b="1" i="1" sz="1800">
              <a:solidFill>
                <a:srgbClr val="FF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      1. MySQL INNER JOIN (or sometimes called simple join)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2.MySQL LEFT OUTER JOIN (or sometimes called LEFT JOIN)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3.MySQL RIGHT OUTER JOIN (or sometimes called RIGHT JOIN)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Inner Join(Simple join)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94800" y="1288975"/>
            <a:ext cx="89544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is return all rows from multiple tables where the join condition is satisfied.</a:t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Syntax : </a:t>
            </a:r>
            <a:endParaRPr b="1" i="1" sz="1800">
              <a:solidFill>
                <a:srgbClr val="FF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SELECT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columns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FROM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 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INNER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i="1" lang="en" sz="1800">
                <a:solidFill>
                  <a:srgbClr val="808080"/>
                </a:solidFill>
                <a:latin typeface="Economica"/>
                <a:ea typeface="Economica"/>
                <a:cs typeface="Economica"/>
                <a:sym typeface="Economica"/>
              </a:rPr>
              <a:t>JOIN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table2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ON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= table2.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675" y="2554700"/>
            <a:ext cx="3123300" cy="2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Left Outer Join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4800" y="1288975"/>
            <a:ext cx="89544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returns all rows from the left hand table specified in the ON condition and only those rows from the other table where the join condition is fulfilled.</a:t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Syntax : </a:t>
            </a:r>
            <a:endParaRPr b="1" i="1" sz="1800">
              <a:solidFill>
                <a:srgbClr val="FF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SELECT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columns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FROM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AutoNum type="arabicPeriod"/>
            </a:pPr>
            <a:r>
              <a:rPr b="1" i="1" lang="en" sz="1800">
                <a:solidFill>
                  <a:srgbClr val="FF1493"/>
                </a:solidFill>
                <a:latin typeface="Economica"/>
                <a:ea typeface="Economica"/>
                <a:cs typeface="Economica"/>
                <a:sym typeface="Economica"/>
              </a:rPr>
              <a:t>LEFT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[</a:t>
            </a:r>
            <a:r>
              <a:rPr b="1" i="1" lang="en" sz="1800">
                <a:solidFill>
                  <a:srgbClr val="808080"/>
                </a:solidFill>
                <a:latin typeface="Economica"/>
                <a:ea typeface="Economica"/>
                <a:cs typeface="Economica"/>
                <a:sym typeface="Economica"/>
              </a:rPr>
              <a:t>OUTER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] </a:t>
            </a:r>
            <a:r>
              <a:rPr b="1" i="1" lang="en" sz="1800">
                <a:solidFill>
                  <a:srgbClr val="808080"/>
                </a:solidFill>
                <a:latin typeface="Economica"/>
                <a:ea typeface="Economica"/>
                <a:cs typeface="Economica"/>
                <a:sym typeface="Economica"/>
              </a:rPr>
              <a:t>JOIN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table2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ON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= table2.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750" y="2280500"/>
            <a:ext cx="2949750" cy="20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Right Outer Join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94800" y="1288975"/>
            <a:ext cx="8954400" cy="4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returns all rows from the RIGHT-hand table specified in the ON condition and only those rows from the other table where he join condition is fulfilled.</a:t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Syntax : </a:t>
            </a:r>
            <a:endParaRPr b="1" i="1" sz="1800">
              <a:solidFill>
                <a:srgbClr val="FF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SELECT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columns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FROM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AutoNum type="arabicPeriod"/>
            </a:pPr>
            <a:r>
              <a:rPr b="1" i="1" lang="en" sz="1800">
                <a:solidFill>
                  <a:srgbClr val="FF1493"/>
                </a:solidFill>
                <a:latin typeface="Economica"/>
                <a:ea typeface="Economica"/>
                <a:cs typeface="Economica"/>
                <a:sym typeface="Economica"/>
              </a:rPr>
              <a:t>RIGHT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[</a:t>
            </a:r>
            <a:r>
              <a:rPr b="1" i="1" lang="en" sz="1800">
                <a:solidFill>
                  <a:srgbClr val="808080"/>
                </a:solidFill>
                <a:latin typeface="Economica"/>
                <a:ea typeface="Economica"/>
                <a:cs typeface="Economica"/>
                <a:sym typeface="Economica"/>
              </a:rPr>
              <a:t>OUTER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] </a:t>
            </a:r>
            <a:r>
              <a:rPr b="1" i="1" lang="en" sz="1800">
                <a:solidFill>
                  <a:srgbClr val="808080"/>
                </a:solidFill>
                <a:latin typeface="Economica"/>
                <a:ea typeface="Economica"/>
                <a:cs typeface="Economica"/>
                <a:sym typeface="Economica"/>
              </a:rPr>
              <a:t>JOIN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table2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ON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table1.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= table2.</a:t>
            </a:r>
            <a:r>
              <a:rPr b="1" i="1" lang="en" sz="1800">
                <a:solidFill>
                  <a:srgbClr val="006699"/>
                </a:solidFill>
                <a:latin typeface="Economica"/>
                <a:ea typeface="Economica"/>
                <a:cs typeface="Economica"/>
                <a:sym typeface="Economica"/>
              </a:rPr>
              <a:t>column</a:t>
            </a:r>
            <a:r>
              <a:rPr b="1"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  </a:t>
            </a:r>
            <a:endParaRPr b="1"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66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945850"/>
            <a:ext cx="2924975" cy="2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044700" y="1487275"/>
            <a:ext cx="3054600" cy="15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You….!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700" y="2222350"/>
            <a:ext cx="789525" cy="7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