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18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23873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MAVEN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4869160"/>
            <a:ext cx="3848472" cy="121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 err="1" smtClean="0"/>
              <a:t>Gunjan</a:t>
            </a:r>
            <a:r>
              <a:rPr lang="en-US" dirty="0" smtClean="0"/>
              <a:t> </a:t>
            </a:r>
            <a:r>
              <a:rPr lang="en-US" dirty="0" smtClean="0"/>
              <a:t>Patel &amp;</a:t>
            </a:r>
            <a:endParaRPr lang="en-US" dirty="0" smtClean="0"/>
          </a:p>
          <a:p>
            <a:pPr algn="l"/>
            <a:r>
              <a:rPr lang="en-US" dirty="0" err="1" smtClean="0"/>
              <a:t>Tejaswini</a:t>
            </a:r>
            <a:r>
              <a:rPr lang="en-US" dirty="0" smtClean="0"/>
              <a:t> </a:t>
            </a:r>
            <a:r>
              <a:rPr lang="en-US" dirty="0" err="1" smtClean="0"/>
              <a:t>Kalavakunta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9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MAVEN?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8157592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Maven, in essence, is a software project management and build automation tool primarily used for Java projects.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helps developers manage all aspects of their project's lifecycle, from building and testing to packaging and deployment.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9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Lifecycle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 descr="C:\Users\Lenovo\Downloads\WhatsApp Image 2024-01-29 at 4.08.38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635627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/>
              <a:t>Phases of Default Lifecycle</a:t>
            </a:r>
            <a:endParaRPr lang="en-IN" sz="4800" dirty="0"/>
          </a:p>
        </p:txBody>
      </p:sp>
      <p:pic>
        <p:nvPicPr>
          <p:cNvPr id="4" name="Picture 2" descr="C:\Users\Lenovo\Downloads\WhatsApp Image 2024-01-29 at 4.07.21 PM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04867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94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157592" cy="45259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clean: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Cleans up the project from previous builds.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compile: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Compiles source code into class files.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Runs unit tests.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package: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Packages compiled classes into JAR or WAR files.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install: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Installs the package into a local repository.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deploy: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Deploys the package to a remote repository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executed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mvn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clean install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executes both the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goals consecutively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6002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09731"/>
            <a:ext cx="8085584" cy="48245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Standardized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Effortless Dependency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Multi-Module Projects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Productivity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1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8085584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Maven automates the entire software project build lifecycle, from compilation to packaging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Integrates testing frameworks into the build process for unit testing and reporting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Integrated with many IDEs for seamless development workflow.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6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b="1" dirty="0" smtClean="0"/>
          </a:p>
          <a:p>
            <a:pPr marL="0" indent="0">
              <a:buNone/>
            </a:pPr>
            <a:r>
              <a:rPr lang="en-US" sz="7200" b="1" dirty="0" smtClean="0"/>
              <a:t>      </a:t>
            </a: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latin typeface="Segoe Print" pitchFamily="2" charset="0"/>
              </a:rPr>
              <a:t>Thank You</a:t>
            </a:r>
            <a:endParaRPr lang="en-IN" sz="7200" b="1" dirty="0">
              <a:solidFill>
                <a:schemeClr val="accent1">
                  <a:lumMod val="75000"/>
                </a:schemeClr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0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</TotalTime>
  <Words>114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 Introduction to MAVEN</vt:lpstr>
      <vt:lpstr>What is MAVEN?</vt:lpstr>
      <vt:lpstr>MAVEN Lifecycle</vt:lpstr>
      <vt:lpstr> Phases of Default Lifecycle</vt:lpstr>
      <vt:lpstr>Goals</vt:lpstr>
      <vt:lpstr>Advantages</vt:lpstr>
      <vt:lpstr>Usage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Lenovo</dc:creator>
  <cp:lastModifiedBy>Lenovo</cp:lastModifiedBy>
  <cp:revision>10</cp:revision>
  <dcterms:created xsi:type="dcterms:W3CDTF">2024-01-29T10:05:53Z</dcterms:created>
  <dcterms:modified xsi:type="dcterms:W3CDTF">2024-01-29T11:17:32Z</dcterms:modified>
</cp:coreProperties>
</file>