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84" r:id="rId26"/>
    <p:sldId id="278" r:id="rId27"/>
    <p:sldId id="282" r:id="rId28"/>
    <p:sldId id="279" r:id="rId29"/>
    <p:sldId id="280" r:id="rId30"/>
    <p:sldId id="281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69" d="100"/>
          <a:sy n="69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5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9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7DFE-B042-44C7-A30A-67AA0581EE49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7613-81B6-4D20-9AC8-0084DC3F8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Task </a:t>
            </a:r>
            <a:r>
              <a:rPr lang="en-IN" dirty="0"/>
              <a:t>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2386" y="5073487"/>
            <a:ext cx="9144000" cy="1655762"/>
          </a:xfrm>
        </p:spPr>
        <p:txBody>
          <a:bodyPr/>
          <a:lstStyle/>
          <a:p>
            <a:r>
              <a:rPr lang="en-IN" dirty="0" smtClean="0"/>
              <a:t>							P.V.S.S. </a:t>
            </a:r>
            <a:r>
              <a:rPr lang="en-IN" dirty="0" err="1" smtClean="0"/>
              <a:t>Ramateja</a:t>
            </a:r>
            <a:endParaRPr lang="en-IN" dirty="0"/>
          </a:p>
          <a:p>
            <a:r>
              <a:rPr lang="en-IN" dirty="0" smtClean="0"/>
              <a:t>							21A31A4357</a:t>
            </a:r>
          </a:p>
          <a:p>
            <a:r>
              <a:rPr lang="en-IN" dirty="0"/>
              <a:t>	</a:t>
            </a:r>
            <a:r>
              <a:rPr lang="en-IN" dirty="0" smtClean="0"/>
              <a:t>						CSE-AI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5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1" dirty="0"/>
              <a:t>7</a:t>
            </a:r>
            <a:r>
              <a:rPr lang="en-IN" b="1" dirty="0" smtClean="0"/>
              <a:t>.Create Subnet Private 1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91" y="1690688"/>
            <a:ext cx="10058400" cy="45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8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1" dirty="0"/>
              <a:t>8</a:t>
            </a:r>
            <a:r>
              <a:rPr lang="en-IN" b="1" dirty="0" smtClean="0"/>
              <a:t>.Create Subnet Public 2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1690688"/>
            <a:ext cx="10058400" cy="45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1" dirty="0"/>
              <a:t>9</a:t>
            </a:r>
            <a:r>
              <a:rPr lang="en-IN" b="1" dirty="0" smtClean="0"/>
              <a:t>.Create Subnet Private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6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 10. 4 Subnets Created in VPC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5008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4000" b="1" dirty="0" smtClean="0"/>
              <a:t>11. Create Internet Gateway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12. Click on Attach to VPC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8" y="1690688"/>
            <a:ext cx="10058400" cy="46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13. Attach IGW to VPC</a:t>
            </a:r>
            <a:endParaRPr lang="en-IN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14. Internet Gateway created and attached to VPC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15. Create Route Table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5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16. Connect Route table to IGW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3" y="812800"/>
            <a:ext cx="11018662" cy="4682346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/>
              <a:t>Sequence of Practical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STEP-1 : Create a VPC &amp; 4 Subnets in VPC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STEP-2 : Create a Internet Gateway then Attach to VPC</a:t>
            </a:r>
            <a:br>
              <a:rPr lang="en-IN" sz="2400" dirty="0" smtClean="0"/>
            </a:br>
            <a:r>
              <a:rPr lang="en-IN" sz="2400" dirty="0" smtClean="0"/>
              <a:t>STEP-3 : Create Route Table and connect it to Internet Gateway</a:t>
            </a:r>
            <a:br>
              <a:rPr lang="en-IN" sz="2400" dirty="0" smtClean="0"/>
            </a:br>
            <a:r>
              <a:rPr lang="en-IN" sz="2400" dirty="0" smtClean="0"/>
              <a:t>STEP-4 : To create multiple </a:t>
            </a:r>
            <a:r>
              <a:rPr lang="en-IN" sz="2400" dirty="0"/>
              <a:t>instances there are 2 </a:t>
            </a:r>
            <a:r>
              <a:rPr lang="en-IN" sz="2400" dirty="0" smtClean="0"/>
              <a:t>ways : </a:t>
            </a:r>
            <a:br>
              <a:rPr lang="en-IN" sz="2400" dirty="0" smtClean="0"/>
            </a:br>
            <a:r>
              <a:rPr lang="en-IN" sz="2400" dirty="0"/>
              <a:t>	</a:t>
            </a:r>
            <a:r>
              <a:rPr lang="en-IN" sz="2400" dirty="0" smtClean="0"/>
              <a:t>1.To </a:t>
            </a:r>
            <a:r>
              <a:rPr lang="en-IN" sz="2400" dirty="0"/>
              <a:t>increase the number of instances while creating the </a:t>
            </a:r>
            <a:r>
              <a:rPr lang="en-IN" sz="2400" dirty="0" smtClean="0"/>
              <a:t>EC2</a:t>
            </a:r>
            <a:br>
              <a:rPr lang="en-IN" sz="2400" dirty="0" smtClean="0"/>
            </a:br>
            <a:r>
              <a:rPr lang="en-IN" sz="2400" dirty="0"/>
              <a:t>	</a:t>
            </a:r>
            <a:r>
              <a:rPr lang="en-IN" sz="2400" dirty="0" smtClean="0"/>
              <a:t>2.Create Template &amp; Create Auto </a:t>
            </a:r>
            <a:r>
              <a:rPr lang="en-IN" sz="2400" dirty="0"/>
              <a:t>Scaling </a:t>
            </a:r>
            <a:r>
              <a:rPr lang="en-IN" sz="2400" dirty="0" smtClean="0"/>
              <a:t>Group for multiple instances</a:t>
            </a:r>
            <a:br>
              <a:rPr lang="en-IN" sz="2400" dirty="0" smtClean="0"/>
            </a:br>
            <a:r>
              <a:rPr lang="en-IN" sz="2400" dirty="0" smtClean="0"/>
              <a:t>	(2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  way is best for this scenario)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STEP-5  : Create a template based on requirement &amp; then create Auto Scaling Group</a:t>
            </a:r>
            <a:br>
              <a:rPr lang="en-IN" sz="2400" dirty="0" smtClean="0"/>
            </a:br>
            <a:r>
              <a:rPr lang="en-IN" sz="2400" dirty="0" smtClean="0"/>
              <a:t>STEP-6  : After ASG creation , Multiple instances will be created automatically</a:t>
            </a:r>
            <a:br>
              <a:rPr lang="en-IN" sz="2400" dirty="0" smtClean="0"/>
            </a:br>
            <a:r>
              <a:rPr lang="en-IN" sz="2400" dirty="0" smtClean="0"/>
              <a:t>STEP-7  : Create IAM users for each instance </a:t>
            </a:r>
            <a:r>
              <a:rPr lang="en-IN" sz="2400" dirty="0"/>
              <a:t>Create IAM users for each instance.</a:t>
            </a:r>
            <a:br>
              <a:rPr lang="en-IN" sz="2400" dirty="0"/>
            </a:br>
            <a:r>
              <a:rPr lang="en-IN" sz="2400" dirty="0"/>
              <a:t>STEP-8  : Give </a:t>
            </a:r>
            <a:r>
              <a:rPr lang="en-IN" sz="2400" dirty="0" smtClean="0"/>
              <a:t>AmazonEC2FullAccess &amp; AmazonS3FullAccess  permissions to each IAM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334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17. Launch Template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09160"/>
            <a:ext cx="10058400" cy="45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1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18. Click on Microsoft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" y="1690688"/>
            <a:ext cx="10058400" cy="4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6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19. Select Instance and Key pair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81" y="1690688"/>
            <a:ext cx="10058400" cy="46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20. Select Subnet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5" y="1690688"/>
            <a:ext cx="10058400" cy="45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7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21. Create Auto Scaling Group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6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8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22. Choose Template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59150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23. Enter number of instances to be created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5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6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24. 6 Instance are created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5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25. Create IAM user - 6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6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26. Attach Policy to IAM user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6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20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27. AmazonS3FullAccess Permission is given to IAM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3782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48145"/>
            <a:ext cx="10919691" cy="576349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200" b="1" dirty="0" smtClean="0"/>
              <a:t>To Host my application and website in future?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/>
              <a:t>Amazon S3 (Simple Storage Service)</a:t>
            </a:r>
            <a:r>
              <a:rPr lang="en-US" sz="2700" dirty="0"/>
              <a:t>​</a:t>
            </a:r>
            <a:br>
              <a:rPr lang="en-US" sz="2700" dirty="0"/>
            </a:br>
            <a:r>
              <a:rPr lang="en-US" sz="2700" b="1" dirty="0"/>
              <a:t>Benefits:</a:t>
            </a:r>
            <a:r>
              <a:rPr lang="en-US" sz="2700" dirty="0" smtClean="0"/>
              <a:t>​</a:t>
            </a:r>
            <a:br>
              <a:rPr lang="en-US" sz="2700" dirty="0" smtClean="0"/>
            </a:br>
            <a:r>
              <a:rPr lang="en-US" sz="2700" dirty="0" smtClean="0"/>
              <a:t>    </a:t>
            </a:r>
            <a:r>
              <a:rPr lang="en-US" sz="2400" dirty="0" smtClean="0"/>
              <a:t>Cost-effective </a:t>
            </a:r>
            <a:r>
              <a:rPr lang="en-US" sz="2400" dirty="0"/>
              <a:t>for static websites (HTML, CSS, JavaScript).​</a:t>
            </a:r>
            <a:br>
              <a:rPr lang="en-US" sz="2400" dirty="0"/>
            </a:br>
            <a:r>
              <a:rPr lang="en-US" sz="2400" dirty="0" smtClean="0"/>
              <a:t>    Scalable </a:t>
            </a:r>
            <a:r>
              <a:rPr lang="en-US" sz="2400" dirty="0"/>
              <a:t>and highly available.​</a:t>
            </a:r>
            <a:br>
              <a:rPr lang="en-US" sz="2400" dirty="0"/>
            </a:br>
            <a:r>
              <a:rPr lang="en-US" sz="2400" dirty="0" smtClean="0"/>
              <a:t>    Built-in </a:t>
            </a:r>
            <a:r>
              <a:rPr lang="en-US" sz="2400" dirty="0"/>
              <a:t>redundancy and durability.​</a:t>
            </a:r>
            <a:br>
              <a:rPr lang="en-US" sz="2400" dirty="0"/>
            </a:br>
            <a:r>
              <a:rPr lang="en-US" sz="2400" dirty="0" smtClean="0"/>
              <a:t>    Easy </a:t>
            </a:r>
            <a:r>
              <a:rPr lang="en-US" sz="2400" dirty="0"/>
              <a:t>to configure and manage.</a:t>
            </a:r>
            <a:r>
              <a:rPr lang="en-US" sz="2400" dirty="0" smtClean="0"/>
              <a:t>​</a:t>
            </a:r>
            <a:br>
              <a:rPr lang="en-US" sz="24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/>
              <a:t>Use Cases:</a:t>
            </a:r>
            <a:r>
              <a:rPr lang="en-US" sz="2700" dirty="0"/>
              <a:t>​</a:t>
            </a:r>
            <a:br>
              <a:rPr lang="en-US" sz="2700" dirty="0"/>
            </a:br>
            <a:r>
              <a:rPr lang="en-US" sz="2700" dirty="0" smtClean="0"/>
              <a:t>    Hosting </a:t>
            </a:r>
            <a:r>
              <a:rPr lang="en-US" sz="2700" dirty="0"/>
              <a:t>static websites and single-page applications (SPAs).​</a:t>
            </a:r>
            <a:br>
              <a:rPr lang="en-US" sz="2700" dirty="0"/>
            </a:br>
            <a:r>
              <a:rPr lang="en-US" sz="2700" dirty="0" smtClean="0"/>
              <a:t>    Serving </a:t>
            </a:r>
            <a:r>
              <a:rPr lang="en-US" sz="2700" dirty="0"/>
              <a:t>static content like images, videos, and documents.​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​</a:t>
            </a:r>
            <a:br>
              <a:rPr lang="en-IN" dirty="0"/>
            </a:br>
            <a:r>
              <a:rPr lang="en-US" dirty="0" smtClean="0"/>
              <a:t>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716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9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9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29673"/>
            <a:ext cx="10287000" cy="5638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1.Create VPC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80722"/>
            <a:ext cx="10058400" cy="45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2.Give Name for VPC and give IPv4 CIDR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5125"/>
            <a:ext cx="10287000" cy="1325563"/>
          </a:xfrm>
        </p:spPr>
        <p:txBody>
          <a:bodyPr/>
          <a:lstStyle/>
          <a:p>
            <a:r>
              <a:rPr lang="en-IN" b="1" dirty="0" smtClean="0"/>
              <a:t>3.VPC is created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0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5125"/>
            <a:ext cx="10287000" cy="1325563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4.Create Subnet – 2 Public , 2 Private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5125"/>
            <a:ext cx="10287000" cy="1325563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5.Select VPC for each Subnet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4000" b="1" dirty="0" smtClean="0"/>
              <a:t>6.Create Subnet Public 1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176</Words>
  <Application>Microsoft Office PowerPoint</Application>
  <PresentationFormat>Widescreen</PresentationFormat>
  <Paragraphs>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Task 1</vt:lpstr>
      <vt:lpstr>Sequence of Practical  STEP-1 : Create a VPC &amp; 4 Subnets in VPC STEP-2 : Create a Internet Gateway then Attach to VPC STEP-3 : Create Route Table and connect it to Internet Gateway STEP-4 : To create multiple instances there are 2 ways :   1.To increase the number of instances while creating the EC2  2.Create Template &amp; Create Auto Scaling Group for multiple instances  (2nd  way is best for this scenario) STEP-5  : Create a template based on requirement &amp; then create Auto Scaling Group STEP-6  : After ASG creation , Multiple instances will be created automatically STEP-7  : Create IAM users for each instance Create IAM users for each instance. STEP-8  : Give AmazonEC2FullAccess &amp; AmazonS3FullAccess  permissions to each IAM</vt:lpstr>
      <vt:lpstr>price</vt:lpstr>
      <vt:lpstr>1.Create VPC</vt:lpstr>
      <vt:lpstr>2.Give Name for VPC and give IPv4 CIDR</vt:lpstr>
      <vt:lpstr>3.VPC is created</vt:lpstr>
      <vt:lpstr>4.Create Subnet – 2 Public , 2 Private</vt:lpstr>
      <vt:lpstr>5.Select VPC for each Subnet</vt:lpstr>
      <vt:lpstr> 6.Create Subnet Public 1</vt:lpstr>
      <vt:lpstr> 7.Create Subnet Private 1</vt:lpstr>
      <vt:lpstr> 8.Create Subnet Public 2</vt:lpstr>
      <vt:lpstr> 9.Create Subnet Private 2 </vt:lpstr>
      <vt:lpstr> 10. 4 Subnets Created in VPC</vt:lpstr>
      <vt:lpstr> 11. Create Internet Gateway</vt:lpstr>
      <vt:lpstr>12. Click on Attach to VPC</vt:lpstr>
      <vt:lpstr>13. Attach IGW to VPC</vt:lpstr>
      <vt:lpstr>14. Internet Gateway created and attached to VPC</vt:lpstr>
      <vt:lpstr>15. Create Route Table</vt:lpstr>
      <vt:lpstr>16. Connect Route table to IGW</vt:lpstr>
      <vt:lpstr>17. Launch Template</vt:lpstr>
      <vt:lpstr>18. Click on Microsoft</vt:lpstr>
      <vt:lpstr>19. Select Instance and Key pair</vt:lpstr>
      <vt:lpstr>20. Select Subnet</vt:lpstr>
      <vt:lpstr>21. Create Auto Scaling Group</vt:lpstr>
      <vt:lpstr>22. Choose Template</vt:lpstr>
      <vt:lpstr>23. Enter number of instances to be created</vt:lpstr>
      <vt:lpstr>24. 6 Instance are created</vt:lpstr>
      <vt:lpstr>25. Create IAM user - 6</vt:lpstr>
      <vt:lpstr>26. Attach Policy to IAM user</vt:lpstr>
      <vt:lpstr>27. AmazonS3FullAccess Permission is given to IAM</vt:lpstr>
      <vt:lpstr>To Host my application and website in future?  Amazon S3 (Simple Storage Service)​ Benefits:​     Cost-effective for static websites (HTML, CSS, JavaScript).​     Scalable and highly available.​     Built-in redundancy and durability.​     Easy to configure and manage.​  Use Cases:​     Hosting static websites and single-page applications (SPAs).​     Serving static content like images, videos, and documents.​ ​ 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2024-07-04T16:30:45Z</dcterms:created>
  <dcterms:modified xsi:type="dcterms:W3CDTF">2024-07-05T12:16:05Z</dcterms:modified>
</cp:coreProperties>
</file>