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22"/>
  </p:notesMasterIdLst>
  <p:sldIdLst>
    <p:sldId id="256" r:id="rId5"/>
    <p:sldId id="258" r:id="rId6"/>
    <p:sldId id="313" r:id="rId7"/>
    <p:sldId id="322" r:id="rId8"/>
    <p:sldId id="260" r:id="rId9"/>
    <p:sldId id="261" r:id="rId10"/>
    <p:sldId id="319" r:id="rId11"/>
    <p:sldId id="323" r:id="rId12"/>
    <p:sldId id="315" r:id="rId13"/>
    <p:sldId id="262" r:id="rId14"/>
    <p:sldId id="314" r:id="rId15"/>
    <p:sldId id="316" r:id="rId16"/>
    <p:sldId id="264" r:id="rId17"/>
    <p:sldId id="320" r:id="rId18"/>
    <p:sldId id="267" r:id="rId19"/>
    <p:sldId id="268" r:id="rId20"/>
    <p:sldId id="318" r:id="rId21"/>
  </p:sldIdLst>
  <p:sldSz cx="9144000" cy="5143500" type="screen16x9"/>
  <p:notesSz cx="6858000" cy="9144000"/>
  <p:embeddedFontLst>
    <p:embeddedFont>
      <p:font typeface="Albert Sans" panose="020B0604020202020204" charset="0"/>
      <p:regular r:id="rId23"/>
      <p:bold r:id="rId24"/>
      <p:italic r:id="rId25"/>
      <p:boldItalic r:id="rId26"/>
    </p:embeddedFont>
    <p:embeddedFont>
      <p:font typeface="Anaheim" panose="020B0604020202020204" charset="0"/>
      <p:regular r:id="rId27"/>
    </p:embeddedFont>
    <p:embeddedFont>
      <p:font typeface="Bebas Neue" panose="020B0604020202020204" charset="0"/>
      <p:regular r:id="rId28"/>
    </p:embeddedFont>
    <p:embeddedFont>
      <p:font typeface="Work Sans" panose="020B0604020202020204" charset="0"/>
      <p:regular r:id="rId29"/>
      <p:bold r:id="rId30"/>
      <p:italic r:id="rId31"/>
      <p:boldItalic r:id="rId32"/>
    </p:embeddedFont>
    <p:embeddedFont>
      <p:font typeface="Work Sans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E0B24-732D-0C42-A001-042DDD6312B9}" v="982" dt="2023-05-03T18:44:32.700"/>
    <p1510:client id="{EA1097A7-BDF0-4D70-B943-F94E8A703130}" v="12" dt="2023-05-04T04:07:59.571"/>
  </p1510:revLst>
</p1510:revInfo>
</file>

<file path=ppt/tableStyles.xml><?xml version="1.0" encoding="utf-8"?>
<a:tblStyleLst xmlns:a="http://schemas.openxmlformats.org/drawingml/2006/main" def="{BEC0921F-D828-4E75-9AAC-4A51DBD0E362}">
  <a:tblStyle styleId="{BEC0921F-D828-4E75-9AAC-4A51DBD0E3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ka Verma" userId="d667b52a-df91-4ee5-9ada-fe894fe8ba8e" providerId="ADAL" clId="{28CE0B24-732D-0C42-A001-042DDD6312B9}"/>
    <pc:docChg chg="undo custSel addSld delSld modSld sldOrd delMainMaster">
      <pc:chgData name="Anushka Verma" userId="d667b52a-df91-4ee5-9ada-fe894fe8ba8e" providerId="ADAL" clId="{28CE0B24-732D-0C42-A001-042DDD6312B9}" dt="2023-05-03T18:44:40.338" v="1454" actId="14100"/>
      <pc:docMkLst>
        <pc:docMk/>
      </pc:docMkLst>
      <pc:sldChg chg="del">
        <pc:chgData name="Anushka Verma" userId="d667b52a-df91-4ee5-9ada-fe894fe8ba8e" providerId="ADAL" clId="{28CE0B24-732D-0C42-A001-042DDD6312B9}" dt="2023-04-26T16:03:33.130" v="38" actId="2696"/>
        <pc:sldMkLst>
          <pc:docMk/>
          <pc:sldMk cId="0" sldId="257"/>
        </pc:sldMkLst>
      </pc:sldChg>
      <pc:sldChg chg="addSp delSp modSp mod ord">
        <pc:chgData name="Anushka Verma" userId="d667b52a-df91-4ee5-9ada-fe894fe8ba8e" providerId="ADAL" clId="{28CE0B24-732D-0C42-A001-042DDD6312B9}" dt="2023-04-26T16:50:23.249" v="635" actId="14100"/>
        <pc:sldMkLst>
          <pc:docMk/>
          <pc:sldMk cId="0" sldId="258"/>
        </pc:sldMkLst>
        <pc:spChg chg="add del mod">
          <ac:chgData name="Anushka Verma" userId="d667b52a-df91-4ee5-9ada-fe894fe8ba8e" providerId="ADAL" clId="{28CE0B24-732D-0C42-A001-042DDD6312B9}" dt="2023-04-26T16:04:09.494" v="51" actId="478"/>
          <ac:spMkLst>
            <pc:docMk/>
            <pc:sldMk cId="0" sldId="258"/>
            <ac:spMk id="4" creationId="{20B68FDE-5900-2C70-A0CA-FE84EDFE6AC0}"/>
          </ac:spMkLst>
        </pc:spChg>
        <pc:spChg chg="add del mod">
          <ac:chgData name="Anushka Verma" userId="d667b52a-df91-4ee5-9ada-fe894fe8ba8e" providerId="ADAL" clId="{28CE0B24-732D-0C42-A001-042DDD6312B9}" dt="2023-04-26T16:04:24.015" v="53" actId="478"/>
          <ac:spMkLst>
            <pc:docMk/>
            <pc:sldMk cId="0" sldId="258"/>
            <ac:spMk id="6" creationId="{2F4D8B65-1344-2EA3-9333-0A61716C94BA}"/>
          </ac:spMkLst>
        </pc:spChg>
        <pc:spChg chg="add del mod">
          <ac:chgData name="Anushka Verma" userId="d667b52a-df91-4ee5-9ada-fe894fe8ba8e" providerId="ADAL" clId="{28CE0B24-732D-0C42-A001-042DDD6312B9}" dt="2023-04-26T16:05:29.829" v="131" actId="478"/>
          <ac:spMkLst>
            <pc:docMk/>
            <pc:sldMk cId="0" sldId="258"/>
            <ac:spMk id="8" creationId="{85A5B1F9-DE1B-54FC-5892-F3C20361088C}"/>
          </ac:spMkLst>
        </pc:spChg>
        <pc:spChg chg="add del mod">
          <ac:chgData name="Anushka Verma" userId="d667b52a-df91-4ee5-9ada-fe894fe8ba8e" providerId="ADAL" clId="{28CE0B24-732D-0C42-A001-042DDD6312B9}" dt="2023-04-26T16:05:34.503" v="133" actId="478"/>
          <ac:spMkLst>
            <pc:docMk/>
            <pc:sldMk cId="0" sldId="258"/>
            <ac:spMk id="10" creationId="{573EFC90-CFB2-C2D7-720E-B121E4E77522}"/>
          </ac:spMkLst>
        </pc:spChg>
        <pc:spChg chg="mod">
          <ac:chgData name="Anushka Verma" userId="d667b52a-df91-4ee5-9ada-fe894fe8ba8e" providerId="ADAL" clId="{28CE0B24-732D-0C42-A001-042DDD6312B9}" dt="2023-04-26T16:06:12.542" v="158" actId="1036"/>
          <ac:spMkLst>
            <pc:docMk/>
            <pc:sldMk cId="0" sldId="258"/>
            <ac:spMk id="529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6:05:27.269" v="130" actId="478"/>
          <ac:spMkLst>
            <pc:docMk/>
            <pc:sldMk cId="0" sldId="258"/>
            <ac:spMk id="530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6:04:05.327" v="50" actId="478"/>
          <ac:spMkLst>
            <pc:docMk/>
            <pc:sldMk cId="0" sldId="258"/>
            <ac:spMk id="531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6:04:19.181" v="52" actId="478"/>
          <ac:spMkLst>
            <pc:docMk/>
            <pc:sldMk cId="0" sldId="258"/>
            <ac:spMk id="532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6:05:32.507" v="132" actId="478"/>
          <ac:spMkLst>
            <pc:docMk/>
            <pc:sldMk cId="0" sldId="258"/>
            <ac:spMk id="533" creationId="{00000000-0000-0000-0000-000000000000}"/>
          </ac:spMkLst>
        </pc:spChg>
        <pc:spChg chg="mod">
          <ac:chgData name="Anushka Verma" userId="d667b52a-df91-4ee5-9ada-fe894fe8ba8e" providerId="ADAL" clId="{28CE0B24-732D-0C42-A001-042DDD6312B9}" dt="2023-04-26T16:05:55.101" v="148" actId="1036"/>
          <ac:spMkLst>
            <pc:docMk/>
            <pc:sldMk cId="0" sldId="258"/>
            <ac:spMk id="534" creationId="{00000000-0000-0000-0000-000000000000}"/>
          </ac:spMkLst>
        </pc:spChg>
        <pc:spChg chg="mod">
          <ac:chgData name="Anushka Verma" userId="d667b52a-df91-4ee5-9ada-fe894fe8ba8e" providerId="ADAL" clId="{28CE0B24-732D-0C42-A001-042DDD6312B9}" dt="2023-04-26T16:05:55.101" v="148" actId="1036"/>
          <ac:spMkLst>
            <pc:docMk/>
            <pc:sldMk cId="0" sldId="258"/>
            <ac:spMk id="535" creationId="{00000000-0000-0000-0000-000000000000}"/>
          </ac:spMkLst>
        </pc:spChg>
        <pc:spChg chg="mod">
          <ac:chgData name="Anushka Verma" userId="d667b52a-df91-4ee5-9ada-fe894fe8ba8e" providerId="ADAL" clId="{28CE0B24-732D-0C42-A001-042DDD6312B9}" dt="2023-04-26T16:05:55.101" v="148" actId="1036"/>
          <ac:spMkLst>
            <pc:docMk/>
            <pc:sldMk cId="0" sldId="258"/>
            <ac:spMk id="536" creationId="{00000000-0000-0000-0000-000000000000}"/>
          </ac:spMkLst>
        </pc:spChg>
        <pc:spChg chg="mod">
          <ac:chgData name="Anushka Verma" userId="d667b52a-df91-4ee5-9ada-fe894fe8ba8e" providerId="ADAL" clId="{28CE0B24-732D-0C42-A001-042DDD6312B9}" dt="2023-04-26T16:05:55.101" v="148" actId="1036"/>
          <ac:spMkLst>
            <pc:docMk/>
            <pc:sldMk cId="0" sldId="258"/>
            <ac:spMk id="537" creationId="{00000000-0000-0000-0000-000000000000}"/>
          </ac:spMkLst>
        </pc:spChg>
        <pc:spChg chg="mod">
          <ac:chgData name="Anushka Verma" userId="d667b52a-df91-4ee5-9ada-fe894fe8ba8e" providerId="ADAL" clId="{28CE0B24-732D-0C42-A001-042DDD6312B9}" dt="2023-04-26T16:50:13.104" v="632" actId="14100"/>
          <ac:spMkLst>
            <pc:docMk/>
            <pc:sldMk cId="0" sldId="258"/>
            <ac:spMk id="538" creationId="{00000000-0000-0000-0000-000000000000}"/>
          </ac:spMkLst>
        </pc:spChg>
        <pc:spChg chg="mod">
          <ac:chgData name="Anushka Verma" userId="d667b52a-df91-4ee5-9ada-fe894fe8ba8e" providerId="ADAL" clId="{28CE0B24-732D-0C42-A001-042DDD6312B9}" dt="2023-04-26T16:50:23.249" v="635" actId="14100"/>
          <ac:spMkLst>
            <pc:docMk/>
            <pc:sldMk cId="0" sldId="258"/>
            <ac:spMk id="539" creationId="{00000000-0000-0000-0000-000000000000}"/>
          </ac:spMkLst>
        </pc:spChg>
        <pc:spChg chg="mod">
          <ac:chgData name="Anushka Verma" userId="d667b52a-df91-4ee5-9ada-fe894fe8ba8e" providerId="ADAL" clId="{28CE0B24-732D-0C42-A001-042DDD6312B9}" dt="2023-04-26T16:50:16.533" v="633" actId="14100"/>
          <ac:spMkLst>
            <pc:docMk/>
            <pc:sldMk cId="0" sldId="258"/>
            <ac:spMk id="540" creationId="{00000000-0000-0000-0000-000000000000}"/>
          </ac:spMkLst>
        </pc:spChg>
        <pc:spChg chg="mod">
          <ac:chgData name="Anushka Verma" userId="d667b52a-df91-4ee5-9ada-fe894fe8ba8e" providerId="ADAL" clId="{28CE0B24-732D-0C42-A001-042DDD6312B9}" dt="2023-04-26T16:50:20.563" v="634" actId="14100"/>
          <ac:spMkLst>
            <pc:docMk/>
            <pc:sldMk cId="0" sldId="258"/>
            <ac:spMk id="541" creationId="{00000000-0000-0000-0000-000000000000}"/>
          </ac:spMkLst>
        </pc:spChg>
      </pc:sldChg>
      <pc:sldChg chg="addSp delSp modSp del mod">
        <pc:chgData name="Anushka Verma" userId="d667b52a-df91-4ee5-9ada-fe894fe8ba8e" providerId="ADAL" clId="{28CE0B24-732D-0C42-A001-042DDD6312B9}" dt="2023-04-26T16:28:00.433" v="254" actId="2696"/>
        <pc:sldMkLst>
          <pc:docMk/>
          <pc:sldMk cId="0" sldId="259"/>
        </pc:sldMkLst>
        <pc:spChg chg="add del mod">
          <ac:chgData name="Anushka Verma" userId="d667b52a-df91-4ee5-9ada-fe894fe8ba8e" providerId="ADAL" clId="{28CE0B24-732D-0C42-A001-042DDD6312B9}" dt="2023-04-26T16:09:23.932" v="219" actId="478"/>
          <ac:spMkLst>
            <pc:docMk/>
            <pc:sldMk cId="0" sldId="259"/>
            <ac:spMk id="3" creationId="{E0B5109B-5C11-97A0-ED6E-312330C4D3E6}"/>
          </ac:spMkLst>
        </pc:spChg>
        <pc:spChg chg="add del mod">
          <ac:chgData name="Anushka Verma" userId="d667b52a-df91-4ee5-9ada-fe894fe8ba8e" providerId="ADAL" clId="{28CE0B24-732D-0C42-A001-042DDD6312B9}" dt="2023-04-26T16:26:36.808" v="227"/>
          <ac:spMkLst>
            <pc:docMk/>
            <pc:sldMk cId="0" sldId="259"/>
            <ac:spMk id="4" creationId="{1CED0B2F-10A7-BDE3-8396-E15EADF8F2D2}"/>
          </ac:spMkLst>
        </pc:spChg>
        <pc:spChg chg="add del mod">
          <ac:chgData name="Anushka Verma" userId="d667b52a-df91-4ee5-9ada-fe894fe8ba8e" providerId="ADAL" clId="{28CE0B24-732D-0C42-A001-042DDD6312B9}" dt="2023-04-26T16:26:36.808" v="227"/>
          <ac:spMkLst>
            <pc:docMk/>
            <pc:sldMk cId="0" sldId="259"/>
            <ac:spMk id="5" creationId="{379FD22E-E028-263F-3B25-C146F442F708}"/>
          </ac:spMkLst>
        </pc:spChg>
        <pc:spChg chg="add del mod">
          <ac:chgData name="Anushka Verma" userId="d667b52a-df91-4ee5-9ada-fe894fe8ba8e" providerId="ADAL" clId="{28CE0B24-732D-0C42-A001-042DDD6312B9}" dt="2023-04-26T16:26:45.399" v="229" actId="478"/>
          <ac:spMkLst>
            <pc:docMk/>
            <pc:sldMk cId="0" sldId="259"/>
            <ac:spMk id="6" creationId="{1E1CD6BE-B246-E3DE-B5E4-D87C0C088296}"/>
          </ac:spMkLst>
        </pc:spChg>
        <pc:spChg chg="mod">
          <ac:chgData name="Anushka Verma" userId="d667b52a-df91-4ee5-9ada-fe894fe8ba8e" providerId="ADAL" clId="{28CE0B24-732D-0C42-A001-042DDD6312B9}" dt="2023-04-26T16:09:30.742" v="220" actId="1076"/>
          <ac:spMkLst>
            <pc:docMk/>
            <pc:sldMk cId="0" sldId="259"/>
            <ac:spMk id="546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6:09:19.200" v="218" actId="478"/>
          <ac:spMkLst>
            <pc:docMk/>
            <pc:sldMk cId="0" sldId="259"/>
            <ac:spMk id="547" creationId="{00000000-0000-0000-0000-000000000000}"/>
          </ac:spMkLst>
        </pc:spChg>
      </pc:sldChg>
      <pc:sldChg chg="addSp delSp modSp mod">
        <pc:chgData name="Anushka Verma" userId="d667b52a-df91-4ee5-9ada-fe894fe8ba8e" providerId="ADAL" clId="{28CE0B24-732D-0C42-A001-042DDD6312B9}" dt="2023-04-26T16:48:56.039" v="596" actId="1037"/>
        <pc:sldMkLst>
          <pc:docMk/>
          <pc:sldMk cId="0" sldId="260"/>
        </pc:sldMkLst>
        <pc:spChg chg="add del mod">
          <ac:chgData name="Anushka Verma" userId="d667b52a-df91-4ee5-9ada-fe894fe8ba8e" providerId="ADAL" clId="{28CE0B24-732D-0C42-A001-042DDD6312B9}" dt="2023-04-26T16:26:30.015" v="225"/>
          <ac:spMkLst>
            <pc:docMk/>
            <pc:sldMk cId="0" sldId="260"/>
            <ac:spMk id="2" creationId="{93D2D20F-D13A-443C-3D71-86717E4CBBDC}"/>
          </ac:spMkLst>
        </pc:spChg>
        <pc:spChg chg="add del mod">
          <ac:chgData name="Anushka Verma" userId="d667b52a-df91-4ee5-9ada-fe894fe8ba8e" providerId="ADAL" clId="{28CE0B24-732D-0C42-A001-042DDD6312B9}" dt="2023-04-26T16:27:22.104" v="246" actId="478"/>
          <ac:spMkLst>
            <pc:docMk/>
            <pc:sldMk cId="0" sldId="260"/>
            <ac:spMk id="5" creationId="{E11CF376-4606-AE66-24D6-CA7B9794022E}"/>
          </ac:spMkLst>
        </pc:spChg>
        <pc:spChg chg="mod">
          <ac:chgData name="Anushka Verma" userId="d667b52a-df91-4ee5-9ada-fe894fe8ba8e" providerId="ADAL" clId="{28CE0B24-732D-0C42-A001-042DDD6312B9}" dt="2023-04-26T16:48:56.039" v="596" actId="1037"/>
          <ac:spMkLst>
            <pc:docMk/>
            <pc:sldMk cId="0" sldId="260"/>
            <ac:spMk id="713" creationId="{00000000-0000-0000-0000-000000000000}"/>
          </ac:spMkLst>
        </pc:spChg>
        <pc:spChg chg="mod">
          <ac:chgData name="Anushka Verma" userId="d667b52a-df91-4ee5-9ada-fe894fe8ba8e" providerId="ADAL" clId="{28CE0B24-732D-0C42-A001-042DDD6312B9}" dt="2023-04-26T16:48:56.039" v="596" actId="1037"/>
          <ac:spMkLst>
            <pc:docMk/>
            <pc:sldMk cId="0" sldId="260"/>
            <ac:spMk id="714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6:27:19.525" v="245" actId="478"/>
          <ac:spMkLst>
            <pc:docMk/>
            <pc:sldMk cId="0" sldId="260"/>
            <ac:spMk id="715" creationId="{00000000-0000-0000-0000-000000000000}"/>
          </ac:spMkLst>
        </pc:spChg>
        <pc:grpChg chg="mod">
          <ac:chgData name="Anushka Verma" userId="d667b52a-df91-4ee5-9ada-fe894fe8ba8e" providerId="ADAL" clId="{28CE0B24-732D-0C42-A001-042DDD6312B9}" dt="2023-04-26T16:38:46.811" v="436" actId="14100"/>
          <ac:grpSpMkLst>
            <pc:docMk/>
            <pc:sldMk cId="0" sldId="260"/>
            <ac:grpSpMk id="757" creationId="{00000000-0000-0000-0000-000000000000}"/>
          </ac:grpSpMkLst>
        </pc:grpChg>
      </pc:sldChg>
      <pc:sldChg chg="addSp delSp modSp mod">
        <pc:chgData name="Anushka Verma" userId="d667b52a-df91-4ee5-9ada-fe894fe8ba8e" providerId="ADAL" clId="{28CE0B24-732D-0C42-A001-042DDD6312B9}" dt="2023-05-03T18:44:21.470" v="1449"/>
        <pc:sldMkLst>
          <pc:docMk/>
          <pc:sldMk cId="0" sldId="261"/>
        </pc:sldMkLst>
        <pc:spChg chg="add del mod">
          <ac:chgData name="Anushka Verma" userId="d667b52a-df91-4ee5-9ada-fe894fe8ba8e" providerId="ADAL" clId="{28CE0B24-732D-0C42-A001-042DDD6312B9}" dt="2023-04-26T16:30:08.842" v="309" actId="478"/>
          <ac:spMkLst>
            <pc:docMk/>
            <pc:sldMk cId="0" sldId="261"/>
            <ac:spMk id="3" creationId="{B0AEA7A8-5AE2-8DE5-5B26-B372736B6618}"/>
          </ac:spMkLst>
        </pc:spChg>
        <pc:spChg chg="add del mod">
          <ac:chgData name="Anushka Verma" userId="d667b52a-df91-4ee5-9ada-fe894fe8ba8e" providerId="ADAL" clId="{28CE0B24-732D-0C42-A001-042DDD6312B9}" dt="2023-04-26T16:30:18.786" v="313" actId="478"/>
          <ac:spMkLst>
            <pc:docMk/>
            <pc:sldMk cId="0" sldId="261"/>
            <ac:spMk id="5" creationId="{B82CA26F-D37E-C22C-20BA-8D978F5407B4}"/>
          </ac:spMkLst>
        </pc:spChg>
        <pc:spChg chg="add del mod">
          <ac:chgData name="Anushka Verma" userId="d667b52a-df91-4ee5-9ada-fe894fe8ba8e" providerId="ADAL" clId="{28CE0B24-732D-0C42-A001-042DDD6312B9}" dt="2023-04-26T16:30:23.076" v="315" actId="478"/>
          <ac:spMkLst>
            <pc:docMk/>
            <pc:sldMk cId="0" sldId="261"/>
            <ac:spMk id="7" creationId="{1026AAFE-F467-F1A6-6117-BD6F84867E60}"/>
          </ac:spMkLst>
        </pc:spChg>
        <pc:spChg chg="add del mod">
          <ac:chgData name="Anushka Verma" userId="d667b52a-df91-4ee5-9ada-fe894fe8ba8e" providerId="ADAL" clId="{28CE0B24-732D-0C42-A001-042DDD6312B9}" dt="2023-04-26T16:30:26.317" v="317" actId="478"/>
          <ac:spMkLst>
            <pc:docMk/>
            <pc:sldMk cId="0" sldId="261"/>
            <ac:spMk id="9" creationId="{54145ED0-8385-6C17-7936-749A41BDB163}"/>
          </ac:spMkLst>
        </pc:spChg>
        <pc:spChg chg="add del mod">
          <ac:chgData name="Anushka Verma" userId="d667b52a-df91-4ee5-9ada-fe894fe8ba8e" providerId="ADAL" clId="{28CE0B24-732D-0C42-A001-042DDD6312B9}" dt="2023-04-26T16:30:29.131" v="319" actId="478"/>
          <ac:spMkLst>
            <pc:docMk/>
            <pc:sldMk cId="0" sldId="261"/>
            <ac:spMk id="11" creationId="{7B5FFC46-2B23-CB1E-A5D5-3D3A3AA0AE65}"/>
          </ac:spMkLst>
        </pc:spChg>
        <pc:spChg chg="del">
          <ac:chgData name="Anushka Verma" userId="d667b52a-df91-4ee5-9ada-fe894fe8ba8e" providerId="ADAL" clId="{28CE0B24-732D-0C42-A001-042DDD6312B9}" dt="2023-04-26T16:30:05.882" v="308" actId="478"/>
          <ac:spMkLst>
            <pc:docMk/>
            <pc:sldMk cId="0" sldId="261"/>
            <ac:spMk id="858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6:30:24.960" v="316" actId="478"/>
          <ac:spMkLst>
            <pc:docMk/>
            <pc:sldMk cId="0" sldId="261"/>
            <ac:spMk id="859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6:30:28.199" v="318" actId="478"/>
          <ac:spMkLst>
            <pc:docMk/>
            <pc:sldMk cId="0" sldId="261"/>
            <ac:spMk id="860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6:30:16.584" v="312" actId="478"/>
          <ac:spMkLst>
            <pc:docMk/>
            <pc:sldMk cId="0" sldId="261"/>
            <ac:spMk id="861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6:30:20.954" v="314" actId="478"/>
          <ac:spMkLst>
            <pc:docMk/>
            <pc:sldMk cId="0" sldId="261"/>
            <ac:spMk id="862" creationId="{00000000-0000-0000-0000-000000000000}"/>
          </ac:spMkLst>
        </pc:spChg>
        <pc:grpChg chg="del">
          <ac:chgData name="Anushka Verma" userId="d667b52a-df91-4ee5-9ada-fe894fe8ba8e" providerId="ADAL" clId="{28CE0B24-732D-0C42-A001-042DDD6312B9}" dt="2023-04-26T16:30:12.367" v="310" actId="478"/>
          <ac:grpSpMkLst>
            <pc:docMk/>
            <pc:sldMk cId="0" sldId="261"/>
            <ac:grpSpMk id="863" creationId="{00000000-0000-0000-0000-000000000000}"/>
          </ac:grpSpMkLst>
        </pc:grpChg>
        <pc:grpChg chg="del">
          <ac:chgData name="Anushka Verma" userId="d667b52a-df91-4ee5-9ada-fe894fe8ba8e" providerId="ADAL" clId="{28CE0B24-732D-0C42-A001-042DDD6312B9}" dt="2023-04-26T16:30:13.833" v="311" actId="478"/>
          <ac:grpSpMkLst>
            <pc:docMk/>
            <pc:sldMk cId="0" sldId="261"/>
            <ac:grpSpMk id="868" creationId="{00000000-0000-0000-0000-000000000000}"/>
          </ac:grpSpMkLst>
        </pc:grpChg>
        <pc:picChg chg="add del mod">
          <ac:chgData name="Anushka Verma" userId="d667b52a-df91-4ee5-9ada-fe894fe8ba8e" providerId="ADAL" clId="{28CE0B24-732D-0C42-A001-042DDD6312B9}" dt="2023-05-03T18:44:21.470" v="1449"/>
          <ac:picMkLst>
            <pc:docMk/>
            <pc:sldMk cId="0" sldId="261"/>
            <ac:picMk id="4" creationId="{8F094839-A7B5-BEC1-3FD9-AE46435DB326}"/>
          </ac:picMkLst>
        </pc:picChg>
        <pc:picChg chg="add del mod">
          <ac:chgData name="Anushka Verma" userId="d667b52a-df91-4ee5-9ada-fe894fe8ba8e" providerId="ADAL" clId="{28CE0B24-732D-0C42-A001-042DDD6312B9}" dt="2023-05-03T18:43:46.133" v="1447" actId="478"/>
          <ac:picMkLst>
            <pc:docMk/>
            <pc:sldMk cId="0" sldId="261"/>
            <ac:picMk id="13" creationId="{DEC14FB6-7DF2-4ABF-B97F-3AE263294F7D}"/>
          </ac:picMkLst>
        </pc:picChg>
      </pc:sldChg>
      <pc:sldChg chg="addSp delSp modSp mod">
        <pc:chgData name="Anushka Verma" userId="d667b52a-df91-4ee5-9ada-fe894fe8ba8e" providerId="ADAL" clId="{28CE0B24-732D-0C42-A001-042DDD6312B9}" dt="2023-04-26T16:43:57.646" v="547" actId="20577"/>
        <pc:sldMkLst>
          <pc:docMk/>
          <pc:sldMk cId="0" sldId="262"/>
        </pc:sldMkLst>
        <pc:spChg chg="add del mod">
          <ac:chgData name="Anushka Verma" userId="d667b52a-df91-4ee5-9ada-fe894fe8ba8e" providerId="ADAL" clId="{28CE0B24-732D-0C42-A001-042DDD6312B9}" dt="2023-04-26T16:37:07.762" v="382" actId="478"/>
          <ac:spMkLst>
            <pc:docMk/>
            <pc:sldMk cId="0" sldId="262"/>
            <ac:spMk id="3" creationId="{79839053-C06F-C9F8-9D64-24A18C2F84C4}"/>
          </ac:spMkLst>
        </pc:spChg>
        <pc:spChg chg="add del mod">
          <ac:chgData name="Anushka Verma" userId="d667b52a-df91-4ee5-9ada-fe894fe8ba8e" providerId="ADAL" clId="{28CE0B24-732D-0C42-A001-042DDD6312B9}" dt="2023-04-26T16:37:12.303" v="384" actId="478"/>
          <ac:spMkLst>
            <pc:docMk/>
            <pc:sldMk cId="0" sldId="262"/>
            <ac:spMk id="5" creationId="{63223CAB-FBB8-F556-72B5-8D8AB342A71D}"/>
          </ac:spMkLst>
        </pc:spChg>
        <pc:spChg chg="add mod">
          <ac:chgData name="Anushka Verma" userId="d667b52a-df91-4ee5-9ada-fe894fe8ba8e" providerId="ADAL" clId="{28CE0B24-732D-0C42-A001-042DDD6312B9}" dt="2023-04-26T16:43:57.646" v="547" actId="20577"/>
          <ac:spMkLst>
            <pc:docMk/>
            <pc:sldMk cId="0" sldId="262"/>
            <ac:spMk id="8" creationId="{C45FB95B-CED6-5DE9-033F-F00E9A2BC8B2}"/>
          </ac:spMkLst>
        </pc:spChg>
        <pc:spChg chg="mod">
          <ac:chgData name="Anushka Verma" userId="d667b52a-df91-4ee5-9ada-fe894fe8ba8e" providerId="ADAL" clId="{28CE0B24-732D-0C42-A001-042DDD6312B9}" dt="2023-04-26T16:37:02.465" v="380" actId="20577"/>
          <ac:spMkLst>
            <pc:docMk/>
            <pc:sldMk cId="0" sldId="262"/>
            <ac:spMk id="875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6:37:06.653" v="381" actId="478"/>
          <ac:spMkLst>
            <pc:docMk/>
            <pc:sldMk cId="0" sldId="262"/>
            <ac:spMk id="876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6:37:09.805" v="383" actId="478"/>
          <ac:spMkLst>
            <pc:docMk/>
            <pc:sldMk cId="0" sldId="262"/>
            <ac:spMk id="877" creationId="{00000000-0000-0000-0000-000000000000}"/>
          </ac:spMkLst>
        </pc:spChg>
        <pc:picChg chg="add mod modCrop">
          <ac:chgData name="Anushka Verma" userId="d667b52a-df91-4ee5-9ada-fe894fe8ba8e" providerId="ADAL" clId="{28CE0B24-732D-0C42-A001-042DDD6312B9}" dt="2023-04-26T16:43:13.272" v="536" actId="732"/>
          <ac:picMkLst>
            <pc:docMk/>
            <pc:sldMk cId="0" sldId="262"/>
            <ac:picMk id="7" creationId="{F95FA568-C590-1823-8320-715B2B2D6E31}"/>
          </ac:picMkLst>
        </pc:picChg>
      </pc:sldChg>
      <pc:sldChg chg="del">
        <pc:chgData name="Anushka Verma" userId="d667b52a-df91-4ee5-9ada-fe894fe8ba8e" providerId="ADAL" clId="{28CE0B24-732D-0C42-A001-042DDD6312B9}" dt="2023-04-26T18:44:44.939" v="893" actId="2696"/>
        <pc:sldMkLst>
          <pc:docMk/>
          <pc:sldMk cId="0" sldId="263"/>
        </pc:sldMkLst>
      </pc:sldChg>
      <pc:sldChg chg="addSp delSp modSp mod">
        <pc:chgData name="Anushka Verma" userId="d667b52a-df91-4ee5-9ada-fe894fe8ba8e" providerId="ADAL" clId="{28CE0B24-732D-0C42-A001-042DDD6312B9}" dt="2023-04-26T18:52:43.385" v="1218" actId="732"/>
        <pc:sldMkLst>
          <pc:docMk/>
          <pc:sldMk cId="0" sldId="264"/>
        </pc:sldMkLst>
        <pc:spChg chg="add del mod">
          <ac:chgData name="Anushka Verma" userId="d667b52a-df91-4ee5-9ada-fe894fe8ba8e" providerId="ADAL" clId="{28CE0B24-732D-0C42-A001-042DDD6312B9}" dt="2023-04-26T18:44:19.781" v="883" actId="478"/>
          <ac:spMkLst>
            <pc:docMk/>
            <pc:sldMk cId="0" sldId="264"/>
            <ac:spMk id="3" creationId="{2470A54E-2404-FCFF-6511-70E57E29D5F8}"/>
          </ac:spMkLst>
        </pc:spChg>
        <pc:spChg chg="add del mod">
          <ac:chgData name="Anushka Verma" userId="d667b52a-df91-4ee5-9ada-fe894fe8ba8e" providerId="ADAL" clId="{28CE0B24-732D-0C42-A001-042DDD6312B9}" dt="2023-04-26T18:44:18.379" v="882" actId="478"/>
          <ac:spMkLst>
            <pc:docMk/>
            <pc:sldMk cId="0" sldId="264"/>
            <ac:spMk id="5" creationId="{E508D497-3845-D691-9F50-91F541ABD7C6}"/>
          </ac:spMkLst>
        </pc:spChg>
        <pc:spChg chg="add del mod">
          <ac:chgData name="Anushka Verma" userId="d667b52a-df91-4ee5-9ada-fe894fe8ba8e" providerId="ADAL" clId="{28CE0B24-732D-0C42-A001-042DDD6312B9}" dt="2023-04-26T18:44:25.587" v="886" actId="478"/>
          <ac:spMkLst>
            <pc:docMk/>
            <pc:sldMk cId="0" sldId="264"/>
            <ac:spMk id="7" creationId="{1C238457-C745-A1BD-50FD-415484A4F460}"/>
          </ac:spMkLst>
        </pc:spChg>
        <pc:spChg chg="add del mod">
          <ac:chgData name="Anushka Verma" userId="d667b52a-df91-4ee5-9ada-fe894fe8ba8e" providerId="ADAL" clId="{28CE0B24-732D-0C42-A001-042DDD6312B9}" dt="2023-04-26T18:44:28.620" v="888" actId="478"/>
          <ac:spMkLst>
            <pc:docMk/>
            <pc:sldMk cId="0" sldId="264"/>
            <ac:spMk id="9" creationId="{FEC595D5-1900-B615-4B63-B657BA63310B}"/>
          </ac:spMkLst>
        </pc:spChg>
        <pc:spChg chg="add del mod">
          <ac:chgData name="Anushka Verma" userId="d667b52a-df91-4ee5-9ada-fe894fe8ba8e" providerId="ADAL" clId="{28CE0B24-732D-0C42-A001-042DDD6312B9}" dt="2023-04-26T18:44:33.434" v="890" actId="478"/>
          <ac:spMkLst>
            <pc:docMk/>
            <pc:sldMk cId="0" sldId="264"/>
            <ac:spMk id="11" creationId="{CAA30096-D9FB-9C37-F800-D625FC3A9E3F}"/>
          </ac:spMkLst>
        </pc:spChg>
        <pc:spChg chg="add del mod">
          <ac:chgData name="Anushka Verma" userId="d667b52a-df91-4ee5-9ada-fe894fe8ba8e" providerId="ADAL" clId="{28CE0B24-732D-0C42-A001-042DDD6312B9}" dt="2023-04-26T18:44:36.640" v="892" actId="478"/>
          <ac:spMkLst>
            <pc:docMk/>
            <pc:sldMk cId="0" sldId="264"/>
            <ac:spMk id="13" creationId="{F45D5F44-0619-FF3B-7C9B-847949243F60}"/>
          </ac:spMkLst>
        </pc:spChg>
        <pc:spChg chg="add del mod">
          <ac:chgData name="Anushka Verma" userId="d667b52a-df91-4ee5-9ada-fe894fe8ba8e" providerId="ADAL" clId="{28CE0B24-732D-0C42-A001-042DDD6312B9}" dt="2023-04-26T18:49:55.612" v="1074" actId="478"/>
          <ac:spMkLst>
            <pc:docMk/>
            <pc:sldMk cId="0" sldId="264"/>
            <ac:spMk id="17" creationId="{E60348E7-75AC-E153-8540-D7A6583A8748}"/>
          </ac:spMkLst>
        </pc:spChg>
        <pc:spChg chg="add mod">
          <ac:chgData name="Anushka Verma" userId="d667b52a-df91-4ee5-9ada-fe894fe8ba8e" providerId="ADAL" clId="{28CE0B24-732D-0C42-A001-042DDD6312B9}" dt="2023-04-26T18:50:50.570" v="1088" actId="1076"/>
          <ac:spMkLst>
            <pc:docMk/>
            <pc:sldMk cId="0" sldId="264"/>
            <ac:spMk id="18" creationId="{FE0F14CE-9B9E-A029-427A-4749FADCEF15}"/>
          </ac:spMkLst>
        </pc:spChg>
        <pc:spChg chg="del mod">
          <ac:chgData name="Anushka Verma" userId="d667b52a-df91-4ee5-9ada-fe894fe8ba8e" providerId="ADAL" clId="{28CE0B24-732D-0C42-A001-042DDD6312B9}" dt="2023-04-26T18:49:53.861" v="1073" actId="478"/>
          <ac:spMkLst>
            <pc:docMk/>
            <pc:sldMk cId="0" sldId="264"/>
            <ac:spMk id="890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8:44:35.347" v="891" actId="478"/>
          <ac:spMkLst>
            <pc:docMk/>
            <pc:sldMk cId="0" sldId="264"/>
            <ac:spMk id="891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8:44:15.955" v="881" actId="478"/>
          <ac:spMkLst>
            <pc:docMk/>
            <pc:sldMk cId="0" sldId="264"/>
            <ac:spMk id="892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8:44:27.537" v="887" actId="478"/>
          <ac:spMkLst>
            <pc:docMk/>
            <pc:sldMk cId="0" sldId="264"/>
            <ac:spMk id="893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8:44:30.923" v="889" actId="478"/>
          <ac:spMkLst>
            <pc:docMk/>
            <pc:sldMk cId="0" sldId="264"/>
            <ac:spMk id="894" creationId="{00000000-0000-0000-0000-000000000000}"/>
          </ac:spMkLst>
        </pc:spChg>
        <pc:spChg chg="del">
          <ac:chgData name="Anushka Verma" userId="d667b52a-df91-4ee5-9ada-fe894fe8ba8e" providerId="ADAL" clId="{28CE0B24-732D-0C42-A001-042DDD6312B9}" dt="2023-04-26T18:44:15.955" v="881" actId="478"/>
          <ac:spMkLst>
            <pc:docMk/>
            <pc:sldMk cId="0" sldId="264"/>
            <ac:spMk id="895" creationId="{00000000-0000-0000-0000-000000000000}"/>
          </ac:spMkLst>
        </pc:spChg>
        <pc:spChg chg="del mod">
          <ac:chgData name="Anushka Verma" userId="d667b52a-df91-4ee5-9ada-fe894fe8ba8e" providerId="ADAL" clId="{28CE0B24-732D-0C42-A001-042DDD6312B9}" dt="2023-04-26T18:44:23.063" v="885" actId="478"/>
          <ac:spMkLst>
            <pc:docMk/>
            <pc:sldMk cId="0" sldId="264"/>
            <ac:spMk id="896" creationId="{00000000-0000-0000-0000-000000000000}"/>
          </ac:spMkLst>
        </pc:spChg>
        <pc:grpChg chg="del">
          <ac:chgData name="Anushka Verma" userId="d667b52a-df91-4ee5-9ada-fe894fe8ba8e" providerId="ADAL" clId="{28CE0B24-732D-0C42-A001-042DDD6312B9}" dt="2023-04-26T18:44:15.955" v="881" actId="478"/>
          <ac:grpSpMkLst>
            <pc:docMk/>
            <pc:sldMk cId="0" sldId="264"/>
            <ac:grpSpMk id="897" creationId="{00000000-0000-0000-0000-000000000000}"/>
          </ac:grpSpMkLst>
        </pc:grpChg>
        <pc:grpChg chg="del">
          <ac:chgData name="Anushka Verma" userId="d667b52a-df91-4ee5-9ada-fe894fe8ba8e" providerId="ADAL" clId="{28CE0B24-732D-0C42-A001-042DDD6312B9}" dt="2023-04-26T18:44:15.955" v="881" actId="478"/>
          <ac:grpSpMkLst>
            <pc:docMk/>
            <pc:sldMk cId="0" sldId="264"/>
            <ac:grpSpMk id="902" creationId="{00000000-0000-0000-0000-000000000000}"/>
          </ac:grpSpMkLst>
        </pc:grpChg>
        <pc:grpChg chg="del">
          <ac:chgData name="Anushka Verma" userId="d667b52a-df91-4ee5-9ada-fe894fe8ba8e" providerId="ADAL" clId="{28CE0B24-732D-0C42-A001-042DDD6312B9}" dt="2023-04-26T18:44:15.955" v="881" actId="478"/>
          <ac:grpSpMkLst>
            <pc:docMk/>
            <pc:sldMk cId="0" sldId="264"/>
            <ac:grpSpMk id="908" creationId="{00000000-0000-0000-0000-000000000000}"/>
          </ac:grpSpMkLst>
        </pc:grpChg>
        <pc:picChg chg="add mod modCrop">
          <ac:chgData name="Anushka Verma" userId="d667b52a-df91-4ee5-9ada-fe894fe8ba8e" providerId="ADAL" clId="{28CE0B24-732D-0C42-A001-042DDD6312B9}" dt="2023-04-26T18:52:43.385" v="1218" actId="732"/>
          <ac:picMkLst>
            <pc:docMk/>
            <pc:sldMk cId="0" sldId="264"/>
            <ac:picMk id="15" creationId="{05D79751-1447-A04E-A1CB-68449CD4B51D}"/>
          </ac:picMkLst>
        </pc:picChg>
      </pc:sldChg>
      <pc:sldChg chg="del">
        <pc:chgData name="Anushka Verma" userId="d667b52a-df91-4ee5-9ada-fe894fe8ba8e" providerId="ADAL" clId="{28CE0B24-732D-0C42-A001-042DDD6312B9}" dt="2023-04-26T17:12:09.369" v="791" actId="2696"/>
        <pc:sldMkLst>
          <pc:docMk/>
          <pc:sldMk cId="0" sldId="265"/>
        </pc:sldMkLst>
      </pc:sldChg>
      <pc:sldChg chg="del">
        <pc:chgData name="Anushka Verma" userId="d667b52a-df91-4ee5-9ada-fe894fe8ba8e" providerId="ADAL" clId="{28CE0B24-732D-0C42-A001-042DDD6312B9}" dt="2023-04-26T18:44:44.987" v="895" actId="2696"/>
        <pc:sldMkLst>
          <pc:docMk/>
          <pc:sldMk cId="0" sldId="266"/>
        </pc:sldMkLst>
      </pc:sldChg>
      <pc:sldChg chg="addSp delSp modSp mod">
        <pc:chgData name="Anushka Verma" userId="d667b52a-df91-4ee5-9ada-fe894fe8ba8e" providerId="ADAL" clId="{28CE0B24-732D-0C42-A001-042DDD6312B9}" dt="2023-04-26T17:03:25.984" v="732" actId="113"/>
        <pc:sldMkLst>
          <pc:docMk/>
          <pc:sldMk cId="0" sldId="267"/>
        </pc:sldMkLst>
        <pc:spChg chg="add mod">
          <ac:chgData name="Anushka Verma" userId="d667b52a-df91-4ee5-9ada-fe894fe8ba8e" providerId="ADAL" clId="{28CE0B24-732D-0C42-A001-042DDD6312B9}" dt="2023-04-26T16:59:10.740" v="702" actId="1076"/>
          <ac:spMkLst>
            <pc:docMk/>
            <pc:sldMk cId="0" sldId="267"/>
            <ac:spMk id="2" creationId="{245A5B20-0F83-D134-110D-0F9D00BF842D}"/>
          </ac:spMkLst>
        </pc:spChg>
        <pc:spChg chg="add del mod">
          <ac:chgData name="Anushka Verma" userId="d667b52a-df91-4ee5-9ada-fe894fe8ba8e" providerId="ADAL" clId="{28CE0B24-732D-0C42-A001-042DDD6312B9}" dt="2023-04-26T16:59:04.756" v="701" actId="478"/>
          <ac:spMkLst>
            <pc:docMk/>
            <pc:sldMk cId="0" sldId="267"/>
            <ac:spMk id="3" creationId="{2A3D4AEB-2096-D289-EE7F-DF07CDCED0B9}"/>
          </ac:spMkLst>
        </pc:spChg>
        <pc:spChg chg="add del mod">
          <ac:chgData name="Anushka Verma" userId="d667b52a-df91-4ee5-9ada-fe894fe8ba8e" providerId="ADAL" clId="{28CE0B24-732D-0C42-A001-042DDD6312B9}" dt="2023-04-26T16:59:18.684" v="705"/>
          <ac:spMkLst>
            <pc:docMk/>
            <pc:sldMk cId="0" sldId="267"/>
            <ac:spMk id="4" creationId="{C5B1BEEA-8B57-6F51-C179-E327F5374392}"/>
          </ac:spMkLst>
        </pc:spChg>
        <pc:spChg chg="add mod">
          <ac:chgData name="Anushka Verma" userId="d667b52a-df91-4ee5-9ada-fe894fe8ba8e" providerId="ADAL" clId="{28CE0B24-732D-0C42-A001-042DDD6312B9}" dt="2023-04-26T17:03:25.984" v="732" actId="113"/>
          <ac:spMkLst>
            <pc:docMk/>
            <pc:sldMk cId="0" sldId="267"/>
            <ac:spMk id="5" creationId="{1B9BA582-46B6-EA03-886C-3C80959412C3}"/>
          </ac:spMkLst>
        </pc:spChg>
        <pc:spChg chg="add del mod">
          <ac:chgData name="Anushka Verma" userId="d667b52a-df91-4ee5-9ada-fe894fe8ba8e" providerId="ADAL" clId="{28CE0B24-732D-0C42-A001-042DDD6312B9}" dt="2023-04-26T16:59:35.762" v="709" actId="767"/>
          <ac:spMkLst>
            <pc:docMk/>
            <pc:sldMk cId="0" sldId="267"/>
            <ac:spMk id="6" creationId="{1A5051A1-2352-1617-E8C6-201D2E119A0F}"/>
          </ac:spMkLst>
        </pc:spChg>
        <pc:spChg chg="add del mod">
          <ac:chgData name="Anushka Verma" userId="d667b52a-df91-4ee5-9ada-fe894fe8ba8e" providerId="ADAL" clId="{28CE0B24-732D-0C42-A001-042DDD6312B9}" dt="2023-04-26T17:02:04.511" v="729"/>
          <ac:spMkLst>
            <pc:docMk/>
            <pc:sldMk cId="0" sldId="267"/>
            <ac:spMk id="7" creationId="{B1ABA5B0-CA5B-39E5-9520-713715C573FA}"/>
          </ac:spMkLst>
        </pc:spChg>
        <pc:spChg chg="del mod">
          <ac:chgData name="Anushka Verma" userId="d667b52a-df91-4ee5-9ada-fe894fe8ba8e" providerId="ADAL" clId="{28CE0B24-732D-0C42-A001-042DDD6312B9}" dt="2023-04-26T16:59:00.101" v="699" actId="478"/>
          <ac:spMkLst>
            <pc:docMk/>
            <pc:sldMk cId="0" sldId="267"/>
            <ac:spMk id="989" creationId="{00000000-0000-0000-0000-000000000000}"/>
          </ac:spMkLst>
        </pc:spChg>
      </pc:sldChg>
      <pc:sldChg chg="delSp modSp mod">
        <pc:chgData name="Anushka Verma" userId="d667b52a-df91-4ee5-9ada-fe894fe8ba8e" providerId="ADAL" clId="{28CE0B24-732D-0C42-A001-042DDD6312B9}" dt="2023-04-26T17:48:57.109" v="855" actId="1076"/>
        <pc:sldMkLst>
          <pc:docMk/>
          <pc:sldMk cId="0" sldId="268"/>
        </pc:sldMkLst>
        <pc:spChg chg="mod">
          <ac:chgData name="Anushka Verma" userId="d667b52a-df91-4ee5-9ada-fe894fe8ba8e" providerId="ADAL" clId="{28CE0B24-732D-0C42-A001-042DDD6312B9}" dt="2023-04-26T17:48:57.109" v="855" actId="1076"/>
          <ac:spMkLst>
            <pc:docMk/>
            <pc:sldMk cId="0" sldId="268"/>
            <ac:spMk id="4" creationId="{7C2C5E59-4CBC-C2FF-B925-35B9D7F39456}"/>
          </ac:spMkLst>
        </pc:spChg>
        <pc:spChg chg="del">
          <ac:chgData name="Anushka Verma" userId="d667b52a-df91-4ee5-9ada-fe894fe8ba8e" providerId="ADAL" clId="{28CE0B24-732D-0C42-A001-042DDD6312B9}" dt="2023-04-26T17:45:12.781" v="823" actId="478"/>
          <ac:spMkLst>
            <pc:docMk/>
            <pc:sldMk cId="0" sldId="268"/>
            <ac:spMk id="7" creationId="{A6A7E02E-5DD9-1A8A-F786-7FDC1F3DD2B0}"/>
          </ac:spMkLst>
        </pc:spChg>
        <pc:spChg chg="mod">
          <ac:chgData name="Anushka Verma" userId="d667b52a-df91-4ee5-9ada-fe894fe8ba8e" providerId="ADAL" clId="{28CE0B24-732D-0C42-A001-042DDD6312B9}" dt="2023-04-26T17:48:45.642" v="854" actId="1036"/>
          <ac:spMkLst>
            <pc:docMk/>
            <pc:sldMk cId="0" sldId="268"/>
            <ac:spMk id="1052" creationId="{00000000-0000-0000-0000-000000000000}"/>
          </ac:spMkLst>
        </pc:spChg>
      </pc:sldChg>
      <pc:sldChg chg="del">
        <pc:chgData name="Anushka Verma" userId="d667b52a-df91-4ee5-9ada-fe894fe8ba8e" providerId="ADAL" clId="{28CE0B24-732D-0C42-A001-042DDD6312B9}" dt="2023-04-26T17:03:49.690" v="735" actId="2696"/>
        <pc:sldMkLst>
          <pc:docMk/>
          <pc:sldMk cId="0" sldId="269"/>
        </pc:sldMkLst>
      </pc:sldChg>
      <pc:sldChg chg="del">
        <pc:chgData name="Anushka Verma" userId="d667b52a-df91-4ee5-9ada-fe894fe8ba8e" providerId="ADAL" clId="{28CE0B24-732D-0C42-A001-042DDD6312B9}" dt="2023-04-26T17:04:00.120" v="737" actId="2696"/>
        <pc:sldMkLst>
          <pc:docMk/>
          <pc:sldMk cId="0" sldId="270"/>
        </pc:sldMkLst>
      </pc:sldChg>
      <pc:sldChg chg="del">
        <pc:chgData name="Anushka Verma" userId="d667b52a-df91-4ee5-9ada-fe894fe8ba8e" providerId="ADAL" clId="{28CE0B24-732D-0C42-A001-042DDD6312B9}" dt="2023-04-26T17:04:00.240" v="755" actId="2696"/>
        <pc:sldMkLst>
          <pc:docMk/>
          <pc:sldMk cId="0" sldId="271"/>
        </pc:sldMkLst>
      </pc:sldChg>
      <pc:sldChg chg="del">
        <pc:chgData name="Anushka Verma" userId="d667b52a-df91-4ee5-9ada-fe894fe8ba8e" providerId="ADAL" clId="{28CE0B24-732D-0C42-A001-042DDD6312B9}" dt="2023-04-26T17:04:00.183" v="745" actId="2696"/>
        <pc:sldMkLst>
          <pc:docMk/>
          <pc:sldMk cId="0" sldId="272"/>
        </pc:sldMkLst>
      </pc:sldChg>
      <pc:sldChg chg="del">
        <pc:chgData name="Anushka Verma" userId="d667b52a-df91-4ee5-9ada-fe894fe8ba8e" providerId="ADAL" clId="{28CE0B24-732D-0C42-A001-042DDD6312B9}" dt="2023-04-26T17:04:00.198" v="747" actId="2696"/>
        <pc:sldMkLst>
          <pc:docMk/>
          <pc:sldMk cId="0" sldId="273"/>
        </pc:sldMkLst>
      </pc:sldChg>
      <pc:sldChg chg="del">
        <pc:chgData name="Anushka Verma" userId="d667b52a-df91-4ee5-9ada-fe894fe8ba8e" providerId="ADAL" clId="{28CE0B24-732D-0C42-A001-042DDD6312B9}" dt="2023-04-26T17:04:00.218" v="751" actId="2696"/>
        <pc:sldMkLst>
          <pc:docMk/>
          <pc:sldMk cId="0" sldId="274"/>
        </pc:sldMkLst>
      </pc:sldChg>
      <pc:sldChg chg="del">
        <pc:chgData name="Anushka Verma" userId="d667b52a-df91-4ee5-9ada-fe894fe8ba8e" providerId="ADAL" clId="{28CE0B24-732D-0C42-A001-042DDD6312B9}" dt="2023-04-26T17:04:00.332" v="762" actId="2696"/>
        <pc:sldMkLst>
          <pc:docMk/>
          <pc:sldMk cId="0" sldId="275"/>
        </pc:sldMkLst>
      </pc:sldChg>
      <pc:sldChg chg="del">
        <pc:chgData name="Anushka Verma" userId="d667b52a-df91-4ee5-9ada-fe894fe8ba8e" providerId="ADAL" clId="{28CE0B24-732D-0C42-A001-042DDD6312B9}" dt="2023-04-26T17:04:00.174" v="743" actId="2696"/>
        <pc:sldMkLst>
          <pc:docMk/>
          <pc:sldMk cId="0" sldId="276"/>
        </pc:sldMkLst>
      </pc:sldChg>
      <pc:sldChg chg="del">
        <pc:chgData name="Anushka Verma" userId="d667b52a-df91-4ee5-9ada-fe894fe8ba8e" providerId="ADAL" clId="{28CE0B24-732D-0C42-A001-042DDD6312B9}" dt="2023-04-26T17:04:00.133" v="739" actId="2696"/>
        <pc:sldMkLst>
          <pc:docMk/>
          <pc:sldMk cId="0" sldId="277"/>
        </pc:sldMkLst>
      </pc:sldChg>
      <pc:sldChg chg="del">
        <pc:chgData name="Anushka Verma" userId="d667b52a-df91-4ee5-9ada-fe894fe8ba8e" providerId="ADAL" clId="{28CE0B24-732D-0C42-A001-042DDD6312B9}" dt="2023-04-26T17:04:00.296" v="760" actId="2696"/>
        <pc:sldMkLst>
          <pc:docMk/>
          <pc:sldMk cId="0" sldId="278"/>
        </pc:sldMkLst>
      </pc:sldChg>
      <pc:sldChg chg="del">
        <pc:chgData name="Anushka Verma" userId="d667b52a-df91-4ee5-9ada-fe894fe8ba8e" providerId="ADAL" clId="{28CE0B24-732D-0C42-A001-042DDD6312B9}" dt="2023-04-26T17:04:00.306" v="761" actId="2696"/>
        <pc:sldMkLst>
          <pc:docMk/>
          <pc:sldMk cId="0" sldId="279"/>
        </pc:sldMkLst>
      </pc:sldChg>
      <pc:sldChg chg="del">
        <pc:chgData name="Anushka Verma" userId="d667b52a-df91-4ee5-9ada-fe894fe8ba8e" providerId="ADAL" clId="{28CE0B24-732D-0C42-A001-042DDD6312B9}" dt="2023-04-26T17:04:00.278" v="758" actId="2696"/>
        <pc:sldMkLst>
          <pc:docMk/>
          <pc:sldMk cId="0" sldId="280"/>
        </pc:sldMkLst>
      </pc:sldChg>
      <pc:sldChg chg="del">
        <pc:chgData name="Anushka Verma" userId="d667b52a-df91-4ee5-9ada-fe894fe8ba8e" providerId="ADAL" clId="{28CE0B24-732D-0C42-A001-042DDD6312B9}" dt="2023-04-26T17:04:00.169" v="742" actId="2696"/>
        <pc:sldMkLst>
          <pc:docMk/>
          <pc:sldMk cId="0" sldId="281"/>
        </pc:sldMkLst>
      </pc:sldChg>
      <pc:sldChg chg="del">
        <pc:chgData name="Anushka Verma" userId="d667b52a-df91-4ee5-9ada-fe894fe8ba8e" providerId="ADAL" clId="{28CE0B24-732D-0C42-A001-042DDD6312B9}" dt="2023-04-26T17:04:00.214" v="750" actId="2696"/>
        <pc:sldMkLst>
          <pc:docMk/>
          <pc:sldMk cId="0" sldId="282"/>
        </pc:sldMkLst>
      </pc:sldChg>
      <pc:sldChg chg="del">
        <pc:chgData name="Anushka Verma" userId="d667b52a-df91-4ee5-9ada-fe894fe8ba8e" providerId="ADAL" clId="{28CE0B24-732D-0C42-A001-042DDD6312B9}" dt="2023-04-26T17:04:00.378" v="764" actId="2696"/>
        <pc:sldMkLst>
          <pc:docMk/>
          <pc:sldMk cId="0" sldId="283"/>
        </pc:sldMkLst>
      </pc:sldChg>
      <pc:sldChg chg="del">
        <pc:chgData name="Anushka Verma" userId="d667b52a-df91-4ee5-9ada-fe894fe8ba8e" providerId="ADAL" clId="{28CE0B24-732D-0C42-A001-042DDD6312B9}" dt="2023-04-26T17:04:00.417" v="765" actId="2696"/>
        <pc:sldMkLst>
          <pc:docMk/>
          <pc:sldMk cId="0" sldId="284"/>
        </pc:sldMkLst>
      </pc:sldChg>
      <pc:sldChg chg="del">
        <pc:chgData name="Anushka Verma" userId="d667b52a-df91-4ee5-9ada-fe894fe8ba8e" providerId="ADAL" clId="{28CE0B24-732D-0C42-A001-042DDD6312B9}" dt="2023-04-26T17:04:00.225" v="753" actId="2696"/>
        <pc:sldMkLst>
          <pc:docMk/>
          <pc:sldMk cId="0" sldId="285"/>
        </pc:sldMkLst>
      </pc:sldChg>
      <pc:sldChg chg="del">
        <pc:chgData name="Anushka Verma" userId="d667b52a-df91-4ee5-9ada-fe894fe8ba8e" providerId="ADAL" clId="{28CE0B24-732D-0C42-A001-042DDD6312B9}" dt="2023-04-26T17:04:00.154" v="741" actId="2696"/>
        <pc:sldMkLst>
          <pc:docMk/>
          <pc:sldMk cId="0" sldId="286"/>
        </pc:sldMkLst>
      </pc:sldChg>
      <pc:sldChg chg="del">
        <pc:chgData name="Anushka Verma" userId="d667b52a-df91-4ee5-9ada-fe894fe8ba8e" providerId="ADAL" clId="{28CE0B24-732D-0C42-A001-042DDD6312B9}" dt="2023-04-26T17:04:00.206" v="749" actId="2696"/>
        <pc:sldMkLst>
          <pc:docMk/>
          <pc:sldMk cId="0" sldId="287"/>
        </pc:sldMkLst>
      </pc:sldChg>
      <pc:sldChg chg="del">
        <pc:chgData name="Anushka Verma" userId="d667b52a-df91-4ee5-9ada-fe894fe8ba8e" providerId="ADAL" clId="{28CE0B24-732D-0C42-A001-042DDD6312B9}" dt="2023-04-26T17:04:00.444" v="767" actId="2696"/>
        <pc:sldMkLst>
          <pc:docMk/>
          <pc:sldMk cId="0" sldId="288"/>
        </pc:sldMkLst>
      </pc:sldChg>
      <pc:sldChg chg="del">
        <pc:chgData name="Anushka Verma" userId="d667b52a-df91-4ee5-9ada-fe894fe8ba8e" providerId="ADAL" clId="{28CE0B24-732D-0C42-A001-042DDD6312B9}" dt="2023-04-26T17:04:00.248" v="757" actId="2696"/>
        <pc:sldMkLst>
          <pc:docMk/>
          <pc:sldMk cId="0" sldId="289"/>
        </pc:sldMkLst>
      </pc:sldChg>
      <pc:sldChg chg="addSp delSp modSp del mod">
        <pc:chgData name="Anushka Verma" userId="d667b52a-df91-4ee5-9ada-fe894fe8ba8e" providerId="ADAL" clId="{28CE0B24-732D-0C42-A001-042DDD6312B9}" dt="2023-04-26T17:40:15.226" v="817" actId="2696"/>
        <pc:sldMkLst>
          <pc:docMk/>
          <pc:sldMk cId="0" sldId="290"/>
        </pc:sldMkLst>
        <pc:spChg chg="add del mod">
          <ac:chgData name="Anushka Verma" userId="d667b52a-df91-4ee5-9ada-fe894fe8ba8e" providerId="ADAL" clId="{28CE0B24-732D-0C42-A001-042DDD6312B9}" dt="2023-04-26T17:36:53.149" v="794" actId="478"/>
          <ac:spMkLst>
            <pc:docMk/>
            <pc:sldMk cId="0" sldId="290"/>
            <ac:spMk id="3" creationId="{411C81BA-6511-1C39-4335-45BC4677C23E}"/>
          </ac:spMkLst>
        </pc:spChg>
        <pc:spChg chg="add del mod">
          <ac:chgData name="Anushka Verma" userId="d667b52a-df91-4ee5-9ada-fe894fe8ba8e" providerId="ADAL" clId="{28CE0B24-732D-0C42-A001-042DDD6312B9}" dt="2023-04-26T17:37:24.222" v="796" actId="478"/>
          <ac:spMkLst>
            <pc:docMk/>
            <pc:sldMk cId="0" sldId="290"/>
            <ac:spMk id="5" creationId="{7B2AE7EA-FFE0-F0C6-2D9F-B0EF91B62FF9}"/>
          </ac:spMkLst>
        </pc:spChg>
        <pc:spChg chg="del">
          <ac:chgData name="Anushka Verma" userId="d667b52a-df91-4ee5-9ada-fe894fe8ba8e" providerId="ADAL" clId="{28CE0B24-732D-0C42-A001-042DDD6312B9}" dt="2023-04-26T17:37:22.818" v="795" actId="478"/>
          <ac:spMkLst>
            <pc:docMk/>
            <pc:sldMk cId="0" sldId="290"/>
            <ac:spMk id="2102" creationId="{00000000-0000-0000-0000-000000000000}"/>
          </ac:spMkLst>
        </pc:spChg>
      </pc:sldChg>
      <pc:sldChg chg="del">
        <pc:chgData name="Anushka Verma" userId="d667b52a-df91-4ee5-9ada-fe894fe8ba8e" providerId="ADAL" clId="{28CE0B24-732D-0C42-A001-042DDD6312B9}" dt="2023-04-26T16:08:17.918" v="199" actId="2696"/>
        <pc:sldMkLst>
          <pc:docMk/>
          <pc:sldMk cId="0" sldId="291"/>
        </pc:sldMkLst>
      </pc:sldChg>
      <pc:sldChg chg="del">
        <pc:chgData name="Anushka Verma" userId="d667b52a-df91-4ee5-9ada-fe894fe8ba8e" providerId="ADAL" clId="{28CE0B24-732D-0C42-A001-042DDD6312B9}" dt="2023-04-26T16:50:52.810" v="668" actId="2696"/>
        <pc:sldMkLst>
          <pc:docMk/>
          <pc:sldMk cId="0" sldId="292"/>
        </pc:sldMkLst>
      </pc:sldChg>
      <pc:sldChg chg="del">
        <pc:chgData name="Anushka Verma" userId="d667b52a-df91-4ee5-9ada-fe894fe8ba8e" providerId="ADAL" clId="{28CE0B24-732D-0C42-A001-042DDD6312B9}" dt="2023-04-26T16:08:20.567" v="200" actId="2696"/>
        <pc:sldMkLst>
          <pc:docMk/>
          <pc:sldMk cId="0" sldId="293"/>
        </pc:sldMkLst>
      </pc:sldChg>
      <pc:sldChg chg="del">
        <pc:chgData name="Anushka Verma" userId="d667b52a-df91-4ee5-9ada-fe894fe8ba8e" providerId="ADAL" clId="{28CE0B24-732D-0C42-A001-042DDD6312B9}" dt="2023-04-26T16:08:06.054" v="178" actId="2696"/>
        <pc:sldMkLst>
          <pc:docMk/>
          <pc:sldMk cId="0" sldId="294"/>
        </pc:sldMkLst>
      </pc:sldChg>
      <pc:sldChg chg="del">
        <pc:chgData name="Anushka Verma" userId="d667b52a-df91-4ee5-9ada-fe894fe8ba8e" providerId="ADAL" clId="{28CE0B24-732D-0C42-A001-042DDD6312B9}" dt="2023-04-26T16:08:06.352" v="187" actId="2696"/>
        <pc:sldMkLst>
          <pc:docMk/>
          <pc:sldMk cId="0" sldId="295"/>
        </pc:sldMkLst>
      </pc:sldChg>
      <pc:sldChg chg="del">
        <pc:chgData name="Anushka Verma" userId="d667b52a-df91-4ee5-9ada-fe894fe8ba8e" providerId="ADAL" clId="{28CE0B24-732D-0C42-A001-042DDD6312B9}" dt="2023-04-26T16:08:06.068" v="179" actId="2696"/>
        <pc:sldMkLst>
          <pc:docMk/>
          <pc:sldMk cId="0" sldId="296"/>
        </pc:sldMkLst>
      </pc:sldChg>
      <pc:sldChg chg="del">
        <pc:chgData name="Anushka Verma" userId="d667b52a-df91-4ee5-9ada-fe894fe8ba8e" providerId="ADAL" clId="{28CE0B24-732D-0C42-A001-042DDD6312B9}" dt="2023-04-26T16:08:07.074" v="194" actId="2696"/>
        <pc:sldMkLst>
          <pc:docMk/>
          <pc:sldMk cId="0" sldId="297"/>
        </pc:sldMkLst>
      </pc:sldChg>
      <pc:sldChg chg="del">
        <pc:chgData name="Anushka Verma" userId="d667b52a-df91-4ee5-9ada-fe894fe8ba8e" providerId="ADAL" clId="{28CE0B24-732D-0C42-A001-042DDD6312B9}" dt="2023-04-26T16:08:06.244" v="184" actId="2696"/>
        <pc:sldMkLst>
          <pc:docMk/>
          <pc:sldMk cId="0" sldId="298"/>
        </pc:sldMkLst>
      </pc:sldChg>
      <pc:sldChg chg="del">
        <pc:chgData name="Anushka Verma" userId="d667b52a-df91-4ee5-9ada-fe894fe8ba8e" providerId="ADAL" clId="{28CE0B24-732D-0C42-A001-042DDD6312B9}" dt="2023-04-26T16:08:06.938" v="190" actId="2696"/>
        <pc:sldMkLst>
          <pc:docMk/>
          <pc:sldMk cId="0" sldId="299"/>
        </pc:sldMkLst>
      </pc:sldChg>
      <pc:sldChg chg="del">
        <pc:chgData name="Anushka Verma" userId="d667b52a-df91-4ee5-9ada-fe894fe8ba8e" providerId="ADAL" clId="{28CE0B24-732D-0C42-A001-042DDD6312B9}" dt="2023-04-26T16:08:06.276" v="185" actId="2696"/>
        <pc:sldMkLst>
          <pc:docMk/>
          <pc:sldMk cId="0" sldId="300"/>
        </pc:sldMkLst>
      </pc:sldChg>
      <pc:sldChg chg="del">
        <pc:chgData name="Anushka Verma" userId="d667b52a-df91-4ee5-9ada-fe894fe8ba8e" providerId="ADAL" clId="{28CE0B24-732D-0C42-A001-042DDD6312B9}" dt="2023-04-26T16:08:06.164" v="182" actId="2696"/>
        <pc:sldMkLst>
          <pc:docMk/>
          <pc:sldMk cId="0" sldId="301"/>
        </pc:sldMkLst>
      </pc:sldChg>
      <pc:sldChg chg="del">
        <pc:chgData name="Anushka Verma" userId="d667b52a-df91-4ee5-9ada-fe894fe8ba8e" providerId="ADAL" clId="{28CE0B24-732D-0C42-A001-042DDD6312B9}" dt="2023-04-26T16:08:06.430" v="189" actId="2696"/>
        <pc:sldMkLst>
          <pc:docMk/>
          <pc:sldMk cId="0" sldId="302"/>
        </pc:sldMkLst>
      </pc:sldChg>
      <pc:sldChg chg="del">
        <pc:chgData name="Anushka Verma" userId="d667b52a-df91-4ee5-9ada-fe894fe8ba8e" providerId="ADAL" clId="{28CE0B24-732D-0C42-A001-042DDD6312B9}" dt="2023-04-26T16:08:06.139" v="181" actId="2696"/>
        <pc:sldMkLst>
          <pc:docMk/>
          <pc:sldMk cId="0" sldId="303"/>
        </pc:sldMkLst>
      </pc:sldChg>
      <pc:sldChg chg="del">
        <pc:chgData name="Anushka Verma" userId="d667b52a-df91-4ee5-9ada-fe894fe8ba8e" providerId="ADAL" clId="{28CE0B24-732D-0C42-A001-042DDD6312B9}" dt="2023-04-26T16:08:07.023" v="192" actId="2696"/>
        <pc:sldMkLst>
          <pc:docMk/>
          <pc:sldMk cId="0" sldId="304"/>
        </pc:sldMkLst>
      </pc:sldChg>
      <pc:sldChg chg="del">
        <pc:chgData name="Anushka Verma" userId="d667b52a-df91-4ee5-9ada-fe894fe8ba8e" providerId="ADAL" clId="{28CE0B24-732D-0C42-A001-042DDD6312B9}" dt="2023-04-26T16:08:06.212" v="183" actId="2696"/>
        <pc:sldMkLst>
          <pc:docMk/>
          <pc:sldMk cId="0" sldId="305"/>
        </pc:sldMkLst>
      </pc:sldChg>
      <pc:sldChg chg="del">
        <pc:chgData name="Anushka Verma" userId="d667b52a-df91-4ee5-9ada-fe894fe8ba8e" providerId="ADAL" clId="{28CE0B24-732D-0C42-A001-042DDD6312B9}" dt="2023-04-26T16:08:06.980" v="191" actId="2696"/>
        <pc:sldMkLst>
          <pc:docMk/>
          <pc:sldMk cId="0" sldId="306"/>
        </pc:sldMkLst>
      </pc:sldChg>
      <pc:sldChg chg="del">
        <pc:chgData name="Anushka Verma" userId="d667b52a-df91-4ee5-9ada-fe894fe8ba8e" providerId="ADAL" clId="{28CE0B24-732D-0C42-A001-042DDD6312B9}" dt="2023-04-26T16:08:06.331" v="186" actId="2696"/>
        <pc:sldMkLst>
          <pc:docMk/>
          <pc:sldMk cId="0" sldId="307"/>
        </pc:sldMkLst>
      </pc:sldChg>
      <pc:sldChg chg="del">
        <pc:chgData name="Anushka Verma" userId="d667b52a-df91-4ee5-9ada-fe894fe8ba8e" providerId="ADAL" clId="{28CE0B24-732D-0C42-A001-042DDD6312B9}" dt="2023-04-26T16:08:07.065" v="193" actId="2696"/>
        <pc:sldMkLst>
          <pc:docMk/>
          <pc:sldMk cId="0" sldId="308"/>
        </pc:sldMkLst>
      </pc:sldChg>
      <pc:sldChg chg="del">
        <pc:chgData name="Anushka Verma" userId="d667b52a-df91-4ee5-9ada-fe894fe8ba8e" providerId="ADAL" clId="{28CE0B24-732D-0C42-A001-042DDD6312B9}" dt="2023-04-26T16:08:06.109" v="180" actId="2696"/>
        <pc:sldMkLst>
          <pc:docMk/>
          <pc:sldMk cId="0" sldId="309"/>
        </pc:sldMkLst>
      </pc:sldChg>
      <pc:sldChg chg="del">
        <pc:chgData name="Anushka Verma" userId="d667b52a-df91-4ee5-9ada-fe894fe8ba8e" providerId="ADAL" clId="{28CE0B24-732D-0C42-A001-042DDD6312B9}" dt="2023-04-26T16:08:06.390" v="188" actId="2696"/>
        <pc:sldMkLst>
          <pc:docMk/>
          <pc:sldMk cId="0" sldId="310"/>
        </pc:sldMkLst>
      </pc:sldChg>
      <pc:sldChg chg="del">
        <pc:chgData name="Anushka Verma" userId="d667b52a-df91-4ee5-9ada-fe894fe8ba8e" providerId="ADAL" clId="{28CE0B24-732D-0C42-A001-042DDD6312B9}" dt="2023-04-26T16:08:07.117" v="196" actId="2696"/>
        <pc:sldMkLst>
          <pc:docMk/>
          <pc:sldMk cId="0" sldId="311"/>
        </pc:sldMkLst>
      </pc:sldChg>
      <pc:sldChg chg="del">
        <pc:chgData name="Anushka Verma" userId="d667b52a-df91-4ee5-9ada-fe894fe8ba8e" providerId="ADAL" clId="{28CE0B24-732D-0C42-A001-042DDD6312B9}" dt="2023-04-26T16:03:28.019" v="37" actId="2696"/>
        <pc:sldMkLst>
          <pc:docMk/>
          <pc:sldMk cId="2757423217" sldId="312"/>
        </pc:sldMkLst>
      </pc:sldChg>
      <pc:sldChg chg="addSp delSp modSp mod">
        <pc:chgData name="Anushka Verma" userId="d667b52a-df91-4ee5-9ada-fe894fe8ba8e" providerId="ADAL" clId="{28CE0B24-732D-0C42-A001-042DDD6312B9}" dt="2023-04-26T16:50:39.468" v="667" actId="1037"/>
        <pc:sldMkLst>
          <pc:docMk/>
          <pc:sldMk cId="4021392299" sldId="313"/>
        </pc:sldMkLst>
        <pc:spChg chg="add mod">
          <ac:chgData name="Anushka Verma" userId="d667b52a-df91-4ee5-9ada-fe894fe8ba8e" providerId="ADAL" clId="{28CE0B24-732D-0C42-A001-042DDD6312B9}" dt="2023-04-26T16:50:39.468" v="667" actId="1037"/>
          <ac:spMkLst>
            <pc:docMk/>
            <pc:sldMk cId="4021392299" sldId="313"/>
            <ac:spMk id="2" creationId="{81D6943D-CAAE-F7B6-4C3A-58BD9D311D94}"/>
          </ac:spMkLst>
        </pc:spChg>
        <pc:spChg chg="add del mod">
          <ac:chgData name="Anushka Verma" userId="d667b52a-df91-4ee5-9ada-fe894fe8ba8e" providerId="ADAL" clId="{28CE0B24-732D-0C42-A001-042DDD6312B9}" dt="2023-04-26T16:01:30.954" v="22" actId="478"/>
          <ac:spMkLst>
            <pc:docMk/>
            <pc:sldMk cId="4021392299" sldId="313"/>
            <ac:spMk id="3" creationId="{871BD875-77CA-D5DB-0A90-1C9567998CD1}"/>
          </ac:spMkLst>
        </pc:spChg>
        <pc:spChg chg="add mod">
          <ac:chgData name="Anushka Verma" userId="d667b52a-df91-4ee5-9ada-fe894fe8ba8e" providerId="ADAL" clId="{28CE0B24-732D-0C42-A001-042DDD6312B9}" dt="2023-04-26T16:29:54.621" v="307" actId="1036"/>
          <ac:spMkLst>
            <pc:docMk/>
            <pc:sldMk cId="4021392299" sldId="313"/>
            <ac:spMk id="4" creationId="{1DF64F09-D436-318C-E66C-E0B265E6FBD4}"/>
          </ac:spMkLst>
        </pc:spChg>
        <pc:spChg chg="del">
          <ac:chgData name="Anushka Verma" userId="d667b52a-df91-4ee5-9ada-fe894fe8ba8e" providerId="ADAL" clId="{28CE0B24-732D-0C42-A001-042DDD6312B9}" dt="2023-04-26T15:58:09.046" v="2" actId="478"/>
          <ac:spMkLst>
            <pc:docMk/>
            <pc:sldMk cId="4021392299" sldId="313"/>
            <ac:spMk id="8" creationId="{5D0DD863-C93C-4E1A-587F-5661D55DDB59}"/>
          </ac:spMkLst>
        </pc:spChg>
        <pc:spChg chg="del">
          <ac:chgData name="Anushka Verma" userId="d667b52a-df91-4ee5-9ada-fe894fe8ba8e" providerId="ADAL" clId="{28CE0B24-732D-0C42-A001-042DDD6312B9}" dt="2023-04-26T15:58:03.752" v="0" actId="478"/>
          <ac:spMkLst>
            <pc:docMk/>
            <pc:sldMk cId="4021392299" sldId="313"/>
            <ac:spMk id="9" creationId="{D3F43265-B154-3CE4-058F-3F4D2DBE6838}"/>
          </ac:spMkLst>
        </pc:spChg>
        <pc:spChg chg="del">
          <ac:chgData name="Anushka Verma" userId="d667b52a-df91-4ee5-9ada-fe894fe8ba8e" providerId="ADAL" clId="{28CE0B24-732D-0C42-A001-042DDD6312B9}" dt="2023-04-26T15:58:06.485" v="1" actId="478"/>
          <ac:spMkLst>
            <pc:docMk/>
            <pc:sldMk cId="4021392299" sldId="313"/>
            <ac:spMk id="10" creationId="{15F21C46-D639-2013-B9DE-0AB1371D20F4}"/>
          </ac:spMkLst>
        </pc:spChg>
        <pc:spChg chg="add mod">
          <ac:chgData name="Anushka Verma" userId="d667b52a-df91-4ee5-9ada-fe894fe8ba8e" providerId="ADAL" clId="{28CE0B24-732D-0C42-A001-042DDD6312B9}" dt="2023-04-26T16:29:25.500" v="288" actId="1076"/>
          <ac:spMkLst>
            <pc:docMk/>
            <pc:sldMk cId="4021392299" sldId="313"/>
            <ac:spMk id="12" creationId="{DA016C7D-834B-3A45-B327-10FC56139013}"/>
          </ac:spMkLst>
        </pc:spChg>
        <pc:cxnChg chg="add mod">
          <ac:chgData name="Anushka Verma" userId="d667b52a-df91-4ee5-9ada-fe894fe8ba8e" providerId="ADAL" clId="{28CE0B24-732D-0C42-A001-042DDD6312B9}" dt="2023-04-26T16:29:54.621" v="307" actId="1036"/>
          <ac:cxnSpMkLst>
            <pc:docMk/>
            <pc:sldMk cId="4021392299" sldId="313"/>
            <ac:cxnSpMk id="11" creationId="{78964D98-3BF2-9451-64AF-9CCB912EDEE7}"/>
          </ac:cxnSpMkLst>
        </pc:cxnChg>
      </pc:sldChg>
      <pc:sldChg chg="addSp delSp modSp add mod">
        <pc:chgData name="Anushka Verma" userId="d667b52a-df91-4ee5-9ada-fe894fe8ba8e" providerId="ADAL" clId="{28CE0B24-732D-0C42-A001-042DDD6312B9}" dt="2023-04-26T16:45:15.759" v="577" actId="14861"/>
        <pc:sldMkLst>
          <pc:docMk/>
          <pc:sldMk cId="3590367760" sldId="314"/>
        </pc:sldMkLst>
        <pc:spChg chg="mod">
          <ac:chgData name="Anushka Verma" userId="d667b52a-df91-4ee5-9ada-fe894fe8ba8e" providerId="ADAL" clId="{28CE0B24-732D-0C42-A001-042DDD6312B9}" dt="2023-04-26T16:43:51.898" v="545" actId="20577"/>
          <ac:spMkLst>
            <pc:docMk/>
            <pc:sldMk cId="3590367760" sldId="314"/>
            <ac:spMk id="8" creationId="{C45FB95B-CED6-5DE9-033F-F00E9A2BC8B2}"/>
          </ac:spMkLst>
        </pc:spChg>
        <pc:picChg chg="add mod">
          <ac:chgData name="Anushka Verma" userId="d667b52a-df91-4ee5-9ada-fe894fe8ba8e" providerId="ADAL" clId="{28CE0B24-732D-0C42-A001-042DDD6312B9}" dt="2023-04-26T16:45:15.759" v="577" actId="14861"/>
          <ac:picMkLst>
            <pc:docMk/>
            <pc:sldMk cId="3590367760" sldId="314"/>
            <ac:picMk id="3" creationId="{4C48DEDC-3A43-B9ED-0118-9882A2AE0BC3}"/>
          </ac:picMkLst>
        </pc:picChg>
        <pc:picChg chg="del">
          <ac:chgData name="Anushka Verma" userId="d667b52a-df91-4ee5-9ada-fe894fe8ba8e" providerId="ADAL" clId="{28CE0B24-732D-0C42-A001-042DDD6312B9}" dt="2023-04-26T16:44:08.907" v="548" actId="478"/>
          <ac:picMkLst>
            <pc:docMk/>
            <pc:sldMk cId="3590367760" sldId="314"/>
            <ac:picMk id="7" creationId="{F95FA568-C590-1823-8320-715B2B2D6E31}"/>
          </ac:picMkLst>
        </pc:picChg>
      </pc:sldChg>
      <pc:sldChg chg="modSp add mod ord">
        <pc:chgData name="Anushka Verma" userId="d667b52a-df91-4ee5-9ada-fe894fe8ba8e" providerId="ADAL" clId="{28CE0B24-732D-0C42-A001-042DDD6312B9}" dt="2023-04-26T16:49:53.936" v="619" actId="1076"/>
        <pc:sldMkLst>
          <pc:docMk/>
          <pc:sldMk cId="74859448" sldId="315"/>
        </pc:sldMkLst>
        <pc:spChg chg="mod">
          <ac:chgData name="Anushka Verma" userId="d667b52a-df91-4ee5-9ada-fe894fe8ba8e" providerId="ADAL" clId="{28CE0B24-732D-0C42-A001-042DDD6312B9}" dt="2023-04-26T16:49:53.936" v="619" actId="1076"/>
          <ac:spMkLst>
            <pc:docMk/>
            <pc:sldMk cId="74859448" sldId="315"/>
            <ac:spMk id="713" creationId="{00000000-0000-0000-0000-000000000000}"/>
          </ac:spMkLst>
        </pc:spChg>
        <pc:spChg chg="mod">
          <ac:chgData name="Anushka Verma" userId="d667b52a-df91-4ee5-9ada-fe894fe8ba8e" providerId="ADAL" clId="{28CE0B24-732D-0C42-A001-042DDD6312B9}" dt="2023-04-26T16:49:11.912" v="600" actId="20577"/>
          <ac:spMkLst>
            <pc:docMk/>
            <pc:sldMk cId="74859448" sldId="315"/>
            <ac:spMk id="714" creationId="{00000000-0000-0000-0000-000000000000}"/>
          </ac:spMkLst>
        </pc:spChg>
      </pc:sldChg>
      <pc:sldChg chg="addSp delSp modSp add mod ord">
        <pc:chgData name="Anushka Verma" userId="d667b52a-df91-4ee5-9ada-fe894fe8ba8e" providerId="ADAL" clId="{28CE0B24-732D-0C42-A001-042DDD6312B9}" dt="2023-04-26T17:05:34.432" v="790" actId="1076"/>
        <pc:sldMkLst>
          <pc:docMk/>
          <pc:sldMk cId="660605947" sldId="316"/>
        </pc:sldMkLst>
        <pc:spChg chg="del">
          <ac:chgData name="Anushka Verma" userId="d667b52a-df91-4ee5-9ada-fe894fe8ba8e" providerId="ADAL" clId="{28CE0B24-732D-0C42-A001-042DDD6312B9}" dt="2023-04-26T17:04:57.467" v="786" actId="478"/>
          <ac:spMkLst>
            <pc:docMk/>
            <pc:sldMk cId="660605947" sldId="316"/>
            <ac:spMk id="4" creationId="{C367215F-1F14-AF39-194F-159280BA63F6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5" creationId="{7D356B4F-A3E2-B434-3569-7670D8553CAC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7" creationId="{0B63820C-901D-BEDD-68D4-18E073A293FB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8" creationId="{E0F029D6-A359-7CD0-9C6B-8A49643C14A7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9" creationId="{7FD7B96F-7C51-EACC-8487-45FD42347F96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" creationId="{693886CC-1C06-EB98-618F-F635EF80C1C3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1" creationId="{E3734028-32A5-98A1-8038-D2DF17BCF6A4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2" creationId="{AFFC60C6-05C8-3321-0E2F-3D6D3441FC90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3" creationId="{C0C792E0-6490-1E1D-D626-84A03D5886B2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4" creationId="{374C2E93-FB3D-E5C0-5120-E12072DA274E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5" creationId="{70C1E026-4335-96E4-8100-4CC5D5F160E5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6" creationId="{4ABCDC3C-CB05-E6AB-B5D9-85B55FA0AE2F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7" creationId="{6DDBF375-465A-91F9-E5DF-3F2317C384CD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8" creationId="{E1C1B425-E926-C54B-D2A7-0DD0C572C7F5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9" creationId="{EEA04D99-1200-C5DA-B86E-ADA03D78BE7D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20" creationId="{4B612290-A1E7-0DAC-DAAD-C72633BC6EC0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21" creationId="{1B77C4F8-8675-94CA-FB4F-407E05E6BF5B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22" creationId="{926BF392-13F9-55CF-C579-D11CCB28C944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23" creationId="{D9E3FB3B-6FFE-ACDE-3E71-433A02F433B1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24" creationId="{FBAA712F-D9C0-C79F-7C3A-BF8C39150D1E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25" creationId="{2F211649-6122-D7E2-B46B-26DB94684D57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26" creationId="{93EB417A-B8F5-7A82-8EA1-2CFEBDF71494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27" creationId="{A10392F0-37F2-C604-BE8E-B19793BCE1CF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28" creationId="{42CBF8CB-7956-B356-3647-CC699DF8E6EF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29" creationId="{68D323DC-776D-C8B9-F1F0-95931CF90BDB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30" creationId="{04A770AF-A68D-9ED3-7EA0-CE0583F53566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31" creationId="{32B29E94-E2B4-7566-ADEE-A9A43A33E2F0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32" creationId="{C153BEDB-27D2-F688-63B8-9CA218AAE4AE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33" creationId="{962E5511-5CD7-6B1B-1827-F093B36248D8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34" creationId="{5EC404A8-E673-1C77-EC7C-4ED248B647F3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35" creationId="{E17F108A-9602-D2BD-01B7-EED4C865A2CB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36" creationId="{BDCFD338-2CCA-84EC-6BB5-3AA94C718BC1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37" creationId="{63D52A33-FCB6-11A0-6A2A-37CB6F51C25B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38" creationId="{C3D64E6A-452D-C8B2-100A-617DBE58D9D2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39" creationId="{8EEB3B04-A8C5-9E63-824A-80B2319B58DB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40" creationId="{2F9A0F87-C869-ED7D-2E39-4048AE22C661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41" creationId="{1E895122-DDCF-B511-C640-6A487BD95443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42" creationId="{E92DFDAD-1DB5-9982-68A7-6F96EDB6F522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43" creationId="{5B860F42-2673-CCC6-BD82-D4E26C891035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44" creationId="{7D5A7072-2791-CACA-D5D1-6830606DC5EF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45" creationId="{5FCAB98D-5CFF-047F-361A-CC62358DB603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47" creationId="{41A8BD13-EE5A-0E74-43E3-02624A95C5F3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48" creationId="{D9905845-71EE-6BAA-796D-7C58BD46D74E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49" creationId="{10304A92-FFA8-5EC7-019E-7009E763A9C9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50" creationId="{4C778E1D-CA2A-016A-7A02-0FCFB29C6A12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51" creationId="{AB523725-FDEE-1383-34B4-84207D911A4B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52" creationId="{DE9423A7-6047-7C1E-8ACE-1907E07BA1B5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53" creationId="{BB7B3E74-8D8E-B235-C6A8-CB27E7F1483C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54" creationId="{48D9D603-EA71-8234-B8FE-4F3B6DA855BD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55" creationId="{C5F7D8CC-3E9E-B911-F630-A8725E795958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56" creationId="{5FDECDD4-40C4-6E17-7B90-117A5E7C7557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57" creationId="{69D4C603-68D7-D023-CC43-644EE8CF2E97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58" creationId="{CB3B436E-C16B-5F63-04E4-4C11D1F6F38D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59" creationId="{F8E7E402-2777-2700-270E-E492A4570380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60" creationId="{523AE0C3-EC70-5EDA-2C6B-6879841FDD73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61" creationId="{D0722586-BF57-96CC-9110-C9CF032EDB3D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62" creationId="{6EFE306C-49FE-312B-7279-59D8173F03BA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63" creationId="{5E29D5F1-3B2B-75D4-2D26-9D9A42CA2530}"/>
          </ac:spMkLst>
        </pc:spChg>
        <pc:spChg chg="mod">
          <ac:chgData name="Anushka Verma" userId="d667b52a-df91-4ee5-9ada-fe894fe8ba8e" providerId="ADAL" clId="{28CE0B24-732D-0C42-A001-042DDD6312B9}" dt="2023-04-26T17:05:30.792" v="789" actId="1076"/>
          <ac:spMkLst>
            <pc:docMk/>
            <pc:sldMk cId="660605947" sldId="316"/>
            <ac:spMk id="713" creationId="{00000000-0000-0000-0000-000000000000}"/>
          </ac:spMkLst>
        </pc:spChg>
        <pc:spChg chg="mod">
          <ac:chgData name="Anushka Verma" userId="d667b52a-df91-4ee5-9ada-fe894fe8ba8e" providerId="ADAL" clId="{28CE0B24-732D-0C42-A001-042DDD6312B9}" dt="2023-04-26T17:05:34.432" v="790" actId="1076"/>
          <ac:spMkLst>
            <pc:docMk/>
            <pc:sldMk cId="660605947" sldId="316"/>
            <ac:spMk id="714" creationId="{00000000-0000-0000-0000-000000000000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24" creationId="{5DA67220-7BDE-CA9B-F7E6-A4B2CE7D7BD0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25" creationId="{DE52D9B0-8339-8B3A-8E60-8B2ACACF96A5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27" creationId="{064EBCC3-30EA-9DE1-3360-36D3A52D5913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28" creationId="{A66CD67C-0437-013E-82AD-A2B8B542F931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29" creationId="{144F3793-3EE6-EB27-55C6-E614C701A5E2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30" creationId="{72BDAB9A-DC02-A175-70FE-15E9BD4EC1CB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31" creationId="{4196D095-8178-C10A-090C-7544AD420903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32" creationId="{F75C3848-0B9E-06F8-62B0-590588D4661C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33" creationId="{C2B5D63A-4617-8AF7-3FC4-096A5561723E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34" creationId="{57969C56-1347-B4FE-595E-A277D77BD582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35" creationId="{43E10BBC-9C7C-5886-5D05-A3EEB30EF753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36" creationId="{F5EBEB62-CAB0-B03F-E24D-50D36287E783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37" creationId="{957E225A-AEF4-A976-162B-A92690F2C3E1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38" creationId="{A337F481-F30A-DCF4-0B25-264D58088BE0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39" creationId="{EBACD7B1-3830-91B1-7591-E083B0B03359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40" creationId="{5B51CDA7-2061-11DA-7E08-F224EDF73F53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41" creationId="{1ABA10BE-7CB4-C587-BF22-95D00B4CA9F3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42" creationId="{723792CE-266F-1E2D-8AA0-5CC74A6ED955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43" creationId="{4863C32C-9731-E2DB-5D91-83CEAEC0AFF3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44" creationId="{8303E49E-C78E-A267-E60A-7EA1379626E7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45" creationId="{204477CD-598C-2180-8CEC-B1A1BC209ACA}"/>
          </ac:spMkLst>
        </pc:spChg>
        <pc:spChg chg="mod">
          <ac:chgData name="Anushka Verma" userId="d667b52a-df91-4ee5-9ada-fe894fe8ba8e" providerId="ADAL" clId="{28CE0B24-732D-0C42-A001-042DDD6312B9}" dt="2023-04-26T17:04:34.152" v="769"/>
          <ac:spMkLst>
            <pc:docMk/>
            <pc:sldMk cId="660605947" sldId="316"/>
            <ac:spMk id="1046" creationId="{B014D383-701F-607F-C39D-6F3F7B590C7A}"/>
          </ac:spMkLst>
        </pc:spChg>
        <pc:grpChg chg="add mod">
          <ac:chgData name="Anushka Verma" userId="d667b52a-df91-4ee5-9ada-fe894fe8ba8e" providerId="ADAL" clId="{28CE0B24-732D-0C42-A001-042DDD6312B9}" dt="2023-04-26T17:04:45.371" v="783" actId="1035"/>
          <ac:grpSpMkLst>
            <pc:docMk/>
            <pc:sldMk cId="660605947" sldId="316"/>
            <ac:grpSpMk id="2" creationId="{4A30829D-5B0F-B457-0800-38A13AB1E04B}"/>
          </ac:grpSpMkLst>
        </pc:grpChg>
        <pc:grpChg chg="add mod">
          <ac:chgData name="Anushka Verma" userId="d667b52a-df91-4ee5-9ada-fe894fe8ba8e" providerId="ADAL" clId="{28CE0B24-732D-0C42-A001-042DDD6312B9}" dt="2023-04-26T17:04:45.371" v="783" actId="1035"/>
          <ac:grpSpMkLst>
            <pc:docMk/>
            <pc:sldMk cId="660605947" sldId="316"/>
            <ac:grpSpMk id="46" creationId="{1BF8D255-0077-F6AA-A082-DDB362B3B1E2}"/>
          </ac:grpSpMkLst>
        </pc:grpChg>
      </pc:sldChg>
      <pc:sldChg chg="del">
        <pc:chgData name="Anushka Verma" userId="d667b52a-df91-4ee5-9ada-fe894fe8ba8e" providerId="ADAL" clId="{28CE0B24-732D-0C42-A001-042DDD6312B9}" dt="2023-04-26T18:44:45.012" v="897" actId="2696"/>
        <pc:sldMkLst>
          <pc:docMk/>
          <pc:sldMk cId="1667194245" sldId="317"/>
        </pc:sldMkLst>
      </pc:sldChg>
      <pc:sldChg chg="delSp modSp add mod">
        <pc:chgData name="Anushka Verma" userId="d667b52a-df91-4ee5-9ada-fe894fe8ba8e" providerId="ADAL" clId="{28CE0B24-732D-0C42-A001-042DDD6312B9}" dt="2023-04-26T19:20:27.834" v="1413" actId="20577"/>
        <pc:sldMkLst>
          <pc:docMk/>
          <pc:sldMk cId="726382270" sldId="318"/>
        </pc:sldMkLst>
        <pc:spChg chg="mod">
          <ac:chgData name="Anushka Verma" userId="d667b52a-df91-4ee5-9ada-fe894fe8ba8e" providerId="ADAL" clId="{28CE0B24-732D-0C42-A001-042DDD6312B9}" dt="2023-04-26T19:20:27.834" v="1413" actId="20577"/>
          <ac:spMkLst>
            <pc:docMk/>
            <pc:sldMk cId="726382270" sldId="318"/>
            <ac:spMk id="2" creationId="{245A5B20-0F83-D134-110D-0F9D00BF842D}"/>
          </ac:spMkLst>
        </pc:spChg>
        <pc:spChg chg="del">
          <ac:chgData name="Anushka Verma" userId="d667b52a-df91-4ee5-9ada-fe894fe8ba8e" providerId="ADAL" clId="{28CE0B24-732D-0C42-A001-042DDD6312B9}" dt="2023-04-26T17:40:04.723" v="801" actId="478"/>
          <ac:spMkLst>
            <pc:docMk/>
            <pc:sldMk cId="726382270" sldId="318"/>
            <ac:spMk id="5" creationId="{1B9BA582-46B6-EA03-886C-3C80959412C3}"/>
          </ac:spMkLst>
        </pc:spChg>
        <pc:grpChg chg="del">
          <ac:chgData name="Anushka Verma" userId="d667b52a-df91-4ee5-9ada-fe894fe8ba8e" providerId="ADAL" clId="{28CE0B24-732D-0C42-A001-042DDD6312B9}" dt="2023-04-26T17:39:57.262" v="798" actId="478"/>
          <ac:grpSpMkLst>
            <pc:docMk/>
            <pc:sldMk cId="726382270" sldId="318"/>
            <ac:grpSpMk id="990" creationId="{00000000-0000-0000-0000-000000000000}"/>
          </ac:grpSpMkLst>
        </pc:grpChg>
        <pc:grpChg chg="del">
          <ac:chgData name="Anushka Verma" userId="d667b52a-df91-4ee5-9ada-fe894fe8ba8e" providerId="ADAL" clId="{28CE0B24-732D-0C42-A001-042DDD6312B9}" dt="2023-04-26T17:40:00.710" v="800" actId="478"/>
          <ac:grpSpMkLst>
            <pc:docMk/>
            <pc:sldMk cId="726382270" sldId="318"/>
            <ac:grpSpMk id="1023" creationId="{00000000-0000-0000-0000-000000000000}"/>
          </ac:grpSpMkLst>
        </pc:grpChg>
        <pc:grpChg chg="del">
          <ac:chgData name="Anushka Verma" userId="d667b52a-df91-4ee5-9ada-fe894fe8ba8e" providerId="ADAL" clId="{28CE0B24-732D-0C42-A001-042DDD6312B9}" dt="2023-04-26T17:39:59.226" v="799" actId="478"/>
          <ac:grpSpMkLst>
            <pc:docMk/>
            <pc:sldMk cId="726382270" sldId="318"/>
            <ac:grpSpMk id="1045" creationId="{00000000-0000-0000-0000-000000000000}"/>
          </ac:grpSpMkLst>
        </pc:grpChg>
      </pc:sldChg>
      <pc:sldChg chg="addSp delSp modSp add del mod ord">
        <pc:chgData name="Anushka Verma" userId="d667b52a-df91-4ee5-9ada-fe894fe8ba8e" providerId="ADAL" clId="{28CE0B24-732D-0C42-A001-042DDD6312B9}" dt="2023-04-26T17:01:48.780" v="727" actId="2696"/>
        <pc:sldMkLst>
          <pc:docMk/>
          <pc:sldMk cId="2495500162" sldId="318"/>
        </pc:sldMkLst>
        <pc:spChg chg="add del mod">
          <ac:chgData name="Anushka Verma" userId="d667b52a-df91-4ee5-9ada-fe894fe8ba8e" providerId="ADAL" clId="{28CE0B24-732D-0C42-A001-042DDD6312B9}" dt="2023-04-26T16:59:21.391" v="706" actId="21"/>
          <ac:spMkLst>
            <pc:docMk/>
            <pc:sldMk cId="2495500162" sldId="318"/>
            <ac:spMk id="4" creationId="{E55E8750-E04E-9413-95C2-6ADD0CF9F8E0}"/>
          </ac:spMkLst>
        </pc:spChg>
        <pc:spChg chg="mod">
          <ac:chgData name="Anushka Verma" userId="d667b52a-df91-4ee5-9ada-fe894fe8ba8e" providerId="ADAL" clId="{28CE0B24-732D-0C42-A001-042DDD6312B9}" dt="2023-04-26T16:58:29.185" v="696" actId="1076"/>
          <ac:spMkLst>
            <pc:docMk/>
            <pc:sldMk cId="2495500162" sldId="318"/>
            <ac:spMk id="713" creationId="{00000000-0000-0000-0000-000000000000}"/>
          </ac:spMkLst>
        </pc:spChg>
        <pc:spChg chg="add del mod">
          <ac:chgData name="Anushka Verma" userId="d667b52a-df91-4ee5-9ada-fe894fe8ba8e" providerId="ADAL" clId="{28CE0B24-732D-0C42-A001-042DDD6312B9}" dt="2023-04-26T16:59:21.391" v="706" actId="21"/>
          <ac:spMkLst>
            <pc:docMk/>
            <pc:sldMk cId="2495500162" sldId="318"/>
            <ac:spMk id="714" creationId="{00000000-0000-0000-0000-000000000000}"/>
          </ac:spMkLst>
        </pc:spChg>
      </pc:sldChg>
      <pc:sldChg chg="addSp delSp modSp add mod">
        <pc:chgData name="Anushka Verma" userId="d667b52a-df91-4ee5-9ada-fe894fe8ba8e" providerId="ADAL" clId="{28CE0B24-732D-0C42-A001-042DDD6312B9}" dt="2023-05-03T18:44:40.338" v="1454" actId="14100"/>
        <pc:sldMkLst>
          <pc:docMk/>
          <pc:sldMk cId="82805019" sldId="319"/>
        </pc:sldMkLst>
        <pc:spChg chg="add del">
          <ac:chgData name="Anushka Verma" userId="d667b52a-df91-4ee5-9ada-fe894fe8ba8e" providerId="ADAL" clId="{28CE0B24-732D-0C42-A001-042DDD6312B9}" dt="2023-05-03T18:44:29.385" v="1452" actId="478"/>
          <ac:spMkLst>
            <pc:docMk/>
            <pc:sldMk cId="82805019" sldId="319"/>
            <ac:spMk id="4" creationId="{EA942899-D41F-9DC1-FB54-178A8CFBC665}"/>
          </ac:spMkLst>
        </pc:spChg>
        <pc:picChg chg="del">
          <ac:chgData name="Anushka Verma" userId="d667b52a-df91-4ee5-9ada-fe894fe8ba8e" providerId="ADAL" clId="{28CE0B24-732D-0C42-A001-042DDD6312B9}" dt="2023-04-26T18:01:12.350" v="865" actId="478"/>
          <ac:picMkLst>
            <pc:docMk/>
            <pc:sldMk cId="82805019" sldId="319"/>
            <ac:picMk id="4" creationId="{1D8C9977-8862-0849-77FB-5F15772A4C09}"/>
          </ac:picMkLst>
        </pc:picChg>
        <pc:picChg chg="add del mod">
          <ac:chgData name="Anushka Verma" userId="d667b52a-df91-4ee5-9ada-fe894fe8ba8e" providerId="ADAL" clId="{28CE0B24-732D-0C42-A001-042DDD6312B9}" dt="2023-04-26T18:02:33.497" v="877" actId="478"/>
          <ac:picMkLst>
            <pc:docMk/>
            <pc:sldMk cId="82805019" sldId="319"/>
            <ac:picMk id="5" creationId="{F7CF144C-2C4A-A031-F454-5A33DA66280D}"/>
          </ac:picMkLst>
        </pc:picChg>
        <pc:picChg chg="add mod">
          <ac:chgData name="Anushka Verma" userId="d667b52a-df91-4ee5-9ada-fe894fe8ba8e" providerId="ADAL" clId="{28CE0B24-732D-0C42-A001-042DDD6312B9}" dt="2023-05-03T18:44:40.338" v="1454" actId="14100"/>
          <ac:picMkLst>
            <pc:docMk/>
            <pc:sldMk cId="82805019" sldId="319"/>
            <ac:picMk id="6" creationId="{8AAE989B-8473-BCF3-D2EA-7B635C037AA6}"/>
          </ac:picMkLst>
        </pc:picChg>
        <pc:picChg chg="add mod">
          <ac:chgData name="Anushka Verma" userId="d667b52a-df91-4ee5-9ada-fe894fe8ba8e" providerId="ADAL" clId="{28CE0B24-732D-0C42-A001-042DDD6312B9}" dt="2023-04-26T18:06:10.497" v="880" actId="14100"/>
          <ac:picMkLst>
            <pc:docMk/>
            <pc:sldMk cId="82805019" sldId="319"/>
            <ac:picMk id="7" creationId="{932C2B0C-EFA9-A72E-B87E-5E4FAEFBE27D}"/>
          </ac:picMkLst>
        </pc:picChg>
        <pc:picChg chg="del mod">
          <ac:chgData name="Anushka Verma" userId="d667b52a-df91-4ee5-9ada-fe894fe8ba8e" providerId="ADAL" clId="{28CE0B24-732D-0C42-A001-042DDD6312B9}" dt="2023-05-03T18:44:25.062" v="1450" actId="478"/>
          <ac:picMkLst>
            <pc:docMk/>
            <pc:sldMk cId="82805019" sldId="319"/>
            <ac:picMk id="8" creationId="{B004F9F9-0D8E-647E-C335-C097744DFA20}"/>
          </ac:picMkLst>
        </pc:picChg>
        <pc:picChg chg="del">
          <ac:chgData name="Anushka Verma" userId="d667b52a-df91-4ee5-9ada-fe894fe8ba8e" providerId="ADAL" clId="{28CE0B24-732D-0C42-A001-042DDD6312B9}" dt="2023-04-26T17:47:14.109" v="833" actId="478"/>
          <ac:picMkLst>
            <pc:docMk/>
            <pc:sldMk cId="82805019" sldId="319"/>
            <ac:picMk id="13" creationId="{DEC14FB6-7DF2-4ABF-B97F-3AE263294F7D}"/>
          </ac:picMkLst>
        </pc:picChg>
      </pc:sldChg>
      <pc:sldChg chg="addSp delSp modSp add mod">
        <pc:chgData name="Anushka Verma" userId="d667b52a-df91-4ee5-9ada-fe894fe8ba8e" providerId="ADAL" clId="{28CE0B24-732D-0C42-A001-042DDD6312B9}" dt="2023-04-26T19:02:57.996" v="1239" actId="1076"/>
        <pc:sldMkLst>
          <pc:docMk/>
          <pc:sldMk cId="1868646972" sldId="320"/>
        </pc:sldMkLst>
        <pc:spChg chg="mod">
          <ac:chgData name="Anushka Verma" userId="d667b52a-df91-4ee5-9ada-fe894fe8ba8e" providerId="ADAL" clId="{28CE0B24-732D-0C42-A001-042DDD6312B9}" dt="2023-04-26T19:02:44.611" v="1236" actId="20577"/>
          <ac:spMkLst>
            <pc:docMk/>
            <pc:sldMk cId="1868646972" sldId="320"/>
            <ac:spMk id="890" creationId="{00000000-0000-0000-0000-000000000000}"/>
          </ac:spMkLst>
        </pc:spChg>
        <pc:picChg chg="add del mod modCrop">
          <ac:chgData name="Anushka Verma" userId="d667b52a-df91-4ee5-9ada-fe894fe8ba8e" providerId="ADAL" clId="{28CE0B24-732D-0C42-A001-042DDD6312B9}" dt="2023-04-26T18:59:20.797" v="1219" actId="478"/>
          <ac:picMkLst>
            <pc:docMk/>
            <pc:sldMk cId="1868646972" sldId="320"/>
            <ac:picMk id="3" creationId="{3C0011CA-06CF-6F78-70E2-233CAC5A96C1}"/>
          </ac:picMkLst>
        </pc:picChg>
        <pc:picChg chg="add mod">
          <ac:chgData name="Anushka Verma" userId="d667b52a-df91-4ee5-9ada-fe894fe8ba8e" providerId="ADAL" clId="{28CE0B24-732D-0C42-A001-042DDD6312B9}" dt="2023-04-26T19:02:57.996" v="1239" actId="1076"/>
          <ac:picMkLst>
            <pc:docMk/>
            <pc:sldMk cId="1868646972" sldId="320"/>
            <ac:picMk id="5" creationId="{0A0DAD4E-0A99-73AB-5E0D-8C8006966A2B}"/>
          </ac:picMkLst>
        </pc:picChg>
        <pc:picChg chg="del">
          <ac:chgData name="Anushka Verma" userId="d667b52a-df91-4ee5-9ada-fe894fe8ba8e" providerId="ADAL" clId="{28CE0B24-732D-0C42-A001-042DDD6312B9}" dt="2023-04-26T18:47:59.627" v="1051" actId="478"/>
          <ac:picMkLst>
            <pc:docMk/>
            <pc:sldMk cId="1868646972" sldId="320"/>
            <ac:picMk id="15" creationId="{05D79751-1447-A04E-A1CB-68449CD4B51D}"/>
          </ac:picMkLst>
        </pc:picChg>
      </pc:sldChg>
      <pc:sldChg chg="addSp delSp modSp add del mod">
        <pc:chgData name="Anushka Verma" userId="d667b52a-df91-4ee5-9ada-fe894fe8ba8e" providerId="ADAL" clId="{28CE0B24-732D-0C42-A001-042DDD6312B9}" dt="2023-04-26T19:29:22.641" v="1418" actId="2696"/>
        <pc:sldMkLst>
          <pc:docMk/>
          <pc:sldMk cId="3076598797" sldId="321"/>
        </pc:sldMkLst>
        <pc:spChg chg="add del mod">
          <ac:chgData name="Anushka Verma" userId="d667b52a-df91-4ee5-9ada-fe894fe8ba8e" providerId="ADAL" clId="{28CE0B24-732D-0C42-A001-042DDD6312B9}" dt="2023-04-26T19:23:37.227" v="1417" actId="20577"/>
          <ac:spMkLst>
            <pc:docMk/>
            <pc:sldMk cId="3076598797" sldId="321"/>
            <ac:spMk id="890" creationId="{00000000-0000-0000-0000-000000000000}"/>
          </ac:spMkLst>
        </pc:spChg>
        <pc:picChg chg="del">
          <ac:chgData name="Anushka Verma" userId="d667b52a-df91-4ee5-9ada-fe894fe8ba8e" providerId="ADAL" clId="{28CE0B24-732D-0C42-A001-042DDD6312B9}" dt="2023-04-26T18:50:54.723" v="1089" actId="478"/>
          <ac:picMkLst>
            <pc:docMk/>
            <pc:sldMk cId="3076598797" sldId="321"/>
            <ac:picMk id="15" creationId="{05D79751-1447-A04E-A1CB-68449CD4B51D}"/>
          </ac:picMkLst>
        </pc:picChg>
      </pc:sldChg>
      <pc:sldChg chg="addSp delSp modSp add mod">
        <pc:chgData name="Anushka Verma" userId="d667b52a-df91-4ee5-9ada-fe894fe8ba8e" providerId="ADAL" clId="{28CE0B24-732D-0C42-A001-042DDD6312B9}" dt="2023-04-26T19:14:10.404" v="1405" actId="1076"/>
        <pc:sldMkLst>
          <pc:docMk/>
          <pc:sldMk cId="4082640787" sldId="322"/>
        </pc:sldMkLst>
        <pc:spChg chg="mod">
          <ac:chgData name="Anushka Verma" userId="d667b52a-df91-4ee5-9ada-fe894fe8ba8e" providerId="ADAL" clId="{28CE0B24-732D-0C42-A001-042DDD6312B9}" dt="2023-04-26T19:13:42.125" v="1399" actId="1076"/>
          <ac:spMkLst>
            <pc:docMk/>
            <pc:sldMk cId="4082640787" sldId="322"/>
            <ac:spMk id="2" creationId="{81D6943D-CAAE-F7B6-4C3A-58BD9D311D94}"/>
          </ac:spMkLst>
        </pc:spChg>
        <pc:spChg chg="add mod">
          <ac:chgData name="Anushka Verma" userId="d667b52a-df91-4ee5-9ada-fe894fe8ba8e" providerId="ADAL" clId="{28CE0B24-732D-0C42-A001-042DDD6312B9}" dt="2023-04-26T19:14:01.333" v="1404" actId="1076"/>
          <ac:spMkLst>
            <pc:docMk/>
            <pc:sldMk cId="4082640787" sldId="322"/>
            <ac:spMk id="3" creationId="{FD13F992-191F-1759-36C9-556F989B48A2}"/>
          </ac:spMkLst>
        </pc:spChg>
        <pc:spChg chg="del">
          <ac:chgData name="Anushka Verma" userId="d667b52a-df91-4ee5-9ada-fe894fe8ba8e" providerId="ADAL" clId="{28CE0B24-732D-0C42-A001-042DDD6312B9}" dt="2023-04-26T19:08:52.802" v="1253" actId="478"/>
          <ac:spMkLst>
            <pc:docMk/>
            <pc:sldMk cId="4082640787" sldId="322"/>
            <ac:spMk id="4" creationId="{1DF64F09-D436-318C-E66C-E0B265E6FBD4}"/>
          </ac:spMkLst>
        </pc:spChg>
        <pc:spChg chg="add mod">
          <ac:chgData name="Anushka Verma" userId="d667b52a-df91-4ee5-9ada-fe894fe8ba8e" providerId="ADAL" clId="{28CE0B24-732D-0C42-A001-042DDD6312B9}" dt="2023-04-26T19:13:56.935" v="1403" actId="1076"/>
          <ac:spMkLst>
            <pc:docMk/>
            <pc:sldMk cId="4082640787" sldId="322"/>
            <ac:spMk id="8" creationId="{C3607653-E021-BD26-C989-970114D2383E}"/>
          </ac:spMkLst>
        </pc:spChg>
        <pc:spChg chg="add mod">
          <ac:chgData name="Anushka Verma" userId="d667b52a-df91-4ee5-9ada-fe894fe8ba8e" providerId="ADAL" clId="{28CE0B24-732D-0C42-A001-042DDD6312B9}" dt="2023-04-26T19:14:10.404" v="1405" actId="1076"/>
          <ac:spMkLst>
            <pc:docMk/>
            <pc:sldMk cId="4082640787" sldId="322"/>
            <ac:spMk id="10" creationId="{DF1CD2FE-0A7F-9A9E-032D-973B0194F236}"/>
          </ac:spMkLst>
        </pc:spChg>
        <pc:spChg chg="del">
          <ac:chgData name="Anushka Verma" userId="d667b52a-df91-4ee5-9ada-fe894fe8ba8e" providerId="ADAL" clId="{28CE0B24-732D-0C42-A001-042DDD6312B9}" dt="2023-04-26T19:08:32.103" v="1241" actId="478"/>
          <ac:spMkLst>
            <pc:docMk/>
            <pc:sldMk cId="4082640787" sldId="322"/>
            <ac:spMk id="12" creationId="{DA016C7D-834B-3A45-B327-10FC56139013}"/>
          </ac:spMkLst>
        </pc:spChg>
        <pc:cxnChg chg="mod">
          <ac:chgData name="Anushka Verma" userId="d667b52a-df91-4ee5-9ada-fe894fe8ba8e" providerId="ADAL" clId="{28CE0B24-732D-0C42-A001-042DDD6312B9}" dt="2023-04-26T19:13:38.908" v="1398" actId="1076"/>
          <ac:cxnSpMkLst>
            <pc:docMk/>
            <pc:sldMk cId="4082640787" sldId="322"/>
            <ac:cxnSpMk id="11" creationId="{78964D98-3BF2-9451-64AF-9CCB912EDEE7}"/>
          </ac:cxnSpMkLst>
        </pc:cxnChg>
      </pc:sldChg>
      <pc:sldChg chg="delSp modSp new mod">
        <pc:chgData name="Anushka Verma" userId="d667b52a-df91-4ee5-9ada-fe894fe8ba8e" providerId="ADAL" clId="{28CE0B24-732D-0C42-A001-042DDD6312B9}" dt="2023-04-26T19:31:50.581" v="1446" actId="1076"/>
        <pc:sldMkLst>
          <pc:docMk/>
          <pc:sldMk cId="1820253476" sldId="323"/>
        </pc:sldMkLst>
        <pc:spChg chg="mod">
          <ac:chgData name="Anushka Verma" userId="d667b52a-df91-4ee5-9ada-fe894fe8ba8e" providerId="ADAL" clId="{28CE0B24-732D-0C42-A001-042DDD6312B9}" dt="2023-04-26T19:31:50.581" v="1446" actId="1076"/>
          <ac:spMkLst>
            <pc:docMk/>
            <pc:sldMk cId="1820253476" sldId="323"/>
            <ac:spMk id="2" creationId="{DDA06F2B-2D23-BEBF-6F28-4900AACBD01F}"/>
          </ac:spMkLst>
        </pc:spChg>
        <pc:spChg chg="del">
          <ac:chgData name="Anushka Verma" userId="d667b52a-df91-4ee5-9ada-fe894fe8ba8e" providerId="ADAL" clId="{28CE0B24-732D-0C42-A001-042DDD6312B9}" dt="2023-04-26T19:30:57.677" v="1437" actId="478"/>
          <ac:spMkLst>
            <pc:docMk/>
            <pc:sldMk cId="1820253476" sldId="323"/>
            <ac:spMk id="3" creationId="{7DAAE46E-2721-FB6D-1377-8453E260ECFE}"/>
          </ac:spMkLst>
        </pc:spChg>
        <pc:spChg chg="mod">
          <ac:chgData name="Anushka Verma" userId="d667b52a-df91-4ee5-9ada-fe894fe8ba8e" providerId="ADAL" clId="{28CE0B24-732D-0C42-A001-042DDD6312B9}" dt="2023-04-26T19:31:45.833" v="1445" actId="1076"/>
          <ac:spMkLst>
            <pc:docMk/>
            <pc:sldMk cId="1820253476" sldId="323"/>
            <ac:spMk id="4" creationId="{EB2BCBB3-9F23-45B6-CB18-4F0BA36E7BBD}"/>
          </ac:spMkLst>
        </pc:spChg>
        <pc:spChg chg="del">
          <ac:chgData name="Anushka Verma" userId="d667b52a-df91-4ee5-9ada-fe894fe8ba8e" providerId="ADAL" clId="{28CE0B24-732D-0C42-A001-042DDD6312B9}" dt="2023-04-26T19:30:52.828" v="1435" actId="478"/>
          <ac:spMkLst>
            <pc:docMk/>
            <pc:sldMk cId="1820253476" sldId="323"/>
            <ac:spMk id="5" creationId="{72DD135B-CBE7-7A88-FCF5-BD19705C210F}"/>
          </ac:spMkLst>
        </pc:spChg>
        <pc:spChg chg="del">
          <ac:chgData name="Anushka Verma" userId="d667b52a-df91-4ee5-9ada-fe894fe8ba8e" providerId="ADAL" clId="{28CE0B24-732D-0C42-A001-042DDD6312B9}" dt="2023-04-26T19:30:55.811" v="1436" actId="478"/>
          <ac:spMkLst>
            <pc:docMk/>
            <pc:sldMk cId="1820253476" sldId="323"/>
            <ac:spMk id="6" creationId="{FADD4D18-45ED-96E4-DE99-E854CCE93D23}"/>
          </ac:spMkLst>
        </pc:spChg>
      </pc:sldChg>
      <pc:sldMasterChg chg="delSldLayout">
        <pc:chgData name="Anushka Verma" userId="d667b52a-df91-4ee5-9ada-fe894fe8ba8e" providerId="ADAL" clId="{28CE0B24-732D-0C42-A001-042DDD6312B9}" dt="2023-04-26T18:44:44.992" v="896" actId="2696"/>
        <pc:sldMasterMkLst>
          <pc:docMk/>
          <pc:sldMasterMk cId="0" sldId="2147483681"/>
        </pc:sldMasterMkLst>
        <pc:sldLayoutChg chg="del">
          <pc:chgData name="Anushka Verma" userId="d667b52a-df91-4ee5-9ada-fe894fe8ba8e" providerId="ADAL" clId="{28CE0B24-732D-0C42-A001-042DDD6312B9}" dt="2023-04-26T16:08:20.571" v="201" actId="2696"/>
          <pc:sldLayoutMkLst>
            <pc:docMk/>
            <pc:sldMasterMk cId="0" sldId="2147483681"/>
            <pc:sldLayoutMk cId="0" sldId="2147483650"/>
          </pc:sldLayoutMkLst>
        </pc:sldLayoutChg>
        <pc:sldLayoutChg chg="del">
          <pc:chgData name="Anushka Verma" userId="d667b52a-df91-4ee5-9ada-fe894fe8ba8e" providerId="ADAL" clId="{28CE0B24-732D-0C42-A001-042DDD6312B9}" dt="2023-04-26T17:04:00.228" v="754" actId="2696"/>
          <pc:sldLayoutMkLst>
            <pc:docMk/>
            <pc:sldMasterMk cId="0" sldId="2147483681"/>
            <pc:sldLayoutMk cId="0" sldId="2147483651"/>
          </pc:sldLayoutMkLst>
        </pc:sldLayoutChg>
        <pc:sldLayoutChg chg="del">
          <pc:chgData name="Anushka Verma" userId="d667b52a-df91-4ee5-9ada-fe894fe8ba8e" providerId="ADAL" clId="{28CE0B24-732D-0C42-A001-042DDD6312B9}" dt="2023-04-26T16:50:52.813" v="669" actId="2696"/>
          <pc:sldLayoutMkLst>
            <pc:docMk/>
            <pc:sldMasterMk cId="0" sldId="2147483681"/>
            <pc:sldLayoutMk cId="0" sldId="2147483652"/>
          </pc:sldLayoutMkLst>
        </pc:sldLayoutChg>
        <pc:sldLayoutChg chg="del">
          <pc:chgData name="Anushka Verma" userId="d667b52a-df91-4ee5-9ada-fe894fe8ba8e" providerId="ADAL" clId="{28CE0B24-732D-0C42-A001-042DDD6312B9}" dt="2023-04-26T18:44:44.971" v="894" actId="2696"/>
          <pc:sldLayoutMkLst>
            <pc:docMk/>
            <pc:sldMasterMk cId="0" sldId="2147483681"/>
            <pc:sldLayoutMk cId="0" sldId="2147483653"/>
          </pc:sldLayoutMkLst>
        </pc:sldLayoutChg>
        <pc:sldLayoutChg chg="del">
          <pc:chgData name="Anushka Verma" userId="d667b52a-df91-4ee5-9ada-fe894fe8ba8e" providerId="ADAL" clId="{28CE0B24-732D-0C42-A001-042DDD6312B9}" dt="2023-04-26T16:28:00.433" v="254" actId="2696"/>
          <pc:sldLayoutMkLst>
            <pc:docMk/>
            <pc:sldMasterMk cId="0" sldId="2147483681"/>
            <pc:sldLayoutMk cId="0" sldId="2147483655"/>
          </pc:sldLayoutMkLst>
        </pc:sldLayoutChg>
        <pc:sldLayoutChg chg="del">
          <pc:chgData name="Anushka Verma" userId="d667b52a-df91-4ee5-9ada-fe894fe8ba8e" providerId="ADAL" clId="{28CE0B24-732D-0C42-A001-042DDD6312B9}" dt="2023-04-26T17:04:00.125" v="738" actId="2696"/>
          <pc:sldLayoutMkLst>
            <pc:docMk/>
            <pc:sldMasterMk cId="0" sldId="2147483681"/>
            <pc:sldLayoutMk cId="0" sldId="2147483656"/>
          </pc:sldLayoutMkLst>
        </pc:sldLayoutChg>
        <pc:sldLayoutChg chg="del">
          <pc:chgData name="Anushka Verma" userId="d667b52a-df91-4ee5-9ada-fe894fe8ba8e" providerId="ADAL" clId="{28CE0B24-732D-0C42-A001-042DDD6312B9}" dt="2023-04-26T17:04:00.185" v="746" actId="2696"/>
          <pc:sldLayoutMkLst>
            <pc:docMk/>
            <pc:sldMasterMk cId="0" sldId="2147483681"/>
            <pc:sldLayoutMk cId="0" sldId="2147483657"/>
          </pc:sldLayoutMkLst>
        </pc:sldLayoutChg>
        <pc:sldLayoutChg chg="del">
          <pc:chgData name="Anushka Verma" userId="d667b52a-df91-4ee5-9ada-fe894fe8ba8e" providerId="ADAL" clId="{28CE0B24-732D-0C42-A001-042DDD6312B9}" dt="2023-04-26T17:03:49.695" v="736" actId="2696"/>
          <pc:sldLayoutMkLst>
            <pc:docMk/>
            <pc:sldMasterMk cId="0" sldId="2147483681"/>
            <pc:sldLayoutMk cId="0" sldId="2147483659"/>
          </pc:sldLayoutMkLst>
        </pc:sldLayoutChg>
        <pc:sldLayoutChg chg="del">
          <pc:chgData name="Anushka Verma" userId="d667b52a-df91-4ee5-9ada-fe894fe8ba8e" providerId="ADAL" clId="{28CE0B24-732D-0C42-A001-042DDD6312B9}" dt="2023-04-26T17:04:00.280" v="759" actId="2696"/>
          <pc:sldLayoutMkLst>
            <pc:docMk/>
            <pc:sldMasterMk cId="0" sldId="2147483681"/>
            <pc:sldLayoutMk cId="0" sldId="2147483660"/>
          </pc:sldLayoutMkLst>
        </pc:sldLayoutChg>
        <pc:sldLayoutChg chg="del">
          <pc:chgData name="Anushka Verma" userId="d667b52a-df91-4ee5-9ada-fe894fe8ba8e" providerId="ADAL" clId="{28CE0B24-732D-0C42-A001-042DDD6312B9}" dt="2023-04-26T17:04:00.446" v="768" actId="2696"/>
          <pc:sldLayoutMkLst>
            <pc:docMk/>
            <pc:sldMasterMk cId="0" sldId="2147483681"/>
            <pc:sldLayoutMk cId="0" sldId="2147483661"/>
          </pc:sldLayoutMkLst>
        </pc:sldLayoutChg>
        <pc:sldLayoutChg chg="del">
          <pc:chgData name="Anushka Verma" userId="d667b52a-df91-4ee5-9ada-fe894fe8ba8e" providerId="ADAL" clId="{28CE0B24-732D-0C42-A001-042DDD6312B9}" dt="2023-04-26T17:04:00.419" v="766" actId="2696"/>
          <pc:sldLayoutMkLst>
            <pc:docMk/>
            <pc:sldMasterMk cId="0" sldId="2147483681"/>
            <pc:sldLayoutMk cId="0" sldId="2147483662"/>
          </pc:sldLayoutMkLst>
        </pc:sldLayoutChg>
        <pc:sldLayoutChg chg="del">
          <pc:chgData name="Anushka Verma" userId="d667b52a-df91-4ee5-9ada-fe894fe8ba8e" providerId="ADAL" clId="{28CE0B24-732D-0C42-A001-042DDD6312B9}" dt="2023-04-26T17:04:00.243" v="756" actId="2696"/>
          <pc:sldLayoutMkLst>
            <pc:docMk/>
            <pc:sldMasterMk cId="0" sldId="2147483681"/>
            <pc:sldLayoutMk cId="0" sldId="2147483665"/>
          </pc:sldLayoutMkLst>
        </pc:sldLayoutChg>
        <pc:sldLayoutChg chg="del">
          <pc:chgData name="Anushka Verma" userId="d667b52a-df91-4ee5-9ada-fe894fe8ba8e" providerId="ADAL" clId="{28CE0B24-732D-0C42-A001-042DDD6312B9}" dt="2023-04-26T17:04:00.334" v="763" actId="2696"/>
          <pc:sldLayoutMkLst>
            <pc:docMk/>
            <pc:sldMasterMk cId="0" sldId="2147483681"/>
            <pc:sldLayoutMk cId="0" sldId="2147483666"/>
          </pc:sldLayoutMkLst>
        </pc:sldLayoutChg>
        <pc:sldLayoutChg chg="del">
          <pc:chgData name="Anushka Verma" userId="d667b52a-df91-4ee5-9ada-fe894fe8ba8e" providerId="ADAL" clId="{28CE0B24-732D-0C42-A001-042DDD6312B9}" dt="2023-04-26T17:04:00.177" v="744" actId="2696"/>
          <pc:sldLayoutMkLst>
            <pc:docMk/>
            <pc:sldMasterMk cId="0" sldId="2147483681"/>
            <pc:sldLayoutMk cId="0" sldId="2147483667"/>
          </pc:sldLayoutMkLst>
        </pc:sldLayoutChg>
        <pc:sldLayoutChg chg="del">
          <pc:chgData name="Anushka Verma" userId="d667b52a-df91-4ee5-9ada-fe894fe8ba8e" providerId="ADAL" clId="{28CE0B24-732D-0C42-A001-042DDD6312B9}" dt="2023-04-26T17:04:00.143" v="740" actId="2696"/>
          <pc:sldLayoutMkLst>
            <pc:docMk/>
            <pc:sldMasterMk cId="0" sldId="2147483681"/>
            <pc:sldLayoutMk cId="0" sldId="2147483668"/>
          </pc:sldLayoutMkLst>
        </pc:sldLayoutChg>
        <pc:sldLayoutChg chg="del">
          <pc:chgData name="Anushka Verma" userId="d667b52a-df91-4ee5-9ada-fe894fe8ba8e" providerId="ADAL" clId="{28CE0B24-732D-0C42-A001-042DDD6312B9}" dt="2023-04-26T17:12:09.374" v="792" actId="2696"/>
          <pc:sldLayoutMkLst>
            <pc:docMk/>
            <pc:sldMasterMk cId="0" sldId="2147483681"/>
            <pc:sldLayoutMk cId="0" sldId="2147483672"/>
          </pc:sldLayoutMkLst>
        </pc:sldLayoutChg>
        <pc:sldLayoutChg chg="del">
          <pc:chgData name="Anushka Verma" userId="d667b52a-df91-4ee5-9ada-fe894fe8ba8e" providerId="ADAL" clId="{28CE0B24-732D-0C42-A001-042DDD6312B9}" dt="2023-04-26T18:44:44.992" v="896" actId="2696"/>
          <pc:sldLayoutMkLst>
            <pc:docMk/>
            <pc:sldMasterMk cId="0" sldId="2147483681"/>
            <pc:sldLayoutMk cId="0" sldId="2147483673"/>
          </pc:sldLayoutMkLst>
        </pc:sldLayoutChg>
        <pc:sldLayoutChg chg="del">
          <pc:chgData name="Anushka Verma" userId="d667b52a-df91-4ee5-9ada-fe894fe8ba8e" providerId="ADAL" clId="{28CE0B24-732D-0C42-A001-042DDD6312B9}" dt="2023-04-26T17:04:00.201" v="748" actId="2696"/>
          <pc:sldLayoutMkLst>
            <pc:docMk/>
            <pc:sldMasterMk cId="0" sldId="2147483681"/>
            <pc:sldLayoutMk cId="0" sldId="2147483674"/>
          </pc:sldLayoutMkLst>
        </pc:sldLayoutChg>
        <pc:sldLayoutChg chg="del">
          <pc:chgData name="Anushka Verma" userId="d667b52a-df91-4ee5-9ada-fe894fe8ba8e" providerId="ADAL" clId="{28CE0B24-732D-0C42-A001-042DDD6312B9}" dt="2023-04-26T17:04:00.221" v="752" actId="2696"/>
          <pc:sldLayoutMkLst>
            <pc:docMk/>
            <pc:sldMasterMk cId="0" sldId="2147483681"/>
            <pc:sldLayoutMk cId="0" sldId="2147483675"/>
          </pc:sldLayoutMkLst>
        </pc:sldLayoutChg>
        <pc:sldLayoutChg chg="del">
          <pc:chgData name="Anushka Verma" userId="d667b52a-df91-4ee5-9ada-fe894fe8ba8e" providerId="ADAL" clId="{28CE0B24-732D-0C42-A001-042DDD6312B9}" dt="2023-04-26T17:40:15.231" v="818" actId="2696"/>
          <pc:sldLayoutMkLst>
            <pc:docMk/>
            <pc:sldMasterMk cId="0" sldId="2147483681"/>
            <pc:sldLayoutMk cId="0" sldId="2147483676"/>
          </pc:sldLayoutMkLst>
        </pc:sldLayoutChg>
      </pc:sldMasterChg>
      <pc:sldMasterChg chg="del delSldLayout">
        <pc:chgData name="Anushka Verma" userId="d667b52a-df91-4ee5-9ada-fe894fe8ba8e" providerId="ADAL" clId="{28CE0B24-732D-0C42-A001-042DDD6312B9}" dt="2023-04-26T16:08:07.123" v="198" actId="2696"/>
        <pc:sldMasterMkLst>
          <pc:docMk/>
          <pc:sldMasterMk cId="0" sldId="2147483682"/>
        </pc:sldMasterMkLst>
        <pc:sldLayoutChg chg="del">
          <pc:chgData name="Anushka Verma" userId="d667b52a-df91-4ee5-9ada-fe894fe8ba8e" providerId="ADAL" clId="{28CE0B24-732D-0C42-A001-042DDD6312B9}" dt="2023-04-26T16:08:07.120" v="197" actId="2696"/>
          <pc:sldLayoutMkLst>
            <pc:docMk/>
            <pc:sldMasterMk cId="0" sldId="2147483682"/>
            <pc:sldLayoutMk cId="0" sldId="2147483679"/>
          </pc:sldLayoutMkLst>
        </pc:sldLayoutChg>
        <pc:sldLayoutChg chg="del">
          <pc:chgData name="Anushka Verma" userId="d667b52a-df91-4ee5-9ada-fe894fe8ba8e" providerId="ADAL" clId="{28CE0B24-732D-0C42-A001-042DDD6312B9}" dt="2023-04-26T16:08:07.078" v="195" actId="2696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  <pc:docChgLst>
    <pc:chgData name="Anushka Verma" userId="d667b52a-df91-4ee5-9ada-fe894fe8ba8e" providerId="ADAL" clId="{210325E8-5212-4C4B-AC58-BE7C56E25D11}"/>
    <pc:docChg chg="custSel modSld">
      <pc:chgData name="Anushka Verma" userId="d667b52a-df91-4ee5-9ada-fe894fe8ba8e" providerId="ADAL" clId="{210325E8-5212-4C4B-AC58-BE7C56E25D11}" dt="2023-04-06T21:21:48.463" v="174" actId="14100"/>
      <pc:docMkLst>
        <pc:docMk/>
      </pc:docMkLst>
      <pc:sldChg chg="addSp delSp modSp mod">
        <pc:chgData name="Anushka Verma" userId="d667b52a-df91-4ee5-9ada-fe894fe8ba8e" providerId="ADAL" clId="{210325E8-5212-4C4B-AC58-BE7C56E25D11}" dt="2023-04-06T21:21:48.463" v="174" actId="14100"/>
        <pc:sldMkLst>
          <pc:docMk/>
          <pc:sldMk cId="0" sldId="256"/>
        </pc:sldMkLst>
        <pc:spChg chg="add del mod">
          <ac:chgData name="Anushka Verma" userId="d667b52a-df91-4ee5-9ada-fe894fe8ba8e" providerId="ADAL" clId="{210325E8-5212-4C4B-AC58-BE7C56E25D11}" dt="2023-04-06T21:17:57.775" v="45" actId="478"/>
          <ac:spMkLst>
            <pc:docMk/>
            <pc:sldMk cId="0" sldId="256"/>
            <ac:spMk id="2" creationId="{47B304C7-93CD-26AF-14ED-6127CB131CCF}"/>
          </ac:spMkLst>
        </pc:spChg>
        <pc:spChg chg="mod">
          <ac:chgData name="Anushka Verma" userId="d667b52a-df91-4ee5-9ada-fe894fe8ba8e" providerId="ADAL" clId="{210325E8-5212-4C4B-AC58-BE7C56E25D11}" dt="2023-04-06T21:17:36.096" v="40" actId="1076"/>
          <ac:spMkLst>
            <pc:docMk/>
            <pc:sldMk cId="0" sldId="256"/>
            <ac:spMk id="273" creationId="{00000000-0000-0000-0000-000000000000}"/>
          </ac:spMkLst>
        </pc:spChg>
        <pc:spChg chg="mod">
          <ac:chgData name="Anushka Verma" userId="d667b52a-df91-4ee5-9ada-fe894fe8ba8e" providerId="ADAL" clId="{210325E8-5212-4C4B-AC58-BE7C56E25D11}" dt="2023-04-06T21:21:48.463" v="174" actId="14100"/>
          <ac:spMkLst>
            <pc:docMk/>
            <pc:sldMk cId="0" sldId="256"/>
            <ac:spMk id="274" creationId="{00000000-0000-0000-0000-000000000000}"/>
          </ac:spMkLst>
        </pc:spChg>
      </pc:sldChg>
    </pc:docChg>
  </pc:docChgLst>
  <pc:docChgLst>
    <pc:chgData name="Mohammed Sohaib Uddin" userId="5719c279-7417-4df7-8413-e40ea6d34ad4" providerId="ADAL" clId="{AA221F51-3037-4333-938B-FC88272F5909}"/>
    <pc:docChg chg="undo custSel addSld modSld sldOrd">
      <pc:chgData name="Mohammed Sohaib Uddin" userId="5719c279-7417-4df7-8413-e40ea6d34ad4" providerId="ADAL" clId="{AA221F51-3037-4333-938B-FC88272F5909}" dt="2023-04-26T19:34:21.324" v="189" actId="1076"/>
      <pc:docMkLst>
        <pc:docMk/>
      </pc:docMkLst>
      <pc:sldChg chg="addSp modSp">
        <pc:chgData name="Mohammed Sohaib Uddin" userId="5719c279-7417-4df7-8413-e40ea6d34ad4" providerId="ADAL" clId="{AA221F51-3037-4333-938B-FC88272F5909}" dt="2023-04-26T17:35:27.505" v="76"/>
        <pc:sldMkLst>
          <pc:docMk/>
          <pc:sldMk cId="0" sldId="261"/>
        </pc:sldMkLst>
        <pc:picChg chg="add mod">
          <ac:chgData name="Mohammed Sohaib Uddin" userId="5719c279-7417-4df7-8413-e40ea6d34ad4" providerId="ADAL" clId="{AA221F51-3037-4333-938B-FC88272F5909}" dt="2023-04-26T17:35:27.505" v="76"/>
          <ac:picMkLst>
            <pc:docMk/>
            <pc:sldMk cId="0" sldId="261"/>
            <ac:picMk id="2" creationId="{B025EEC4-273C-5E92-A389-54941B7D365F}"/>
          </ac:picMkLst>
        </pc:picChg>
      </pc:sldChg>
      <pc:sldChg chg="addSp modSp">
        <pc:chgData name="Mohammed Sohaib Uddin" userId="5719c279-7417-4df7-8413-e40ea6d34ad4" providerId="ADAL" clId="{AA221F51-3037-4333-938B-FC88272F5909}" dt="2023-04-26T17:35:31.172" v="77"/>
        <pc:sldMkLst>
          <pc:docMk/>
          <pc:sldMk cId="0" sldId="262"/>
        </pc:sldMkLst>
        <pc:picChg chg="add mod">
          <ac:chgData name="Mohammed Sohaib Uddin" userId="5719c279-7417-4df7-8413-e40ea6d34ad4" providerId="ADAL" clId="{AA221F51-3037-4333-938B-FC88272F5909}" dt="2023-04-26T17:35:31.172" v="77"/>
          <ac:picMkLst>
            <pc:docMk/>
            <pc:sldMk cId="0" sldId="262"/>
            <ac:picMk id="2" creationId="{C9495E37-E77D-4AA8-1B07-E1A311278C97}"/>
          </ac:picMkLst>
        </pc:picChg>
      </pc:sldChg>
      <pc:sldChg chg="modSp mod ord">
        <pc:chgData name="Mohammed Sohaib Uddin" userId="5719c279-7417-4df7-8413-e40ea6d34ad4" providerId="ADAL" clId="{AA221F51-3037-4333-938B-FC88272F5909}" dt="2023-04-26T16:57:56.552" v="8"/>
        <pc:sldMkLst>
          <pc:docMk/>
          <pc:sldMk cId="0" sldId="264"/>
        </pc:sldMkLst>
        <pc:spChg chg="mod">
          <ac:chgData name="Mohammed Sohaib Uddin" userId="5719c279-7417-4df7-8413-e40ea6d34ad4" providerId="ADAL" clId="{AA221F51-3037-4333-938B-FC88272F5909}" dt="2023-04-26T16:57:56.552" v="8"/>
          <ac:spMkLst>
            <pc:docMk/>
            <pc:sldMk cId="0" sldId="264"/>
            <ac:spMk id="890" creationId="{00000000-0000-0000-0000-000000000000}"/>
          </ac:spMkLst>
        </pc:spChg>
      </pc:sldChg>
      <pc:sldChg chg="addSp modSp">
        <pc:chgData name="Mohammed Sohaib Uddin" userId="5719c279-7417-4df7-8413-e40ea6d34ad4" providerId="ADAL" clId="{AA221F51-3037-4333-938B-FC88272F5909}" dt="2023-04-26T17:35:38.130" v="78"/>
        <pc:sldMkLst>
          <pc:docMk/>
          <pc:sldMk cId="0" sldId="267"/>
        </pc:sldMkLst>
        <pc:picChg chg="add mod">
          <ac:chgData name="Mohammed Sohaib Uddin" userId="5719c279-7417-4df7-8413-e40ea6d34ad4" providerId="ADAL" clId="{AA221F51-3037-4333-938B-FC88272F5909}" dt="2023-04-26T17:35:38.130" v="78"/>
          <ac:picMkLst>
            <pc:docMk/>
            <pc:sldMk cId="0" sldId="267"/>
            <ac:picMk id="4" creationId="{6BC0A8B5-E1C2-F854-15B1-6322B4930799}"/>
          </ac:picMkLst>
        </pc:picChg>
      </pc:sldChg>
      <pc:sldChg chg="addSp delSp modSp mod">
        <pc:chgData name="Mohammed Sohaib Uddin" userId="5719c279-7417-4df7-8413-e40ea6d34ad4" providerId="ADAL" clId="{AA221F51-3037-4333-938B-FC88272F5909}" dt="2023-04-26T17:47:29.541" v="116" actId="1076"/>
        <pc:sldMkLst>
          <pc:docMk/>
          <pc:sldMk cId="0" sldId="268"/>
        </pc:sldMkLst>
        <pc:spChg chg="add del mod">
          <ac:chgData name="Mohammed Sohaib Uddin" userId="5719c279-7417-4df7-8413-e40ea6d34ad4" providerId="ADAL" clId="{AA221F51-3037-4333-938B-FC88272F5909}" dt="2023-04-26T17:33:46.887" v="48" actId="478"/>
          <ac:spMkLst>
            <pc:docMk/>
            <pc:sldMk cId="0" sldId="268"/>
            <ac:spMk id="3" creationId="{BEE6BC0C-C2C3-4C7B-20A0-DE0C7A82B533}"/>
          </ac:spMkLst>
        </pc:spChg>
        <pc:spChg chg="add mod">
          <ac:chgData name="Mohammed Sohaib Uddin" userId="5719c279-7417-4df7-8413-e40ea6d34ad4" providerId="ADAL" clId="{AA221F51-3037-4333-938B-FC88272F5909}" dt="2023-04-26T17:43:13.283" v="88" actId="255"/>
          <ac:spMkLst>
            <pc:docMk/>
            <pc:sldMk cId="0" sldId="268"/>
            <ac:spMk id="4" creationId="{7C2C5E59-4CBC-C2FF-B925-35B9D7F39456}"/>
          </ac:spMkLst>
        </pc:spChg>
        <pc:spChg chg="add">
          <ac:chgData name="Mohammed Sohaib Uddin" userId="5719c279-7417-4df7-8413-e40ea6d34ad4" providerId="ADAL" clId="{AA221F51-3037-4333-938B-FC88272F5909}" dt="2023-04-26T17:44:20.529" v="89" actId="22"/>
          <ac:spMkLst>
            <pc:docMk/>
            <pc:sldMk cId="0" sldId="268"/>
            <ac:spMk id="7" creationId="{A6A7E02E-5DD9-1A8A-F786-7FDC1F3DD2B0}"/>
          </ac:spMkLst>
        </pc:spChg>
        <pc:spChg chg="mod">
          <ac:chgData name="Mohammed Sohaib Uddin" userId="5719c279-7417-4df7-8413-e40ea6d34ad4" providerId="ADAL" clId="{AA221F51-3037-4333-938B-FC88272F5909}" dt="2023-04-26T17:46:56.851" v="113" actId="1076"/>
          <ac:spMkLst>
            <pc:docMk/>
            <pc:sldMk cId="0" sldId="268"/>
            <ac:spMk id="1052" creationId="{00000000-0000-0000-0000-000000000000}"/>
          </ac:spMkLst>
        </pc:spChg>
        <pc:spChg chg="del">
          <ac:chgData name="Mohammed Sohaib Uddin" userId="5719c279-7417-4df7-8413-e40ea6d34ad4" providerId="ADAL" clId="{AA221F51-3037-4333-938B-FC88272F5909}" dt="2023-04-26T17:33:44.296" v="47" actId="478"/>
          <ac:spMkLst>
            <pc:docMk/>
            <pc:sldMk cId="0" sldId="268"/>
            <ac:spMk id="1053" creationId="{00000000-0000-0000-0000-000000000000}"/>
          </ac:spMkLst>
        </pc:spChg>
        <pc:grpChg chg="del mod">
          <ac:chgData name="Mohammed Sohaib Uddin" userId="5719c279-7417-4df7-8413-e40ea6d34ad4" providerId="ADAL" clId="{AA221F51-3037-4333-938B-FC88272F5909}" dt="2023-04-26T17:46:48.393" v="111" actId="478"/>
          <ac:grpSpMkLst>
            <pc:docMk/>
            <pc:sldMk cId="0" sldId="268"/>
            <ac:grpSpMk id="1054" creationId="{00000000-0000-0000-0000-000000000000}"/>
          </ac:grpSpMkLst>
        </pc:grpChg>
        <pc:grpChg chg="del">
          <ac:chgData name="Mohammed Sohaib Uddin" userId="5719c279-7417-4df7-8413-e40ea6d34ad4" providerId="ADAL" clId="{AA221F51-3037-4333-938B-FC88272F5909}" dt="2023-04-26T17:34:40.672" v="61" actId="478"/>
          <ac:grpSpMkLst>
            <pc:docMk/>
            <pc:sldMk cId="0" sldId="268"/>
            <ac:grpSpMk id="1086" creationId="{00000000-0000-0000-0000-000000000000}"/>
          </ac:grpSpMkLst>
        </pc:grpChg>
        <pc:picChg chg="add mod">
          <ac:chgData name="Mohammed Sohaib Uddin" userId="5719c279-7417-4df7-8413-e40ea6d34ad4" providerId="ADAL" clId="{AA221F51-3037-4333-938B-FC88272F5909}" dt="2023-04-26T17:36:39.935" v="87"/>
          <ac:picMkLst>
            <pc:docMk/>
            <pc:sldMk cId="0" sldId="268"/>
            <ac:picMk id="5" creationId="{7ABBAD60-9224-C76D-72BA-BA1C32AC0CED}"/>
          </ac:picMkLst>
        </pc:picChg>
        <pc:picChg chg="add del mod modCrop">
          <ac:chgData name="Mohammed Sohaib Uddin" userId="5719c279-7417-4df7-8413-e40ea6d34ad4" providerId="ADAL" clId="{AA221F51-3037-4333-938B-FC88272F5909}" dt="2023-04-26T17:46:19.081" v="103" actId="478"/>
          <ac:picMkLst>
            <pc:docMk/>
            <pc:sldMk cId="0" sldId="268"/>
            <ac:picMk id="9" creationId="{BAB5D096-811B-7C08-3CC2-D7ACC68DEB51}"/>
          </ac:picMkLst>
        </pc:picChg>
        <pc:picChg chg="add mod modCrop">
          <ac:chgData name="Mohammed Sohaib Uddin" userId="5719c279-7417-4df7-8413-e40ea6d34ad4" providerId="ADAL" clId="{AA221F51-3037-4333-938B-FC88272F5909}" dt="2023-04-26T17:47:29.541" v="116" actId="1076"/>
          <ac:picMkLst>
            <pc:docMk/>
            <pc:sldMk cId="0" sldId="268"/>
            <ac:picMk id="11" creationId="{CC060AB1-5023-57C6-09A9-2697666442A9}"/>
          </ac:picMkLst>
        </pc:picChg>
      </pc:sldChg>
      <pc:sldChg chg="addSp delSp modSp mod">
        <pc:chgData name="Mohammed Sohaib Uddin" userId="5719c279-7417-4df7-8413-e40ea6d34ad4" providerId="ADAL" clId="{AA221F51-3037-4333-938B-FC88272F5909}" dt="2023-04-26T17:36:22.567" v="86" actId="20577"/>
        <pc:sldMkLst>
          <pc:docMk/>
          <pc:sldMk cId="0" sldId="290"/>
        </pc:sldMkLst>
        <pc:spChg chg="mod">
          <ac:chgData name="Mohammed Sohaib Uddin" userId="5719c279-7417-4df7-8413-e40ea6d34ad4" providerId="ADAL" clId="{AA221F51-3037-4333-938B-FC88272F5909}" dt="2023-04-26T17:36:22.567" v="86" actId="20577"/>
          <ac:spMkLst>
            <pc:docMk/>
            <pc:sldMk cId="0" sldId="290"/>
            <ac:spMk id="2102" creationId="{00000000-0000-0000-0000-000000000000}"/>
          </ac:spMkLst>
        </pc:spChg>
        <pc:spChg chg="del">
          <ac:chgData name="Mohammed Sohaib Uddin" userId="5719c279-7417-4df7-8413-e40ea6d34ad4" providerId="ADAL" clId="{AA221F51-3037-4333-938B-FC88272F5909}" dt="2023-04-26T17:35:54.851" v="80" actId="478"/>
          <ac:spMkLst>
            <pc:docMk/>
            <pc:sldMk cId="0" sldId="290"/>
            <ac:spMk id="2103" creationId="{00000000-0000-0000-0000-000000000000}"/>
          </ac:spMkLst>
        </pc:spChg>
        <pc:spChg chg="del">
          <ac:chgData name="Mohammed Sohaib Uddin" userId="5719c279-7417-4df7-8413-e40ea6d34ad4" providerId="ADAL" clId="{AA221F51-3037-4333-938B-FC88272F5909}" dt="2023-04-26T17:35:46.904" v="79" actId="478"/>
          <ac:spMkLst>
            <pc:docMk/>
            <pc:sldMk cId="0" sldId="290"/>
            <ac:spMk id="2152" creationId="{00000000-0000-0000-0000-000000000000}"/>
          </ac:spMkLst>
        </pc:spChg>
        <pc:spChg chg="del">
          <ac:chgData name="Mohammed Sohaib Uddin" userId="5719c279-7417-4df7-8413-e40ea6d34ad4" providerId="ADAL" clId="{AA221F51-3037-4333-938B-FC88272F5909}" dt="2023-04-26T17:35:46.904" v="79" actId="478"/>
          <ac:spMkLst>
            <pc:docMk/>
            <pc:sldMk cId="0" sldId="290"/>
            <ac:spMk id="2163" creationId="{00000000-0000-0000-0000-000000000000}"/>
          </ac:spMkLst>
        </pc:spChg>
        <pc:grpChg chg="del">
          <ac:chgData name="Mohammed Sohaib Uddin" userId="5719c279-7417-4df7-8413-e40ea6d34ad4" providerId="ADAL" clId="{AA221F51-3037-4333-938B-FC88272F5909}" dt="2023-04-26T17:36:05.998" v="81" actId="478"/>
          <ac:grpSpMkLst>
            <pc:docMk/>
            <pc:sldMk cId="0" sldId="290"/>
            <ac:grpSpMk id="2135" creationId="{00000000-0000-0000-0000-000000000000}"/>
          </ac:grpSpMkLst>
        </pc:grpChg>
        <pc:grpChg chg="del">
          <ac:chgData name="Mohammed Sohaib Uddin" userId="5719c279-7417-4df7-8413-e40ea6d34ad4" providerId="ADAL" clId="{AA221F51-3037-4333-938B-FC88272F5909}" dt="2023-04-26T17:35:46.904" v="79" actId="478"/>
          <ac:grpSpMkLst>
            <pc:docMk/>
            <pc:sldMk cId="0" sldId="290"/>
            <ac:grpSpMk id="2153" creationId="{00000000-0000-0000-0000-000000000000}"/>
          </ac:grpSpMkLst>
        </pc:grpChg>
        <pc:grpChg chg="del">
          <ac:chgData name="Mohammed Sohaib Uddin" userId="5719c279-7417-4df7-8413-e40ea6d34ad4" providerId="ADAL" clId="{AA221F51-3037-4333-938B-FC88272F5909}" dt="2023-04-26T17:35:46.904" v="79" actId="478"/>
          <ac:grpSpMkLst>
            <pc:docMk/>
            <pc:sldMk cId="0" sldId="290"/>
            <ac:grpSpMk id="2158" creationId="{00000000-0000-0000-0000-000000000000}"/>
          </ac:grpSpMkLst>
        </pc:grpChg>
        <pc:grpChg chg="del">
          <ac:chgData name="Mohammed Sohaib Uddin" userId="5719c279-7417-4df7-8413-e40ea6d34ad4" providerId="ADAL" clId="{AA221F51-3037-4333-938B-FC88272F5909}" dt="2023-04-26T17:35:46.904" v="79" actId="478"/>
          <ac:grpSpMkLst>
            <pc:docMk/>
            <pc:sldMk cId="0" sldId="290"/>
            <ac:grpSpMk id="2164" creationId="{00000000-0000-0000-0000-000000000000}"/>
          </ac:grpSpMkLst>
        </pc:grpChg>
        <pc:picChg chg="add mod">
          <ac:chgData name="Mohammed Sohaib Uddin" userId="5719c279-7417-4df7-8413-e40ea6d34ad4" providerId="ADAL" clId="{AA221F51-3037-4333-938B-FC88272F5909}" dt="2023-04-26T17:36:15.159" v="85" actId="1076"/>
          <ac:picMkLst>
            <pc:docMk/>
            <pc:sldMk cId="0" sldId="290"/>
            <ac:picMk id="2" creationId="{3F4F0965-F01C-4889-819A-DAEDA67FB009}"/>
          </ac:picMkLst>
        </pc:picChg>
      </pc:sldChg>
      <pc:sldChg chg="addSp delSp modSp mod">
        <pc:chgData name="Mohammed Sohaib Uddin" userId="5719c279-7417-4df7-8413-e40ea6d34ad4" providerId="ADAL" clId="{AA221F51-3037-4333-938B-FC88272F5909}" dt="2023-04-26T17:09:27.809" v="43" actId="732"/>
        <pc:sldMkLst>
          <pc:docMk/>
          <pc:sldMk cId="660605947" sldId="316"/>
        </pc:sldMkLst>
        <pc:spChg chg="add">
          <ac:chgData name="Mohammed Sohaib Uddin" userId="5719c279-7417-4df7-8413-e40ea6d34ad4" providerId="ADAL" clId="{AA221F51-3037-4333-938B-FC88272F5909}" dt="2023-04-26T17:03:39.514" v="13" actId="22"/>
          <ac:spMkLst>
            <pc:docMk/>
            <pc:sldMk cId="660605947" sldId="316"/>
            <ac:spMk id="4" creationId="{C367215F-1F14-AF39-194F-159280BA63F6}"/>
          </ac:spMkLst>
        </pc:spChg>
        <pc:spChg chg="add del">
          <ac:chgData name="Mohammed Sohaib Uddin" userId="5719c279-7417-4df7-8413-e40ea6d34ad4" providerId="ADAL" clId="{AA221F51-3037-4333-938B-FC88272F5909}" dt="2023-04-26T17:03:42.323" v="15" actId="22"/>
          <ac:spMkLst>
            <pc:docMk/>
            <pc:sldMk cId="660605947" sldId="316"/>
            <ac:spMk id="6" creationId="{464F513B-38AC-5BB4-927B-2548D2F8D6B2}"/>
          </ac:spMkLst>
        </pc:spChg>
        <pc:spChg chg="add del">
          <ac:chgData name="Mohammed Sohaib Uddin" userId="5719c279-7417-4df7-8413-e40ea6d34ad4" providerId="ADAL" clId="{AA221F51-3037-4333-938B-FC88272F5909}" dt="2023-04-26T17:03:50.515" v="17" actId="22"/>
          <ac:spMkLst>
            <pc:docMk/>
            <pc:sldMk cId="660605947" sldId="316"/>
            <ac:spMk id="8" creationId="{1C96924D-6E52-2E2E-652A-C509AACD72A5}"/>
          </ac:spMkLst>
        </pc:spChg>
        <pc:grpChg chg="del">
          <ac:chgData name="Mohammed Sohaib Uddin" userId="5719c279-7417-4df7-8413-e40ea6d34ad4" providerId="ADAL" clId="{AA221F51-3037-4333-938B-FC88272F5909}" dt="2023-04-26T17:08:26.930" v="30" actId="478"/>
          <ac:grpSpMkLst>
            <pc:docMk/>
            <pc:sldMk cId="660605947" sldId="316"/>
            <ac:grpSpMk id="2" creationId="{4A30829D-5B0F-B457-0800-38A13AB1E04B}"/>
          </ac:grpSpMkLst>
        </pc:grpChg>
        <pc:grpChg chg="del">
          <ac:chgData name="Mohammed Sohaib Uddin" userId="5719c279-7417-4df7-8413-e40ea6d34ad4" providerId="ADAL" clId="{AA221F51-3037-4333-938B-FC88272F5909}" dt="2023-04-26T17:08:24.420" v="29" actId="478"/>
          <ac:grpSpMkLst>
            <pc:docMk/>
            <pc:sldMk cId="660605947" sldId="316"/>
            <ac:grpSpMk id="46" creationId="{1BF8D255-0077-F6AA-A082-DDB362B3B1E2}"/>
          </ac:grpSpMkLst>
        </pc:grpChg>
        <pc:grpChg chg="del">
          <ac:chgData name="Mohammed Sohaib Uddin" userId="5719c279-7417-4df7-8413-e40ea6d34ad4" providerId="ADAL" clId="{AA221F51-3037-4333-938B-FC88272F5909}" dt="2023-04-26T17:03:38.133" v="12" actId="478"/>
          <ac:grpSpMkLst>
            <pc:docMk/>
            <pc:sldMk cId="660605947" sldId="316"/>
            <ac:grpSpMk id="716" creationId="{00000000-0000-0000-0000-000000000000}"/>
          </ac:grpSpMkLst>
        </pc:grpChg>
        <pc:grpChg chg="del">
          <ac:chgData name="Mohammed Sohaib Uddin" userId="5719c279-7417-4df7-8413-e40ea6d34ad4" providerId="ADAL" clId="{AA221F51-3037-4333-938B-FC88272F5909}" dt="2023-04-26T17:08:44.496" v="34" actId="478"/>
          <ac:grpSpMkLst>
            <pc:docMk/>
            <pc:sldMk cId="660605947" sldId="316"/>
            <ac:grpSpMk id="757" creationId="{00000000-0000-0000-0000-000000000000}"/>
          </ac:grpSpMkLst>
        </pc:grpChg>
        <pc:grpChg chg="del">
          <ac:chgData name="Mohammed Sohaib Uddin" userId="5719c279-7417-4df7-8413-e40ea6d34ad4" providerId="ADAL" clId="{AA221F51-3037-4333-938B-FC88272F5909}" dt="2023-04-26T17:03:35.672" v="11" actId="478"/>
          <ac:grpSpMkLst>
            <pc:docMk/>
            <pc:sldMk cId="660605947" sldId="316"/>
            <ac:grpSpMk id="797" creationId="{00000000-0000-0000-0000-000000000000}"/>
          </ac:grpSpMkLst>
        </pc:grpChg>
        <pc:picChg chg="add del">
          <ac:chgData name="Mohammed Sohaib Uddin" userId="5719c279-7417-4df7-8413-e40ea6d34ad4" providerId="ADAL" clId="{AA221F51-3037-4333-938B-FC88272F5909}" dt="2023-04-26T16:59:13.089" v="10" actId="478"/>
          <ac:picMkLst>
            <pc:docMk/>
            <pc:sldMk cId="660605947" sldId="316"/>
            <ac:picMk id="1026" creationId="{7EAA7E45-4FDA-0635-C673-17665F7444C8}"/>
          </ac:picMkLst>
        </pc:picChg>
        <pc:picChg chg="add del mod">
          <ac:chgData name="Mohammed Sohaib Uddin" userId="5719c279-7417-4df7-8413-e40ea6d34ad4" providerId="ADAL" clId="{AA221F51-3037-4333-938B-FC88272F5909}" dt="2023-04-26T17:05:05.454" v="21" actId="478"/>
          <ac:picMkLst>
            <pc:docMk/>
            <pc:sldMk cId="660605947" sldId="316"/>
            <ac:picMk id="1048" creationId="{BD2C0E16-5ABE-FC5E-550B-1CC3CCAF3BFA}"/>
          </ac:picMkLst>
        </pc:picChg>
        <pc:picChg chg="add mod modCrop">
          <ac:chgData name="Mohammed Sohaib Uddin" userId="5719c279-7417-4df7-8413-e40ea6d34ad4" providerId="ADAL" clId="{AA221F51-3037-4333-938B-FC88272F5909}" dt="2023-04-26T17:09:27.809" v="43" actId="732"/>
          <ac:picMkLst>
            <pc:docMk/>
            <pc:sldMk cId="660605947" sldId="316"/>
            <ac:picMk id="1050" creationId="{844515DA-2E18-9E8E-FE10-8CF3E1112014}"/>
          </ac:picMkLst>
        </pc:picChg>
        <pc:picChg chg="add mod modCrop">
          <ac:chgData name="Mohammed Sohaib Uddin" userId="5719c279-7417-4df7-8413-e40ea6d34ad4" providerId="ADAL" clId="{AA221F51-3037-4333-938B-FC88272F5909}" dt="2023-04-26T17:09:16.190" v="41" actId="1076"/>
          <ac:picMkLst>
            <pc:docMk/>
            <pc:sldMk cId="660605947" sldId="316"/>
            <ac:picMk id="1052" creationId="{86A7F2E1-C1E4-A4F8-073B-5312432D2D71}"/>
          </ac:picMkLst>
        </pc:picChg>
      </pc:sldChg>
      <pc:sldChg chg="add">
        <pc:chgData name="Mohammed Sohaib Uddin" userId="5719c279-7417-4df7-8413-e40ea6d34ad4" providerId="ADAL" clId="{AA221F51-3037-4333-938B-FC88272F5909}" dt="2023-04-26T16:57:45.747" v="0" actId="2890"/>
        <pc:sldMkLst>
          <pc:docMk/>
          <pc:sldMk cId="1667194245" sldId="316"/>
        </pc:sldMkLst>
      </pc:sldChg>
      <pc:sldChg chg="modSp mod">
        <pc:chgData name="Mohammed Sohaib Uddin" userId="5719c279-7417-4df7-8413-e40ea6d34ad4" providerId="ADAL" clId="{AA221F51-3037-4333-938B-FC88272F5909}" dt="2023-04-26T19:20:13.764" v="184" actId="404"/>
        <pc:sldMkLst>
          <pc:docMk/>
          <pc:sldMk cId="726382270" sldId="318"/>
        </pc:sldMkLst>
        <pc:spChg chg="mod">
          <ac:chgData name="Mohammed Sohaib Uddin" userId="5719c279-7417-4df7-8413-e40ea6d34ad4" providerId="ADAL" clId="{AA221F51-3037-4333-938B-FC88272F5909}" dt="2023-04-26T19:20:13.764" v="184" actId="404"/>
          <ac:spMkLst>
            <pc:docMk/>
            <pc:sldMk cId="726382270" sldId="318"/>
            <ac:spMk id="2" creationId="{245A5B20-0F83-D134-110D-0F9D00BF842D}"/>
          </ac:spMkLst>
        </pc:spChg>
      </pc:sldChg>
      <pc:sldChg chg="addSp delSp modSp mod">
        <pc:chgData name="Mohammed Sohaib Uddin" userId="5719c279-7417-4df7-8413-e40ea6d34ad4" providerId="ADAL" clId="{AA221F51-3037-4333-938B-FC88272F5909}" dt="2023-04-26T19:13:06.937" v="150" actId="14100"/>
        <pc:sldMkLst>
          <pc:docMk/>
          <pc:sldMk cId="82805019" sldId="319"/>
        </pc:sldMkLst>
        <pc:picChg chg="add mod">
          <ac:chgData name="Mohammed Sohaib Uddin" userId="5719c279-7417-4df7-8413-e40ea6d34ad4" providerId="ADAL" clId="{AA221F51-3037-4333-938B-FC88272F5909}" dt="2023-04-26T17:59:33.447" v="121" actId="1076"/>
          <ac:picMkLst>
            <pc:docMk/>
            <pc:sldMk cId="82805019" sldId="319"/>
            <ac:picMk id="4" creationId="{1D8C9977-8862-0849-77FB-5F15772A4C09}"/>
          </ac:picMkLst>
        </pc:picChg>
        <pc:picChg chg="del mod">
          <ac:chgData name="Mohammed Sohaib Uddin" userId="5719c279-7417-4df7-8413-e40ea6d34ad4" providerId="ADAL" clId="{AA221F51-3037-4333-938B-FC88272F5909}" dt="2023-04-26T19:12:42.558" v="144" actId="478"/>
          <ac:picMkLst>
            <pc:docMk/>
            <pc:sldMk cId="82805019" sldId="319"/>
            <ac:picMk id="7" creationId="{932C2B0C-EFA9-A72E-B87E-5E4FAEFBE27D}"/>
          </ac:picMkLst>
        </pc:picChg>
        <pc:picChg chg="add mod modCrop">
          <ac:chgData name="Mohammed Sohaib Uddin" userId="5719c279-7417-4df7-8413-e40ea6d34ad4" providerId="ADAL" clId="{AA221F51-3037-4333-938B-FC88272F5909}" dt="2023-04-26T19:13:06.937" v="150" actId="14100"/>
          <ac:picMkLst>
            <pc:docMk/>
            <pc:sldMk cId="82805019" sldId="319"/>
            <ac:picMk id="8" creationId="{B004F9F9-0D8E-647E-C335-C097744DFA20}"/>
          </ac:picMkLst>
        </pc:picChg>
      </pc:sldChg>
      <pc:sldChg chg="addSp delSp modSp mod">
        <pc:chgData name="Mohammed Sohaib Uddin" userId="5719c279-7417-4df7-8413-e40ea6d34ad4" providerId="ADAL" clId="{AA221F51-3037-4333-938B-FC88272F5909}" dt="2023-04-26T19:17:38.369" v="165" actId="14100"/>
        <pc:sldMkLst>
          <pc:docMk/>
          <pc:sldMk cId="4082640787" sldId="322"/>
        </pc:sldMkLst>
        <pc:picChg chg="add del mod modCrop">
          <ac:chgData name="Mohammed Sohaib Uddin" userId="5719c279-7417-4df7-8413-e40ea6d34ad4" providerId="ADAL" clId="{AA221F51-3037-4333-938B-FC88272F5909}" dt="2023-04-26T19:17:01.817" v="158" actId="478"/>
          <ac:picMkLst>
            <pc:docMk/>
            <pc:sldMk cId="4082640787" sldId="322"/>
            <ac:picMk id="9" creationId="{451939FA-6676-2C1C-55DA-ED673CB4267A}"/>
          </ac:picMkLst>
        </pc:picChg>
        <pc:picChg chg="add mod modCrop">
          <ac:chgData name="Mohammed Sohaib Uddin" userId="5719c279-7417-4df7-8413-e40ea6d34ad4" providerId="ADAL" clId="{AA221F51-3037-4333-938B-FC88272F5909}" dt="2023-04-26T19:17:38.369" v="165" actId="14100"/>
          <ac:picMkLst>
            <pc:docMk/>
            <pc:sldMk cId="4082640787" sldId="322"/>
            <ac:picMk id="14" creationId="{7704648D-45D4-FD70-B612-D5C3DE74CF2D}"/>
          </ac:picMkLst>
        </pc:picChg>
      </pc:sldChg>
      <pc:sldChg chg="addSp modSp">
        <pc:chgData name="Mohammed Sohaib Uddin" userId="5719c279-7417-4df7-8413-e40ea6d34ad4" providerId="ADAL" clId="{AA221F51-3037-4333-938B-FC88272F5909}" dt="2023-04-26T19:34:21.324" v="189" actId="1076"/>
        <pc:sldMkLst>
          <pc:docMk/>
          <pc:sldMk cId="1820253476" sldId="323"/>
        </pc:sldMkLst>
        <pc:picChg chg="add mod">
          <ac:chgData name="Mohammed Sohaib Uddin" userId="5719c279-7417-4df7-8413-e40ea6d34ad4" providerId="ADAL" clId="{AA221F51-3037-4333-938B-FC88272F5909}" dt="2023-04-26T19:34:21.324" v="189" actId="1076"/>
          <ac:picMkLst>
            <pc:docMk/>
            <pc:sldMk cId="1820253476" sldId="323"/>
            <ac:picMk id="2050" creationId="{D7404A21-7AE4-9CAB-272B-73E641795689}"/>
          </ac:picMkLst>
        </pc:picChg>
      </pc:sldChg>
    </pc:docChg>
  </pc:docChgLst>
  <pc:docChgLst>
    <pc:chgData name="Tejaswini Mode" userId="S::z1966081@students.niu.edu::16450c43-9663-4f3a-9794-8edc4b411d51" providerId="AD" clId="Web-{B6D5FB5A-E30D-4196-8433-B22E582DA07C}"/>
    <pc:docChg chg="modSld">
      <pc:chgData name="Tejaswini Mode" userId="S::z1966081@students.niu.edu::16450c43-9663-4f3a-9794-8edc4b411d51" providerId="AD" clId="Web-{B6D5FB5A-E30D-4196-8433-B22E582DA07C}" dt="2023-04-26T19:36:11.213" v="13" actId="20577"/>
      <pc:docMkLst>
        <pc:docMk/>
      </pc:docMkLst>
      <pc:sldChg chg="modSp">
        <pc:chgData name="Tejaswini Mode" userId="S::z1966081@students.niu.edu::16450c43-9663-4f3a-9794-8edc4b411d51" providerId="AD" clId="Web-{B6D5FB5A-E30D-4196-8433-B22E582DA07C}" dt="2023-04-26T19:32:02.738" v="6" actId="1076"/>
        <pc:sldMkLst>
          <pc:docMk/>
          <pc:sldMk cId="0" sldId="264"/>
        </pc:sldMkLst>
        <pc:spChg chg="mod">
          <ac:chgData name="Tejaswini Mode" userId="S::z1966081@students.niu.edu::16450c43-9663-4f3a-9794-8edc4b411d51" providerId="AD" clId="Web-{B6D5FB5A-E30D-4196-8433-B22E582DA07C}" dt="2023-04-26T19:31:45.941" v="5" actId="20577"/>
          <ac:spMkLst>
            <pc:docMk/>
            <pc:sldMk cId="0" sldId="264"/>
            <ac:spMk id="18" creationId="{FE0F14CE-9B9E-A029-427A-4749FADCEF15}"/>
          </ac:spMkLst>
        </pc:spChg>
        <pc:picChg chg="mod">
          <ac:chgData name="Tejaswini Mode" userId="S::z1966081@students.niu.edu::16450c43-9663-4f3a-9794-8edc4b411d51" providerId="AD" clId="Web-{B6D5FB5A-E30D-4196-8433-B22E582DA07C}" dt="2023-04-26T19:32:02.738" v="6" actId="1076"/>
          <ac:picMkLst>
            <pc:docMk/>
            <pc:sldMk cId="0" sldId="264"/>
            <ac:picMk id="15" creationId="{05D79751-1447-A04E-A1CB-68449CD4B51D}"/>
          </ac:picMkLst>
        </pc:picChg>
      </pc:sldChg>
      <pc:sldChg chg="modSp">
        <pc:chgData name="Tejaswini Mode" userId="S::z1966081@students.niu.edu::16450c43-9663-4f3a-9794-8edc4b411d51" providerId="AD" clId="Web-{B6D5FB5A-E30D-4196-8433-B22E582DA07C}" dt="2023-04-26T19:36:11.213" v="13" actId="20577"/>
        <pc:sldMkLst>
          <pc:docMk/>
          <pc:sldMk cId="0" sldId="268"/>
        </pc:sldMkLst>
        <pc:spChg chg="mod">
          <ac:chgData name="Tejaswini Mode" userId="S::z1966081@students.niu.edu::16450c43-9663-4f3a-9794-8edc4b411d51" providerId="AD" clId="Web-{B6D5FB5A-E30D-4196-8433-B22E582DA07C}" dt="2023-04-26T19:36:11.213" v="13" actId="20577"/>
          <ac:spMkLst>
            <pc:docMk/>
            <pc:sldMk cId="0" sldId="268"/>
            <ac:spMk id="1052" creationId="{00000000-0000-0000-0000-000000000000}"/>
          </ac:spMkLst>
        </pc:spChg>
      </pc:sldChg>
    </pc:docChg>
  </pc:docChgLst>
  <pc:docChgLst>
    <pc:chgData name="Anushka Verma" userId="S::z1911937@students.niu.edu::d667b52a-df91-4ee5-9ada-fe894fe8ba8e" providerId="AD" clId="Web-{3AAB06D5-2316-47A9-9888-8502E96CFEA7}"/>
    <pc:docChg chg="modSld">
      <pc:chgData name="Anushka Verma" userId="S::z1911937@students.niu.edu::d667b52a-df91-4ee5-9ada-fe894fe8ba8e" providerId="AD" clId="Web-{3AAB06D5-2316-47A9-9888-8502E96CFEA7}" dt="2023-04-06T23:07:41.335" v="3" actId="20577"/>
      <pc:docMkLst>
        <pc:docMk/>
      </pc:docMkLst>
      <pc:sldChg chg="modSp">
        <pc:chgData name="Anushka Verma" userId="S::z1911937@students.niu.edu::d667b52a-df91-4ee5-9ada-fe894fe8ba8e" providerId="AD" clId="Web-{3AAB06D5-2316-47A9-9888-8502E96CFEA7}" dt="2023-04-06T23:07:41.335" v="3" actId="20577"/>
        <pc:sldMkLst>
          <pc:docMk/>
          <pc:sldMk cId="0" sldId="256"/>
        </pc:sldMkLst>
        <pc:spChg chg="mod">
          <ac:chgData name="Anushka Verma" userId="S::z1911937@students.niu.edu::d667b52a-df91-4ee5-9ada-fe894fe8ba8e" providerId="AD" clId="Web-{3AAB06D5-2316-47A9-9888-8502E96CFEA7}" dt="2023-04-06T23:07:41.335" v="3" actId="20577"/>
          <ac:spMkLst>
            <pc:docMk/>
            <pc:sldMk cId="0" sldId="256"/>
            <ac:spMk id="274" creationId="{00000000-0000-0000-0000-000000000000}"/>
          </ac:spMkLst>
        </pc:spChg>
      </pc:sldChg>
    </pc:docChg>
  </pc:docChgLst>
  <pc:docChgLst>
    <pc:chgData name="Mohammed Sohaib Uddin" userId="5719c279-7417-4df7-8413-e40ea6d34ad4" providerId="ADAL" clId="{39C69A20-E4E3-4984-AF1E-EA3C971ADF48}"/>
    <pc:docChg chg="undo custSel addSld modSld">
      <pc:chgData name="Mohammed Sohaib Uddin" userId="5719c279-7417-4df7-8413-e40ea6d34ad4" providerId="ADAL" clId="{39C69A20-E4E3-4984-AF1E-EA3C971ADF48}" dt="2023-04-06T19:48:47.060" v="147" actId="1076"/>
      <pc:docMkLst>
        <pc:docMk/>
      </pc:docMkLst>
      <pc:sldChg chg="addSp delSp modSp mod">
        <pc:chgData name="Mohammed Sohaib Uddin" userId="5719c279-7417-4df7-8413-e40ea6d34ad4" providerId="ADAL" clId="{39C69A20-E4E3-4984-AF1E-EA3C971ADF48}" dt="2023-04-06T19:45:22.802" v="86" actId="1076"/>
        <pc:sldMkLst>
          <pc:docMk/>
          <pc:sldMk cId="0" sldId="256"/>
        </pc:sldMkLst>
        <pc:spChg chg="add del">
          <ac:chgData name="Mohammed Sohaib Uddin" userId="5719c279-7417-4df7-8413-e40ea6d34ad4" providerId="ADAL" clId="{39C69A20-E4E3-4984-AF1E-EA3C971ADF48}" dt="2023-04-06T19:42:18.353" v="1" actId="22"/>
          <ac:spMkLst>
            <pc:docMk/>
            <pc:sldMk cId="0" sldId="256"/>
            <ac:spMk id="3" creationId="{EB90E475-E9FF-DA34-6BF7-2A5618FFB5C0}"/>
          </ac:spMkLst>
        </pc:spChg>
        <pc:spChg chg="mod">
          <ac:chgData name="Mohammed Sohaib Uddin" userId="5719c279-7417-4df7-8413-e40ea6d34ad4" providerId="ADAL" clId="{39C69A20-E4E3-4984-AF1E-EA3C971ADF48}" dt="2023-04-06T19:45:21.433" v="85" actId="1076"/>
          <ac:spMkLst>
            <pc:docMk/>
            <pc:sldMk cId="0" sldId="256"/>
            <ac:spMk id="273" creationId="{00000000-0000-0000-0000-000000000000}"/>
          </ac:spMkLst>
        </pc:spChg>
        <pc:spChg chg="mod">
          <ac:chgData name="Mohammed Sohaib Uddin" userId="5719c279-7417-4df7-8413-e40ea6d34ad4" providerId="ADAL" clId="{39C69A20-E4E3-4984-AF1E-EA3C971ADF48}" dt="2023-04-06T19:44:47.148" v="73" actId="20577"/>
          <ac:spMkLst>
            <pc:docMk/>
            <pc:sldMk cId="0" sldId="256"/>
            <ac:spMk id="274" creationId="{00000000-0000-0000-0000-000000000000}"/>
          </ac:spMkLst>
        </pc:spChg>
        <pc:picChg chg="add mod modCrop">
          <ac:chgData name="Mohammed Sohaib Uddin" userId="5719c279-7417-4df7-8413-e40ea6d34ad4" providerId="ADAL" clId="{39C69A20-E4E3-4984-AF1E-EA3C971ADF48}" dt="2023-04-06T19:45:22.802" v="86" actId="1076"/>
          <ac:picMkLst>
            <pc:docMk/>
            <pc:sldMk cId="0" sldId="256"/>
            <ac:picMk id="5" creationId="{6C6C40BD-6DC1-7035-4B26-878B7F89DFEA}"/>
          </ac:picMkLst>
        </pc:picChg>
      </pc:sldChg>
      <pc:sldChg chg="addSp modSp">
        <pc:chgData name="Mohammed Sohaib Uddin" userId="5719c279-7417-4df7-8413-e40ea6d34ad4" providerId="ADAL" clId="{39C69A20-E4E3-4984-AF1E-EA3C971ADF48}" dt="2023-04-06T19:47:01.444" v="107"/>
        <pc:sldMkLst>
          <pc:docMk/>
          <pc:sldMk cId="0" sldId="257"/>
        </pc:sldMkLst>
        <pc:picChg chg="add mod">
          <ac:chgData name="Mohammed Sohaib Uddin" userId="5719c279-7417-4df7-8413-e40ea6d34ad4" providerId="ADAL" clId="{39C69A20-E4E3-4984-AF1E-EA3C971ADF48}" dt="2023-04-06T19:47:01.444" v="107"/>
          <ac:picMkLst>
            <pc:docMk/>
            <pc:sldMk cId="0" sldId="257"/>
            <ac:picMk id="2" creationId="{FF6A9394-49AF-E0DE-C148-557C284AC0ED}"/>
          </ac:picMkLst>
        </pc:picChg>
      </pc:sldChg>
      <pc:sldChg chg="addSp modSp modNotes">
        <pc:chgData name="Mohammed Sohaib Uddin" userId="5719c279-7417-4df7-8413-e40ea6d34ad4" providerId="ADAL" clId="{39C69A20-E4E3-4984-AF1E-EA3C971ADF48}" dt="2023-04-06T19:47:05.737" v="108"/>
        <pc:sldMkLst>
          <pc:docMk/>
          <pc:sldMk cId="0" sldId="258"/>
        </pc:sldMkLst>
        <pc:picChg chg="add mod">
          <ac:chgData name="Mohammed Sohaib Uddin" userId="5719c279-7417-4df7-8413-e40ea6d34ad4" providerId="ADAL" clId="{39C69A20-E4E3-4984-AF1E-EA3C971ADF48}" dt="2023-04-06T19:47:05.737" v="108"/>
          <ac:picMkLst>
            <pc:docMk/>
            <pc:sldMk cId="0" sldId="258"/>
            <ac:picMk id="2" creationId="{871DFEB7-9C48-FC9A-914D-A2F3752FB2D3}"/>
          </ac:picMkLst>
        </pc:picChg>
      </pc:sldChg>
      <pc:sldChg chg="addSp delSp modSp modNotes">
        <pc:chgData name="Mohammed Sohaib Uddin" userId="5719c279-7417-4df7-8413-e40ea6d34ad4" providerId="ADAL" clId="{39C69A20-E4E3-4984-AF1E-EA3C971ADF48}" dt="2023-04-06T19:47:16.040" v="110"/>
        <pc:sldMkLst>
          <pc:docMk/>
          <pc:sldMk cId="0" sldId="259"/>
        </pc:sldMkLst>
        <pc:picChg chg="add del mod">
          <ac:chgData name="Mohammed Sohaib Uddin" userId="5719c279-7417-4df7-8413-e40ea6d34ad4" providerId="ADAL" clId="{39C69A20-E4E3-4984-AF1E-EA3C971ADF48}" dt="2023-04-06T19:47:16.040" v="110"/>
          <ac:picMkLst>
            <pc:docMk/>
            <pc:sldMk cId="0" sldId="259"/>
            <ac:picMk id="2" creationId="{9FA8989D-82CC-0073-7765-DC95914C2F83}"/>
          </ac:picMkLst>
        </pc:picChg>
      </pc:sldChg>
      <pc:sldChg chg="addSp delSp modSp mod modNotes">
        <pc:chgData name="Mohammed Sohaib Uddin" userId="5719c279-7417-4df7-8413-e40ea6d34ad4" providerId="ADAL" clId="{39C69A20-E4E3-4984-AF1E-EA3C971ADF48}" dt="2023-04-06T19:47:29.770" v="114" actId="1076"/>
        <pc:sldMkLst>
          <pc:docMk/>
          <pc:sldMk cId="0" sldId="260"/>
        </pc:sldMkLst>
        <pc:picChg chg="add del mod">
          <ac:chgData name="Mohammed Sohaib Uddin" userId="5719c279-7417-4df7-8413-e40ea6d34ad4" providerId="ADAL" clId="{39C69A20-E4E3-4984-AF1E-EA3C971ADF48}" dt="2023-04-06T19:47:23.055" v="112"/>
          <ac:picMkLst>
            <pc:docMk/>
            <pc:sldMk cId="0" sldId="260"/>
            <ac:picMk id="2" creationId="{293D27D1-DDA0-BAEA-9F98-223A485AECC2}"/>
          </ac:picMkLst>
        </pc:picChg>
        <pc:picChg chg="add mod">
          <ac:chgData name="Mohammed Sohaib Uddin" userId="5719c279-7417-4df7-8413-e40ea6d34ad4" providerId="ADAL" clId="{39C69A20-E4E3-4984-AF1E-EA3C971ADF48}" dt="2023-04-06T19:47:29.770" v="114" actId="1076"/>
          <ac:picMkLst>
            <pc:docMk/>
            <pc:sldMk cId="0" sldId="260"/>
            <ac:picMk id="3" creationId="{CD1BD6CF-C915-7107-9FF3-3E2E95020802}"/>
          </ac:picMkLst>
        </pc:picChg>
      </pc:sldChg>
      <pc:sldChg chg="addSp delSp modSp add mod">
        <pc:chgData name="Mohammed Sohaib Uddin" userId="5719c279-7417-4df7-8413-e40ea6d34ad4" providerId="ADAL" clId="{39C69A20-E4E3-4984-AF1E-EA3C971ADF48}" dt="2023-04-06T19:46:58.339" v="106" actId="1076"/>
        <pc:sldMkLst>
          <pc:docMk/>
          <pc:sldMk cId="2757423217" sldId="312"/>
        </pc:sldMkLst>
        <pc:spChg chg="mod">
          <ac:chgData name="Mohammed Sohaib Uddin" userId="5719c279-7417-4df7-8413-e40ea6d34ad4" providerId="ADAL" clId="{39C69A20-E4E3-4984-AF1E-EA3C971ADF48}" dt="2023-04-06T19:46:53.324" v="104" actId="1076"/>
          <ac:spMkLst>
            <pc:docMk/>
            <pc:sldMk cId="2757423217" sldId="312"/>
            <ac:spMk id="273" creationId="{00000000-0000-0000-0000-000000000000}"/>
          </ac:spMkLst>
        </pc:spChg>
        <pc:picChg chg="add mod modCrop">
          <ac:chgData name="Mohammed Sohaib Uddin" userId="5719c279-7417-4df7-8413-e40ea6d34ad4" providerId="ADAL" clId="{39C69A20-E4E3-4984-AF1E-EA3C971ADF48}" dt="2023-04-06T19:46:58.339" v="106" actId="1076"/>
          <ac:picMkLst>
            <pc:docMk/>
            <pc:sldMk cId="2757423217" sldId="312"/>
            <ac:picMk id="2" creationId="{9DD7CC43-B2A1-E382-7242-99D4EA115431}"/>
          </ac:picMkLst>
        </pc:picChg>
        <pc:picChg chg="del mod">
          <ac:chgData name="Mohammed Sohaib Uddin" userId="5719c279-7417-4df7-8413-e40ea6d34ad4" providerId="ADAL" clId="{39C69A20-E4E3-4984-AF1E-EA3C971ADF48}" dt="2023-04-06T19:45:27.878" v="88" actId="478"/>
          <ac:picMkLst>
            <pc:docMk/>
            <pc:sldMk cId="2757423217" sldId="312"/>
            <ac:picMk id="5" creationId="{6C6C40BD-6DC1-7035-4B26-878B7F89DFEA}"/>
          </ac:picMkLst>
        </pc:picChg>
      </pc:sldChg>
      <pc:sldChg chg="addSp delSp modSp new mod">
        <pc:chgData name="Mohammed Sohaib Uddin" userId="5719c279-7417-4df7-8413-e40ea6d34ad4" providerId="ADAL" clId="{39C69A20-E4E3-4984-AF1E-EA3C971ADF48}" dt="2023-04-06T19:48:47.060" v="147" actId="1076"/>
        <pc:sldMkLst>
          <pc:docMk/>
          <pc:sldMk cId="4021392299" sldId="313"/>
        </pc:sldMkLst>
        <pc:spChg chg="del">
          <ac:chgData name="Mohammed Sohaib Uddin" userId="5719c279-7417-4df7-8413-e40ea6d34ad4" providerId="ADAL" clId="{39C69A20-E4E3-4984-AF1E-EA3C971ADF48}" dt="2023-04-06T19:47:57.819" v="116" actId="478"/>
          <ac:spMkLst>
            <pc:docMk/>
            <pc:sldMk cId="4021392299" sldId="313"/>
            <ac:spMk id="2" creationId="{3330873C-0C54-AA26-A41D-7DAD1925A051}"/>
          </ac:spMkLst>
        </pc:spChg>
        <pc:spChg chg="del">
          <ac:chgData name="Mohammed Sohaib Uddin" userId="5719c279-7417-4df7-8413-e40ea6d34ad4" providerId="ADAL" clId="{39C69A20-E4E3-4984-AF1E-EA3C971ADF48}" dt="2023-04-06T19:48:02.763" v="117" actId="478"/>
          <ac:spMkLst>
            <pc:docMk/>
            <pc:sldMk cId="4021392299" sldId="313"/>
            <ac:spMk id="3" creationId="{E78D3B4B-C945-DED3-DA97-9271800E5B9C}"/>
          </ac:spMkLst>
        </pc:spChg>
        <pc:spChg chg="del mod">
          <ac:chgData name="Mohammed Sohaib Uddin" userId="5719c279-7417-4df7-8413-e40ea6d34ad4" providerId="ADAL" clId="{39C69A20-E4E3-4984-AF1E-EA3C971ADF48}" dt="2023-04-06T19:48:31.692" v="143" actId="21"/>
          <ac:spMkLst>
            <pc:docMk/>
            <pc:sldMk cId="4021392299" sldId="313"/>
            <ac:spMk id="4" creationId="{9AEA8253-E5B7-656E-040A-32F8C1E875EA}"/>
          </ac:spMkLst>
        </pc:spChg>
        <pc:spChg chg="add mod">
          <ac:chgData name="Mohammed Sohaib Uddin" userId="5719c279-7417-4df7-8413-e40ea6d34ad4" providerId="ADAL" clId="{39C69A20-E4E3-4984-AF1E-EA3C971ADF48}" dt="2023-04-06T19:48:31.692" v="143" actId="21"/>
          <ac:spMkLst>
            <pc:docMk/>
            <pc:sldMk cId="4021392299" sldId="313"/>
            <ac:spMk id="8" creationId="{5D0DD863-C93C-4E1A-587F-5661D55DDB59}"/>
          </ac:spMkLst>
        </pc:spChg>
        <pc:spChg chg="add mod">
          <ac:chgData name="Mohammed Sohaib Uddin" userId="5719c279-7417-4df7-8413-e40ea6d34ad4" providerId="ADAL" clId="{39C69A20-E4E3-4984-AF1E-EA3C971ADF48}" dt="2023-04-06T19:48:37.687" v="145" actId="1076"/>
          <ac:spMkLst>
            <pc:docMk/>
            <pc:sldMk cId="4021392299" sldId="313"/>
            <ac:spMk id="9" creationId="{D3F43265-B154-3CE4-058F-3F4D2DBE6838}"/>
          </ac:spMkLst>
        </pc:spChg>
        <pc:spChg chg="add mod">
          <ac:chgData name="Mohammed Sohaib Uddin" userId="5719c279-7417-4df7-8413-e40ea6d34ad4" providerId="ADAL" clId="{39C69A20-E4E3-4984-AF1E-EA3C971ADF48}" dt="2023-04-06T19:48:47.060" v="147" actId="1076"/>
          <ac:spMkLst>
            <pc:docMk/>
            <pc:sldMk cId="4021392299" sldId="313"/>
            <ac:spMk id="10" creationId="{15F21C46-D639-2013-B9DE-0AB1371D20F4}"/>
          </ac:spMkLst>
        </pc:spChg>
        <pc:picChg chg="add mod">
          <ac:chgData name="Mohammed Sohaib Uddin" userId="5719c279-7417-4df7-8413-e40ea6d34ad4" providerId="ADAL" clId="{39C69A20-E4E3-4984-AF1E-EA3C971ADF48}" dt="2023-04-06T19:48:07.694" v="119" actId="1076"/>
          <ac:picMkLst>
            <pc:docMk/>
            <pc:sldMk cId="4021392299" sldId="313"/>
            <ac:picMk id="5" creationId="{E89AD7D9-D2F4-27D0-2FF0-247C0FC8CA49}"/>
          </ac:picMkLst>
        </pc:picChg>
        <pc:picChg chg="add mod">
          <ac:chgData name="Mohammed Sohaib Uddin" userId="5719c279-7417-4df7-8413-e40ea6d34ad4" providerId="ADAL" clId="{39C69A20-E4E3-4984-AF1E-EA3C971ADF48}" dt="2023-04-06T19:48:14.724" v="121" actId="1076"/>
          <ac:picMkLst>
            <pc:docMk/>
            <pc:sldMk cId="4021392299" sldId="313"/>
            <ac:picMk id="6" creationId="{2198B6F7-98CD-9EDD-CC6D-9004DC3697B0}"/>
          </ac:picMkLst>
        </pc:picChg>
      </pc:sldChg>
    </pc:docChg>
  </pc:docChgLst>
  <pc:docChgLst>
    <pc:chgData name="Mohammed Sohaib Uddin" userId="S::z1964113@students.niu.edu::5719c279-7417-4df7-8413-e40ea6d34ad4" providerId="AD" clId="Web-{B4E26F4A-7275-44FD-B7BF-CCD088BE23D5}"/>
    <pc:docChg chg="modSld">
      <pc:chgData name="Mohammed Sohaib Uddin" userId="S::z1964113@students.niu.edu::5719c279-7417-4df7-8413-e40ea6d34ad4" providerId="AD" clId="Web-{B4E26F4A-7275-44FD-B7BF-CCD088BE23D5}" dt="2023-04-26T16:48:59.756" v="85" actId="20577"/>
      <pc:docMkLst>
        <pc:docMk/>
      </pc:docMkLst>
      <pc:sldChg chg="addSp delSp modSp">
        <pc:chgData name="Mohammed Sohaib Uddin" userId="S::z1964113@students.niu.edu::5719c279-7417-4df7-8413-e40ea6d34ad4" providerId="AD" clId="Web-{B4E26F4A-7275-44FD-B7BF-CCD088BE23D5}" dt="2023-04-26T16:48:59.756" v="85" actId="20577"/>
        <pc:sldMkLst>
          <pc:docMk/>
          <pc:sldMk cId="0" sldId="258"/>
        </pc:sldMkLst>
        <pc:spChg chg="add del mod">
          <ac:chgData name="Mohammed Sohaib Uddin" userId="S::z1964113@students.niu.edu::5719c279-7417-4df7-8413-e40ea6d34ad4" providerId="AD" clId="Web-{B4E26F4A-7275-44FD-B7BF-CCD088BE23D5}" dt="2023-04-26T16:48:31.567" v="77"/>
          <ac:spMkLst>
            <pc:docMk/>
            <pc:sldMk cId="0" sldId="258"/>
            <ac:spMk id="4" creationId="{9E1731AD-258E-B541-6228-36B00429DEEB}"/>
          </ac:spMkLst>
        </pc:spChg>
        <pc:spChg chg="add mod">
          <ac:chgData name="Mohammed Sohaib Uddin" userId="S::z1964113@students.niu.edu::5719c279-7417-4df7-8413-e40ea6d34ad4" providerId="AD" clId="Web-{B4E26F4A-7275-44FD-B7BF-CCD088BE23D5}" dt="2023-04-26T16:48:45.146" v="81" actId="1076"/>
          <ac:spMkLst>
            <pc:docMk/>
            <pc:sldMk cId="0" sldId="258"/>
            <ac:spMk id="5" creationId="{54826046-C4DC-C48B-2CB0-276ED73DEA70}"/>
          </ac:spMkLst>
        </pc:spChg>
        <pc:spChg chg="add mod">
          <ac:chgData name="Mohammed Sohaib Uddin" userId="S::z1964113@students.niu.edu::5719c279-7417-4df7-8413-e40ea6d34ad4" providerId="AD" clId="Web-{B4E26F4A-7275-44FD-B7BF-CCD088BE23D5}" dt="2023-04-26T16:48:59.756" v="85" actId="20577"/>
          <ac:spMkLst>
            <pc:docMk/>
            <pc:sldMk cId="0" sldId="258"/>
            <ac:spMk id="7" creationId="{848CF175-8B0C-5B1A-C184-B79E630F2A32}"/>
          </ac:spMkLst>
        </pc:spChg>
        <pc:spChg chg="mod">
          <ac:chgData name="Mohammed Sohaib Uddin" userId="S::z1964113@students.niu.edu::5719c279-7417-4df7-8413-e40ea6d34ad4" providerId="AD" clId="Web-{B4E26F4A-7275-44FD-B7BF-CCD088BE23D5}" dt="2023-04-26T16:46:47.423" v="39"/>
          <ac:spMkLst>
            <pc:docMk/>
            <pc:sldMk cId="0" sldId="258"/>
            <ac:spMk id="534" creationId="{00000000-0000-0000-0000-000000000000}"/>
          </ac:spMkLst>
        </pc:spChg>
        <pc:spChg chg="mod">
          <ac:chgData name="Mohammed Sohaib Uddin" userId="S::z1964113@students.niu.edu::5719c279-7417-4df7-8413-e40ea6d34ad4" providerId="AD" clId="Web-{B4E26F4A-7275-44FD-B7BF-CCD088BE23D5}" dt="2023-04-26T16:47:04.335" v="40" actId="1076"/>
          <ac:spMkLst>
            <pc:docMk/>
            <pc:sldMk cId="0" sldId="258"/>
            <ac:spMk id="535" creationId="{00000000-0000-0000-0000-000000000000}"/>
          </ac:spMkLst>
        </pc:spChg>
        <pc:spChg chg="mod">
          <ac:chgData name="Mohammed Sohaib Uddin" userId="S::z1964113@students.niu.edu::5719c279-7417-4df7-8413-e40ea6d34ad4" providerId="AD" clId="Web-{B4E26F4A-7275-44FD-B7BF-CCD088BE23D5}" dt="2023-04-26T16:46:47.423" v="37"/>
          <ac:spMkLst>
            <pc:docMk/>
            <pc:sldMk cId="0" sldId="258"/>
            <ac:spMk id="536" creationId="{00000000-0000-0000-0000-000000000000}"/>
          </ac:spMkLst>
        </pc:spChg>
        <pc:spChg chg="mod">
          <ac:chgData name="Mohammed Sohaib Uddin" userId="S::z1964113@students.niu.edu::5719c279-7417-4df7-8413-e40ea6d34ad4" providerId="AD" clId="Web-{B4E26F4A-7275-44FD-B7BF-CCD088BE23D5}" dt="2023-04-26T16:47:04.346" v="41" actId="1076"/>
          <ac:spMkLst>
            <pc:docMk/>
            <pc:sldMk cId="0" sldId="258"/>
            <ac:spMk id="537" creationId="{00000000-0000-0000-0000-000000000000}"/>
          </ac:spMkLst>
        </pc:spChg>
        <pc:spChg chg="mod">
          <ac:chgData name="Mohammed Sohaib Uddin" userId="S::z1964113@students.niu.edu::5719c279-7417-4df7-8413-e40ea6d34ad4" providerId="AD" clId="Web-{B4E26F4A-7275-44FD-B7BF-CCD088BE23D5}" dt="2023-04-26T16:46:47.408" v="35"/>
          <ac:spMkLst>
            <pc:docMk/>
            <pc:sldMk cId="0" sldId="258"/>
            <ac:spMk id="538" creationId="{00000000-0000-0000-0000-000000000000}"/>
          </ac:spMkLst>
        </pc:spChg>
        <pc:spChg chg="mod">
          <ac:chgData name="Mohammed Sohaib Uddin" userId="S::z1964113@students.niu.edu::5719c279-7417-4df7-8413-e40ea6d34ad4" providerId="AD" clId="Web-{B4E26F4A-7275-44FD-B7BF-CCD088BE23D5}" dt="2023-04-26T16:47:22.065" v="44" actId="20577"/>
          <ac:spMkLst>
            <pc:docMk/>
            <pc:sldMk cId="0" sldId="258"/>
            <ac:spMk id="539" creationId="{00000000-0000-0000-0000-000000000000}"/>
          </ac:spMkLst>
        </pc:spChg>
        <pc:spChg chg="mod">
          <ac:chgData name="Mohammed Sohaib Uddin" userId="S::z1964113@students.niu.edu::5719c279-7417-4df7-8413-e40ea6d34ad4" providerId="AD" clId="Web-{B4E26F4A-7275-44FD-B7BF-CCD088BE23D5}" dt="2023-04-26T16:48:10.114" v="68" actId="20577"/>
          <ac:spMkLst>
            <pc:docMk/>
            <pc:sldMk cId="0" sldId="258"/>
            <ac:spMk id="540" creationId="{00000000-0000-0000-0000-000000000000}"/>
          </ac:spMkLst>
        </pc:spChg>
        <pc:spChg chg="add del mod">
          <ac:chgData name="Mohammed Sohaib Uddin" userId="S::z1964113@students.niu.edu::5719c279-7417-4df7-8413-e40ea6d34ad4" providerId="AD" clId="Web-{B4E26F4A-7275-44FD-B7BF-CCD088BE23D5}" dt="2023-04-26T16:48:34.208" v="78" actId="20577"/>
          <ac:spMkLst>
            <pc:docMk/>
            <pc:sldMk cId="0" sldId="258"/>
            <ac:spMk id="541" creationId="{00000000-0000-0000-0000-000000000000}"/>
          </ac:spMkLst>
        </pc:spChg>
      </pc:sldChg>
    </pc:docChg>
  </pc:docChgLst>
  <pc:docChgLst>
    <pc:chgData name="Anushka Verma" userId="S::z1911937@students.niu.edu::d667b52a-df91-4ee5-9ada-fe894fe8ba8e" providerId="AD" clId="Web-{EA1097A7-BDF0-4D70-B943-F94E8A703130}"/>
    <pc:docChg chg="modSld">
      <pc:chgData name="Anushka Verma" userId="S::z1911937@students.niu.edu::d667b52a-df91-4ee5-9ada-fe894fe8ba8e" providerId="AD" clId="Web-{EA1097A7-BDF0-4D70-B943-F94E8A703130}" dt="2023-05-04T04:07:59.571" v="9" actId="14100"/>
      <pc:docMkLst>
        <pc:docMk/>
      </pc:docMkLst>
      <pc:sldChg chg="addSp modSp">
        <pc:chgData name="Anushka Verma" userId="S::z1911937@students.niu.edu::d667b52a-df91-4ee5-9ada-fe894fe8ba8e" providerId="AD" clId="Web-{EA1097A7-BDF0-4D70-B943-F94E8A703130}" dt="2023-05-04T04:07:33.930" v="3" actId="14100"/>
        <pc:sldMkLst>
          <pc:docMk/>
          <pc:sldMk cId="0" sldId="261"/>
        </pc:sldMkLst>
        <pc:picChg chg="add mod">
          <ac:chgData name="Anushka Verma" userId="S::z1911937@students.niu.edu::d667b52a-df91-4ee5-9ada-fe894fe8ba8e" providerId="AD" clId="Web-{EA1097A7-BDF0-4D70-B943-F94E8A703130}" dt="2023-05-04T04:07:33.930" v="3" actId="14100"/>
          <ac:picMkLst>
            <pc:docMk/>
            <pc:sldMk cId="0" sldId="261"/>
            <ac:picMk id="3" creationId="{E0EE61C8-0678-6C22-F1B3-AE507DD0E9D0}"/>
          </ac:picMkLst>
        </pc:picChg>
      </pc:sldChg>
      <pc:sldChg chg="addSp delSp modSp">
        <pc:chgData name="Anushka Verma" userId="S::z1911937@students.niu.edu::d667b52a-df91-4ee5-9ada-fe894fe8ba8e" providerId="AD" clId="Web-{EA1097A7-BDF0-4D70-B943-F94E8A703130}" dt="2023-05-04T04:07:59.571" v="9" actId="14100"/>
        <pc:sldMkLst>
          <pc:docMk/>
          <pc:sldMk cId="82805019" sldId="319"/>
        </pc:sldMkLst>
        <pc:picChg chg="add mod">
          <ac:chgData name="Anushka Verma" userId="S::z1911937@students.niu.edu::d667b52a-df91-4ee5-9ada-fe894fe8ba8e" providerId="AD" clId="Web-{EA1097A7-BDF0-4D70-B943-F94E8A703130}" dt="2023-05-04T04:07:59.571" v="9" actId="14100"/>
          <ac:picMkLst>
            <pc:docMk/>
            <pc:sldMk cId="82805019" sldId="319"/>
            <ac:picMk id="3" creationId="{C692AF51-49D8-1C3A-81B8-7898531E3F99}"/>
          </ac:picMkLst>
        </pc:picChg>
        <pc:picChg chg="del">
          <ac:chgData name="Anushka Verma" userId="S::z1911937@students.niu.edu::d667b52a-df91-4ee5-9ada-fe894fe8ba8e" providerId="AD" clId="Web-{EA1097A7-BDF0-4D70-B943-F94E8A703130}" dt="2023-05-04T04:06:27.553" v="0"/>
          <ac:picMkLst>
            <pc:docMk/>
            <pc:sldMk cId="82805019" sldId="319"/>
            <ac:picMk id="6" creationId="{8AAE989B-8473-BCF3-D2EA-7B635C037A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259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48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09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239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593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30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3060021">
            <a:off x="7611374" y="-112034"/>
            <a:ext cx="3560939" cy="287936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269853" y="1779445"/>
            <a:ext cx="3560956" cy="287937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297800" cy="32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816100"/>
            <a:ext cx="39318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46350" y="4891650"/>
            <a:ext cx="845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 rot="-1044373" flipH="1">
            <a:off x="-407804" y="-678733"/>
            <a:ext cx="1596154" cy="129064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/>
          <p:nvPr/>
        </p:nvSpPr>
        <p:spPr>
          <a:xfrm rot="2462815">
            <a:off x="366277" y="549012"/>
            <a:ext cx="625039" cy="50540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 rot="7699893" flipH="1">
            <a:off x="8307866" y="4435545"/>
            <a:ext cx="1264625" cy="102255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256;p31"/>
          <p:cNvCxnSpPr/>
          <p:nvPr/>
        </p:nvCxnSpPr>
        <p:spPr>
          <a:xfrm>
            <a:off x="346350" y="4891650"/>
            <a:ext cx="845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/>
          <p:nvPr/>
        </p:nvSpPr>
        <p:spPr>
          <a:xfrm flipH="1">
            <a:off x="6530361" y="2679276"/>
            <a:ext cx="2986055" cy="2675381"/>
          </a:xfrm>
          <a:custGeom>
            <a:avLst/>
            <a:gdLst/>
            <a:ahLst/>
            <a:cxnLst/>
            <a:rect l="l" t="t" r="r" b="b"/>
            <a:pathLst>
              <a:path w="37485" h="33585" extrusionOk="0">
                <a:moveTo>
                  <a:pt x="17803" y="1"/>
                </a:moveTo>
                <a:cubicBezTo>
                  <a:pt x="13765" y="1"/>
                  <a:pt x="10097" y="1927"/>
                  <a:pt x="8197" y="6118"/>
                </a:cubicBezTo>
                <a:cubicBezTo>
                  <a:pt x="7185" y="8353"/>
                  <a:pt x="5867" y="10763"/>
                  <a:pt x="4289" y="12600"/>
                </a:cubicBezTo>
                <a:cubicBezTo>
                  <a:pt x="2520" y="14658"/>
                  <a:pt x="146" y="16091"/>
                  <a:pt x="73" y="21084"/>
                </a:cubicBezTo>
                <a:cubicBezTo>
                  <a:pt x="0" y="26075"/>
                  <a:pt x="4408" y="31973"/>
                  <a:pt x="8543" y="33246"/>
                </a:cubicBezTo>
                <a:cubicBezTo>
                  <a:pt x="9303" y="33480"/>
                  <a:pt x="10095" y="33584"/>
                  <a:pt x="10907" y="33584"/>
                </a:cubicBezTo>
                <a:cubicBezTo>
                  <a:pt x="14513" y="33584"/>
                  <a:pt x="18525" y="31523"/>
                  <a:pt x="22010" y="29547"/>
                </a:cubicBezTo>
                <a:cubicBezTo>
                  <a:pt x="26278" y="27128"/>
                  <a:pt x="37484" y="27079"/>
                  <a:pt x="33962" y="14507"/>
                </a:cubicBezTo>
                <a:cubicBezTo>
                  <a:pt x="33962" y="14507"/>
                  <a:pt x="30796" y="4478"/>
                  <a:pt x="23913" y="1381"/>
                </a:cubicBezTo>
                <a:cubicBezTo>
                  <a:pt x="21899" y="474"/>
                  <a:pt x="19805" y="1"/>
                  <a:pt x="178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2"/>
          <p:cNvSpPr/>
          <p:nvPr/>
        </p:nvSpPr>
        <p:spPr>
          <a:xfrm rot="1611675" flipH="1">
            <a:off x="-888820" y="1162891"/>
            <a:ext cx="3530700" cy="275505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2"/>
          <p:cNvSpPr/>
          <p:nvPr/>
        </p:nvSpPr>
        <p:spPr>
          <a:xfrm rot="1044364">
            <a:off x="7380184" y="-680631"/>
            <a:ext cx="2284839" cy="184751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2"/>
          <p:cNvSpPr/>
          <p:nvPr/>
        </p:nvSpPr>
        <p:spPr>
          <a:xfrm rot="-2462949" flipH="1">
            <a:off x="7662252" y="1076824"/>
            <a:ext cx="894712" cy="72346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2" name="Google Shape;262;p32"/>
          <p:cNvCxnSpPr/>
          <p:nvPr/>
        </p:nvCxnSpPr>
        <p:spPr>
          <a:xfrm>
            <a:off x="346350" y="4891650"/>
            <a:ext cx="845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423100" y="1579609"/>
            <a:ext cx="4297800" cy="15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749100" y="539498"/>
            <a:ext cx="1645800" cy="91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54650" y="3134209"/>
            <a:ext cx="2834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346350" y="4891650"/>
            <a:ext cx="845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>
            <a:off x="7174050" y="1997005"/>
            <a:ext cx="2970653" cy="2606991"/>
          </a:xfrm>
          <a:custGeom>
            <a:avLst/>
            <a:gdLst/>
            <a:ahLst/>
            <a:cxnLst/>
            <a:rect l="l" t="t" r="r" b="b"/>
            <a:pathLst>
              <a:path w="39651" h="34797" extrusionOk="0">
                <a:moveTo>
                  <a:pt x="23577" y="0"/>
                </a:moveTo>
                <a:cubicBezTo>
                  <a:pt x="14597" y="0"/>
                  <a:pt x="10941" y="7149"/>
                  <a:pt x="7897" y="9019"/>
                </a:cubicBezTo>
                <a:cubicBezTo>
                  <a:pt x="4787" y="10930"/>
                  <a:pt x="1" y="14198"/>
                  <a:pt x="323" y="21055"/>
                </a:cubicBezTo>
                <a:cubicBezTo>
                  <a:pt x="646" y="27911"/>
                  <a:pt x="5584" y="34365"/>
                  <a:pt x="15151" y="34770"/>
                </a:cubicBezTo>
                <a:cubicBezTo>
                  <a:pt x="15574" y="34788"/>
                  <a:pt x="15980" y="34796"/>
                  <a:pt x="16370" y="34796"/>
                </a:cubicBezTo>
                <a:cubicBezTo>
                  <a:pt x="24784" y="34796"/>
                  <a:pt x="25593" y="30793"/>
                  <a:pt x="30697" y="29268"/>
                </a:cubicBezTo>
                <a:cubicBezTo>
                  <a:pt x="34233" y="28213"/>
                  <a:pt x="36749" y="24650"/>
                  <a:pt x="37973" y="21357"/>
                </a:cubicBezTo>
                <a:cubicBezTo>
                  <a:pt x="39650" y="16867"/>
                  <a:pt x="39570" y="11036"/>
                  <a:pt x="37069" y="6790"/>
                </a:cubicBezTo>
                <a:cubicBezTo>
                  <a:pt x="36941" y="6576"/>
                  <a:pt x="36807" y="6364"/>
                  <a:pt x="36665" y="6153"/>
                </a:cubicBezTo>
                <a:cubicBezTo>
                  <a:pt x="34796" y="3382"/>
                  <a:pt x="31579" y="1488"/>
                  <a:pt x="28413" y="631"/>
                </a:cubicBezTo>
                <a:cubicBezTo>
                  <a:pt x="27024" y="262"/>
                  <a:pt x="25597" y="53"/>
                  <a:pt x="24162" y="10"/>
                </a:cubicBezTo>
                <a:cubicBezTo>
                  <a:pt x="23964" y="4"/>
                  <a:pt x="23769" y="0"/>
                  <a:pt x="235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 flipH="1">
            <a:off x="-1005550" y="1997005"/>
            <a:ext cx="2970653" cy="2606991"/>
          </a:xfrm>
          <a:custGeom>
            <a:avLst/>
            <a:gdLst/>
            <a:ahLst/>
            <a:cxnLst/>
            <a:rect l="l" t="t" r="r" b="b"/>
            <a:pathLst>
              <a:path w="39651" h="34797" extrusionOk="0">
                <a:moveTo>
                  <a:pt x="23577" y="0"/>
                </a:moveTo>
                <a:cubicBezTo>
                  <a:pt x="14597" y="0"/>
                  <a:pt x="10941" y="7149"/>
                  <a:pt x="7897" y="9019"/>
                </a:cubicBezTo>
                <a:cubicBezTo>
                  <a:pt x="4787" y="10930"/>
                  <a:pt x="1" y="14198"/>
                  <a:pt x="323" y="21055"/>
                </a:cubicBezTo>
                <a:cubicBezTo>
                  <a:pt x="646" y="27911"/>
                  <a:pt x="5584" y="34365"/>
                  <a:pt x="15151" y="34770"/>
                </a:cubicBezTo>
                <a:cubicBezTo>
                  <a:pt x="15574" y="34788"/>
                  <a:pt x="15980" y="34796"/>
                  <a:pt x="16370" y="34796"/>
                </a:cubicBezTo>
                <a:cubicBezTo>
                  <a:pt x="24784" y="34796"/>
                  <a:pt x="25593" y="30793"/>
                  <a:pt x="30697" y="29268"/>
                </a:cubicBezTo>
                <a:cubicBezTo>
                  <a:pt x="34233" y="28213"/>
                  <a:pt x="36749" y="24650"/>
                  <a:pt x="37973" y="21357"/>
                </a:cubicBezTo>
                <a:cubicBezTo>
                  <a:pt x="39650" y="16867"/>
                  <a:pt x="39570" y="11036"/>
                  <a:pt x="37069" y="6790"/>
                </a:cubicBezTo>
                <a:cubicBezTo>
                  <a:pt x="36941" y="6576"/>
                  <a:pt x="36807" y="6364"/>
                  <a:pt x="36665" y="6153"/>
                </a:cubicBezTo>
                <a:cubicBezTo>
                  <a:pt x="34796" y="3382"/>
                  <a:pt x="31579" y="1488"/>
                  <a:pt x="28413" y="631"/>
                </a:cubicBezTo>
                <a:cubicBezTo>
                  <a:pt x="27024" y="262"/>
                  <a:pt x="25597" y="53"/>
                  <a:pt x="24162" y="10"/>
                </a:cubicBezTo>
                <a:cubicBezTo>
                  <a:pt x="23964" y="4"/>
                  <a:pt x="23769" y="0"/>
                  <a:pt x="235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-414725" y="2679276"/>
            <a:ext cx="2986055" cy="2675381"/>
          </a:xfrm>
          <a:custGeom>
            <a:avLst/>
            <a:gdLst/>
            <a:ahLst/>
            <a:cxnLst/>
            <a:rect l="l" t="t" r="r" b="b"/>
            <a:pathLst>
              <a:path w="37485" h="33585" extrusionOk="0">
                <a:moveTo>
                  <a:pt x="17803" y="1"/>
                </a:moveTo>
                <a:cubicBezTo>
                  <a:pt x="13765" y="1"/>
                  <a:pt x="10097" y="1927"/>
                  <a:pt x="8197" y="6118"/>
                </a:cubicBezTo>
                <a:cubicBezTo>
                  <a:pt x="7185" y="8353"/>
                  <a:pt x="5867" y="10763"/>
                  <a:pt x="4289" y="12600"/>
                </a:cubicBezTo>
                <a:cubicBezTo>
                  <a:pt x="2520" y="14658"/>
                  <a:pt x="146" y="16091"/>
                  <a:pt x="73" y="21084"/>
                </a:cubicBezTo>
                <a:cubicBezTo>
                  <a:pt x="0" y="26075"/>
                  <a:pt x="4408" y="31973"/>
                  <a:pt x="8543" y="33246"/>
                </a:cubicBezTo>
                <a:cubicBezTo>
                  <a:pt x="9303" y="33480"/>
                  <a:pt x="10095" y="33584"/>
                  <a:pt x="10907" y="33584"/>
                </a:cubicBezTo>
                <a:cubicBezTo>
                  <a:pt x="14513" y="33584"/>
                  <a:pt x="18525" y="31523"/>
                  <a:pt x="22010" y="29547"/>
                </a:cubicBezTo>
                <a:cubicBezTo>
                  <a:pt x="26278" y="27128"/>
                  <a:pt x="37484" y="27079"/>
                  <a:pt x="33962" y="14507"/>
                </a:cubicBezTo>
                <a:cubicBezTo>
                  <a:pt x="33962" y="14507"/>
                  <a:pt x="30796" y="4478"/>
                  <a:pt x="23913" y="1381"/>
                </a:cubicBezTo>
                <a:cubicBezTo>
                  <a:pt x="21899" y="474"/>
                  <a:pt x="19805" y="1"/>
                  <a:pt x="178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-1611675">
            <a:off x="6459811" y="1162891"/>
            <a:ext cx="3530700" cy="275505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920300" y="1546380"/>
            <a:ext cx="53034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3" name="Google Shape;53;p8"/>
          <p:cNvCxnSpPr/>
          <p:nvPr/>
        </p:nvCxnSpPr>
        <p:spPr>
          <a:xfrm>
            <a:off x="346350" y="4891650"/>
            <a:ext cx="845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8"/>
          <p:cNvSpPr/>
          <p:nvPr/>
        </p:nvSpPr>
        <p:spPr>
          <a:xfrm rot="-1044364" flipH="1">
            <a:off x="-563333" y="-680631"/>
            <a:ext cx="2284839" cy="184751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2462949">
            <a:off x="544727" y="1076824"/>
            <a:ext cx="894712" cy="72346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1382549" y="2285393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2"/>
          </p:nvPr>
        </p:nvSpPr>
        <p:spPr>
          <a:xfrm>
            <a:off x="5018251" y="2285393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3"/>
          </p:nvPr>
        </p:nvSpPr>
        <p:spPr>
          <a:xfrm>
            <a:off x="1382549" y="4018575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4"/>
          </p:nvPr>
        </p:nvSpPr>
        <p:spPr>
          <a:xfrm>
            <a:off x="5018251" y="4018575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5" hasCustomPrompt="1"/>
          </p:nvPr>
        </p:nvSpPr>
        <p:spPr>
          <a:xfrm>
            <a:off x="1382549" y="1429770"/>
            <a:ext cx="91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6" hasCustomPrompt="1"/>
          </p:nvPr>
        </p:nvSpPr>
        <p:spPr>
          <a:xfrm>
            <a:off x="1382549" y="3162366"/>
            <a:ext cx="91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7" hasCustomPrompt="1"/>
          </p:nvPr>
        </p:nvSpPr>
        <p:spPr>
          <a:xfrm>
            <a:off x="5018251" y="1429770"/>
            <a:ext cx="91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8" hasCustomPrompt="1"/>
          </p:nvPr>
        </p:nvSpPr>
        <p:spPr>
          <a:xfrm>
            <a:off x="5018251" y="3162366"/>
            <a:ext cx="91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9"/>
          </p:nvPr>
        </p:nvSpPr>
        <p:spPr>
          <a:xfrm>
            <a:off x="1382549" y="1953512"/>
            <a:ext cx="2743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3"/>
          </p:nvPr>
        </p:nvSpPr>
        <p:spPr>
          <a:xfrm>
            <a:off x="5018251" y="1953512"/>
            <a:ext cx="2743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4"/>
          </p:nvPr>
        </p:nvSpPr>
        <p:spPr>
          <a:xfrm>
            <a:off x="1382549" y="3686175"/>
            <a:ext cx="2743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5"/>
          </p:nvPr>
        </p:nvSpPr>
        <p:spPr>
          <a:xfrm>
            <a:off x="5018251" y="3686175"/>
            <a:ext cx="2743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346350" y="4891650"/>
            <a:ext cx="845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7"/>
          <p:cNvSpPr/>
          <p:nvPr/>
        </p:nvSpPr>
        <p:spPr>
          <a:xfrm rot="2700000">
            <a:off x="7627266" y="-818612"/>
            <a:ext cx="2301693" cy="1861143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3720245">
            <a:off x="7390408" y="593648"/>
            <a:ext cx="917110" cy="741573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 flipH="1">
            <a:off x="-2176121" y="2067152"/>
            <a:ext cx="5111166" cy="2830419"/>
          </a:xfrm>
          <a:custGeom>
            <a:avLst/>
            <a:gdLst/>
            <a:ahLst/>
            <a:cxnLst/>
            <a:rect l="l" t="t" r="r" b="b"/>
            <a:pathLst>
              <a:path w="55875" h="30942" extrusionOk="0">
                <a:moveTo>
                  <a:pt x="41235" y="0"/>
                </a:moveTo>
                <a:cubicBezTo>
                  <a:pt x="37155" y="0"/>
                  <a:pt x="35649" y="7532"/>
                  <a:pt x="33666" y="9567"/>
                </a:cubicBezTo>
                <a:cubicBezTo>
                  <a:pt x="33500" y="9738"/>
                  <a:pt x="33306" y="9815"/>
                  <a:pt x="33086" y="9815"/>
                </a:cubicBezTo>
                <a:cubicBezTo>
                  <a:pt x="30754" y="9815"/>
                  <a:pt x="25499" y="1070"/>
                  <a:pt x="19871" y="1070"/>
                </a:cubicBezTo>
                <a:cubicBezTo>
                  <a:pt x="19283" y="1070"/>
                  <a:pt x="18691" y="1166"/>
                  <a:pt x="18098" y="1377"/>
                </a:cubicBezTo>
                <a:cubicBezTo>
                  <a:pt x="11294" y="3798"/>
                  <a:pt x="11057" y="15934"/>
                  <a:pt x="9572" y="18057"/>
                </a:cubicBezTo>
                <a:cubicBezTo>
                  <a:pt x="9375" y="18337"/>
                  <a:pt x="9106" y="18453"/>
                  <a:pt x="8783" y="18453"/>
                </a:cubicBezTo>
                <a:cubicBezTo>
                  <a:pt x="7239" y="18453"/>
                  <a:pt x="4479" y="15790"/>
                  <a:pt x="2653" y="15790"/>
                </a:cubicBezTo>
                <a:cubicBezTo>
                  <a:pt x="1980" y="15790"/>
                  <a:pt x="1433" y="16153"/>
                  <a:pt x="1122" y="17145"/>
                </a:cubicBezTo>
                <a:cubicBezTo>
                  <a:pt x="0" y="20731"/>
                  <a:pt x="2000" y="28584"/>
                  <a:pt x="2650" y="30940"/>
                </a:cubicBezTo>
                <a:lnTo>
                  <a:pt x="54503" y="30942"/>
                </a:lnTo>
                <a:cubicBezTo>
                  <a:pt x="54926" y="29485"/>
                  <a:pt x="55875" y="25716"/>
                  <a:pt x="55256" y="23135"/>
                </a:cubicBezTo>
                <a:cubicBezTo>
                  <a:pt x="54944" y="21833"/>
                  <a:pt x="54395" y="21402"/>
                  <a:pt x="53692" y="21402"/>
                </a:cubicBezTo>
                <a:cubicBezTo>
                  <a:pt x="52637" y="21402"/>
                  <a:pt x="51237" y="22376"/>
                  <a:pt x="49781" y="22831"/>
                </a:cubicBezTo>
                <a:cubicBezTo>
                  <a:pt x="49619" y="22882"/>
                  <a:pt x="49471" y="22906"/>
                  <a:pt x="49337" y="22906"/>
                </a:cubicBezTo>
                <a:cubicBezTo>
                  <a:pt x="47471" y="22906"/>
                  <a:pt x="48290" y="18131"/>
                  <a:pt x="49311" y="12827"/>
                </a:cubicBezTo>
                <a:cubicBezTo>
                  <a:pt x="50407" y="7145"/>
                  <a:pt x="46730" y="1155"/>
                  <a:pt x="42035" y="93"/>
                </a:cubicBezTo>
                <a:cubicBezTo>
                  <a:pt x="41758" y="30"/>
                  <a:pt x="41491" y="0"/>
                  <a:pt x="41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4572000" y="3669000"/>
            <a:ext cx="3858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"/>
          </p:nvPr>
        </p:nvSpPr>
        <p:spPr>
          <a:xfrm>
            <a:off x="2944375" y="925800"/>
            <a:ext cx="5486400" cy="22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22" name="Google Shape;122;p18"/>
          <p:cNvCxnSpPr/>
          <p:nvPr/>
        </p:nvCxnSpPr>
        <p:spPr>
          <a:xfrm>
            <a:off x="346350" y="4891650"/>
            <a:ext cx="845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 rot="-3744323" flipH="1">
            <a:off x="-779465" y="-443024"/>
            <a:ext cx="2284824" cy="1847503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 rot="-236984">
            <a:off x="1052930" y="672275"/>
            <a:ext cx="894674" cy="72343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3"/>
          <p:cNvGrpSpPr/>
          <p:nvPr/>
        </p:nvGrpSpPr>
        <p:grpSpPr>
          <a:xfrm>
            <a:off x="-748695" y="3834084"/>
            <a:ext cx="1985867" cy="2020868"/>
            <a:chOff x="-748695" y="3834084"/>
            <a:chExt cx="1985867" cy="2020868"/>
          </a:xfrm>
        </p:grpSpPr>
        <p:sp>
          <p:nvSpPr>
            <p:cNvPr id="159" name="Google Shape;159;p23"/>
            <p:cNvSpPr/>
            <p:nvPr/>
          </p:nvSpPr>
          <p:spPr>
            <a:xfrm rot="2813902">
              <a:off x="-651230" y="4322615"/>
              <a:ext cx="1790938" cy="1043808"/>
            </a:xfrm>
            <a:custGeom>
              <a:avLst/>
              <a:gdLst/>
              <a:ahLst/>
              <a:cxnLst/>
              <a:rect l="l" t="t" r="r" b="b"/>
              <a:pathLst>
                <a:path w="55018" h="32066" extrusionOk="0">
                  <a:moveTo>
                    <a:pt x="36255" y="0"/>
                  </a:moveTo>
                  <a:cubicBezTo>
                    <a:pt x="36052" y="0"/>
                    <a:pt x="35853" y="7"/>
                    <a:pt x="35658" y="22"/>
                  </a:cubicBezTo>
                  <a:cubicBezTo>
                    <a:pt x="30253" y="425"/>
                    <a:pt x="24282" y="5991"/>
                    <a:pt x="20329" y="7605"/>
                  </a:cubicBezTo>
                  <a:cubicBezTo>
                    <a:pt x="19602" y="7902"/>
                    <a:pt x="18870" y="8013"/>
                    <a:pt x="18125" y="8013"/>
                  </a:cubicBezTo>
                  <a:cubicBezTo>
                    <a:pt x="15889" y="8013"/>
                    <a:pt x="13532" y="7013"/>
                    <a:pt x="10838" y="7013"/>
                  </a:cubicBezTo>
                  <a:cubicBezTo>
                    <a:pt x="9543" y="7013"/>
                    <a:pt x="8171" y="7244"/>
                    <a:pt x="6696" y="7928"/>
                  </a:cubicBezTo>
                  <a:cubicBezTo>
                    <a:pt x="1130" y="10509"/>
                    <a:pt x="0" y="19059"/>
                    <a:pt x="3066" y="23174"/>
                  </a:cubicBezTo>
                  <a:cubicBezTo>
                    <a:pt x="5774" y="26808"/>
                    <a:pt x="8861" y="27736"/>
                    <a:pt x="12269" y="27736"/>
                  </a:cubicBezTo>
                  <a:cubicBezTo>
                    <a:pt x="12719" y="27736"/>
                    <a:pt x="13174" y="27720"/>
                    <a:pt x="13635" y="27692"/>
                  </a:cubicBezTo>
                  <a:cubicBezTo>
                    <a:pt x="13722" y="27687"/>
                    <a:pt x="13809" y="27684"/>
                    <a:pt x="13896" y="27684"/>
                  </a:cubicBezTo>
                  <a:cubicBezTo>
                    <a:pt x="17469" y="27684"/>
                    <a:pt x="21280" y="32066"/>
                    <a:pt x="32436" y="32066"/>
                  </a:cubicBezTo>
                  <a:cubicBezTo>
                    <a:pt x="33376" y="32066"/>
                    <a:pt x="34368" y="32035"/>
                    <a:pt x="35416" y="31967"/>
                  </a:cubicBezTo>
                  <a:cubicBezTo>
                    <a:pt x="49211" y="31080"/>
                    <a:pt x="52114" y="23981"/>
                    <a:pt x="52114" y="23981"/>
                  </a:cubicBezTo>
                  <a:cubicBezTo>
                    <a:pt x="52114" y="23981"/>
                    <a:pt x="55018" y="19222"/>
                    <a:pt x="52356" y="12043"/>
                  </a:cubicBezTo>
                  <a:cubicBezTo>
                    <a:pt x="49791" y="5121"/>
                    <a:pt x="41678" y="0"/>
                    <a:pt x="36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7536181">
              <a:off x="209426" y="4025437"/>
              <a:ext cx="561025" cy="453643"/>
            </a:xfrm>
            <a:custGeom>
              <a:avLst/>
              <a:gdLst/>
              <a:ahLst/>
              <a:cxnLst/>
              <a:rect l="l" t="t" r="r" b="b"/>
              <a:pathLst>
                <a:path w="39315" h="31790" extrusionOk="0">
                  <a:moveTo>
                    <a:pt x="21370" y="0"/>
                  </a:moveTo>
                  <a:cubicBezTo>
                    <a:pt x="19245" y="0"/>
                    <a:pt x="16609" y="420"/>
                    <a:pt x="13994" y="1929"/>
                  </a:cubicBezTo>
                  <a:cubicBezTo>
                    <a:pt x="8094" y="5332"/>
                    <a:pt x="5120" y="12086"/>
                    <a:pt x="2561" y="17498"/>
                  </a:cubicBezTo>
                  <a:cubicBezTo>
                    <a:pt x="0" y="22912"/>
                    <a:pt x="1474" y="28410"/>
                    <a:pt x="5979" y="30920"/>
                  </a:cubicBezTo>
                  <a:cubicBezTo>
                    <a:pt x="7113" y="31551"/>
                    <a:pt x="8155" y="31789"/>
                    <a:pt x="9181" y="31789"/>
                  </a:cubicBezTo>
                  <a:cubicBezTo>
                    <a:pt x="12232" y="31789"/>
                    <a:pt x="15135" y="29683"/>
                    <a:pt x="19863" y="29548"/>
                  </a:cubicBezTo>
                  <a:cubicBezTo>
                    <a:pt x="20630" y="29526"/>
                    <a:pt x="21329" y="29520"/>
                    <a:pt x="21975" y="29520"/>
                  </a:cubicBezTo>
                  <a:cubicBezTo>
                    <a:pt x="22766" y="29520"/>
                    <a:pt x="23477" y="29529"/>
                    <a:pt x="24134" y="29529"/>
                  </a:cubicBezTo>
                  <a:cubicBezTo>
                    <a:pt x="27359" y="29529"/>
                    <a:pt x="29297" y="29308"/>
                    <a:pt x="33123" y="26702"/>
                  </a:cubicBezTo>
                  <a:cubicBezTo>
                    <a:pt x="38366" y="23130"/>
                    <a:pt x="39314" y="14704"/>
                    <a:pt x="35179" y="8470"/>
                  </a:cubicBezTo>
                  <a:cubicBezTo>
                    <a:pt x="31041" y="2236"/>
                    <a:pt x="25903" y="663"/>
                    <a:pt x="25903" y="663"/>
                  </a:cubicBezTo>
                  <a:cubicBezTo>
                    <a:pt x="25903" y="663"/>
                    <a:pt x="24040" y="0"/>
                    <a:pt x="21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3"/>
          <p:cNvSpPr/>
          <p:nvPr/>
        </p:nvSpPr>
        <p:spPr>
          <a:xfrm rot="-8384826">
            <a:off x="7851882" y="-241508"/>
            <a:ext cx="1791041" cy="1043868"/>
          </a:xfrm>
          <a:custGeom>
            <a:avLst/>
            <a:gdLst/>
            <a:ahLst/>
            <a:cxnLst/>
            <a:rect l="l" t="t" r="r" b="b"/>
            <a:pathLst>
              <a:path w="55018" h="32066" extrusionOk="0">
                <a:moveTo>
                  <a:pt x="36255" y="0"/>
                </a:moveTo>
                <a:cubicBezTo>
                  <a:pt x="36052" y="0"/>
                  <a:pt x="35853" y="7"/>
                  <a:pt x="35658" y="22"/>
                </a:cubicBezTo>
                <a:cubicBezTo>
                  <a:pt x="30253" y="425"/>
                  <a:pt x="24282" y="5991"/>
                  <a:pt x="20329" y="7605"/>
                </a:cubicBezTo>
                <a:cubicBezTo>
                  <a:pt x="19602" y="7902"/>
                  <a:pt x="18870" y="8013"/>
                  <a:pt x="18125" y="8013"/>
                </a:cubicBezTo>
                <a:cubicBezTo>
                  <a:pt x="15889" y="8013"/>
                  <a:pt x="13532" y="7013"/>
                  <a:pt x="10838" y="7013"/>
                </a:cubicBezTo>
                <a:cubicBezTo>
                  <a:pt x="9543" y="7013"/>
                  <a:pt x="8171" y="7244"/>
                  <a:pt x="6696" y="7928"/>
                </a:cubicBezTo>
                <a:cubicBezTo>
                  <a:pt x="1130" y="10509"/>
                  <a:pt x="0" y="19059"/>
                  <a:pt x="3066" y="23174"/>
                </a:cubicBezTo>
                <a:cubicBezTo>
                  <a:pt x="5774" y="26808"/>
                  <a:pt x="8861" y="27736"/>
                  <a:pt x="12269" y="27736"/>
                </a:cubicBezTo>
                <a:cubicBezTo>
                  <a:pt x="12719" y="27736"/>
                  <a:pt x="13174" y="27720"/>
                  <a:pt x="13635" y="27692"/>
                </a:cubicBezTo>
                <a:cubicBezTo>
                  <a:pt x="13722" y="27687"/>
                  <a:pt x="13809" y="27684"/>
                  <a:pt x="13896" y="27684"/>
                </a:cubicBezTo>
                <a:cubicBezTo>
                  <a:pt x="17469" y="27684"/>
                  <a:pt x="21280" y="32066"/>
                  <a:pt x="32436" y="32066"/>
                </a:cubicBezTo>
                <a:cubicBezTo>
                  <a:pt x="33376" y="32066"/>
                  <a:pt x="34368" y="32035"/>
                  <a:pt x="35416" y="31967"/>
                </a:cubicBezTo>
                <a:cubicBezTo>
                  <a:pt x="49211" y="31080"/>
                  <a:pt x="52114" y="23981"/>
                  <a:pt x="52114" y="23981"/>
                </a:cubicBezTo>
                <a:cubicBezTo>
                  <a:pt x="52114" y="23981"/>
                  <a:pt x="55018" y="19222"/>
                  <a:pt x="52356" y="12043"/>
                </a:cubicBezTo>
                <a:cubicBezTo>
                  <a:pt x="49791" y="5121"/>
                  <a:pt x="41678" y="0"/>
                  <a:pt x="362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4946077" y="2876549"/>
            <a:ext cx="28128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2"/>
          </p:nvPr>
        </p:nvSpPr>
        <p:spPr>
          <a:xfrm>
            <a:off x="1385025" y="2876549"/>
            <a:ext cx="28128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3"/>
          </p:nvPr>
        </p:nvSpPr>
        <p:spPr>
          <a:xfrm>
            <a:off x="1385025" y="2571750"/>
            <a:ext cx="2812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4"/>
          </p:nvPr>
        </p:nvSpPr>
        <p:spPr>
          <a:xfrm>
            <a:off x="4946080" y="2571750"/>
            <a:ext cx="2812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67" name="Google Shape;167;p23"/>
          <p:cNvCxnSpPr/>
          <p:nvPr/>
        </p:nvCxnSpPr>
        <p:spPr>
          <a:xfrm>
            <a:off x="346350" y="4891650"/>
            <a:ext cx="845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 rot="1044373">
            <a:off x="7980722" y="-678733"/>
            <a:ext cx="1596154" cy="129064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 rot="-2462815" flipH="1">
            <a:off x="8177758" y="549012"/>
            <a:ext cx="625039" cy="50540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 rot="-7699893">
            <a:off x="-403417" y="4435545"/>
            <a:ext cx="1264625" cy="102255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1"/>
          </p:nvPr>
        </p:nvSpPr>
        <p:spPr>
          <a:xfrm>
            <a:off x="4857079" y="1896225"/>
            <a:ext cx="35670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2"/>
          </p:nvPr>
        </p:nvSpPr>
        <p:spPr>
          <a:xfrm>
            <a:off x="720037" y="1896225"/>
            <a:ext cx="35670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5" name="Google Shape;175;p24"/>
          <p:cNvCxnSpPr/>
          <p:nvPr/>
        </p:nvCxnSpPr>
        <p:spPr>
          <a:xfrm>
            <a:off x="346350" y="4891650"/>
            <a:ext cx="845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rot="1044373">
            <a:off x="7980722" y="-678733"/>
            <a:ext cx="1596154" cy="129064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 rot="-2462815" flipH="1">
            <a:off x="8177758" y="549012"/>
            <a:ext cx="625039" cy="50540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/>
          <p:nvPr/>
        </p:nvSpPr>
        <p:spPr>
          <a:xfrm rot="-7699893">
            <a:off x="-403417" y="4435545"/>
            <a:ext cx="1264625" cy="102255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720000" y="2876556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2"/>
          </p:nvPr>
        </p:nvSpPr>
        <p:spPr>
          <a:xfrm>
            <a:off x="3419218" y="2876556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3"/>
          </p:nvPr>
        </p:nvSpPr>
        <p:spPr>
          <a:xfrm>
            <a:off x="6118443" y="2876556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4"/>
          </p:nvPr>
        </p:nvSpPr>
        <p:spPr>
          <a:xfrm>
            <a:off x="720000" y="25717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5"/>
          </p:nvPr>
        </p:nvSpPr>
        <p:spPr>
          <a:xfrm>
            <a:off x="3419222" y="25717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6"/>
          </p:nvPr>
        </p:nvSpPr>
        <p:spPr>
          <a:xfrm>
            <a:off x="6118444" y="25717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86" name="Google Shape;186;p25"/>
          <p:cNvCxnSpPr/>
          <p:nvPr/>
        </p:nvCxnSpPr>
        <p:spPr>
          <a:xfrm>
            <a:off x="346350" y="4891650"/>
            <a:ext cx="845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65760"/>
            <a:ext cx="771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SemiBold"/>
              <a:buNone/>
              <a:defRPr sz="35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SemiBold"/>
              <a:buNone/>
              <a:defRPr sz="35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SemiBold"/>
              <a:buNone/>
              <a:defRPr sz="35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SemiBold"/>
              <a:buNone/>
              <a:defRPr sz="35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SemiBold"/>
              <a:buNone/>
              <a:defRPr sz="35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SemiBold"/>
              <a:buNone/>
              <a:defRPr sz="35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SemiBold"/>
              <a:buNone/>
              <a:defRPr sz="35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SemiBold"/>
              <a:buNone/>
              <a:defRPr sz="35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SemiBold"/>
              <a:buNone/>
              <a:defRPr sz="35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3" r:id="rId5"/>
    <p:sldLayoutId id="2147483664" r:id="rId6"/>
    <p:sldLayoutId id="2147483669" r:id="rId7"/>
    <p:sldLayoutId id="2147483670" r:id="rId8"/>
    <p:sldLayoutId id="2147483671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ctrTitle"/>
          </p:nvPr>
        </p:nvSpPr>
        <p:spPr>
          <a:xfrm>
            <a:off x="1072939" y="3246401"/>
            <a:ext cx="3573431" cy="477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tx1"/>
                </a:solidFill>
              </a:rPr>
              <a:t>Group Project ~ OMIS 652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274" name="Google Shape;274;p36"/>
          <p:cNvSpPr txBox="1">
            <a:spLocks noGrp="1"/>
          </p:cNvSpPr>
          <p:nvPr>
            <p:ph type="subTitle" idx="1"/>
          </p:nvPr>
        </p:nvSpPr>
        <p:spPr>
          <a:xfrm>
            <a:off x="775111" y="3637654"/>
            <a:ext cx="3931800" cy="910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" pitchFamily="2" charset="77"/>
              </a:rPr>
              <a:t>Anushka Verma (Z1911937)</a:t>
            </a:r>
          </a:p>
          <a:p>
            <a:pPr marL="0" indent="0"/>
            <a:r>
              <a:rPr lang="en-US" sz="1200">
                <a:latin typeface="Work Sans"/>
              </a:rPr>
              <a:t>Uzma Khan (Z1977614)</a:t>
            </a:r>
          </a:p>
          <a:p>
            <a:pPr marL="0" indent="0"/>
            <a:r>
              <a:rPr lang="en-US" sz="1200">
                <a:latin typeface="Work Sans"/>
              </a:rPr>
              <a:t>Tejaswini Mode (Z1966081)</a:t>
            </a:r>
            <a:endParaRPr lang="en" sz="1200">
              <a:latin typeface="Work Sans"/>
            </a:endParaRPr>
          </a:p>
          <a:p>
            <a:pPr marL="0" indent="0"/>
            <a:r>
              <a:rPr lang="en-US" sz="1200">
                <a:latin typeface="Work Sans"/>
              </a:rPr>
              <a:t>Mohammad Sohaib Uddin (Z1964113)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36"/>
          <p:cNvGrpSpPr/>
          <p:nvPr/>
        </p:nvGrpSpPr>
        <p:grpSpPr>
          <a:xfrm>
            <a:off x="5519315" y="814936"/>
            <a:ext cx="3197838" cy="3044959"/>
            <a:chOff x="1351477" y="1391675"/>
            <a:chExt cx="1722695" cy="1640338"/>
          </a:xfrm>
        </p:grpSpPr>
        <p:sp>
          <p:nvSpPr>
            <p:cNvPr id="276" name="Google Shape;276;p36"/>
            <p:cNvSpPr/>
            <p:nvPr/>
          </p:nvSpPr>
          <p:spPr>
            <a:xfrm>
              <a:off x="1987841" y="1391675"/>
              <a:ext cx="428339" cy="428339"/>
            </a:xfrm>
            <a:custGeom>
              <a:avLst/>
              <a:gdLst/>
              <a:ahLst/>
              <a:cxnLst/>
              <a:rect l="l" t="t" r="r" b="b"/>
              <a:pathLst>
                <a:path w="8160" h="8160" fill="none" extrusionOk="0">
                  <a:moveTo>
                    <a:pt x="8160" y="4080"/>
                  </a:moveTo>
                  <a:lnTo>
                    <a:pt x="7243" y="4928"/>
                  </a:lnTo>
                  <a:lnTo>
                    <a:pt x="7614" y="6121"/>
                  </a:lnTo>
                  <a:lnTo>
                    <a:pt x="6395" y="6395"/>
                  </a:lnTo>
                  <a:lnTo>
                    <a:pt x="6121" y="7614"/>
                  </a:lnTo>
                  <a:lnTo>
                    <a:pt x="4928" y="7243"/>
                  </a:lnTo>
                  <a:lnTo>
                    <a:pt x="4080" y="8160"/>
                  </a:lnTo>
                  <a:lnTo>
                    <a:pt x="3232" y="7243"/>
                  </a:lnTo>
                  <a:lnTo>
                    <a:pt x="2039" y="7614"/>
                  </a:lnTo>
                  <a:lnTo>
                    <a:pt x="1765" y="6395"/>
                  </a:lnTo>
                  <a:lnTo>
                    <a:pt x="547" y="6121"/>
                  </a:lnTo>
                  <a:lnTo>
                    <a:pt x="917" y="4928"/>
                  </a:lnTo>
                  <a:lnTo>
                    <a:pt x="0" y="4080"/>
                  </a:lnTo>
                  <a:lnTo>
                    <a:pt x="917" y="3232"/>
                  </a:lnTo>
                  <a:lnTo>
                    <a:pt x="547" y="2039"/>
                  </a:lnTo>
                  <a:lnTo>
                    <a:pt x="1765" y="1765"/>
                  </a:lnTo>
                  <a:lnTo>
                    <a:pt x="2039" y="547"/>
                  </a:lnTo>
                  <a:lnTo>
                    <a:pt x="3232" y="918"/>
                  </a:lnTo>
                  <a:lnTo>
                    <a:pt x="4080" y="1"/>
                  </a:lnTo>
                  <a:lnTo>
                    <a:pt x="4928" y="918"/>
                  </a:lnTo>
                  <a:lnTo>
                    <a:pt x="6121" y="547"/>
                  </a:lnTo>
                  <a:lnTo>
                    <a:pt x="6395" y="1765"/>
                  </a:lnTo>
                  <a:lnTo>
                    <a:pt x="7614" y="2039"/>
                  </a:lnTo>
                  <a:lnTo>
                    <a:pt x="7243" y="3232"/>
                  </a:ln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2034087" y="1438026"/>
              <a:ext cx="335637" cy="335637"/>
            </a:xfrm>
            <a:custGeom>
              <a:avLst/>
              <a:gdLst/>
              <a:ahLst/>
              <a:cxnLst/>
              <a:rect l="l" t="t" r="r" b="b"/>
              <a:pathLst>
                <a:path w="6394" h="6394" fill="none" extrusionOk="0">
                  <a:moveTo>
                    <a:pt x="5257" y="1140"/>
                  </a:moveTo>
                  <a:cubicBezTo>
                    <a:pt x="6393" y="2277"/>
                    <a:pt x="6393" y="4120"/>
                    <a:pt x="5257" y="5257"/>
                  </a:cubicBezTo>
                  <a:cubicBezTo>
                    <a:pt x="4118" y="6393"/>
                    <a:pt x="2275" y="6393"/>
                    <a:pt x="1138" y="5257"/>
                  </a:cubicBezTo>
                  <a:cubicBezTo>
                    <a:pt x="1" y="4120"/>
                    <a:pt x="1" y="2277"/>
                    <a:pt x="1138" y="1140"/>
                  </a:cubicBezTo>
                  <a:cubicBezTo>
                    <a:pt x="2275" y="1"/>
                    <a:pt x="4118" y="1"/>
                    <a:pt x="5257" y="114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2703732" y="2173708"/>
              <a:ext cx="276740" cy="303039"/>
            </a:xfrm>
            <a:custGeom>
              <a:avLst/>
              <a:gdLst/>
              <a:ahLst/>
              <a:cxnLst/>
              <a:rect l="l" t="t" r="r" b="b"/>
              <a:pathLst>
                <a:path w="5272" h="5773" fill="none" extrusionOk="0">
                  <a:moveTo>
                    <a:pt x="5133" y="2634"/>
                  </a:moveTo>
                  <a:cubicBezTo>
                    <a:pt x="5133" y="2634"/>
                    <a:pt x="5141" y="1615"/>
                    <a:pt x="4131" y="869"/>
                  </a:cubicBezTo>
                  <a:cubicBezTo>
                    <a:pt x="3119" y="124"/>
                    <a:pt x="2092" y="1"/>
                    <a:pt x="1281" y="601"/>
                  </a:cubicBezTo>
                  <a:cubicBezTo>
                    <a:pt x="470" y="1201"/>
                    <a:pt x="1" y="1853"/>
                    <a:pt x="103" y="2791"/>
                  </a:cubicBezTo>
                  <a:cubicBezTo>
                    <a:pt x="206" y="3728"/>
                    <a:pt x="871" y="4742"/>
                    <a:pt x="1659" y="5258"/>
                  </a:cubicBezTo>
                  <a:cubicBezTo>
                    <a:pt x="2448" y="5773"/>
                    <a:pt x="3708" y="5709"/>
                    <a:pt x="4362" y="5007"/>
                  </a:cubicBezTo>
                  <a:cubicBezTo>
                    <a:pt x="5014" y="4304"/>
                    <a:pt x="5271" y="3607"/>
                    <a:pt x="5133" y="2634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2711186" y="2181372"/>
              <a:ext cx="262410" cy="287344"/>
            </a:xfrm>
            <a:custGeom>
              <a:avLst/>
              <a:gdLst/>
              <a:ahLst/>
              <a:cxnLst/>
              <a:rect l="l" t="t" r="r" b="b"/>
              <a:pathLst>
                <a:path w="4999" h="5474" fill="none" extrusionOk="0">
                  <a:moveTo>
                    <a:pt x="4867" y="2501"/>
                  </a:moveTo>
                  <a:cubicBezTo>
                    <a:pt x="4867" y="2501"/>
                    <a:pt x="4876" y="1532"/>
                    <a:pt x="3914" y="824"/>
                  </a:cubicBezTo>
                  <a:cubicBezTo>
                    <a:pt x="2954" y="116"/>
                    <a:pt x="1980" y="0"/>
                    <a:pt x="1210" y="570"/>
                  </a:cubicBezTo>
                  <a:cubicBezTo>
                    <a:pt x="442" y="1141"/>
                    <a:pt x="0" y="1760"/>
                    <a:pt x="90" y="2650"/>
                  </a:cubicBezTo>
                  <a:cubicBezTo>
                    <a:pt x="181" y="3539"/>
                    <a:pt x="820" y="4505"/>
                    <a:pt x="1570" y="4989"/>
                  </a:cubicBezTo>
                  <a:cubicBezTo>
                    <a:pt x="2317" y="5474"/>
                    <a:pt x="3515" y="5418"/>
                    <a:pt x="4134" y="4747"/>
                  </a:cubicBezTo>
                  <a:cubicBezTo>
                    <a:pt x="4755" y="4076"/>
                    <a:pt x="4999" y="3424"/>
                    <a:pt x="4867" y="250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>
              <a:off x="2841892" y="2226358"/>
              <a:ext cx="5932" cy="44566"/>
            </a:xfrm>
            <a:custGeom>
              <a:avLst/>
              <a:gdLst/>
              <a:ahLst/>
              <a:cxnLst/>
              <a:rect l="l" t="t" r="r" b="b"/>
              <a:pathLst>
                <a:path w="113" h="849" fill="none" extrusionOk="0">
                  <a:moveTo>
                    <a:pt x="112" y="0"/>
                  </a:moveTo>
                  <a:lnTo>
                    <a:pt x="0" y="848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2823887" y="2234757"/>
              <a:ext cx="8084" cy="30026"/>
            </a:xfrm>
            <a:custGeom>
              <a:avLst/>
              <a:gdLst/>
              <a:ahLst/>
              <a:cxnLst/>
              <a:rect l="l" t="t" r="r" b="b"/>
              <a:pathLst>
                <a:path w="154" h="572" fill="none" extrusionOk="0">
                  <a:moveTo>
                    <a:pt x="0" y="1"/>
                  </a:moveTo>
                  <a:lnTo>
                    <a:pt x="153" y="571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6"/>
            <p:cNvSpPr/>
            <p:nvPr/>
          </p:nvSpPr>
          <p:spPr>
            <a:xfrm>
              <a:off x="2802470" y="2238904"/>
              <a:ext cx="19107" cy="31915"/>
            </a:xfrm>
            <a:custGeom>
              <a:avLst/>
              <a:gdLst/>
              <a:ahLst/>
              <a:cxnLst/>
              <a:rect l="l" t="t" r="r" b="b"/>
              <a:pathLst>
                <a:path w="364" h="608" fill="none" extrusionOk="0">
                  <a:moveTo>
                    <a:pt x="0" y="0"/>
                  </a:moveTo>
                  <a:lnTo>
                    <a:pt x="364" y="608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2786723" y="2246620"/>
              <a:ext cx="29186" cy="30761"/>
            </a:xfrm>
            <a:custGeom>
              <a:avLst/>
              <a:gdLst/>
              <a:ahLst/>
              <a:cxnLst/>
              <a:rect l="l" t="t" r="r" b="b"/>
              <a:pathLst>
                <a:path w="556" h="586" fill="none" extrusionOk="0">
                  <a:moveTo>
                    <a:pt x="0" y="0"/>
                  </a:moveTo>
                  <a:cubicBezTo>
                    <a:pt x="41" y="38"/>
                    <a:pt x="556" y="585"/>
                    <a:pt x="556" y="585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2779374" y="2259323"/>
              <a:ext cx="26246" cy="26771"/>
            </a:xfrm>
            <a:custGeom>
              <a:avLst/>
              <a:gdLst/>
              <a:ahLst/>
              <a:cxnLst/>
              <a:rect l="l" t="t" r="r" b="b"/>
              <a:pathLst>
                <a:path w="500" h="510" fill="none" extrusionOk="0">
                  <a:moveTo>
                    <a:pt x="0" y="1"/>
                  </a:moveTo>
                  <a:lnTo>
                    <a:pt x="500" y="509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2772235" y="2274704"/>
              <a:ext cx="30551" cy="20472"/>
            </a:xfrm>
            <a:custGeom>
              <a:avLst/>
              <a:gdLst/>
              <a:ahLst/>
              <a:cxnLst/>
              <a:rect l="l" t="t" r="r" b="b"/>
              <a:pathLst>
                <a:path w="582" h="390" fill="none" extrusionOk="0">
                  <a:moveTo>
                    <a:pt x="582" y="39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2768928" y="2285727"/>
              <a:ext cx="32230" cy="15643"/>
            </a:xfrm>
            <a:custGeom>
              <a:avLst/>
              <a:gdLst/>
              <a:ahLst/>
              <a:cxnLst/>
              <a:rect l="l" t="t" r="r" b="b"/>
              <a:pathLst>
                <a:path w="614" h="298" fill="none" extrusionOk="0">
                  <a:moveTo>
                    <a:pt x="613" y="297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2763206" y="2302367"/>
              <a:ext cx="34330" cy="6037"/>
            </a:xfrm>
            <a:custGeom>
              <a:avLst/>
              <a:gdLst/>
              <a:ahLst/>
              <a:cxnLst/>
              <a:rect l="l" t="t" r="r" b="b"/>
              <a:pathLst>
                <a:path w="654" h="115" fill="none" extrusionOk="0">
                  <a:moveTo>
                    <a:pt x="653" y="11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2768403" y="2315858"/>
              <a:ext cx="37847" cy="3779"/>
            </a:xfrm>
            <a:custGeom>
              <a:avLst/>
              <a:gdLst/>
              <a:ahLst/>
              <a:cxnLst/>
              <a:rect l="l" t="t" r="r" b="b"/>
              <a:pathLst>
                <a:path w="721" h="72" fill="none" extrusionOk="0">
                  <a:moveTo>
                    <a:pt x="720" y="1"/>
                  </a:moveTo>
                  <a:lnTo>
                    <a:pt x="1" y="72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2771447" y="2321370"/>
              <a:ext cx="33700" cy="13753"/>
            </a:xfrm>
            <a:custGeom>
              <a:avLst/>
              <a:gdLst/>
              <a:ahLst/>
              <a:cxnLst/>
              <a:rect l="l" t="t" r="r" b="b"/>
              <a:pathLst>
                <a:path w="642" h="262" fill="none" extrusionOk="0">
                  <a:moveTo>
                    <a:pt x="642" y="0"/>
                  </a:moveTo>
                  <a:lnTo>
                    <a:pt x="0" y="261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2778796" y="2331028"/>
              <a:ext cx="33123" cy="13071"/>
            </a:xfrm>
            <a:custGeom>
              <a:avLst/>
              <a:gdLst/>
              <a:ahLst/>
              <a:cxnLst/>
              <a:rect l="l" t="t" r="r" b="b"/>
              <a:pathLst>
                <a:path w="631" h="249" fill="none" extrusionOk="0">
                  <a:moveTo>
                    <a:pt x="630" y="1"/>
                  </a:moveTo>
                  <a:lnTo>
                    <a:pt x="0" y="248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2779164" y="2340319"/>
              <a:ext cx="36062" cy="19317"/>
            </a:xfrm>
            <a:custGeom>
              <a:avLst/>
              <a:gdLst/>
              <a:ahLst/>
              <a:cxnLst/>
              <a:rect l="l" t="t" r="r" b="b"/>
              <a:pathLst>
                <a:path w="687" h="368" fill="none" extrusionOk="0">
                  <a:moveTo>
                    <a:pt x="687" y="1"/>
                  </a:moveTo>
                  <a:lnTo>
                    <a:pt x="1" y="368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2783888" y="2347563"/>
              <a:ext cx="35170" cy="22677"/>
            </a:xfrm>
            <a:custGeom>
              <a:avLst/>
              <a:gdLst/>
              <a:ahLst/>
              <a:cxnLst/>
              <a:rect l="l" t="t" r="r" b="b"/>
              <a:pathLst>
                <a:path w="670" h="432" fill="none" extrusionOk="0">
                  <a:moveTo>
                    <a:pt x="669" y="1"/>
                  </a:moveTo>
                  <a:lnTo>
                    <a:pt x="0" y="431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2793547" y="2356172"/>
              <a:ext cx="28136" cy="26299"/>
            </a:xfrm>
            <a:custGeom>
              <a:avLst/>
              <a:gdLst/>
              <a:ahLst/>
              <a:cxnLst/>
              <a:rect l="l" t="t" r="r" b="b"/>
              <a:pathLst>
                <a:path w="536" h="501" fill="none" extrusionOk="0">
                  <a:moveTo>
                    <a:pt x="536" y="1"/>
                  </a:moveTo>
                  <a:lnTo>
                    <a:pt x="1" y="500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2816066" y="2359007"/>
              <a:ext cx="14593" cy="36955"/>
            </a:xfrm>
            <a:custGeom>
              <a:avLst/>
              <a:gdLst/>
              <a:ahLst/>
              <a:cxnLst/>
              <a:rect l="l" t="t" r="r" b="b"/>
              <a:pathLst>
                <a:path w="278" h="704" fill="none" extrusionOk="0">
                  <a:moveTo>
                    <a:pt x="278" y="1"/>
                  </a:moveTo>
                  <a:lnTo>
                    <a:pt x="0" y="703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2831236" y="2359007"/>
              <a:ext cx="9606" cy="39999"/>
            </a:xfrm>
            <a:custGeom>
              <a:avLst/>
              <a:gdLst/>
              <a:ahLst/>
              <a:cxnLst/>
              <a:rect l="l" t="t" r="r" b="b"/>
              <a:pathLst>
                <a:path w="183" h="762" fill="none" extrusionOk="0">
                  <a:moveTo>
                    <a:pt x="183" y="1"/>
                  </a:moveTo>
                  <a:lnTo>
                    <a:pt x="0" y="761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2850028" y="2364413"/>
              <a:ext cx="1312" cy="42204"/>
            </a:xfrm>
            <a:custGeom>
              <a:avLst/>
              <a:gdLst/>
              <a:ahLst/>
              <a:cxnLst/>
              <a:rect l="l" t="t" r="r" b="b"/>
              <a:pathLst>
                <a:path w="25" h="804" fill="none" extrusionOk="0">
                  <a:moveTo>
                    <a:pt x="24" y="0"/>
                  </a:moveTo>
                  <a:lnTo>
                    <a:pt x="0" y="803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2863624" y="2366356"/>
              <a:ext cx="14435" cy="43201"/>
            </a:xfrm>
            <a:custGeom>
              <a:avLst/>
              <a:gdLst/>
              <a:ahLst/>
              <a:cxnLst/>
              <a:rect l="l" t="t" r="r" b="b"/>
              <a:pathLst>
                <a:path w="275" h="823" fill="none" extrusionOk="0">
                  <a:moveTo>
                    <a:pt x="0" y="0"/>
                  </a:moveTo>
                  <a:lnTo>
                    <a:pt x="274" y="822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2873492" y="2360949"/>
              <a:ext cx="28713" cy="35485"/>
            </a:xfrm>
            <a:custGeom>
              <a:avLst/>
              <a:gdLst/>
              <a:ahLst/>
              <a:cxnLst/>
              <a:rect l="l" t="t" r="r" b="b"/>
              <a:pathLst>
                <a:path w="547" h="676" fill="none" extrusionOk="0">
                  <a:moveTo>
                    <a:pt x="0" y="1"/>
                  </a:moveTo>
                  <a:lnTo>
                    <a:pt x="546" y="676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2882574" y="2356277"/>
              <a:ext cx="38215" cy="33490"/>
            </a:xfrm>
            <a:custGeom>
              <a:avLst/>
              <a:gdLst/>
              <a:ahLst/>
              <a:cxnLst/>
              <a:rect l="l" t="t" r="r" b="b"/>
              <a:pathLst>
                <a:path w="728" h="638" fill="none" extrusionOk="0">
                  <a:moveTo>
                    <a:pt x="1" y="0"/>
                  </a:moveTo>
                  <a:lnTo>
                    <a:pt x="727" y="638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2885303" y="2345884"/>
              <a:ext cx="50655" cy="26666"/>
            </a:xfrm>
            <a:custGeom>
              <a:avLst/>
              <a:gdLst/>
              <a:ahLst/>
              <a:cxnLst/>
              <a:rect l="l" t="t" r="r" b="b"/>
              <a:pathLst>
                <a:path w="965" h="508" fill="none" extrusionOk="0">
                  <a:moveTo>
                    <a:pt x="1" y="1"/>
                  </a:moveTo>
                  <a:lnTo>
                    <a:pt x="964" y="508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2890920" y="2338062"/>
              <a:ext cx="42204" cy="12966"/>
            </a:xfrm>
            <a:custGeom>
              <a:avLst/>
              <a:gdLst/>
              <a:ahLst/>
              <a:cxnLst/>
              <a:rect l="l" t="t" r="r" b="b"/>
              <a:pathLst>
                <a:path w="804" h="247" fill="none" extrusionOk="0">
                  <a:moveTo>
                    <a:pt x="0" y="1"/>
                  </a:moveTo>
                  <a:lnTo>
                    <a:pt x="803" y="247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2885618" y="2322419"/>
              <a:ext cx="38215" cy="7296"/>
            </a:xfrm>
            <a:custGeom>
              <a:avLst/>
              <a:gdLst/>
              <a:ahLst/>
              <a:cxnLst/>
              <a:rect l="l" t="t" r="r" b="b"/>
              <a:pathLst>
                <a:path w="728" h="139" fill="none" extrusionOk="0">
                  <a:moveTo>
                    <a:pt x="0" y="139"/>
                  </a:moveTo>
                  <a:lnTo>
                    <a:pt x="727" y="1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2885723" y="2306199"/>
              <a:ext cx="38372" cy="14698"/>
            </a:xfrm>
            <a:custGeom>
              <a:avLst/>
              <a:gdLst/>
              <a:ahLst/>
              <a:cxnLst/>
              <a:rect l="l" t="t" r="r" b="b"/>
              <a:pathLst>
                <a:path w="731" h="280" fill="none" extrusionOk="0">
                  <a:moveTo>
                    <a:pt x="0" y="280"/>
                  </a:moveTo>
                  <a:lnTo>
                    <a:pt x="731" y="0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2875855" y="2291501"/>
              <a:ext cx="43254" cy="23254"/>
            </a:xfrm>
            <a:custGeom>
              <a:avLst/>
              <a:gdLst/>
              <a:ahLst/>
              <a:cxnLst/>
              <a:rect l="l" t="t" r="r" b="b"/>
              <a:pathLst>
                <a:path w="824" h="443" fill="none" extrusionOk="0">
                  <a:moveTo>
                    <a:pt x="824" y="1"/>
                  </a:moveTo>
                  <a:lnTo>
                    <a:pt x="0" y="442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2879844" y="2274179"/>
              <a:ext cx="35485" cy="28818"/>
            </a:xfrm>
            <a:custGeom>
              <a:avLst/>
              <a:gdLst/>
              <a:ahLst/>
              <a:cxnLst/>
              <a:rect l="l" t="t" r="r" b="b"/>
              <a:pathLst>
                <a:path w="676" h="549" fill="none" extrusionOk="0">
                  <a:moveTo>
                    <a:pt x="675" y="1"/>
                  </a:moveTo>
                  <a:lnTo>
                    <a:pt x="0" y="549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2879844" y="2263418"/>
              <a:ext cx="24619" cy="29396"/>
            </a:xfrm>
            <a:custGeom>
              <a:avLst/>
              <a:gdLst/>
              <a:ahLst/>
              <a:cxnLst/>
              <a:rect l="l" t="t" r="r" b="b"/>
              <a:pathLst>
                <a:path w="469" h="560" fill="none" extrusionOk="0">
                  <a:moveTo>
                    <a:pt x="468" y="1"/>
                  </a:moveTo>
                  <a:lnTo>
                    <a:pt x="0" y="560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2870815" y="2249822"/>
              <a:ext cx="22572" cy="40157"/>
            </a:xfrm>
            <a:custGeom>
              <a:avLst/>
              <a:gdLst/>
              <a:ahLst/>
              <a:cxnLst/>
              <a:rect l="l" t="t" r="r" b="b"/>
              <a:pathLst>
                <a:path w="430" h="765" fill="none" extrusionOk="0">
                  <a:moveTo>
                    <a:pt x="430" y="1"/>
                  </a:moveTo>
                  <a:lnTo>
                    <a:pt x="1" y="765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2865671" y="2251502"/>
              <a:ext cx="13543" cy="31338"/>
            </a:xfrm>
            <a:custGeom>
              <a:avLst/>
              <a:gdLst/>
              <a:ahLst/>
              <a:cxnLst/>
              <a:rect l="l" t="t" r="r" b="b"/>
              <a:pathLst>
                <a:path w="258" h="597" fill="none" extrusionOk="0">
                  <a:moveTo>
                    <a:pt x="257" y="0"/>
                  </a:moveTo>
                  <a:lnTo>
                    <a:pt x="0" y="597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2858637" y="2243943"/>
              <a:ext cx="10708" cy="35380"/>
            </a:xfrm>
            <a:custGeom>
              <a:avLst/>
              <a:gdLst/>
              <a:ahLst/>
              <a:cxnLst/>
              <a:rect l="l" t="t" r="r" b="b"/>
              <a:pathLst>
                <a:path w="204" h="674" fill="none" extrusionOk="0">
                  <a:moveTo>
                    <a:pt x="203" y="1"/>
                  </a:moveTo>
                  <a:lnTo>
                    <a:pt x="0" y="674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2849923" y="2239061"/>
              <a:ext cx="10866" cy="41469"/>
            </a:xfrm>
            <a:custGeom>
              <a:avLst/>
              <a:gdLst/>
              <a:ahLst/>
              <a:cxnLst/>
              <a:rect l="l" t="t" r="r" b="b"/>
              <a:pathLst>
                <a:path w="207" h="790" fill="none" extrusionOk="0">
                  <a:moveTo>
                    <a:pt x="207" y="1"/>
                  </a:moveTo>
                  <a:lnTo>
                    <a:pt x="0" y="789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2799636" y="2288142"/>
              <a:ext cx="13228" cy="11548"/>
            </a:xfrm>
            <a:custGeom>
              <a:avLst/>
              <a:gdLst/>
              <a:ahLst/>
              <a:cxnLst/>
              <a:rect l="l" t="t" r="r" b="b"/>
              <a:pathLst>
                <a:path w="252" h="220" extrusionOk="0">
                  <a:moveTo>
                    <a:pt x="126" y="0"/>
                  </a:moveTo>
                  <a:cubicBezTo>
                    <a:pt x="90" y="0"/>
                    <a:pt x="55" y="18"/>
                    <a:pt x="34" y="50"/>
                  </a:cubicBezTo>
                  <a:cubicBezTo>
                    <a:pt x="0" y="100"/>
                    <a:pt x="15" y="169"/>
                    <a:pt x="65" y="203"/>
                  </a:cubicBezTo>
                  <a:cubicBezTo>
                    <a:pt x="84" y="214"/>
                    <a:pt x="105" y="220"/>
                    <a:pt x="126" y="220"/>
                  </a:cubicBezTo>
                  <a:cubicBezTo>
                    <a:pt x="162" y="220"/>
                    <a:pt x="197" y="202"/>
                    <a:pt x="218" y="169"/>
                  </a:cubicBezTo>
                  <a:cubicBezTo>
                    <a:pt x="252" y="119"/>
                    <a:pt x="237" y="52"/>
                    <a:pt x="187" y="18"/>
                  </a:cubicBezTo>
                  <a:cubicBezTo>
                    <a:pt x="168" y="6"/>
                    <a:pt x="147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2805095" y="2267775"/>
              <a:ext cx="12861" cy="11548"/>
            </a:xfrm>
            <a:custGeom>
              <a:avLst/>
              <a:gdLst/>
              <a:ahLst/>
              <a:cxnLst/>
              <a:rect l="l" t="t" r="r" b="b"/>
              <a:pathLst>
                <a:path w="245" h="220" extrusionOk="0">
                  <a:moveTo>
                    <a:pt x="122" y="0"/>
                  </a:moveTo>
                  <a:cubicBezTo>
                    <a:pt x="92" y="0"/>
                    <a:pt x="61" y="13"/>
                    <a:pt x="40" y="37"/>
                  </a:cubicBezTo>
                  <a:cubicBezTo>
                    <a:pt x="1" y="84"/>
                    <a:pt x="4" y="153"/>
                    <a:pt x="51" y="192"/>
                  </a:cubicBezTo>
                  <a:cubicBezTo>
                    <a:pt x="71" y="211"/>
                    <a:pt x="97" y="220"/>
                    <a:pt x="122" y="220"/>
                  </a:cubicBezTo>
                  <a:cubicBezTo>
                    <a:pt x="153" y="220"/>
                    <a:pt x="183" y="207"/>
                    <a:pt x="206" y="182"/>
                  </a:cubicBezTo>
                  <a:cubicBezTo>
                    <a:pt x="245" y="136"/>
                    <a:pt x="241" y="67"/>
                    <a:pt x="194" y="28"/>
                  </a:cubicBezTo>
                  <a:cubicBezTo>
                    <a:pt x="174" y="9"/>
                    <a:pt x="148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2825462" y="2258956"/>
              <a:ext cx="12966" cy="11548"/>
            </a:xfrm>
            <a:custGeom>
              <a:avLst/>
              <a:gdLst/>
              <a:ahLst/>
              <a:cxnLst/>
              <a:rect l="l" t="t" r="r" b="b"/>
              <a:pathLst>
                <a:path w="247" h="220" extrusionOk="0">
                  <a:moveTo>
                    <a:pt x="123" y="0"/>
                  </a:moveTo>
                  <a:cubicBezTo>
                    <a:pt x="93" y="0"/>
                    <a:pt x="62" y="13"/>
                    <a:pt x="41" y="37"/>
                  </a:cubicBezTo>
                  <a:cubicBezTo>
                    <a:pt x="0" y="84"/>
                    <a:pt x="6" y="153"/>
                    <a:pt x="51" y="192"/>
                  </a:cubicBezTo>
                  <a:cubicBezTo>
                    <a:pt x="72" y="211"/>
                    <a:pt x="98" y="220"/>
                    <a:pt x="124" y="220"/>
                  </a:cubicBezTo>
                  <a:cubicBezTo>
                    <a:pt x="154" y="220"/>
                    <a:pt x="185" y="207"/>
                    <a:pt x="207" y="183"/>
                  </a:cubicBezTo>
                  <a:cubicBezTo>
                    <a:pt x="246" y="136"/>
                    <a:pt x="241" y="69"/>
                    <a:pt x="196" y="28"/>
                  </a:cubicBezTo>
                  <a:cubicBezTo>
                    <a:pt x="175" y="9"/>
                    <a:pt x="149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2852181" y="2273496"/>
              <a:ext cx="12913" cy="11548"/>
            </a:xfrm>
            <a:custGeom>
              <a:avLst/>
              <a:gdLst/>
              <a:ahLst/>
              <a:cxnLst/>
              <a:rect l="l" t="t" r="r" b="b"/>
              <a:pathLst>
                <a:path w="246" h="220" extrusionOk="0">
                  <a:moveTo>
                    <a:pt x="124" y="1"/>
                  </a:moveTo>
                  <a:cubicBezTo>
                    <a:pt x="93" y="1"/>
                    <a:pt x="63" y="13"/>
                    <a:pt x="41" y="38"/>
                  </a:cubicBezTo>
                  <a:cubicBezTo>
                    <a:pt x="0" y="85"/>
                    <a:pt x="6" y="154"/>
                    <a:pt x="52" y="193"/>
                  </a:cubicBezTo>
                  <a:cubicBezTo>
                    <a:pt x="73" y="211"/>
                    <a:pt x="98" y="220"/>
                    <a:pt x="124" y="220"/>
                  </a:cubicBezTo>
                  <a:cubicBezTo>
                    <a:pt x="154" y="220"/>
                    <a:pt x="185" y="207"/>
                    <a:pt x="207" y="182"/>
                  </a:cubicBezTo>
                  <a:cubicBezTo>
                    <a:pt x="246" y="137"/>
                    <a:pt x="240" y="68"/>
                    <a:pt x="196" y="29"/>
                  </a:cubicBezTo>
                  <a:lnTo>
                    <a:pt x="196" y="27"/>
                  </a:lnTo>
                  <a:cubicBezTo>
                    <a:pt x="175" y="9"/>
                    <a:pt x="149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2876694" y="2273286"/>
              <a:ext cx="12808" cy="11496"/>
            </a:xfrm>
            <a:custGeom>
              <a:avLst/>
              <a:gdLst/>
              <a:ahLst/>
              <a:cxnLst/>
              <a:rect l="l" t="t" r="r" b="b"/>
              <a:pathLst>
                <a:path w="244" h="219" extrusionOk="0">
                  <a:moveTo>
                    <a:pt x="121" y="0"/>
                  </a:moveTo>
                  <a:cubicBezTo>
                    <a:pt x="91" y="0"/>
                    <a:pt x="61" y="13"/>
                    <a:pt x="40" y="38"/>
                  </a:cubicBezTo>
                  <a:cubicBezTo>
                    <a:pt x="1" y="83"/>
                    <a:pt x="5" y="152"/>
                    <a:pt x="49" y="191"/>
                  </a:cubicBezTo>
                  <a:cubicBezTo>
                    <a:pt x="70" y="209"/>
                    <a:pt x="96" y="218"/>
                    <a:pt x="121" y="218"/>
                  </a:cubicBezTo>
                  <a:cubicBezTo>
                    <a:pt x="152" y="218"/>
                    <a:pt x="182" y="206"/>
                    <a:pt x="204" y="182"/>
                  </a:cubicBezTo>
                  <a:cubicBezTo>
                    <a:pt x="243" y="137"/>
                    <a:pt x="239" y="68"/>
                    <a:pt x="193" y="27"/>
                  </a:cubicBezTo>
                  <a:cubicBezTo>
                    <a:pt x="172" y="9"/>
                    <a:pt x="147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2872285" y="2289822"/>
              <a:ext cx="12913" cy="11496"/>
            </a:xfrm>
            <a:custGeom>
              <a:avLst/>
              <a:gdLst/>
              <a:ahLst/>
              <a:cxnLst/>
              <a:rect l="l" t="t" r="r" b="b"/>
              <a:pathLst>
                <a:path w="246" h="219" extrusionOk="0">
                  <a:moveTo>
                    <a:pt x="125" y="1"/>
                  </a:moveTo>
                  <a:cubicBezTo>
                    <a:pt x="94" y="1"/>
                    <a:pt x="63" y="14"/>
                    <a:pt x="42" y="38"/>
                  </a:cubicBezTo>
                  <a:cubicBezTo>
                    <a:pt x="1" y="83"/>
                    <a:pt x="7" y="152"/>
                    <a:pt x="51" y="191"/>
                  </a:cubicBezTo>
                  <a:cubicBezTo>
                    <a:pt x="72" y="209"/>
                    <a:pt x="98" y="218"/>
                    <a:pt x="123" y="218"/>
                  </a:cubicBezTo>
                  <a:cubicBezTo>
                    <a:pt x="153" y="218"/>
                    <a:pt x="183" y="206"/>
                    <a:pt x="204" y="182"/>
                  </a:cubicBezTo>
                  <a:cubicBezTo>
                    <a:pt x="245" y="135"/>
                    <a:pt x="239" y="68"/>
                    <a:pt x="195" y="27"/>
                  </a:cubicBezTo>
                  <a:cubicBezTo>
                    <a:pt x="175" y="9"/>
                    <a:pt x="150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2876904" y="2307722"/>
              <a:ext cx="12756" cy="11443"/>
            </a:xfrm>
            <a:custGeom>
              <a:avLst/>
              <a:gdLst/>
              <a:ahLst/>
              <a:cxnLst/>
              <a:rect l="l" t="t" r="r" b="b"/>
              <a:pathLst>
                <a:path w="243" h="218" extrusionOk="0">
                  <a:moveTo>
                    <a:pt x="122" y="0"/>
                  </a:moveTo>
                  <a:cubicBezTo>
                    <a:pt x="92" y="0"/>
                    <a:pt x="63" y="12"/>
                    <a:pt x="42" y="36"/>
                  </a:cubicBezTo>
                  <a:cubicBezTo>
                    <a:pt x="1" y="81"/>
                    <a:pt x="4" y="150"/>
                    <a:pt x="49" y="189"/>
                  </a:cubicBezTo>
                  <a:cubicBezTo>
                    <a:pt x="70" y="208"/>
                    <a:pt x="96" y="218"/>
                    <a:pt x="122" y="218"/>
                  </a:cubicBezTo>
                  <a:cubicBezTo>
                    <a:pt x="152" y="218"/>
                    <a:pt x="182" y="206"/>
                    <a:pt x="204" y="182"/>
                  </a:cubicBezTo>
                  <a:cubicBezTo>
                    <a:pt x="243" y="137"/>
                    <a:pt x="239" y="66"/>
                    <a:pt x="194" y="27"/>
                  </a:cubicBezTo>
                  <a:cubicBezTo>
                    <a:pt x="173" y="9"/>
                    <a:pt x="147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2884358" y="2329663"/>
              <a:ext cx="12861" cy="11601"/>
            </a:xfrm>
            <a:custGeom>
              <a:avLst/>
              <a:gdLst/>
              <a:ahLst/>
              <a:cxnLst/>
              <a:rect l="l" t="t" r="r" b="b"/>
              <a:pathLst>
                <a:path w="245" h="221" extrusionOk="0">
                  <a:moveTo>
                    <a:pt x="122" y="1"/>
                  </a:moveTo>
                  <a:cubicBezTo>
                    <a:pt x="91" y="1"/>
                    <a:pt x="61" y="14"/>
                    <a:pt x="39" y="40"/>
                  </a:cubicBezTo>
                  <a:cubicBezTo>
                    <a:pt x="0" y="84"/>
                    <a:pt x="4" y="153"/>
                    <a:pt x="50" y="194"/>
                  </a:cubicBezTo>
                  <a:cubicBezTo>
                    <a:pt x="71" y="212"/>
                    <a:pt x="96" y="221"/>
                    <a:pt x="121" y="221"/>
                  </a:cubicBezTo>
                  <a:cubicBezTo>
                    <a:pt x="153" y="221"/>
                    <a:pt x="184" y="208"/>
                    <a:pt x="205" y="183"/>
                  </a:cubicBezTo>
                  <a:lnTo>
                    <a:pt x="205" y="181"/>
                  </a:lnTo>
                  <a:cubicBezTo>
                    <a:pt x="244" y="137"/>
                    <a:pt x="241" y="68"/>
                    <a:pt x="194" y="28"/>
                  </a:cubicBezTo>
                  <a:cubicBezTo>
                    <a:pt x="173" y="10"/>
                    <a:pt x="147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2883676" y="2348036"/>
              <a:ext cx="12756" cy="11443"/>
            </a:xfrm>
            <a:custGeom>
              <a:avLst/>
              <a:gdLst/>
              <a:ahLst/>
              <a:cxnLst/>
              <a:rect l="l" t="t" r="r" b="b"/>
              <a:pathLst>
                <a:path w="243" h="218" extrusionOk="0">
                  <a:moveTo>
                    <a:pt x="121" y="0"/>
                  </a:moveTo>
                  <a:cubicBezTo>
                    <a:pt x="91" y="0"/>
                    <a:pt x="61" y="13"/>
                    <a:pt x="39" y="38"/>
                  </a:cubicBezTo>
                  <a:cubicBezTo>
                    <a:pt x="0" y="83"/>
                    <a:pt x="4" y="152"/>
                    <a:pt x="49" y="191"/>
                  </a:cubicBezTo>
                  <a:cubicBezTo>
                    <a:pt x="69" y="209"/>
                    <a:pt x="95" y="218"/>
                    <a:pt x="121" y="218"/>
                  </a:cubicBezTo>
                  <a:cubicBezTo>
                    <a:pt x="151" y="218"/>
                    <a:pt x="181" y="206"/>
                    <a:pt x="203" y="182"/>
                  </a:cubicBezTo>
                  <a:cubicBezTo>
                    <a:pt x="242" y="137"/>
                    <a:pt x="239" y="68"/>
                    <a:pt x="192" y="27"/>
                  </a:cubicBezTo>
                  <a:cubicBezTo>
                    <a:pt x="172" y="9"/>
                    <a:pt x="146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2871550" y="2363049"/>
              <a:ext cx="12966" cy="11548"/>
            </a:xfrm>
            <a:custGeom>
              <a:avLst/>
              <a:gdLst/>
              <a:ahLst/>
              <a:cxnLst/>
              <a:rect l="l" t="t" r="r" b="b"/>
              <a:pathLst>
                <a:path w="247" h="220" extrusionOk="0">
                  <a:moveTo>
                    <a:pt x="123" y="0"/>
                  </a:moveTo>
                  <a:cubicBezTo>
                    <a:pt x="92" y="0"/>
                    <a:pt x="62" y="13"/>
                    <a:pt x="41" y="37"/>
                  </a:cubicBezTo>
                  <a:cubicBezTo>
                    <a:pt x="0" y="84"/>
                    <a:pt x="6" y="153"/>
                    <a:pt x="50" y="192"/>
                  </a:cubicBezTo>
                  <a:cubicBezTo>
                    <a:pt x="72" y="211"/>
                    <a:pt x="98" y="220"/>
                    <a:pt x="123" y="220"/>
                  </a:cubicBezTo>
                  <a:cubicBezTo>
                    <a:pt x="154" y="220"/>
                    <a:pt x="184" y="207"/>
                    <a:pt x="205" y="183"/>
                  </a:cubicBezTo>
                  <a:lnTo>
                    <a:pt x="207" y="181"/>
                  </a:lnTo>
                  <a:cubicBezTo>
                    <a:pt x="246" y="136"/>
                    <a:pt x="242" y="67"/>
                    <a:pt x="196" y="28"/>
                  </a:cubicBezTo>
                  <a:cubicBezTo>
                    <a:pt x="174" y="9"/>
                    <a:pt x="148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2858690" y="2373337"/>
              <a:ext cx="12913" cy="11601"/>
            </a:xfrm>
            <a:custGeom>
              <a:avLst/>
              <a:gdLst/>
              <a:ahLst/>
              <a:cxnLst/>
              <a:rect l="l" t="t" r="r" b="b"/>
              <a:pathLst>
                <a:path w="246" h="221" extrusionOk="0">
                  <a:moveTo>
                    <a:pt x="123" y="1"/>
                  </a:moveTo>
                  <a:cubicBezTo>
                    <a:pt x="92" y="1"/>
                    <a:pt x="61" y="14"/>
                    <a:pt x="40" y="39"/>
                  </a:cubicBezTo>
                  <a:cubicBezTo>
                    <a:pt x="1" y="84"/>
                    <a:pt x="5" y="154"/>
                    <a:pt x="51" y="194"/>
                  </a:cubicBezTo>
                  <a:cubicBezTo>
                    <a:pt x="72" y="211"/>
                    <a:pt x="97" y="220"/>
                    <a:pt x="123" y="220"/>
                  </a:cubicBezTo>
                  <a:cubicBezTo>
                    <a:pt x="153" y="220"/>
                    <a:pt x="184" y="208"/>
                    <a:pt x="206" y="182"/>
                  </a:cubicBezTo>
                  <a:cubicBezTo>
                    <a:pt x="245" y="138"/>
                    <a:pt x="241" y="69"/>
                    <a:pt x="195" y="28"/>
                  </a:cubicBezTo>
                  <a:cubicBezTo>
                    <a:pt x="174" y="10"/>
                    <a:pt x="148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2844307" y="2370870"/>
              <a:ext cx="12913" cy="11601"/>
            </a:xfrm>
            <a:custGeom>
              <a:avLst/>
              <a:gdLst/>
              <a:ahLst/>
              <a:cxnLst/>
              <a:rect l="l" t="t" r="r" b="b"/>
              <a:pathLst>
                <a:path w="246" h="221" extrusionOk="0">
                  <a:moveTo>
                    <a:pt x="124" y="0"/>
                  </a:moveTo>
                  <a:cubicBezTo>
                    <a:pt x="93" y="0"/>
                    <a:pt x="62" y="13"/>
                    <a:pt x="40" y="37"/>
                  </a:cubicBezTo>
                  <a:cubicBezTo>
                    <a:pt x="1" y="84"/>
                    <a:pt x="5" y="153"/>
                    <a:pt x="51" y="192"/>
                  </a:cubicBezTo>
                  <a:cubicBezTo>
                    <a:pt x="72" y="211"/>
                    <a:pt x="98" y="220"/>
                    <a:pt x="124" y="220"/>
                  </a:cubicBezTo>
                  <a:cubicBezTo>
                    <a:pt x="154" y="220"/>
                    <a:pt x="184" y="208"/>
                    <a:pt x="206" y="183"/>
                  </a:cubicBezTo>
                  <a:cubicBezTo>
                    <a:pt x="245" y="138"/>
                    <a:pt x="241" y="69"/>
                    <a:pt x="197" y="28"/>
                  </a:cubicBezTo>
                  <a:cubicBezTo>
                    <a:pt x="175" y="9"/>
                    <a:pt x="149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2830711" y="2369138"/>
              <a:ext cx="12808" cy="11496"/>
            </a:xfrm>
            <a:custGeom>
              <a:avLst/>
              <a:gdLst/>
              <a:ahLst/>
              <a:cxnLst/>
              <a:rect l="l" t="t" r="r" b="b"/>
              <a:pathLst>
                <a:path w="244" h="219" extrusionOk="0">
                  <a:moveTo>
                    <a:pt x="124" y="0"/>
                  </a:moveTo>
                  <a:cubicBezTo>
                    <a:pt x="93" y="0"/>
                    <a:pt x="63" y="12"/>
                    <a:pt x="42" y="37"/>
                  </a:cubicBezTo>
                  <a:cubicBezTo>
                    <a:pt x="1" y="82"/>
                    <a:pt x="5" y="151"/>
                    <a:pt x="49" y="190"/>
                  </a:cubicBezTo>
                  <a:cubicBezTo>
                    <a:pt x="70" y="209"/>
                    <a:pt x="96" y="218"/>
                    <a:pt x="123" y="218"/>
                  </a:cubicBezTo>
                  <a:cubicBezTo>
                    <a:pt x="152" y="218"/>
                    <a:pt x="182" y="206"/>
                    <a:pt x="204" y="182"/>
                  </a:cubicBezTo>
                  <a:cubicBezTo>
                    <a:pt x="243" y="136"/>
                    <a:pt x="239" y="67"/>
                    <a:pt x="195" y="26"/>
                  </a:cubicBezTo>
                  <a:cubicBezTo>
                    <a:pt x="174" y="9"/>
                    <a:pt x="149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2804307" y="2359952"/>
              <a:ext cx="12861" cy="11601"/>
            </a:xfrm>
            <a:custGeom>
              <a:avLst/>
              <a:gdLst/>
              <a:ahLst/>
              <a:cxnLst/>
              <a:rect l="l" t="t" r="r" b="b"/>
              <a:pathLst>
                <a:path w="245" h="221" extrusionOk="0">
                  <a:moveTo>
                    <a:pt x="122" y="1"/>
                  </a:moveTo>
                  <a:cubicBezTo>
                    <a:pt x="92" y="1"/>
                    <a:pt x="61" y="13"/>
                    <a:pt x="40" y="39"/>
                  </a:cubicBezTo>
                  <a:cubicBezTo>
                    <a:pt x="1" y="83"/>
                    <a:pt x="4" y="152"/>
                    <a:pt x="51" y="193"/>
                  </a:cubicBezTo>
                  <a:cubicBezTo>
                    <a:pt x="71" y="211"/>
                    <a:pt x="97" y="220"/>
                    <a:pt x="122" y="220"/>
                  </a:cubicBezTo>
                  <a:cubicBezTo>
                    <a:pt x="153" y="220"/>
                    <a:pt x="183" y="207"/>
                    <a:pt x="206" y="182"/>
                  </a:cubicBezTo>
                  <a:cubicBezTo>
                    <a:pt x="245" y="137"/>
                    <a:pt x="241" y="68"/>
                    <a:pt x="196" y="27"/>
                  </a:cubicBezTo>
                  <a:lnTo>
                    <a:pt x="194" y="27"/>
                  </a:lnTo>
                  <a:cubicBezTo>
                    <a:pt x="174" y="9"/>
                    <a:pt x="148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2807247" y="2342157"/>
              <a:ext cx="12966" cy="11548"/>
            </a:xfrm>
            <a:custGeom>
              <a:avLst/>
              <a:gdLst/>
              <a:ahLst/>
              <a:cxnLst/>
              <a:rect l="l" t="t" r="r" b="b"/>
              <a:pathLst>
                <a:path w="247" h="220" extrusionOk="0">
                  <a:moveTo>
                    <a:pt x="123" y="0"/>
                  </a:moveTo>
                  <a:cubicBezTo>
                    <a:pt x="93" y="0"/>
                    <a:pt x="63" y="13"/>
                    <a:pt x="42" y="38"/>
                  </a:cubicBezTo>
                  <a:cubicBezTo>
                    <a:pt x="1" y="83"/>
                    <a:pt x="6" y="154"/>
                    <a:pt x="51" y="193"/>
                  </a:cubicBezTo>
                  <a:cubicBezTo>
                    <a:pt x="72" y="211"/>
                    <a:pt x="98" y="220"/>
                    <a:pt x="124" y="220"/>
                  </a:cubicBezTo>
                  <a:cubicBezTo>
                    <a:pt x="154" y="220"/>
                    <a:pt x="184" y="207"/>
                    <a:pt x="206" y="182"/>
                  </a:cubicBezTo>
                  <a:cubicBezTo>
                    <a:pt x="247" y="137"/>
                    <a:pt x="241" y="68"/>
                    <a:pt x="196" y="27"/>
                  </a:cubicBezTo>
                  <a:cubicBezTo>
                    <a:pt x="175" y="9"/>
                    <a:pt x="149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2795016" y="2319952"/>
              <a:ext cx="12756" cy="11443"/>
            </a:xfrm>
            <a:custGeom>
              <a:avLst/>
              <a:gdLst/>
              <a:ahLst/>
              <a:cxnLst/>
              <a:rect l="l" t="t" r="r" b="b"/>
              <a:pathLst>
                <a:path w="243" h="218" extrusionOk="0">
                  <a:moveTo>
                    <a:pt x="122" y="0"/>
                  </a:moveTo>
                  <a:cubicBezTo>
                    <a:pt x="92" y="0"/>
                    <a:pt x="63" y="12"/>
                    <a:pt x="42" y="36"/>
                  </a:cubicBezTo>
                  <a:cubicBezTo>
                    <a:pt x="1" y="81"/>
                    <a:pt x="4" y="150"/>
                    <a:pt x="49" y="189"/>
                  </a:cubicBezTo>
                  <a:cubicBezTo>
                    <a:pt x="71" y="208"/>
                    <a:pt x="97" y="218"/>
                    <a:pt x="123" y="218"/>
                  </a:cubicBezTo>
                  <a:cubicBezTo>
                    <a:pt x="153" y="218"/>
                    <a:pt x="182" y="206"/>
                    <a:pt x="204" y="182"/>
                  </a:cubicBezTo>
                  <a:cubicBezTo>
                    <a:pt x="243" y="137"/>
                    <a:pt x="239" y="70"/>
                    <a:pt x="196" y="29"/>
                  </a:cubicBezTo>
                  <a:cubicBezTo>
                    <a:pt x="196" y="29"/>
                    <a:pt x="196" y="27"/>
                    <a:pt x="194" y="27"/>
                  </a:cubicBezTo>
                  <a:cubicBezTo>
                    <a:pt x="174" y="9"/>
                    <a:pt x="148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2781211" y="2297748"/>
              <a:ext cx="12861" cy="11548"/>
            </a:xfrm>
            <a:custGeom>
              <a:avLst/>
              <a:gdLst/>
              <a:ahLst/>
              <a:cxnLst/>
              <a:rect l="l" t="t" r="r" b="b"/>
              <a:pathLst>
                <a:path w="245" h="220" extrusionOk="0">
                  <a:moveTo>
                    <a:pt x="125" y="1"/>
                  </a:moveTo>
                  <a:cubicBezTo>
                    <a:pt x="94" y="1"/>
                    <a:pt x="63" y="14"/>
                    <a:pt x="42" y="38"/>
                  </a:cubicBezTo>
                  <a:cubicBezTo>
                    <a:pt x="1" y="85"/>
                    <a:pt x="6" y="154"/>
                    <a:pt x="53" y="193"/>
                  </a:cubicBezTo>
                  <a:cubicBezTo>
                    <a:pt x="73" y="211"/>
                    <a:pt x="99" y="220"/>
                    <a:pt x="124" y="220"/>
                  </a:cubicBezTo>
                  <a:cubicBezTo>
                    <a:pt x="155" y="220"/>
                    <a:pt x="185" y="207"/>
                    <a:pt x="208" y="182"/>
                  </a:cubicBezTo>
                  <a:cubicBezTo>
                    <a:pt x="245" y="137"/>
                    <a:pt x="241" y="68"/>
                    <a:pt x="197" y="29"/>
                  </a:cubicBezTo>
                  <a:lnTo>
                    <a:pt x="197" y="27"/>
                  </a:lnTo>
                  <a:cubicBezTo>
                    <a:pt x="176" y="9"/>
                    <a:pt x="150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2860159" y="2280478"/>
              <a:ext cx="12808" cy="11443"/>
            </a:xfrm>
            <a:custGeom>
              <a:avLst/>
              <a:gdLst/>
              <a:ahLst/>
              <a:cxnLst/>
              <a:rect l="l" t="t" r="r" b="b"/>
              <a:pathLst>
                <a:path w="244" h="218" extrusionOk="0">
                  <a:moveTo>
                    <a:pt x="123" y="0"/>
                  </a:moveTo>
                  <a:cubicBezTo>
                    <a:pt x="93" y="0"/>
                    <a:pt x="63" y="13"/>
                    <a:pt x="42" y="37"/>
                  </a:cubicBezTo>
                  <a:cubicBezTo>
                    <a:pt x="1" y="82"/>
                    <a:pt x="5" y="151"/>
                    <a:pt x="51" y="190"/>
                  </a:cubicBezTo>
                  <a:cubicBezTo>
                    <a:pt x="72" y="209"/>
                    <a:pt x="97" y="218"/>
                    <a:pt x="122" y="218"/>
                  </a:cubicBezTo>
                  <a:cubicBezTo>
                    <a:pt x="153" y="218"/>
                    <a:pt x="183" y="205"/>
                    <a:pt x="204" y="181"/>
                  </a:cubicBezTo>
                  <a:cubicBezTo>
                    <a:pt x="243" y="136"/>
                    <a:pt x="239" y="67"/>
                    <a:pt x="195" y="28"/>
                  </a:cubicBezTo>
                  <a:cubicBezTo>
                    <a:pt x="174" y="9"/>
                    <a:pt x="149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2809872" y="2278326"/>
              <a:ext cx="12913" cy="11443"/>
            </a:xfrm>
            <a:custGeom>
              <a:avLst/>
              <a:gdLst/>
              <a:ahLst/>
              <a:cxnLst/>
              <a:rect l="l" t="t" r="r" b="b"/>
              <a:pathLst>
                <a:path w="246" h="218" extrusionOk="0">
                  <a:moveTo>
                    <a:pt x="124" y="0"/>
                  </a:moveTo>
                  <a:cubicBezTo>
                    <a:pt x="93" y="0"/>
                    <a:pt x="63" y="13"/>
                    <a:pt x="40" y="37"/>
                  </a:cubicBezTo>
                  <a:cubicBezTo>
                    <a:pt x="1" y="82"/>
                    <a:pt x="6" y="151"/>
                    <a:pt x="51" y="190"/>
                  </a:cubicBezTo>
                  <a:cubicBezTo>
                    <a:pt x="72" y="209"/>
                    <a:pt x="97" y="218"/>
                    <a:pt x="123" y="218"/>
                  </a:cubicBezTo>
                  <a:cubicBezTo>
                    <a:pt x="153" y="218"/>
                    <a:pt x="183" y="205"/>
                    <a:pt x="204" y="181"/>
                  </a:cubicBezTo>
                  <a:lnTo>
                    <a:pt x="206" y="181"/>
                  </a:lnTo>
                  <a:cubicBezTo>
                    <a:pt x="245" y="134"/>
                    <a:pt x="239" y="65"/>
                    <a:pt x="195" y="26"/>
                  </a:cubicBezTo>
                  <a:cubicBezTo>
                    <a:pt x="174" y="9"/>
                    <a:pt x="149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2570192" y="1717654"/>
              <a:ext cx="285927" cy="285979"/>
            </a:xfrm>
            <a:custGeom>
              <a:avLst/>
              <a:gdLst/>
              <a:ahLst/>
              <a:cxnLst/>
              <a:rect l="l" t="t" r="r" b="b"/>
              <a:pathLst>
                <a:path w="5447" h="5448" fill="none" extrusionOk="0">
                  <a:moveTo>
                    <a:pt x="5447" y="2723"/>
                  </a:moveTo>
                  <a:cubicBezTo>
                    <a:pt x="5447" y="4227"/>
                    <a:pt x="4228" y="5448"/>
                    <a:pt x="2724" y="5448"/>
                  </a:cubicBezTo>
                  <a:cubicBezTo>
                    <a:pt x="1220" y="5448"/>
                    <a:pt x="1" y="4227"/>
                    <a:pt x="1" y="2723"/>
                  </a:cubicBezTo>
                  <a:cubicBezTo>
                    <a:pt x="1" y="1219"/>
                    <a:pt x="1220" y="0"/>
                    <a:pt x="2724" y="0"/>
                  </a:cubicBezTo>
                  <a:cubicBezTo>
                    <a:pt x="4228" y="0"/>
                    <a:pt x="5447" y="1219"/>
                    <a:pt x="5447" y="2723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2581162" y="1728624"/>
              <a:ext cx="263985" cy="264090"/>
            </a:xfrm>
            <a:custGeom>
              <a:avLst/>
              <a:gdLst/>
              <a:ahLst/>
              <a:cxnLst/>
              <a:rect l="l" t="t" r="r" b="b"/>
              <a:pathLst>
                <a:path w="5029" h="5031" fill="none" extrusionOk="0">
                  <a:moveTo>
                    <a:pt x="5029" y="2514"/>
                  </a:moveTo>
                  <a:cubicBezTo>
                    <a:pt x="5029" y="3905"/>
                    <a:pt x="3903" y="5030"/>
                    <a:pt x="2515" y="5030"/>
                  </a:cubicBezTo>
                  <a:cubicBezTo>
                    <a:pt x="1126" y="5030"/>
                    <a:pt x="1" y="3905"/>
                    <a:pt x="1" y="2514"/>
                  </a:cubicBezTo>
                  <a:cubicBezTo>
                    <a:pt x="1" y="1126"/>
                    <a:pt x="1126" y="0"/>
                    <a:pt x="2515" y="0"/>
                  </a:cubicBezTo>
                  <a:cubicBezTo>
                    <a:pt x="3903" y="0"/>
                    <a:pt x="5029" y="1126"/>
                    <a:pt x="5029" y="2514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2618747" y="1743270"/>
              <a:ext cx="91022" cy="107452"/>
            </a:xfrm>
            <a:custGeom>
              <a:avLst/>
              <a:gdLst/>
              <a:ahLst/>
              <a:cxnLst/>
              <a:rect l="l" t="t" r="r" b="b"/>
              <a:pathLst>
                <a:path w="1734" h="2047" fill="none" extrusionOk="0">
                  <a:moveTo>
                    <a:pt x="1420" y="323"/>
                  </a:moveTo>
                  <a:lnTo>
                    <a:pt x="1726" y="1952"/>
                  </a:lnTo>
                  <a:cubicBezTo>
                    <a:pt x="1734" y="1995"/>
                    <a:pt x="1704" y="2036"/>
                    <a:pt x="1659" y="2043"/>
                  </a:cubicBezTo>
                  <a:cubicBezTo>
                    <a:pt x="1638" y="2047"/>
                    <a:pt x="1618" y="2043"/>
                    <a:pt x="1601" y="2032"/>
                  </a:cubicBezTo>
                  <a:lnTo>
                    <a:pt x="200" y="1093"/>
                  </a:lnTo>
                  <a:cubicBezTo>
                    <a:pt x="39" y="983"/>
                    <a:pt x="0" y="763"/>
                    <a:pt x="110" y="604"/>
                  </a:cubicBezTo>
                  <a:cubicBezTo>
                    <a:pt x="136" y="567"/>
                    <a:pt x="170" y="534"/>
                    <a:pt x="209" y="509"/>
                  </a:cubicBezTo>
                  <a:lnTo>
                    <a:pt x="886" y="105"/>
                  </a:lnTo>
                  <a:cubicBezTo>
                    <a:pt x="1048" y="1"/>
                    <a:pt x="1266" y="45"/>
                    <a:pt x="1372" y="209"/>
                  </a:cubicBezTo>
                  <a:cubicBezTo>
                    <a:pt x="1394" y="245"/>
                    <a:pt x="1411" y="282"/>
                    <a:pt x="1420" y="323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2589666" y="1799017"/>
              <a:ext cx="112649" cy="80104"/>
            </a:xfrm>
            <a:custGeom>
              <a:avLst/>
              <a:gdLst/>
              <a:ahLst/>
              <a:cxnLst/>
              <a:rect l="l" t="t" r="r" b="b"/>
              <a:pathLst>
                <a:path w="2146" h="1526" fill="none" extrusionOk="0">
                  <a:moveTo>
                    <a:pt x="733" y="90"/>
                  </a:moveTo>
                  <a:lnTo>
                    <a:pt x="2099" y="1024"/>
                  </a:lnTo>
                  <a:cubicBezTo>
                    <a:pt x="2137" y="1050"/>
                    <a:pt x="2146" y="1101"/>
                    <a:pt x="2122" y="1136"/>
                  </a:cubicBezTo>
                  <a:cubicBezTo>
                    <a:pt x="2110" y="1155"/>
                    <a:pt x="2092" y="1166"/>
                    <a:pt x="2069" y="1171"/>
                  </a:cubicBezTo>
                  <a:lnTo>
                    <a:pt x="415" y="1494"/>
                  </a:lnTo>
                  <a:cubicBezTo>
                    <a:pt x="223" y="1525"/>
                    <a:pt x="40" y="1397"/>
                    <a:pt x="8" y="1205"/>
                  </a:cubicBezTo>
                  <a:cubicBezTo>
                    <a:pt x="1" y="1162"/>
                    <a:pt x="1" y="1117"/>
                    <a:pt x="10" y="1074"/>
                  </a:cubicBezTo>
                  <a:lnTo>
                    <a:pt x="202" y="308"/>
                  </a:lnTo>
                  <a:cubicBezTo>
                    <a:pt x="245" y="118"/>
                    <a:pt x="433" y="1"/>
                    <a:pt x="623" y="44"/>
                  </a:cubicBezTo>
                  <a:cubicBezTo>
                    <a:pt x="662" y="53"/>
                    <a:pt x="700" y="68"/>
                    <a:pt x="733" y="9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2595755" y="1864108"/>
              <a:ext cx="107557" cy="91022"/>
            </a:xfrm>
            <a:custGeom>
              <a:avLst/>
              <a:gdLst/>
              <a:ahLst/>
              <a:cxnLst/>
              <a:rect l="l" t="t" r="r" b="b"/>
              <a:pathLst>
                <a:path w="2049" h="1734" fill="none" extrusionOk="0">
                  <a:moveTo>
                    <a:pt x="325" y="312"/>
                  </a:moveTo>
                  <a:lnTo>
                    <a:pt x="1952" y="8"/>
                  </a:lnTo>
                  <a:cubicBezTo>
                    <a:pt x="1996" y="0"/>
                    <a:pt x="2037" y="30"/>
                    <a:pt x="2045" y="73"/>
                  </a:cubicBezTo>
                  <a:cubicBezTo>
                    <a:pt x="2049" y="93"/>
                    <a:pt x="2045" y="114"/>
                    <a:pt x="2034" y="131"/>
                  </a:cubicBezTo>
                  <a:lnTo>
                    <a:pt x="1094" y="1534"/>
                  </a:lnTo>
                  <a:cubicBezTo>
                    <a:pt x="984" y="1693"/>
                    <a:pt x="764" y="1734"/>
                    <a:pt x="606" y="1622"/>
                  </a:cubicBezTo>
                  <a:cubicBezTo>
                    <a:pt x="569" y="1596"/>
                    <a:pt x="535" y="1562"/>
                    <a:pt x="511" y="1525"/>
                  </a:cubicBezTo>
                  <a:lnTo>
                    <a:pt x="107" y="848"/>
                  </a:lnTo>
                  <a:cubicBezTo>
                    <a:pt x="0" y="684"/>
                    <a:pt x="47" y="466"/>
                    <a:pt x="209" y="360"/>
                  </a:cubicBezTo>
                  <a:cubicBezTo>
                    <a:pt x="244" y="338"/>
                    <a:pt x="284" y="321"/>
                    <a:pt x="325" y="312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2651607" y="1871457"/>
              <a:ext cx="80261" cy="112754"/>
            </a:xfrm>
            <a:custGeom>
              <a:avLst/>
              <a:gdLst/>
              <a:ahLst/>
              <a:cxnLst/>
              <a:rect l="l" t="t" r="r" b="b"/>
              <a:pathLst>
                <a:path w="1529" h="2148" fill="none" extrusionOk="0">
                  <a:moveTo>
                    <a:pt x="88" y="1415"/>
                  </a:moveTo>
                  <a:lnTo>
                    <a:pt x="1024" y="47"/>
                  </a:lnTo>
                  <a:cubicBezTo>
                    <a:pt x="1048" y="11"/>
                    <a:pt x="1098" y="0"/>
                    <a:pt x="1135" y="26"/>
                  </a:cubicBezTo>
                  <a:cubicBezTo>
                    <a:pt x="1154" y="37"/>
                    <a:pt x="1165" y="56"/>
                    <a:pt x="1169" y="76"/>
                  </a:cubicBezTo>
                  <a:lnTo>
                    <a:pt x="1497" y="1733"/>
                  </a:lnTo>
                  <a:cubicBezTo>
                    <a:pt x="1529" y="1923"/>
                    <a:pt x="1402" y="2106"/>
                    <a:pt x="1210" y="2140"/>
                  </a:cubicBezTo>
                  <a:cubicBezTo>
                    <a:pt x="1167" y="2147"/>
                    <a:pt x="1122" y="2145"/>
                    <a:pt x="1078" y="2136"/>
                  </a:cubicBezTo>
                  <a:lnTo>
                    <a:pt x="312" y="1946"/>
                  </a:lnTo>
                  <a:cubicBezTo>
                    <a:pt x="122" y="1905"/>
                    <a:pt x="0" y="1718"/>
                    <a:pt x="41" y="1528"/>
                  </a:cubicBezTo>
                  <a:cubicBezTo>
                    <a:pt x="51" y="1487"/>
                    <a:pt x="66" y="1448"/>
                    <a:pt x="88" y="1415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2716645" y="1870459"/>
              <a:ext cx="91074" cy="107767"/>
            </a:xfrm>
            <a:custGeom>
              <a:avLst/>
              <a:gdLst/>
              <a:ahLst/>
              <a:cxnLst/>
              <a:rect l="l" t="t" r="r" b="b"/>
              <a:pathLst>
                <a:path w="1735" h="2053" fill="none" extrusionOk="0">
                  <a:moveTo>
                    <a:pt x="314" y="1724"/>
                  </a:moveTo>
                  <a:lnTo>
                    <a:pt x="8" y="97"/>
                  </a:lnTo>
                  <a:cubicBezTo>
                    <a:pt x="1" y="53"/>
                    <a:pt x="29" y="12"/>
                    <a:pt x="74" y="4"/>
                  </a:cubicBezTo>
                  <a:cubicBezTo>
                    <a:pt x="94" y="0"/>
                    <a:pt x="115" y="4"/>
                    <a:pt x="133" y="15"/>
                  </a:cubicBezTo>
                  <a:lnTo>
                    <a:pt x="1535" y="957"/>
                  </a:lnTo>
                  <a:cubicBezTo>
                    <a:pt x="1693" y="1066"/>
                    <a:pt x="1734" y="1285"/>
                    <a:pt x="1624" y="1445"/>
                  </a:cubicBezTo>
                  <a:cubicBezTo>
                    <a:pt x="1598" y="1482"/>
                    <a:pt x="1564" y="1514"/>
                    <a:pt x="1525" y="1540"/>
                  </a:cubicBezTo>
                  <a:lnTo>
                    <a:pt x="849" y="1946"/>
                  </a:lnTo>
                  <a:cubicBezTo>
                    <a:pt x="685" y="2052"/>
                    <a:pt x="469" y="2006"/>
                    <a:pt x="362" y="1844"/>
                  </a:cubicBezTo>
                  <a:cubicBezTo>
                    <a:pt x="338" y="1808"/>
                    <a:pt x="321" y="1767"/>
                    <a:pt x="314" y="1724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2723994" y="1842061"/>
              <a:ext cx="112649" cy="80209"/>
            </a:xfrm>
            <a:custGeom>
              <a:avLst/>
              <a:gdLst/>
              <a:ahLst/>
              <a:cxnLst/>
              <a:rect l="l" t="t" r="r" b="b"/>
              <a:pathLst>
                <a:path w="2146" h="1528" fill="none" extrusionOk="0">
                  <a:moveTo>
                    <a:pt x="1413" y="1438"/>
                  </a:moveTo>
                  <a:lnTo>
                    <a:pt x="47" y="502"/>
                  </a:lnTo>
                  <a:cubicBezTo>
                    <a:pt x="10" y="476"/>
                    <a:pt x="1" y="426"/>
                    <a:pt x="25" y="390"/>
                  </a:cubicBezTo>
                  <a:cubicBezTo>
                    <a:pt x="38" y="372"/>
                    <a:pt x="57" y="361"/>
                    <a:pt x="77" y="355"/>
                  </a:cubicBezTo>
                  <a:lnTo>
                    <a:pt x="1734" y="33"/>
                  </a:lnTo>
                  <a:cubicBezTo>
                    <a:pt x="1924" y="1"/>
                    <a:pt x="2107" y="130"/>
                    <a:pt x="2138" y="322"/>
                  </a:cubicBezTo>
                  <a:cubicBezTo>
                    <a:pt x="2146" y="364"/>
                    <a:pt x="2146" y="409"/>
                    <a:pt x="2136" y="452"/>
                  </a:cubicBezTo>
                  <a:lnTo>
                    <a:pt x="1946" y="1218"/>
                  </a:lnTo>
                  <a:cubicBezTo>
                    <a:pt x="1903" y="1408"/>
                    <a:pt x="1715" y="1527"/>
                    <a:pt x="1525" y="1484"/>
                  </a:cubicBezTo>
                  <a:cubicBezTo>
                    <a:pt x="1486" y="1475"/>
                    <a:pt x="1449" y="1460"/>
                    <a:pt x="1413" y="1438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2722997" y="1766157"/>
              <a:ext cx="107662" cy="91022"/>
            </a:xfrm>
            <a:custGeom>
              <a:avLst/>
              <a:gdLst/>
              <a:ahLst/>
              <a:cxnLst/>
              <a:rect l="l" t="t" r="r" b="b"/>
              <a:pathLst>
                <a:path w="2051" h="1734" fill="none" extrusionOk="0">
                  <a:moveTo>
                    <a:pt x="1725" y="1421"/>
                  </a:moveTo>
                  <a:lnTo>
                    <a:pt x="98" y="1727"/>
                  </a:lnTo>
                  <a:cubicBezTo>
                    <a:pt x="53" y="1734"/>
                    <a:pt x="12" y="1704"/>
                    <a:pt x="5" y="1659"/>
                  </a:cubicBezTo>
                  <a:cubicBezTo>
                    <a:pt x="1" y="1639"/>
                    <a:pt x="7" y="1618"/>
                    <a:pt x="18" y="1602"/>
                  </a:cubicBezTo>
                  <a:lnTo>
                    <a:pt x="957" y="200"/>
                  </a:lnTo>
                  <a:cubicBezTo>
                    <a:pt x="1069" y="40"/>
                    <a:pt x="1289" y="1"/>
                    <a:pt x="1447" y="113"/>
                  </a:cubicBezTo>
                  <a:cubicBezTo>
                    <a:pt x="1484" y="139"/>
                    <a:pt x="1516" y="170"/>
                    <a:pt x="1540" y="208"/>
                  </a:cubicBezTo>
                  <a:lnTo>
                    <a:pt x="1945" y="886"/>
                  </a:lnTo>
                  <a:cubicBezTo>
                    <a:pt x="2051" y="1048"/>
                    <a:pt x="2004" y="1266"/>
                    <a:pt x="1842" y="1372"/>
                  </a:cubicBezTo>
                  <a:cubicBezTo>
                    <a:pt x="1807" y="1395"/>
                    <a:pt x="1766" y="1412"/>
                    <a:pt x="1725" y="142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2694651" y="1737023"/>
              <a:ext cx="80261" cy="112649"/>
            </a:xfrm>
            <a:custGeom>
              <a:avLst/>
              <a:gdLst/>
              <a:ahLst/>
              <a:cxnLst/>
              <a:rect l="l" t="t" r="r" b="b"/>
              <a:pathLst>
                <a:path w="1529" h="2146" fill="none" extrusionOk="0">
                  <a:moveTo>
                    <a:pt x="1437" y="735"/>
                  </a:moveTo>
                  <a:lnTo>
                    <a:pt x="502" y="2099"/>
                  </a:lnTo>
                  <a:cubicBezTo>
                    <a:pt x="478" y="2136"/>
                    <a:pt x="427" y="2145"/>
                    <a:pt x="390" y="2121"/>
                  </a:cubicBezTo>
                  <a:cubicBezTo>
                    <a:pt x="373" y="2108"/>
                    <a:pt x="360" y="2090"/>
                    <a:pt x="356" y="2069"/>
                  </a:cubicBezTo>
                  <a:lnTo>
                    <a:pt x="34" y="414"/>
                  </a:lnTo>
                  <a:cubicBezTo>
                    <a:pt x="1" y="222"/>
                    <a:pt x="129" y="40"/>
                    <a:pt x="321" y="8"/>
                  </a:cubicBezTo>
                  <a:cubicBezTo>
                    <a:pt x="364" y="0"/>
                    <a:pt x="409" y="0"/>
                    <a:pt x="452" y="10"/>
                  </a:cubicBezTo>
                  <a:lnTo>
                    <a:pt x="1219" y="200"/>
                  </a:lnTo>
                  <a:cubicBezTo>
                    <a:pt x="1409" y="243"/>
                    <a:pt x="1529" y="431"/>
                    <a:pt x="1486" y="621"/>
                  </a:cubicBezTo>
                  <a:cubicBezTo>
                    <a:pt x="1477" y="662"/>
                    <a:pt x="1460" y="699"/>
                    <a:pt x="1437" y="735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2426415" y="1668521"/>
              <a:ext cx="217004" cy="88922"/>
            </a:xfrm>
            <a:custGeom>
              <a:avLst/>
              <a:gdLst/>
              <a:ahLst/>
              <a:cxnLst/>
              <a:rect l="l" t="t" r="r" b="b"/>
              <a:pathLst>
                <a:path w="4134" h="1694" fill="none" extrusionOk="0">
                  <a:moveTo>
                    <a:pt x="4134" y="1097"/>
                  </a:moveTo>
                  <a:cubicBezTo>
                    <a:pt x="3757" y="687"/>
                    <a:pt x="3271" y="390"/>
                    <a:pt x="2732" y="241"/>
                  </a:cubicBezTo>
                  <a:cubicBezTo>
                    <a:pt x="1845" y="1"/>
                    <a:pt x="1264" y="483"/>
                    <a:pt x="887" y="856"/>
                  </a:cubicBezTo>
                  <a:cubicBezTo>
                    <a:pt x="625" y="1106"/>
                    <a:pt x="325" y="1313"/>
                    <a:pt x="0" y="1471"/>
                  </a:cubicBezTo>
                  <a:cubicBezTo>
                    <a:pt x="492" y="1646"/>
                    <a:pt x="1022" y="1693"/>
                    <a:pt x="1538" y="1609"/>
                  </a:cubicBezTo>
                  <a:cubicBezTo>
                    <a:pt x="2427" y="1471"/>
                    <a:pt x="2841" y="968"/>
                    <a:pt x="3075" y="892"/>
                  </a:cubicBezTo>
                  <a:cubicBezTo>
                    <a:pt x="3670" y="698"/>
                    <a:pt x="4134" y="1097"/>
                    <a:pt x="4134" y="1097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412525" y="1938962"/>
              <a:ext cx="287659" cy="416475"/>
            </a:xfrm>
            <a:custGeom>
              <a:avLst/>
              <a:gdLst/>
              <a:ahLst/>
              <a:cxnLst/>
              <a:rect l="l" t="t" r="r" b="b"/>
              <a:pathLst>
                <a:path w="5480" h="7934" fill="none" extrusionOk="0">
                  <a:moveTo>
                    <a:pt x="597" y="457"/>
                  </a:moveTo>
                  <a:cubicBezTo>
                    <a:pt x="597" y="457"/>
                    <a:pt x="62" y="706"/>
                    <a:pt x="86" y="1139"/>
                  </a:cubicBezTo>
                  <a:cubicBezTo>
                    <a:pt x="108" y="1573"/>
                    <a:pt x="175" y="1688"/>
                    <a:pt x="133" y="3056"/>
                  </a:cubicBezTo>
                  <a:cubicBezTo>
                    <a:pt x="90" y="4424"/>
                    <a:pt x="0" y="5298"/>
                    <a:pt x="563" y="6111"/>
                  </a:cubicBezTo>
                  <a:cubicBezTo>
                    <a:pt x="1126" y="6925"/>
                    <a:pt x="2473" y="7839"/>
                    <a:pt x="2909" y="7885"/>
                  </a:cubicBezTo>
                  <a:cubicBezTo>
                    <a:pt x="3346" y="7934"/>
                    <a:pt x="3780" y="7725"/>
                    <a:pt x="3912" y="7578"/>
                  </a:cubicBezTo>
                  <a:cubicBezTo>
                    <a:pt x="4044" y="7430"/>
                    <a:pt x="4234" y="7199"/>
                    <a:pt x="4417" y="7248"/>
                  </a:cubicBezTo>
                  <a:cubicBezTo>
                    <a:pt x="4600" y="7294"/>
                    <a:pt x="5049" y="7006"/>
                    <a:pt x="5168" y="6521"/>
                  </a:cubicBezTo>
                  <a:cubicBezTo>
                    <a:pt x="5287" y="6036"/>
                    <a:pt x="5479" y="4868"/>
                    <a:pt x="4877" y="3643"/>
                  </a:cubicBezTo>
                  <a:cubicBezTo>
                    <a:pt x="4274" y="2421"/>
                    <a:pt x="3351" y="1515"/>
                    <a:pt x="2762" y="759"/>
                  </a:cubicBezTo>
                  <a:cubicBezTo>
                    <a:pt x="2173" y="0"/>
                    <a:pt x="1666" y="76"/>
                    <a:pt x="1502" y="140"/>
                  </a:cubicBezTo>
                  <a:lnTo>
                    <a:pt x="1197" y="253"/>
                  </a:lnTo>
                  <a:cubicBezTo>
                    <a:pt x="1197" y="253"/>
                    <a:pt x="947" y="209"/>
                    <a:pt x="597" y="457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489112" y="2039485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4" y="0"/>
                  </a:moveTo>
                  <a:cubicBezTo>
                    <a:pt x="164" y="0"/>
                    <a:pt x="143" y="4"/>
                    <a:pt x="123" y="12"/>
                  </a:cubicBezTo>
                  <a:cubicBezTo>
                    <a:pt x="43" y="44"/>
                    <a:pt x="0" y="135"/>
                    <a:pt x="30" y="217"/>
                  </a:cubicBezTo>
                  <a:cubicBezTo>
                    <a:pt x="55" y="283"/>
                    <a:pt x="117" y="323"/>
                    <a:pt x="183" y="323"/>
                  </a:cubicBezTo>
                  <a:cubicBezTo>
                    <a:pt x="201" y="323"/>
                    <a:pt x="219" y="320"/>
                    <a:pt x="237" y="314"/>
                  </a:cubicBezTo>
                  <a:cubicBezTo>
                    <a:pt x="321" y="284"/>
                    <a:pt x="364" y="191"/>
                    <a:pt x="334" y="107"/>
                  </a:cubicBezTo>
                  <a:cubicBezTo>
                    <a:pt x="334" y="105"/>
                    <a:pt x="334" y="105"/>
                    <a:pt x="332" y="103"/>
                  </a:cubicBezTo>
                  <a:cubicBezTo>
                    <a:pt x="308" y="39"/>
                    <a:pt x="248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1495883" y="2057122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0" y="1"/>
                  </a:moveTo>
                  <a:cubicBezTo>
                    <a:pt x="161" y="1"/>
                    <a:pt x="142" y="4"/>
                    <a:pt x="123" y="12"/>
                  </a:cubicBezTo>
                  <a:cubicBezTo>
                    <a:pt x="41" y="43"/>
                    <a:pt x="0" y="135"/>
                    <a:pt x="30" y="217"/>
                  </a:cubicBezTo>
                  <a:cubicBezTo>
                    <a:pt x="53" y="282"/>
                    <a:pt x="115" y="324"/>
                    <a:pt x="181" y="324"/>
                  </a:cubicBezTo>
                  <a:cubicBezTo>
                    <a:pt x="200" y="324"/>
                    <a:pt x="218" y="320"/>
                    <a:pt x="237" y="313"/>
                  </a:cubicBezTo>
                  <a:cubicBezTo>
                    <a:pt x="321" y="284"/>
                    <a:pt x="363" y="190"/>
                    <a:pt x="334" y="107"/>
                  </a:cubicBezTo>
                  <a:cubicBezTo>
                    <a:pt x="332" y="107"/>
                    <a:pt x="332" y="105"/>
                    <a:pt x="332" y="103"/>
                  </a:cubicBezTo>
                  <a:cubicBezTo>
                    <a:pt x="306" y="40"/>
                    <a:pt x="245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1553782" y="2103683"/>
              <a:ext cx="19107" cy="16955"/>
            </a:xfrm>
            <a:custGeom>
              <a:avLst/>
              <a:gdLst/>
              <a:ahLst/>
              <a:cxnLst/>
              <a:rect l="l" t="t" r="r" b="b"/>
              <a:pathLst>
                <a:path w="364" h="323" extrusionOk="0">
                  <a:moveTo>
                    <a:pt x="181" y="1"/>
                  </a:moveTo>
                  <a:cubicBezTo>
                    <a:pt x="162" y="1"/>
                    <a:pt x="142" y="4"/>
                    <a:pt x="123" y="12"/>
                  </a:cubicBezTo>
                  <a:cubicBezTo>
                    <a:pt x="41" y="43"/>
                    <a:pt x="0" y="135"/>
                    <a:pt x="30" y="217"/>
                  </a:cubicBezTo>
                  <a:cubicBezTo>
                    <a:pt x="54" y="282"/>
                    <a:pt x="116" y="323"/>
                    <a:pt x="182" y="323"/>
                  </a:cubicBezTo>
                  <a:cubicBezTo>
                    <a:pt x="201" y="323"/>
                    <a:pt x="219" y="320"/>
                    <a:pt x="237" y="314"/>
                  </a:cubicBezTo>
                  <a:cubicBezTo>
                    <a:pt x="321" y="284"/>
                    <a:pt x="364" y="191"/>
                    <a:pt x="334" y="107"/>
                  </a:cubicBezTo>
                  <a:cubicBezTo>
                    <a:pt x="332" y="105"/>
                    <a:pt x="332" y="105"/>
                    <a:pt x="332" y="103"/>
                  </a:cubicBezTo>
                  <a:cubicBezTo>
                    <a:pt x="306" y="40"/>
                    <a:pt x="245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547116" y="2126045"/>
              <a:ext cx="19160" cy="17008"/>
            </a:xfrm>
            <a:custGeom>
              <a:avLst/>
              <a:gdLst/>
              <a:ahLst/>
              <a:cxnLst/>
              <a:rect l="l" t="t" r="r" b="b"/>
              <a:pathLst>
                <a:path w="365" h="324" extrusionOk="0">
                  <a:moveTo>
                    <a:pt x="183" y="1"/>
                  </a:moveTo>
                  <a:cubicBezTo>
                    <a:pt x="163" y="1"/>
                    <a:pt x="143" y="4"/>
                    <a:pt x="124" y="12"/>
                  </a:cubicBezTo>
                  <a:cubicBezTo>
                    <a:pt x="42" y="44"/>
                    <a:pt x="1" y="135"/>
                    <a:pt x="30" y="217"/>
                  </a:cubicBezTo>
                  <a:cubicBezTo>
                    <a:pt x="55" y="283"/>
                    <a:pt x="117" y="324"/>
                    <a:pt x="183" y="324"/>
                  </a:cubicBezTo>
                  <a:cubicBezTo>
                    <a:pt x="201" y="324"/>
                    <a:pt x="219" y="321"/>
                    <a:pt x="237" y="314"/>
                  </a:cubicBezTo>
                  <a:cubicBezTo>
                    <a:pt x="321" y="283"/>
                    <a:pt x="364" y="191"/>
                    <a:pt x="334" y="107"/>
                  </a:cubicBezTo>
                  <a:cubicBezTo>
                    <a:pt x="334" y="106"/>
                    <a:pt x="332" y="104"/>
                    <a:pt x="332" y="104"/>
                  </a:cubicBezTo>
                  <a:cubicBezTo>
                    <a:pt x="307" y="40"/>
                    <a:pt x="246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561603" y="2163630"/>
              <a:ext cx="19317" cy="16955"/>
            </a:xfrm>
            <a:custGeom>
              <a:avLst/>
              <a:gdLst/>
              <a:ahLst/>
              <a:cxnLst/>
              <a:rect l="l" t="t" r="r" b="b"/>
              <a:pathLst>
                <a:path w="368" h="323" extrusionOk="0">
                  <a:moveTo>
                    <a:pt x="183" y="0"/>
                  </a:moveTo>
                  <a:cubicBezTo>
                    <a:pt x="123" y="0"/>
                    <a:pt x="65" y="35"/>
                    <a:pt x="38" y="92"/>
                  </a:cubicBezTo>
                  <a:cubicBezTo>
                    <a:pt x="0" y="174"/>
                    <a:pt x="34" y="269"/>
                    <a:pt x="114" y="307"/>
                  </a:cubicBezTo>
                  <a:cubicBezTo>
                    <a:pt x="137" y="317"/>
                    <a:pt x="161" y="323"/>
                    <a:pt x="184" y="323"/>
                  </a:cubicBezTo>
                  <a:cubicBezTo>
                    <a:pt x="245" y="323"/>
                    <a:pt x="302" y="288"/>
                    <a:pt x="330" y="230"/>
                  </a:cubicBezTo>
                  <a:cubicBezTo>
                    <a:pt x="330" y="228"/>
                    <a:pt x="330" y="228"/>
                    <a:pt x="330" y="226"/>
                  </a:cubicBezTo>
                  <a:cubicBezTo>
                    <a:pt x="368" y="146"/>
                    <a:pt x="330" y="49"/>
                    <a:pt x="248" y="14"/>
                  </a:cubicBezTo>
                  <a:cubicBezTo>
                    <a:pt x="227" y="5"/>
                    <a:pt x="20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547588" y="2209928"/>
              <a:ext cx="19370" cy="17008"/>
            </a:xfrm>
            <a:custGeom>
              <a:avLst/>
              <a:gdLst/>
              <a:ahLst/>
              <a:cxnLst/>
              <a:rect l="l" t="t" r="r" b="b"/>
              <a:pathLst>
                <a:path w="369" h="324" extrusionOk="0">
                  <a:moveTo>
                    <a:pt x="182" y="0"/>
                  </a:moveTo>
                  <a:cubicBezTo>
                    <a:pt x="122" y="0"/>
                    <a:pt x="65" y="35"/>
                    <a:pt x="38" y="94"/>
                  </a:cubicBezTo>
                  <a:cubicBezTo>
                    <a:pt x="1" y="174"/>
                    <a:pt x="35" y="271"/>
                    <a:pt x="117" y="308"/>
                  </a:cubicBezTo>
                  <a:cubicBezTo>
                    <a:pt x="139" y="318"/>
                    <a:pt x="162" y="323"/>
                    <a:pt x="185" y="323"/>
                  </a:cubicBezTo>
                  <a:cubicBezTo>
                    <a:pt x="245" y="323"/>
                    <a:pt x="302" y="289"/>
                    <a:pt x="331" y="230"/>
                  </a:cubicBezTo>
                  <a:cubicBezTo>
                    <a:pt x="331" y="230"/>
                    <a:pt x="331" y="228"/>
                    <a:pt x="331" y="228"/>
                  </a:cubicBezTo>
                  <a:cubicBezTo>
                    <a:pt x="368" y="146"/>
                    <a:pt x="331" y="51"/>
                    <a:pt x="249" y="15"/>
                  </a:cubicBezTo>
                  <a:cubicBezTo>
                    <a:pt x="227" y="5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565698" y="2221581"/>
              <a:ext cx="19317" cy="16955"/>
            </a:xfrm>
            <a:custGeom>
              <a:avLst/>
              <a:gdLst/>
              <a:ahLst/>
              <a:cxnLst/>
              <a:rect l="l" t="t" r="r" b="b"/>
              <a:pathLst>
                <a:path w="368" h="323" extrusionOk="0">
                  <a:moveTo>
                    <a:pt x="182" y="0"/>
                  </a:moveTo>
                  <a:cubicBezTo>
                    <a:pt x="122" y="0"/>
                    <a:pt x="65" y="35"/>
                    <a:pt x="38" y="93"/>
                  </a:cubicBezTo>
                  <a:cubicBezTo>
                    <a:pt x="1" y="173"/>
                    <a:pt x="34" y="270"/>
                    <a:pt x="114" y="308"/>
                  </a:cubicBezTo>
                  <a:cubicBezTo>
                    <a:pt x="137" y="318"/>
                    <a:pt x="161" y="323"/>
                    <a:pt x="184" y="323"/>
                  </a:cubicBezTo>
                  <a:cubicBezTo>
                    <a:pt x="244" y="323"/>
                    <a:pt x="302" y="289"/>
                    <a:pt x="331" y="229"/>
                  </a:cubicBezTo>
                  <a:cubicBezTo>
                    <a:pt x="331" y="229"/>
                    <a:pt x="331" y="228"/>
                    <a:pt x="331" y="228"/>
                  </a:cubicBezTo>
                  <a:cubicBezTo>
                    <a:pt x="368" y="146"/>
                    <a:pt x="331" y="50"/>
                    <a:pt x="249" y="15"/>
                  </a:cubicBezTo>
                  <a:cubicBezTo>
                    <a:pt x="227" y="5"/>
                    <a:pt x="20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552680" y="2190821"/>
              <a:ext cx="19370" cy="17008"/>
            </a:xfrm>
            <a:custGeom>
              <a:avLst/>
              <a:gdLst/>
              <a:ahLst/>
              <a:cxnLst/>
              <a:rect l="l" t="t" r="r" b="b"/>
              <a:pathLst>
                <a:path w="369" h="324" extrusionOk="0">
                  <a:moveTo>
                    <a:pt x="186" y="0"/>
                  </a:moveTo>
                  <a:cubicBezTo>
                    <a:pt x="125" y="0"/>
                    <a:pt x="67" y="35"/>
                    <a:pt x="40" y="94"/>
                  </a:cubicBezTo>
                  <a:cubicBezTo>
                    <a:pt x="1" y="174"/>
                    <a:pt x="36" y="269"/>
                    <a:pt x="116" y="308"/>
                  </a:cubicBezTo>
                  <a:cubicBezTo>
                    <a:pt x="138" y="319"/>
                    <a:pt x="161" y="323"/>
                    <a:pt x="184" y="323"/>
                  </a:cubicBezTo>
                  <a:cubicBezTo>
                    <a:pt x="245" y="323"/>
                    <a:pt x="304" y="289"/>
                    <a:pt x="331" y="230"/>
                  </a:cubicBezTo>
                  <a:cubicBezTo>
                    <a:pt x="331" y="230"/>
                    <a:pt x="333" y="228"/>
                    <a:pt x="333" y="226"/>
                  </a:cubicBezTo>
                  <a:cubicBezTo>
                    <a:pt x="368" y="146"/>
                    <a:pt x="333" y="51"/>
                    <a:pt x="251" y="14"/>
                  </a:cubicBezTo>
                  <a:cubicBezTo>
                    <a:pt x="230" y="5"/>
                    <a:pt x="20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556984" y="2202264"/>
              <a:ext cx="19422" cy="17008"/>
            </a:xfrm>
            <a:custGeom>
              <a:avLst/>
              <a:gdLst/>
              <a:ahLst/>
              <a:cxnLst/>
              <a:rect l="l" t="t" r="r" b="b"/>
              <a:pathLst>
                <a:path w="370" h="324" extrusionOk="0">
                  <a:moveTo>
                    <a:pt x="186" y="0"/>
                  </a:moveTo>
                  <a:cubicBezTo>
                    <a:pt x="125" y="0"/>
                    <a:pt x="67" y="35"/>
                    <a:pt x="40" y="92"/>
                  </a:cubicBezTo>
                  <a:cubicBezTo>
                    <a:pt x="1" y="174"/>
                    <a:pt x="36" y="269"/>
                    <a:pt x="116" y="309"/>
                  </a:cubicBezTo>
                  <a:cubicBezTo>
                    <a:pt x="138" y="319"/>
                    <a:pt x="161" y="323"/>
                    <a:pt x="184" y="323"/>
                  </a:cubicBezTo>
                  <a:cubicBezTo>
                    <a:pt x="245" y="323"/>
                    <a:pt x="304" y="289"/>
                    <a:pt x="331" y="230"/>
                  </a:cubicBezTo>
                  <a:cubicBezTo>
                    <a:pt x="333" y="228"/>
                    <a:pt x="333" y="228"/>
                    <a:pt x="333" y="227"/>
                  </a:cubicBezTo>
                  <a:cubicBezTo>
                    <a:pt x="370" y="146"/>
                    <a:pt x="333" y="51"/>
                    <a:pt x="251" y="14"/>
                  </a:cubicBezTo>
                  <a:cubicBezTo>
                    <a:pt x="229" y="5"/>
                    <a:pt x="207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1495096" y="2181215"/>
              <a:ext cx="19317" cy="16955"/>
            </a:xfrm>
            <a:custGeom>
              <a:avLst/>
              <a:gdLst/>
              <a:ahLst/>
              <a:cxnLst/>
              <a:rect l="l" t="t" r="r" b="b"/>
              <a:pathLst>
                <a:path w="368" h="323" extrusionOk="0">
                  <a:moveTo>
                    <a:pt x="182" y="0"/>
                  </a:moveTo>
                  <a:cubicBezTo>
                    <a:pt x="122" y="0"/>
                    <a:pt x="65" y="34"/>
                    <a:pt x="37" y="93"/>
                  </a:cubicBezTo>
                  <a:cubicBezTo>
                    <a:pt x="0" y="173"/>
                    <a:pt x="34" y="270"/>
                    <a:pt x="114" y="307"/>
                  </a:cubicBezTo>
                  <a:cubicBezTo>
                    <a:pt x="137" y="317"/>
                    <a:pt x="160" y="322"/>
                    <a:pt x="183" y="322"/>
                  </a:cubicBezTo>
                  <a:cubicBezTo>
                    <a:pt x="244" y="322"/>
                    <a:pt x="302" y="289"/>
                    <a:pt x="330" y="231"/>
                  </a:cubicBezTo>
                  <a:cubicBezTo>
                    <a:pt x="330" y="229"/>
                    <a:pt x="330" y="227"/>
                    <a:pt x="330" y="227"/>
                  </a:cubicBezTo>
                  <a:cubicBezTo>
                    <a:pt x="367" y="145"/>
                    <a:pt x="330" y="50"/>
                    <a:pt x="248" y="14"/>
                  </a:cubicBezTo>
                  <a:cubicBezTo>
                    <a:pt x="227" y="5"/>
                    <a:pt x="20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538612" y="2087463"/>
              <a:ext cx="19107" cy="16955"/>
            </a:xfrm>
            <a:custGeom>
              <a:avLst/>
              <a:gdLst/>
              <a:ahLst/>
              <a:cxnLst/>
              <a:rect l="l" t="t" r="r" b="b"/>
              <a:pathLst>
                <a:path w="364" h="323" extrusionOk="0">
                  <a:moveTo>
                    <a:pt x="182" y="1"/>
                  </a:moveTo>
                  <a:cubicBezTo>
                    <a:pt x="162" y="1"/>
                    <a:pt x="143" y="4"/>
                    <a:pt x="124" y="11"/>
                  </a:cubicBezTo>
                  <a:cubicBezTo>
                    <a:pt x="43" y="43"/>
                    <a:pt x="1" y="134"/>
                    <a:pt x="30" y="216"/>
                  </a:cubicBezTo>
                  <a:cubicBezTo>
                    <a:pt x="55" y="282"/>
                    <a:pt x="117" y="323"/>
                    <a:pt x="183" y="323"/>
                  </a:cubicBezTo>
                  <a:cubicBezTo>
                    <a:pt x="201" y="323"/>
                    <a:pt x="219" y="320"/>
                    <a:pt x="237" y="313"/>
                  </a:cubicBezTo>
                  <a:cubicBezTo>
                    <a:pt x="321" y="283"/>
                    <a:pt x="364" y="190"/>
                    <a:pt x="334" y="106"/>
                  </a:cubicBezTo>
                  <a:cubicBezTo>
                    <a:pt x="334" y="106"/>
                    <a:pt x="334" y="104"/>
                    <a:pt x="332" y="103"/>
                  </a:cubicBezTo>
                  <a:cubicBezTo>
                    <a:pt x="308" y="39"/>
                    <a:pt x="247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544491" y="2151556"/>
              <a:ext cx="19002" cy="16955"/>
            </a:xfrm>
            <a:custGeom>
              <a:avLst/>
              <a:gdLst/>
              <a:ahLst/>
              <a:cxnLst/>
              <a:rect l="l" t="t" r="r" b="b"/>
              <a:pathLst>
                <a:path w="362" h="323" extrusionOk="0">
                  <a:moveTo>
                    <a:pt x="181" y="0"/>
                  </a:moveTo>
                  <a:cubicBezTo>
                    <a:pt x="162" y="0"/>
                    <a:pt x="143" y="4"/>
                    <a:pt x="123" y="11"/>
                  </a:cubicBezTo>
                  <a:cubicBezTo>
                    <a:pt x="41" y="41"/>
                    <a:pt x="0" y="132"/>
                    <a:pt x="28" y="214"/>
                  </a:cubicBezTo>
                  <a:cubicBezTo>
                    <a:pt x="50" y="280"/>
                    <a:pt x="113" y="322"/>
                    <a:pt x="180" y="322"/>
                  </a:cubicBezTo>
                  <a:cubicBezTo>
                    <a:pt x="198" y="322"/>
                    <a:pt x="216" y="319"/>
                    <a:pt x="233" y="313"/>
                  </a:cubicBezTo>
                  <a:cubicBezTo>
                    <a:pt x="317" y="285"/>
                    <a:pt x="362" y="194"/>
                    <a:pt x="334" y="110"/>
                  </a:cubicBezTo>
                  <a:cubicBezTo>
                    <a:pt x="334" y="108"/>
                    <a:pt x="332" y="106"/>
                    <a:pt x="332" y="104"/>
                  </a:cubicBezTo>
                  <a:cubicBezTo>
                    <a:pt x="308" y="39"/>
                    <a:pt x="247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525121" y="2127515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3" y="1"/>
                  </a:moveTo>
                  <a:cubicBezTo>
                    <a:pt x="163" y="1"/>
                    <a:pt x="143" y="4"/>
                    <a:pt x="123" y="12"/>
                  </a:cubicBezTo>
                  <a:cubicBezTo>
                    <a:pt x="41" y="44"/>
                    <a:pt x="0" y="135"/>
                    <a:pt x="30" y="217"/>
                  </a:cubicBezTo>
                  <a:cubicBezTo>
                    <a:pt x="54" y="283"/>
                    <a:pt x="116" y="324"/>
                    <a:pt x="182" y="324"/>
                  </a:cubicBezTo>
                  <a:cubicBezTo>
                    <a:pt x="200" y="324"/>
                    <a:pt x="219" y="321"/>
                    <a:pt x="237" y="314"/>
                  </a:cubicBezTo>
                  <a:cubicBezTo>
                    <a:pt x="321" y="283"/>
                    <a:pt x="364" y="191"/>
                    <a:pt x="334" y="107"/>
                  </a:cubicBezTo>
                  <a:cubicBezTo>
                    <a:pt x="332" y="106"/>
                    <a:pt x="332" y="104"/>
                    <a:pt x="332" y="104"/>
                  </a:cubicBezTo>
                  <a:cubicBezTo>
                    <a:pt x="306" y="40"/>
                    <a:pt x="246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1579503" y="2144627"/>
              <a:ext cx="19107" cy="16955"/>
            </a:xfrm>
            <a:custGeom>
              <a:avLst/>
              <a:gdLst/>
              <a:ahLst/>
              <a:cxnLst/>
              <a:rect l="l" t="t" r="r" b="b"/>
              <a:pathLst>
                <a:path w="364" h="323" extrusionOk="0">
                  <a:moveTo>
                    <a:pt x="181" y="1"/>
                  </a:moveTo>
                  <a:cubicBezTo>
                    <a:pt x="161" y="1"/>
                    <a:pt x="141" y="5"/>
                    <a:pt x="122" y="13"/>
                  </a:cubicBezTo>
                  <a:cubicBezTo>
                    <a:pt x="42" y="44"/>
                    <a:pt x="1" y="134"/>
                    <a:pt x="30" y="216"/>
                  </a:cubicBezTo>
                  <a:cubicBezTo>
                    <a:pt x="54" y="281"/>
                    <a:pt x="114" y="323"/>
                    <a:pt x="180" y="323"/>
                  </a:cubicBezTo>
                  <a:cubicBezTo>
                    <a:pt x="198" y="323"/>
                    <a:pt x="217" y="319"/>
                    <a:pt x="235" y="313"/>
                  </a:cubicBezTo>
                  <a:cubicBezTo>
                    <a:pt x="319" y="283"/>
                    <a:pt x="364" y="191"/>
                    <a:pt x="332" y="108"/>
                  </a:cubicBezTo>
                  <a:cubicBezTo>
                    <a:pt x="332" y="106"/>
                    <a:pt x="332" y="104"/>
                    <a:pt x="330" y="102"/>
                  </a:cubicBezTo>
                  <a:cubicBezTo>
                    <a:pt x="306" y="39"/>
                    <a:pt x="245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1586642" y="2200007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4" y="1"/>
                  </a:moveTo>
                  <a:cubicBezTo>
                    <a:pt x="164" y="1"/>
                    <a:pt x="143" y="4"/>
                    <a:pt x="124" y="12"/>
                  </a:cubicBezTo>
                  <a:cubicBezTo>
                    <a:pt x="42" y="44"/>
                    <a:pt x="1" y="133"/>
                    <a:pt x="30" y="217"/>
                  </a:cubicBezTo>
                  <a:cubicBezTo>
                    <a:pt x="54" y="283"/>
                    <a:pt x="116" y="324"/>
                    <a:pt x="183" y="324"/>
                  </a:cubicBezTo>
                  <a:cubicBezTo>
                    <a:pt x="201" y="324"/>
                    <a:pt x="219" y="321"/>
                    <a:pt x="237" y="314"/>
                  </a:cubicBezTo>
                  <a:cubicBezTo>
                    <a:pt x="321" y="284"/>
                    <a:pt x="364" y="191"/>
                    <a:pt x="334" y="107"/>
                  </a:cubicBezTo>
                  <a:cubicBezTo>
                    <a:pt x="334" y="107"/>
                    <a:pt x="332" y="106"/>
                    <a:pt x="332" y="104"/>
                  </a:cubicBezTo>
                  <a:cubicBezTo>
                    <a:pt x="308" y="40"/>
                    <a:pt x="248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1606432" y="2266882"/>
              <a:ext cx="19107" cy="16955"/>
            </a:xfrm>
            <a:custGeom>
              <a:avLst/>
              <a:gdLst/>
              <a:ahLst/>
              <a:cxnLst/>
              <a:rect l="l" t="t" r="r" b="b"/>
              <a:pathLst>
                <a:path w="364" h="323" extrusionOk="0">
                  <a:moveTo>
                    <a:pt x="181" y="0"/>
                  </a:moveTo>
                  <a:cubicBezTo>
                    <a:pt x="161" y="0"/>
                    <a:pt x="141" y="4"/>
                    <a:pt x="121" y="11"/>
                  </a:cubicBezTo>
                  <a:cubicBezTo>
                    <a:pt x="41" y="43"/>
                    <a:pt x="0" y="134"/>
                    <a:pt x="30" y="216"/>
                  </a:cubicBezTo>
                  <a:cubicBezTo>
                    <a:pt x="53" y="282"/>
                    <a:pt x="116" y="323"/>
                    <a:pt x="182" y="323"/>
                  </a:cubicBezTo>
                  <a:cubicBezTo>
                    <a:pt x="200" y="323"/>
                    <a:pt x="219" y="320"/>
                    <a:pt x="237" y="313"/>
                  </a:cubicBezTo>
                  <a:cubicBezTo>
                    <a:pt x="321" y="283"/>
                    <a:pt x="363" y="190"/>
                    <a:pt x="334" y="106"/>
                  </a:cubicBezTo>
                  <a:cubicBezTo>
                    <a:pt x="332" y="106"/>
                    <a:pt x="332" y="104"/>
                    <a:pt x="332" y="103"/>
                  </a:cubicBezTo>
                  <a:cubicBezTo>
                    <a:pt x="306" y="38"/>
                    <a:pt x="245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1585960" y="2184574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2" y="0"/>
                  </a:moveTo>
                  <a:cubicBezTo>
                    <a:pt x="162" y="0"/>
                    <a:pt x="142" y="4"/>
                    <a:pt x="122" y="12"/>
                  </a:cubicBezTo>
                  <a:cubicBezTo>
                    <a:pt x="42" y="44"/>
                    <a:pt x="1" y="135"/>
                    <a:pt x="30" y="217"/>
                  </a:cubicBezTo>
                  <a:cubicBezTo>
                    <a:pt x="54" y="283"/>
                    <a:pt x="116" y="323"/>
                    <a:pt x="182" y="323"/>
                  </a:cubicBezTo>
                  <a:cubicBezTo>
                    <a:pt x="201" y="323"/>
                    <a:pt x="219" y="320"/>
                    <a:pt x="237" y="314"/>
                  </a:cubicBezTo>
                  <a:cubicBezTo>
                    <a:pt x="321" y="284"/>
                    <a:pt x="364" y="191"/>
                    <a:pt x="334" y="107"/>
                  </a:cubicBezTo>
                  <a:cubicBezTo>
                    <a:pt x="332" y="105"/>
                    <a:pt x="332" y="105"/>
                    <a:pt x="332" y="103"/>
                  </a:cubicBezTo>
                  <a:cubicBezTo>
                    <a:pt x="307" y="39"/>
                    <a:pt x="246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1566223" y="2183839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1" y="0"/>
                  </a:moveTo>
                  <a:cubicBezTo>
                    <a:pt x="161" y="0"/>
                    <a:pt x="142" y="4"/>
                    <a:pt x="123" y="11"/>
                  </a:cubicBezTo>
                  <a:cubicBezTo>
                    <a:pt x="41" y="43"/>
                    <a:pt x="0" y="134"/>
                    <a:pt x="30" y="216"/>
                  </a:cubicBezTo>
                  <a:cubicBezTo>
                    <a:pt x="53" y="281"/>
                    <a:pt x="115" y="323"/>
                    <a:pt x="181" y="323"/>
                  </a:cubicBezTo>
                  <a:cubicBezTo>
                    <a:pt x="200" y="323"/>
                    <a:pt x="218" y="320"/>
                    <a:pt x="237" y="313"/>
                  </a:cubicBezTo>
                  <a:cubicBezTo>
                    <a:pt x="321" y="283"/>
                    <a:pt x="363" y="192"/>
                    <a:pt x="334" y="108"/>
                  </a:cubicBezTo>
                  <a:cubicBezTo>
                    <a:pt x="334" y="106"/>
                    <a:pt x="332" y="104"/>
                    <a:pt x="332" y="102"/>
                  </a:cubicBezTo>
                  <a:cubicBezTo>
                    <a:pt x="307" y="39"/>
                    <a:pt x="245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1578716" y="2229665"/>
              <a:ext cx="19160" cy="17008"/>
            </a:xfrm>
            <a:custGeom>
              <a:avLst/>
              <a:gdLst/>
              <a:ahLst/>
              <a:cxnLst/>
              <a:rect l="l" t="t" r="r" b="b"/>
              <a:pathLst>
                <a:path w="365" h="324" extrusionOk="0">
                  <a:moveTo>
                    <a:pt x="183" y="0"/>
                  </a:moveTo>
                  <a:cubicBezTo>
                    <a:pt x="163" y="0"/>
                    <a:pt x="143" y="4"/>
                    <a:pt x="124" y="12"/>
                  </a:cubicBezTo>
                  <a:cubicBezTo>
                    <a:pt x="42" y="44"/>
                    <a:pt x="1" y="135"/>
                    <a:pt x="30" y="217"/>
                  </a:cubicBezTo>
                  <a:cubicBezTo>
                    <a:pt x="54" y="283"/>
                    <a:pt x="116" y="323"/>
                    <a:pt x="183" y="323"/>
                  </a:cubicBezTo>
                  <a:cubicBezTo>
                    <a:pt x="201" y="323"/>
                    <a:pt x="219" y="320"/>
                    <a:pt x="237" y="314"/>
                  </a:cubicBezTo>
                  <a:cubicBezTo>
                    <a:pt x="321" y="284"/>
                    <a:pt x="364" y="191"/>
                    <a:pt x="334" y="107"/>
                  </a:cubicBezTo>
                  <a:cubicBezTo>
                    <a:pt x="334" y="105"/>
                    <a:pt x="332" y="105"/>
                    <a:pt x="332" y="103"/>
                  </a:cubicBezTo>
                  <a:cubicBezTo>
                    <a:pt x="307" y="39"/>
                    <a:pt x="246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1592521" y="2168406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3" y="1"/>
                  </a:moveTo>
                  <a:cubicBezTo>
                    <a:pt x="163" y="1"/>
                    <a:pt x="143" y="4"/>
                    <a:pt x="123" y="12"/>
                  </a:cubicBezTo>
                  <a:cubicBezTo>
                    <a:pt x="41" y="44"/>
                    <a:pt x="0" y="135"/>
                    <a:pt x="30" y="217"/>
                  </a:cubicBezTo>
                  <a:cubicBezTo>
                    <a:pt x="54" y="283"/>
                    <a:pt x="116" y="324"/>
                    <a:pt x="182" y="324"/>
                  </a:cubicBezTo>
                  <a:cubicBezTo>
                    <a:pt x="201" y="324"/>
                    <a:pt x="219" y="321"/>
                    <a:pt x="237" y="314"/>
                  </a:cubicBezTo>
                  <a:cubicBezTo>
                    <a:pt x="321" y="284"/>
                    <a:pt x="364" y="191"/>
                    <a:pt x="334" y="107"/>
                  </a:cubicBezTo>
                  <a:cubicBezTo>
                    <a:pt x="334" y="106"/>
                    <a:pt x="334" y="104"/>
                    <a:pt x="332" y="102"/>
                  </a:cubicBezTo>
                  <a:cubicBezTo>
                    <a:pt x="308" y="39"/>
                    <a:pt x="24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1573624" y="2192606"/>
              <a:ext cx="19160" cy="17060"/>
            </a:xfrm>
            <a:custGeom>
              <a:avLst/>
              <a:gdLst/>
              <a:ahLst/>
              <a:cxnLst/>
              <a:rect l="l" t="t" r="r" b="b"/>
              <a:pathLst>
                <a:path w="365" h="325" extrusionOk="0">
                  <a:moveTo>
                    <a:pt x="181" y="1"/>
                  </a:moveTo>
                  <a:cubicBezTo>
                    <a:pt x="162" y="1"/>
                    <a:pt x="143" y="4"/>
                    <a:pt x="124" y="12"/>
                  </a:cubicBezTo>
                  <a:cubicBezTo>
                    <a:pt x="42" y="45"/>
                    <a:pt x="1" y="135"/>
                    <a:pt x="31" y="219"/>
                  </a:cubicBezTo>
                  <a:cubicBezTo>
                    <a:pt x="54" y="284"/>
                    <a:pt x="115" y="324"/>
                    <a:pt x="181" y="324"/>
                  </a:cubicBezTo>
                  <a:cubicBezTo>
                    <a:pt x="199" y="324"/>
                    <a:pt x="219" y="321"/>
                    <a:pt x="237" y="314"/>
                  </a:cubicBezTo>
                  <a:cubicBezTo>
                    <a:pt x="321" y="284"/>
                    <a:pt x="364" y="192"/>
                    <a:pt x="334" y="109"/>
                  </a:cubicBezTo>
                  <a:cubicBezTo>
                    <a:pt x="332" y="107"/>
                    <a:pt x="332" y="105"/>
                    <a:pt x="332" y="103"/>
                  </a:cubicBezTo>
                  <a:cubicBezTo>
                    <a:pt x="307" y="40"/>
                    <a:pt x="245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1592049" y="2223471"/>
              <a:ext cx="19107" cy="17060"/>
            </a:xfrm>
            <a:custGeom>
              <a:avLst/>
              <a:gdLst/>
              <a:ahLst/>
              <a:cxnLst/>
              <a:rect l="l" t="t" r="r" b="b"/>
              <a:pathLst>
                <a:path w="364" h="325" extrusionOk="0">
                  <a:moveTo>
                    <a:pt x="183" y="1"/>
                  </a:moveTo>
                  <a:cubicBezTo>
                    <a:pt x="163" y="1"/>
                    <a:pt x="143" y="5"/>
                    <a:pt x="123" y="13"/>
                  </a:cubicBezTo>
                  <a:cubicBezTo>
                    <a:pt x="41" y="44"/>
                    <a:pt x="0" y="136"/>
                    <a:pt x="30" y="218"/>
                  </a:cubicBezTo>
                  <a:cubicBezTo>
                    <a:pt x="53" y="283"/>
                    <a:pt x="116" y="324"/>
                    <a:pt x="182" y="324"/>
                  </a:cubicBezTo>
                  <a:cubicBezTo>
                    <a:pt x="200" y="324"/>
                    <a:pt x="219" y="321"/>
                    <a:pt x="237" y="315"/>
                  </a:cubicBezTo>
                  <a:cubicBezTo>
                    <a:pt x="321" y="283"/>
                    <a:pt x="363" y="192"/>
                    <a:pt x="334" y="108"/>
                  </a:cubicBezTo>
                  <a:cubicBezTo>
                    <a:pt x="334" y="106"/>
                    <a:pt x="332" y="104"/>
                    <a:pt x="332" y="104"/>
                  </a:cubicBezTo>
                  <a:cubicBezTo>
                    <a:pt x="308" y="40"/>
                    <a:pt x="24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1594779" y="2255964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2" y="1"/>
                  </a:moveTo>
                  <a:cubicBezTo>
                    <a:pt x="162" y="1"/>
                    <a:pt x="141" y="4"/>
                    <a:pt x="121" y="12"/>
                  </a:cubicBezTo>
                  <a:cubicBezTo>
                    <a:pt x="41" y="44"/>
                    <a:pt x="0" y="135"/>
                    <a:pt x="30" y="217"/>
                  </a:cubicBezTo>
                  <a:cubicBezTo>
                    <a:pt x="53" y="283"/>
                    <a:pt x="116" y="324"/>
                    <a:pt x="182" y="324"/>
                  </a:cubicBezTo>
                  <a:cubicBezTo>
                    <a:pt x="200" y="324"/>
                    <a:pt x="219" y="321"/>
                    <a:pt x="237" y="314"/>
                  </a:cubicBezTo>
                  <a:cubicBezTo>
                    <a:pt x="321" y="284"/>
                    <a:pt x="364" y="191"/>
                    <a:pt x="334" y="107"/>
                  </a:cubicBezTo>
                  <a:cubicBezTo>
                    <a:pt x="332" y="106"/>
                    <a:pt x="332" y="104"/>
                    <a:pt x="332" y="102"/>
                  </a:cubicBezTo>
                  <a:cubicBezTo>
                    <a:pt x="306" y="39"/>
                    <a:pt x="246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1592207" y="2240899"/>
              <a:ext cx="19160" cy="17008"/>
            </a:xfrm>
            <a:custGeom>
              <a:avLst/>
              <a:gdLst/>
              <a:ahLst/>
              <a:cxnLst/>
              <a:rect l="l" t="t" r="r" b="b"/>
              <a:pathLst>
                <a:path w="365" h="324" extrusionOk="0">
                  <a:moveTo>
                    <a:pt x="182" y="1"/>
                  </a:moveTo>
                  <a:cubicBezTo>
                    <a:pt x="162" y="1"/>
                    <a:pt x="142" y="4"/>
                    <a:pt x="122" y="12"/>
                  </a:cubicBezTo>
                  <a:cubicBezTo>
                    <a:pt x="42" y="44"/>
                    <a:pt x="1" y="134"/>
                    <a:pt x="31" y="217"/>
                  </a:cubicBezTo>
                  <a:cubicBezTo>
                    <a:pt x="54" y="283"/>
                    <a:pt x="115" y="324"/>
                    <a:pt x="181" y="324"/>
                  </a:cubicBezTo>
                  <a:cubicBezTo>
                    <a:pt x="199" y="324"/>
                    <a:pt x="218" y="321"/>
                    <a:pt x="236" y="314"/>
                  </a:cubicBezTo>
                  <a:cubicBezTo>
                    <a:pt x="319" y="283"/>
                    <a:pt x="364" y="191"/>
                    <a:pt x="333" y="107"/>
                  </a:cubicBezTo>
                  <a:cubicBezTo>
                    <a:pt x="333" y="106"/>
                    <a:pt x="333" y="104"/>
                    <a:pt x="333" y="104"/>
                  </a:cubicBezTo>
                  <a:cubicBezTo>
                    <a:pt x="307" y="40"/>
                    <a:pt x="247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1600133" y="2280635"/>
              <a:ext cx="19160" cy="17008"/>
            </a:xfrm>
            <a:custGeom>
              <a:avLst/>
              <a:gdLst/>
              <a:ahLst/>
              <a:cxnLst/>
              <a:rect l="l" t="t" r="r" b="b"/>
              <a:pathLst>
                <a:path w="365" h="324" extrusionOk="0">
                  <a:moveTo>
                    <a:pt x="183" y="0"/>
                  </a:moveTo>
                  <a:cubicBezTo>
                    <a:pt x="163" y="0"/>
                    <a:pt x="143" y="4"/>
                    <a:pt x="124" y="12"/>
                  </a:cubicBezTo>
                  <a:cubicBezTo>
                    <a:pt x="42" y="44"/>
                    <a:pt x="1" y="135"/>
                    <a:pt x="31" y="217"/>
                  </a:cubicBezTo>
                  <a:cubicBezTo>
                    <a:pt x="54" y="283"/>
                    <a:pt x="116" y="323"/>
                    <a:pt x="183" y="323"/>
                  </a:cubicBezTo>
                  <a:cubicBezTo>
                    <a:pt x="201" y="323"/>
                    <a:pt x="219" y="320"/>
                    <a:pt x="237" y="314"/>
                  </a:cubicBezTo>
                  <a:cubicBezTo>
                    <a:pt x="321" y="284"/>
                    <a:pt x="364" y="191"/>
                    <a:pt x="334" y="107"/>
                  </a:cubicBezTo>
                  <a:cubicBezTo>
                    <a:pt x="334" y="105"/>
                    <a:pt x="332" y="103"/>
                    <a:pt x="332" y="101"/>
                  </a:cubicBezTo>
                  <a:cubicBezTo>
                    <a:pt x="307" y="39"/>
                    <a:pt x="247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1539399" y="2242368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3" y="1"/>
                  </a:moveTo>
                  <a:cubicBezTo>
                    <a:pt x="163" y="1"/>
                    <a:pt x="143" y="4"/>
                    <a:pt x="123" y="12"/>
                  </a:cubicBezTo>
                  <a:cubicBezTo>
                    <a:pt x="41" y="44"/>
                    <a:pt x="0" y="135"/>
                    <a:pt x="30" y="217"/>
                  </a:cubicBezTo>
                  <a:cubicBezTo>
                    <a:pt x="54" y="283"/>
                    <a:pt x="116" y="324"/>
                    <a:pt x="182" y="324"/>
                  </a:cubicBezTo>
                  <a:cubicBezTo>
                    <a:pt x="201" y="324"/>
                    <a:pt x="219" y="321"/>
                    <a:pt x="237" y="314"/>
                  </a:cubicBezTo>
                  <a:cubicBezTo>
                    <a:pt x="321" y="283"/>
                    <a:pt x="364" y="191"/>
                    <a:pt x="334" y="107"/>
                  </a:cubicBezTo>
                  <a:cubicBezTo>
                    <a:pt x="332" y="106"/>
                    <a:pt x="332" y="104"/>
                    <a:pt x="332" y="104"/>
                  </a:cubicBezTo>
                  <a:cubicBezTo>
                    <a:pt x="307" y="40"/>
                    <a:pt x="246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1518770" y="2079957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3" y="1"/>
                  </a:moveTo>
                  <a:cubicBezTo>
                    <a:pt x="163" y="1"/>
                    <a:pt x="143" y="5"/>
                    <a:pt x="123" y="13"/>
                  </a:cubicBezTo>
                  <a:cubicBezTo>
                    <a:pt x="43" y="44"/>
                    <a:pt x="0" y="136"/>
                    <a:pt x="30" y="218"/>
                  </a:cubicBezTo>
                  <a:cubicBezTo>
                    <a:pt x="55" y="283"/>
                    <a:pt x="116" y="324"/>
                    <a:pt x="182" y="324"/>
                  </a:cubicBezTo>
                  <a:cubicBezTo>
                    <a:pt x="200" y="324"/>
                    <a:pt x="219" y="321"/>
                    <a:pt x="237" y="315"/>
                  </a:cubicBezTo>
                  <a:cubicBezTo>
                    <a:pt x="321" y="283"/>
                    <a:pt x="364" y="192"/>
                    <a:pt x="334" y="108"/>
                  </a:cubicBezTo>
                  <a:cubicBezTo>
                    <a:pt x="334" y="106"/>
                    <a:pt x="334" y="104"/>
                    <a:pt x="332" y="104"/>
                  </a:cubicBezTo>
                  <a:cubicBezTo>
                    <a:pt x="308" y="40"/>
                    <a:pt x="248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1508376" y="2117541"/>
              <a:ext cx="19160" cy="17060"/>
            </a:xfrm>
            <a:custGeom>
              <a:avLst/>
              <a:gdLst/>
              <a:ahLst/>
              <a:cxnLst/>
              <a:rect l="l" t="t" r="r" b="b"/>
              <a:pathLst>
                <a:path w="365" h="325" extrusionOk="0">
                  <a:moveTo>
                    <a:pt x="181" y="1"/>
                  </a:moveTo>
                  <a:cubicBezTo>
                    <a:pt x="161" y="1"/>
                    <a:pt x="141" y="4"/>
                    <a:pt x="122" y="12"/>
                  </a:cubicBezTo>
                  <a:cubicBezTo>
                    <a:pt x="40" y="46"/>
                    <a:pt x="1" y="139"/>
                    <a:pt x="30" y="221"/>
                  </a:cubicBezTo>
                  <a:cubicBezTo>
                    <a:pt x="55" y="285"/>
                    <a:pt x="118" y="325"/>
                    <a:pt x="183" y="325"/>
                  </a:cubicBezTo>
                  <a:cubicBezTo>
                    <a:pt x="202" y="325"/>
                    <a:pt x="221" y="321"/>
                    <a:pt x="239" y="314"/>
                  </a:cubicBezTo>
                  <a:cubicBezTo>
                    <a:pt x="323" y="282"/>
                    <a:pt x="364" y="187"/>
                    <a:pt x="332" y="105"/>
                  </a:cubicBezTo>
                  <a:cubicBezTo>
                    <a:pt x="332" y="104"/>
                    <a:pt x="332" y="104"/>
                    <a:pt x="332" y="102"/>
                  </a:cubicBezTo>
                  <a:cubicBezTo>
                    <a:pt x="307" y="39"/>
                    <a:pt x="245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1521709" y="2136071"/>
              <a:ext cx="19107" cy="16955"/>
            </a:xfrm>
            <a:custGeom>
              <a:avLst/>
              <a:gdLst/>
              <a:ahLst/>
              <a:cxnLst/>
              <a:rect l="l" t="t" r="r" b="b"/>
              <a:pathLst>
                <a:path w="364" h="323" extrusionOk="0">
                  <a:moveTo>
                    <a:pt x="182" y="1"/>
                  </a:moveTo>
                  <a:cubicBezTo>
                    <a:pt x="162" y="1"/>
                    <a:pt x="142" y="4"/>
                    <a:pt x="123" y="11"/>
                  </a:cubicBezTo>
                  <a:cubicBezTo>
                    <a:pt x="41" y="43"/>
                    <a:pt x="0" y="135"/>
                    <a:pt x="30" y="217"/>
                  </a:cubicBezTo>
                  <a:cubicBezTo>
                    <a:pt x="53" y="282"/>
                    <a:pt x="115" y="323"/>
                    <a:pt x="180" y="323"/>
                  </a:cubicBezTo>
                  <a:cubicBezTo>
                    <a:pt x="198" y="323"/>
                    <a:pt x="217" y="320"/>
                    <a:pt x="235" y="313"/>
                  </a:cubicBezTo>
                  <a:cubicBezTo>
                    <a:pt x="321" y="284"/>
                    <a:pt x="364" y="192"/>
                    <a:pt x="334" y="108"/>
                  </a:cubicBezTo>
                  <a:cubicBezTo>
                    <a:pt x="334" y="107"/>
                    <a:pt x="332" y="105"/>
                    <a:pt x="332" y="103"/>
                  </a:cubicBezTo>
                  <a:cubicBezTo>
                    <a:pt x="306" y="39"/>
                    <a:pt x="245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1475988" y="2124208"/>
              <a:ext cx="19160" cy="17008"/>
            </a:xfrm>
            <a:custGeom>
              <a:avLst/>
              <a:gdLst/>
              <a:ahLst/>
              <a:cxnLst/>
              <a:rect l="l" t="t" r="r" b="b"/>
              <a:pathLst>
                <a:path w="365" h="324" extrusionOk="0">
                  <a:moveTo>
                    <a:pt x="183" y="0"/>
                  </a:moveTo>
                  <a:cubicBezTo>
                    <a:pt x="163" y="0"/>
                    <a:pt x="143" y="4"/>
                    <a:pt x="124" y="12"/>
                  </a:cubicBezTo>
                  <a:cubicBezTo>
                    <a:pt x="42" y="44"/>
                    <a:pt x="1" y="133"/>
                    <a:pt x="31" y="217"/>
                  </a:cubicBezTo>
                  <a:cubicBezTo>
                    <a:pt x="54" y="283"/>
                    <a:pt x="116" y="323"/>
                    <a:pt x="183" y="323"/>
                  </a:cubicBezTo>
                  <a:cubicBezTo>
                    <a:pt x="201" y="323"/>
                    <a:pt x="219" y="320"/>
                    <a:pt x="237" y="314"/>
                  </a:cubicBezTo>
                  <a:cubicBezTo>
                    <a:pt x="321" y="282"/>
                    <a:pt x="364" y="191"/>
                    <a:pt x="334" y="107"/>
                  </a:cubicBezTo>
                  <a:cubicBezTo>
                    <a:pt x="332" y="105"/>
                    <a:pt x="332" y="103"/>
                    <a:pt x="332" y="103"/>
                  </a:cubicBezTo>
                  <a:cubicBezTo>
                    <a:pt x="307" y="39"/>
                    <a:pt x="247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1469427" y="2148459"/>
              <a:ext cx="19055" cy="17008"/>
            </a:xfrm>
            <a:custGeom>
              <a:avLst/>
              <a:gdLst/>
              <a:ahLst/>
              <a:cxnLst/>
              <a:rect l="l" t="t" r="r" b="b"/>
              <a:pathLst>
                <a:path w="363" h="324" extrusionOk="0">
                  <a:moveTo>
                    <a:pt x="181" y="0"/>
                  </a:moveTo>
                  <a:cubicBezTo>
                    <a:pt x="161" y="0"/>
                    <a:pt x="140" y="4"/>
                    <a:pt x="120" y="12"/>
                  </a:cubicBezTo>
                  <a:cubicBezTo>
                    <a:pt x="40" y="46"/>
                    <a:pt x="1" y="135"/>
                    <a:pt x="29" y="215"/>
                  </a:cubicBezTo>
                  <a:cubicBezTo>
                    <a:pt x="52" y="282"/>
                    <a:pt x="115" y="323"/>
                    <a:pt x="182" y="323"/>
                  </a:cubicBezTo>
                  <a:cubicBezTo>
                    <a:pt x="200" y="323"/>
                    <a:pt x="218" y="320"/>
                    <a:pt x="236" y="314"/>
                  </a:cubicBezTo>
                  <a:cubicBezTo>
                    <a:pt x="320" y="284"/>
                    <a:pt x="362" y="193"/>
                    <a:pt x="333" y="109"/>
                  </a:cubicBezTo>
                  <a:cubicBezTo>
                    <a:pt x="333" y="105"/>
                    <a:pt x="331" y="104"/>
                    <a:pt x="331" y="100"/>
                  </a:cubicBezTo>
                  <a:cubicBezTo>
                    <a:pt x="305" y="38"/>
                    <a:pt x="245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1476776" y="2160795"/>
              <a:ext cx="19160" cy="17008"/>
            </a:xfrm>
            <a:custGeom>
              <a:avLst/>
              <a:gdLst/>
              <a:ahLst/>
              <a:cxnLst/>
              <a:rect l="l" t="t" r="r" b="b"/>
              <a:pathLst>
                <a:path w="365" h="324" extrusionOk="0">
                  <a:moveTo>
                    <a:pt x="183" y="0"/>
                  </a:moveTo>
                  <a:cubicBezTo>
                    <a:pt x="163" y="0"/>
                    <a:pt x="143" y="4"/>
                    <a:pt x="124" y="12"/>
                  </a:cubicBezTo>
                  <a:cubicBezTo>
                    <a:pt x="42" y="44"/>
                    <a:pt x="1" y="133"/>
                    <a:pt x="30" y="215"/>
                  </a:cubicBezTo>
                  <a:cubicBezTo>
                    <a:pt x="54" y="281"/>
                    <a:pt x="116" y="323"/>
                    <a:pt x="182" y="323"/>
                  </a:cubicBezTo>
                  <a:cubicBezTo>
                    <a:pt x="200" y="323"/>
                    <a:pt x="218" y="320"/>
                    <a:pt x="235" y="314"/>
                  </a:cubicBezTo>
                  <a:cubicBezTo>
                    <a:pt x="319" y="284"/>
                    <a:pt x="364" y="191"/>
                    <a:pt x="334" y="107"/>
                  </a:cubicBezTo>
                  <a:cubicBezTo>
                    <a:pt x="332" y="105"/>
                    <a:pt x="332" y="105"/>
                    <a:pt x="332" y="103"/>
                  </a:cubicBezTo>
                  <a:cubicBezTo>
                    <a:pt x="307" y="39"/>
                    <a:pt x="246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1495883" y="2162422"/>
              <a:ext cx="19107" cy="17060"/>
            </a:xfrm>
            <a:custGeom>
              <a:avLst/>
              <a:gdLst/>
              <a:ahLst/>
              <a:cxnLst/>
              <a:rect l="l" t="t" r="r" b="b"/>
              <a:pathLst>
                <a:path w="364" h="325" extrusionOk="0">
                  <a:moveTo>
                    <a:pt x="183" y="1"/>
                  </a:moveTo>
                  <a:cubicBezTo>
                    <a:pt x="163" y="1"/>
                    <a:pt x="143" y="5"/>
                    <a:pt x="123" y="13"/>
                  </a:cubicBezTo>
                  <a:cubicBezTo>
                    <a:pt x="41" y="44"/>
                    <a:pt x="0" y="136"/>
                    <a:pt x="30" y="218"/>
                  </a:cubicBezTo>
                  <a:cubicBezTo>
                    <a:pt x="53" y="284"/>
                    <a:pt x="116" y="324"/>
                    <a:pt x="182" y="324"/>
                  </a:cubicBezTo>
                  <a:cubicBezTo>
                    <a:pt x="200" y="324"/>
                    <a:pt x="219" y="321"/>
                    <a:pt x="237" y="315"/>
                  </a:cubicBezTo>
                  <a:cubicBezTo>
                    <a:pt x="321" y="285"/>
                    <a:pt x="363" y="192"/>
                    <a:pt x="334" y="108"/>
                  </a:cubicBezTo>
                  <a:cubicBezTo>
                    <a:pt x="334" y="106"/>
                    <a:pt x="332" y="106"/>
                    <a:pt x="332" y="104"/>
                  </a:cubicBezTo>
                  <a:cubicBezTo>
                    <a:pt x="308" y="40"/>
                    <a:pt x="24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1525384" y="2202632"/>
              <a:ext cx="19160" cy="17008"/>
            </a:xfrm>
            <a:custGeom>
              <a:avLst/>
              <a:gdLst/>
              <a:ahLst/>
              <a:cxnLst/>
              <a:rect l="l" t="t" r="r" b="b"/>
              <a:pathLst>
                <a:path w="365" h="324" extrusionOk="0">
                  <a:moveTo>
                    <a:pt x="183" y="1"/>
                  </a:moveTo>
                  <a:cubicBezTo>
                    <a:pt x="164" y="1"/>
                    <a:pt x="143" y="5"/>
                    <a:pt x="124" y="13"/>
                  </a:cubicBezTo>
                  <a:cubicBezTo>
                    <a:pt x="42" y="44"/>
                    <a:pt x="1" y="136"/>
                    <a:pt x="31" y="218"/>
                  </a:cubicBezTo>
                  <a:cubicBezTo>
                    <a:pt x="54" y="282"/>
                    <a:pt x="117" y="324"/>
                    <a:pt x="184" y="324"/>
                  </a:cubicBezTo>
                  <a:cubicBezTo>
                    <a:pt x="202" y="324"/>
                    <a:pt x="220" y="321"/>
                    <a:pt x="238" y="315"/>
                  </a:cubicBezTo>
                  <a:cubicBezTo>
                    <a:pt x="321" y="283"/>
                    <a:pt x="364" y="192"/>
                    <a:pt x="335" y="108"/>
                  </a:cubicBezTo>
                  <a:cubicBezTo>
                    <a:pt x="335" y="106"/>
                    <a:pt x="333" y="104"/>
                    <a:pt x="333" y="102"/>
                  </a:cubicBezTo>
                  <a:cubicBezTo>
                    <a:pt x="307" y="40"/>
                    <a:pt x="24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1477091" y="2191346"/>
              <a:ext cx="19107" cy="16955"/>
            </a:xfrm>
            <a:custGeom>
              <a:avLst/>
              <a:gdLst/>
              <a:ahLst/>
              <a:cxnLst/>
              <a:rect l="l" t="t" r="r" b="b"/>
              <a:pathLst>
                <a:path w="364" h="323" extrusionOk="0">
                  <a:moveTo>
                    <a:pt x="180" y="1"/>
                  </a:moveTo>
                  <a:cubicBezTo>
                    <a:pt x="160" y="1"/>
                    <a:pt x="141" y="4"/>
                    <a:pt x="121" y="11"/>
                  </a:cubicBezTo>
                  <a:cubicBezTo>
                    <a:pt x="41" y="43"/>
                    <a:pt x="0" y="134"/>
                    <a:pt x="30" y="216"/>
                  </a:cubicBezTo>
                  <a:cubicBezTo>
                    <a:pt x="53" y="282"/>
                    <a:pt x="115" y="323"/>
                    <a:pt x="181" y="323"/>
                  </a:cubicBezTo>
                  <a:cubicBezTo>
                    <a:pt x="199" y="323"/>
                    <a:pt x="217" y="320"/>
                    <a:pt x="235" y="313"/>
                  </a:cubicBezTo>
                  <a:cubicBezTo>
                    <a:pt x="319" y="284"/>
                    <a:pt x="364" y="190"/>
                    <a:pt x="332" y="107"/>
                  </a:cubicBezTo>
                  <a:cubicBezTo>
                    <a:pt x="332" y="105"/>
                    <a:pt x="332" y="105"/>
                    <a:pt x="332" y="103"/>
                  </a:cubicBezTo>
                  <a:cubicBezTo>
                    <a:pt x="306" y="40"/>
                    <a:pt x="245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1488902" y="2210820"/>
              <a:ext cx="19055" cy="16955"/>
            </a:xfrm>
            <a:custGeom>
              <a:avLst/>
              <a:gdLst/>
              <a:ahLst/>
              <a:cxnLst/>
              <a:rect l="l" t="t" r="r" b="b"/>
              <a:pathLst>
                <a:path w="363" h="323" extrusionOk="0">
                  <a:moveTo>
                    <a:pt x="181" y="1"/>
                  </a:moveTo>
                  <a:cubicBezTo>
                    <a:pt x="162" y="1"/>
                    <a:pt x="143" y="4"/>
                    <a:pt x="124" y="11"/>
                  </a:cubicBezTo>
                  <a:cubicBezTo>
                    <a:pt x="42" y="41"/>
                    <a:pt x="1" y="132"/>
                    <a:pt x="29" y="214"/>
                  </a:cubicBezTo>
                  <a:cubicBezTo>
                    <a:pt x="51" y="281"/>
                    <a:pt x="112" y="323"/>
                    <a:pt x="179" y="323"/>
                  </a:cubicBezTo>
                  <a:cubicBezTo>
                    <a:pt x="197" y="323"/>
                    <a:pt x="216" y="320"/>
                    <a:pt x="234" y="313"/>
                  </a:cubicBezTo>
                  <a:cubicBezTo>
                    <a:pt x="318" y="285"/>
                    <a:pt x="362" y="194"/>
                    <a:pt x="334" y="110"/>
                  </a:cubicBezTo>
                  <a:cubicBezTo>
                    <a:pt x="332" y="108"/>
                    <a:pt x="332" y="106"/>
                    <a:pt x="331" y="105"/>
                  </a:cubicBezTo>
                  <a:cubicBezTo>
                    <a:pt x="306" y="40"/>
                    <a:pt x="245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1504492" y="2213130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1" y="0"/>
                  </a:moveTo>
                  <a:cubicBezTo>
                    <a:pt x="161" y="0"/>
                    <a:pt x="141" y="4"/>
                    <a:pt x="121" y="12"/>
                  </a:cubicBezTo>
                  <a:cubicBezTo>
                    <a:pt x="41" y="44"/>
                    <a:pt x="0" y="135"/>
                    <a:pt x="30" y="217"/>
                  </a:cubicBezTo>
                  <a:cubicBezTo>
                    <a:pt x="53" y="283"/>
                    <a:pt x="115" y="323"/>
                    <a:pt x="180" y="323"/>
                  </a:cubicBezTo>
                  <a:cubicBezTo>
                    <a:pt x="198" y="323"/>
                    <a:pt x="217" y="320"/>
                    <a:pt x="235" y="314"/>
                  </a:cubicBezTo>
                  <a:cubicBezTo>
                    <a:pt x="319" y="284"/>
                    <a:pt x="364" y="191"/>
                    <a:pt x="332" y="107"/>
                  </a:cubicBezTo>
                  <a:cubicBezTo>
                    <a:pt x="332" y="105"/>
                    <a:pt x="332" y="103"/>
                    <a:pt x="330" y="102"/>
                  </a:cubicBezTo>
                  <a:cubicBezTo>
                    <a:pt x="306" y="39"/>
                    <a:pt x="245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1505752" y="2072555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3" y="0"/>
                  </a:moveTo>
                  <a:cubicBezTo>
                    <a:pt x="163" y="0"/>
                    <a:pt x="143" y="4"/>
                    <a:pt x="123" y="12"/>
                  </a:cubicBezTo>
                  <a:cubicBezTo>
                    <a:pt x="41" y="44"/>
                    <a:pt x="0" y="135"/>
                    <a:pt x="30" y="217"/>
                  </a:cubicBezTo>
                  <a:cubicBezTo>
                    <a:pt x="54" y="283"/>
                    <a:pt x="116" y="323"/>
                    <a:pt x="182" y="323"/>
                  </a:cubicBezTo>
                  <a:cubicBezTo>
                    <a:pt x="200" y="323"/>
                    <a:pt x="219" y="320"/>
                    <a:pt x="237" y="314"/>
                  </a:cubicBezTo>
                  <a:cubicBezTo>
                    <a:pt x="321" y="284"/>
                    <a:pt x="364" y="191"/>
                    <a:pt x="334" y="107"/>
                  </a:cubicBezTo>
                  <a:cubicBezTo>
                    <a:pt x="334" y="105"/>
                    <a:pt x="332" y="105"/>
                    <a:pt x="332" y="103"/>
                  </a:cubicBezTo>
                  <a:cubicBezTo>
                    <a:pt x="308" y="39"/>
                    <a:pt x="247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1522182" y="2105311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4" y="1"/>
                  </a:moveTo>
                  <a:cubicBezTo>
                    <a:pt x="164" y="1"/>
                    <a:pt x="143" y="4"/>
                    <a:pt x="123" y="12"/>
                  </a:cubicBezTo>
                  <a:cubicBezTo>
                    <a:pt x="43" y="44"/>
                    <a:pt x="0" y="135"/>
                    <a:pt x="30" y="217"/>
                  </a:cubicBezTo>
                  <a:cubicBezTo>
                    <a:pt x="55" y="283"/>
                    <a:pt x="117" y="324"/>
                    <a:pt x="183" y="324"/>
                  </a:cubicBezTo>
                  <a:cubicBezTo>
                    <a:pt x="201" y="324"/>
                    <a:pt x="219" y="321"/>
                    <a:pt x="237" y="314"/>
                  </a:cubicBezTo>
                  <a:cubicBezTo>
                    <a:pt x="321" y="284"/>
                    <a:pt x="364" y="191"/>
                    <a:pt x="334" y="107"/>
                  </a:cubicBezTo>
                  <a:cubicBezTo>
                    <a:pt x="334" y="105"/>
                    <a:pt x="334" y="105"/>
                    <a:pt x="332" y="104"/>
                  </a:cubicBezTo>
                  <a:cubicBezTo>
                    <a:pt x="308" y="40"/>
                    <a:pt x="248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1511683" y="2098172"/>
              <a:ext cx="19160" cy="17008"/>
            </a:xfrm>
            <a:custGeom>
              <a:avLst/>
              <a:gdLst/>
              <a:ahLst/>
              <a:cxnLst/>
              <a:rect l="l" t="t" r="r" b="b"/>
              <a:pathLst>
                <a:path w="365" h="324" extrusionOk="0">
                  <a:moveTo>
                    <a:pt x="182" y="1"/>
                  </a:moveTo>
                  <a:cubicBezTo>
                    <a:pt x="162" y="1"/>
                    <a:pt x="142" y="4"/>
                    <a:pt x="122" y="12"/>
                  </a:cubicBezTo>
                  <a:cubicBezTo>
                    <a:pt x="40" y="46"/>
                    <a:pt x="1" y="135"/>
                    <a:pt x="29" y="217"/>
                  </a:cubicBezTo>
                  <a:cubicBezTo>
                    <a:pt x="54" y="283"/>
                    <a:pt x="115" y="324"/>
                    <a:pt x="181" y="324"/>
                  </a:cubicBezTo>
                  <a:cubicBezTo>
                    <a:pt x="199" y="324"/>
                    <a:pt x="218" y="321"/>
                    <a:pt x="236" y="314"/>
                  </a:cubicBezTo>
                  <a:cubicBezTo>
                    <a:pt x="320" y="284"/>
                    <a:pt x="364" y="191"/>
                    <a:pt x="333" y="107"/>
                  </a:cubicBezTo>
                  <a:cubicBezTo>
                    <a:pt x="333" y="105"/>
                    <a:pt x="333" y="104"/>
                    <a:pt x="331" y="102"/>
                  </a:cubicBezTo>
                  <a:cubicBezTo>
                    <a:pt x="305" y="39"/>
                    <a:pt x="245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1500450" y="2138801"/>
              <a:ext cx="19212" cy="17060"/>
            </a:xfrm>
            <a:custGeom>
              <a:avLst/>
              <a:gdLst/>
              <a:ahLst/>
              <a:cxnLst/>
              <a:rect l="l" t="t" r="r" b="b"/>
              <a:pathLst>
                <a:path w="366" h="325" extrusionOk="0">
                  <a:moveTo>
                    <a:pt x="184" y="1"/>
                  </a:moveTo>
                  <a:cubicBezTo>
                    <a:pt x="164" y="1"/>
                    <a:pt x="145" y="4"/>
                    <a:pt x="126" y="12"/>
                  </a:cubicBezTo>
                  <a:cubicBezTo>
                    <a:pt x="44" y="43"/>
                    <a:pt x="1" y="135"/>
                    <a:pt x="32" y="219"/>
                  </a:cubicBezTo>
                  <a:cubicBezTo>
                    <a:pt x="56" y="284"/>
                    <a:pt x="117" y="324"/>
                    <a:pt x="182" y="324"/>
                  </a:cubicBezTo>
                  <a:cubicBezTo>
                    <a:pt x="201" y="324"/>
                    <a:pt x="220" y="321"/>
                    <a:pt x="239" y="314"/>
                  </a:cubicBezTo>
                  <a:cubicBezTo>
                    <a:pt x="323" y="284"/>
                    <a:pt x="366" y="191"/>
                    <a:pt x="336" y="107"/>
                  </a:cubicBezTo>
                  <a:lnTo>
                    <a:pt x="334" y="105"/>
                  </a:lnTo>
                  <a:cubicBezTo>
                    <a:pt x="310" y="40"/>
                    <a:pt x="249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1481658" y="2099379"/>
              <a:ext cx="19160" cy="17060"/>
            </a:xfrm>
            <a:custGeom>
              <a:avLst/>
              <a:gdLst/>
              <a:ahLst/>
              <a:cxnLst/>
              <a:rect l="l" t="t" r="r" b="b"/>
              <a:pathLst>
                <a:path w="365" h="325" extrusionOk="0">
                  <a:moveTo>
                    <a:pt x="181" y="1"/>
                  </a:moveTo>
                  <a:cubicBezTo>
                    <a:pt x="162" y="1"/>
                    <a:pt x="143" y="4"/>
                    <a:pt x="124" y="12"/>
                  </a:cubicBezTo>
                  <a:cubicBezTo>
                    <a:pt x="42" y="43"/>
                    <a:pt x="1" y="135"/>
                    <a:pt x="31" y="217"/>
                  </a:cubicBezTo>
                  <a:cubicBezTo>
                    <a:pt x="54" y="283"/>
                    <a:pt x="117" y="325"/>
                    <a:pt x="184" y="325"/>
                  </a:cubicBezTo>
                  <a:cubicBezTo>
                    <a:pt x="202" y="325"/>
                    <a:pt x="220" y="322"/>
                    <a:pt x="238" y="315"/>
                  </a:cubicBezTo>
                  <a:cubicBezTo>
                    <a:pt x="321" y="286"/>
                    <a:pt x="364" y="192"/>
                    <a:pt x="334" y="109"/>
                  </a:cubicBezTo>
                  <a:cubicBezTo>
                    <a:pt x="334" y="107"/>
                    <a:pt x="333" y="105"/>
                    <a:pt x="333" y="105"/>
                  </a:cubicBezTo>
                  <a:cubicBezTo>
                    <a:pt x="308" y="40"/>
                    <a:pt x="246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1521972" y="2166307"/>
              <a:ext cx="19160" cy="16955"/>
            </a:xfrm>
            <a:custGeom>
              <a:avLst/>
              <a:gdLst/>
              <a:ahLst/>
              <a:cxnLst/>
              <a:rect l="l" t="t" r="r" b="b"/>
              <a:pathLst>
                <a:path w="365" h="323" extrusionOk="0">
                  <a:moveTo>
                    <a:pt x="181" y="1"/>
                  </a:moveTo>
                  <a:cubicBezTo>
                    <a:pt x="162" y="1"/>
                    <a:pt x="142" y="4"/>
                    <a:pt x="124" y="11"/>
                  </a:cubicBezTo>
                  <a:cubicBezTo>
                    <a:pt x="42" y="43"/>
                    <a:pt x="1" y="134"/>
                    <a:pt x="31" y="216"/>
                  </a:cubicBezTo>
                  <a:cubicBezTo>
                    <a:pt x="54" y="282"/>
                    <a:pt x="116" y="323"/>
                    <a:pt x="183" y="323"/>
                  </a:cubicBezTo>
                  <a:cubicBezTo>
                    <a:pt x="201" y="323"/>
                    <a:pt x="219" y="320"/>
                    <a:pt x="237" y="313"/>
                  </a:cubicBezTo>
                  <a:cubicBezTo>
                    <a:pt x="321" y="283"/>
                    <a:pt x="364" y="190"/>
                    <a:pt x="334" y="106"/>
                  </a:cubicBezTo>
                  <a:cubicBezTo>
                    <a:pt x="332" y="106"/>
                    <a:pt x="332" y="105"/>
                    <a:pt x="332" y="103"/>
                  </a:cubicBezTo>
                  <a:cubicBezTo>
                    <a:pt x="307" y="40"/>
                    <a:pt x="245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1535410" y="2181792"/>
              <a:ext cx="19107" cy="16955"/>
            </a:xfrm>
            <a:custGeom>
              <a:avLst/>
              <a:gdLst/>
              <a:ahLst/>
              <a:cxnLst/>
              <a:rect l="l" t="t" r="r" b="b"/>
              <a:pathLst>
                <a:path w="364" h="323" extrusionOk="0">
                  <a:moveTo>
                    <a:pt x="179" y="0"/>
                  </a:moveTo>
                  <a:cubicBezTo>
                    <a:pt x="160" y="0"/>
                    <a:pt x="140" y="4"/>
                    <a:pt x="121" y="11"/>
                  </a:cubicBezTo>
                  <a:cubicBezTo>
                    <a:pt x="41" y="43"/>
                    <a:pt x="0" y="134"/>
                    <a:pt x="28" y="216"/>
                  </a:cubicBezTo>
                  <a:cubicBezTo>
                    <a:pt x="51" y="281"/>
                    <a:pt x="113" y="323"/>
                    <a:pt x="179" y="323"/>
                  </a:cubicBezTo>
                  <a:cubicBezTo>
                    <a:pt x="198" y="323"/>
                    <a:pt x="216" y="320"/>
                    <a:pt x="235" y="313"/>
                  </a:cubicBezTo>
                  <a:cubicBezTo>
                    <a:pt x="319" y="283"/>
                    <a:pt x="363" y="192"/>
                    <a:pt x="332" y="108"/>
                  </a:cubicBezTo>
                  <a:cubicBezTo>
                    <a:pt x="332" y="106"/>
                    <a:pt x="332" y="104"/>
                    <a:pt x="332" y="104"/>
                  </a:cubicBezTo>
                  <a:cubicBezTo>
                    <a:pt x="306" y="39"/>
                    <a:pt x="245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1538612" y="2192186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4" y="1"/>
                  </a:moveTo>
                  <a:cubicBezTo>
                    <a:pt x="164" y="1"/>
                    <a:pt x="143" y="4"/>
                    <a:pt x="124" y="12"/>
                  </a:cubicBezTo>
                  <a:cubicBezTo>
                    <a:pt x="43" y="44"/>
                    <a:pt x="1" y="135"/>
                    <a:pt x="30" y="217"/>
                  </a:cubicBezTo>
                  <a:cubicBezTo>
                    <a:pt x="55" y="283"/>
                    <a:pt x="117" y="324"/>
                    <a:pt x="183" y="324"/>
                  </a:cubicBezTo>
                  <a:cubicBezTo>
                    <a:pt x="201" y="324"/>
                    <a:pt x="219" y="321"/>
                    <a:pt x="237" y="314"/>
                  </a:cubicBezTo>
                  <a:cubicBezTo>
                    <a:pt x="321" y="282"/>
                    <a:pt x="364" y="191"/>
                    <a:pt x="334" y="107"/>
                  </a:cubicBezTo>
                  <a:cubicBezTo>
                    <a:pt x="334" y="105"/>
                    <a:pt x="334" y="104"/>
                    <a:pt x="332" y="104"/>
                  </a:cubicBezTo>
                  <a:cubicBezTo>
                    <a:pt x="308" y="40"/>
                    <a:pt x="248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1472944" y="2176123"/>
              <a:ext cx="19160" cy="17008"/>
            </a:xfrm>
            <a:custGeom>
              <a:avLst/>
              <a:gdLst/>
              <a:ahLst/>
              <a:cxnLst/>
              <a:rect l="l" t="t" r="r" b="b"/>
              <a:pathLst>
                <a:path w="365" h="324" extrusionOk="0">
                  <a:moveTo>
                    <a:pt x="182" y="1"/>
                  </a:moveTo>
                  <a:cubicBezTo>
                    <a:pt x="162" y="1"/>
                    <a:pt x="142" y="5"/>
                    <a:pt x="122" y="13"/>
                  </a:cubicBezTo>
                  <a:cubicBezTo>
                    <a:pt x="42" y="44"/>
                    <a:pt x="1" y="136"/>
                    <a:pt x="31" y="218"/>
                  </a:cubicBezTo>
                  <a:cubicBezTo>
                    <a:pt x="54" y="283"/>
                    <a:pt x="115" y="324"/>
                    <a:pt x="181" y="324"/>
                  </a:cubicBezTo>
                  <a:cubicBezTo>
                    <a:pt x="199" y="324"/>
                    <a:pt x="218" y="321"/>
                    <a:pt x="236" y="315"/>
                  </a:cubicBezTo>
                  <a:cubicBezTo>
                    <a:pt x="320" y="283"/>
                    <a:pt x="364" y="192"/>
                    <a:pt x="333" y="108"/>
                  </a:cubicBezTo>
                  <a:cubicBezTo>
                    <a:pt x="333" y="106"/>
                    <a:pt x="333" y="104"/>
                    <a:pt x="333" y="104"/>
                  </a:cubicBezTo>
                  <a:cubicBezTo>
                    <a:pt x="307" y="40"/>
                    <a:pt x="247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1493311" y="2195545"/>
              <a:ext cx="19160" cy="16955"/>
            </a:xfrm>
            <a:custGeom>
              <a:avLst/>
              <a:gdLst/>
              <a:ahLst/>
              <a:cxnLst/>
              <a:rect l="l" t="t" r="r" b="b"/>
              <a:pathLst>
                <a:path w="365" h="323" extrusionOk="0">
                  <a:moveTo>
                    <a:pt x="182" y="1"/>
                  </a:moveTo>
                  <a:cubicBezTo>
                    <a:pt x="163" y="1"/>
                    <a:pt x="143" y="4"/>
                    <a:pt x="124" y="12"/>
                  </a:cubicBezTo>
                  <a:cubicBezTo>
                    <a:pt x="42" y="43"/>
                    <a:pt x="1" y="135"/>
                    <a:pt x="30" y="217"/>
                  </a:cubicBezTo>
                  <a:cubicBezTo>
                    <a:pt x="55" y="282"/>
                    <a:pt x="117" y="323"/>
                    <a:pt x="183" y="323"/>
                  </a:cubicBezTo>
                  <a:cubicBezTo>
                    <a:pt x="201" y="323"/>
                    <a:pt x="219" y="320"/>
                    <a:pt x="237" y="314"/>
                  </a:cubicBezTo>
                  <a:cubicBezTo>
                    <a:pt x="321" y="284"/>
                    <a:pt x="364" y="191"/>
                    <a:pt x="334" y="107"/>
                  </a:cubicBezTo>
                  <a:cubicBezTo>
                    <a:pt x="334" y="107"/>
                    <a:pt x="332" y="105"/>
                    <a:pt x="332" y="103"/>
                  </a:cubicBezTo>
                  <a:cubicBezTo>
                    <a:pt x="308" y="40"/>
                    <a:pt x="247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1523232" y="2229455"/>
              <a:ext cx="19160" cy="17008"/>
            </a:xfrm>
            <a:custGeom>
              <a:avLst/>
              <a:gdLst/>
              <a:ahLst/>
              <a:cxnLst/>
              <a:rect l="l" t="t" r="r" b="b"/>
              <a:pathLst>
                <a:path w="365" h="324" extrusionOk="0">
                  <a:moveTo>
                    <a:pt x="183" y="1"/>
                  </a:moveTo>
                  <a:cubicBezTo>
                    <a:pt x="163" y="1"/>
                    <a:pt x="143" y="4"/>
                    <a:pt x="124" y="12"/>
                  </a:cubicBezTo>
                  <a:cubicBezTo>
                    <a:pt x="42" y="44"/>
                    <a:pt x="1" y="135"/>
                    <a:pt x="31" y="217"/>
                  </a:cubicBezTo>
                  <a:cubicBezTo>
                    <a:pt x="54" y="283"/>
                    <a:pt x="117" y="324"/>
                    <a:pt x="183" y="324"/>
                  </a:cubicBezTo>
                  <a:cubicBezTo>
                    <a:pt x="201" y="324"/>
                    <a:pt x="220" y="321"/>
                    <a:pt x="238" y="314"/>
                  </a:cubicBezTo>
                  <a:cubicBezTo>
                    <a:pt x="321" y="283"/>
                    <a:pt x="364" y="191"/>
                    <a:pt x="335" y="107"/>
                  </a:cubicBezTo>
                  <a:cubicBezTo>
                    <a:pt x="333" y="105"/>
                    <a:pt x="333" y="104"/>
                    <a:pt x="333" y="104"/>
                  </a:cubicBezTo>
                  <a:cubicBezTo>
                    <a:pt x="307" y="40"/>
                    <a:pt x="24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1535095" y="2220899"/>
              <a:ext cx="19107" cy="16955"/>
            </a:xfrm>
            <a:custGeom>
              <a:avLst/>
              <a:gdLst/>
              <a:ahLst/>
              <a:cxnLst/>
              <a:rect l="l" t="t" r="r" b="b"/>
              <a:pathLst>
                <a:path w="364" h="323" extrusionOk="0">
                  <a:moveTo>
                    <a:pt x="180" y="1"/>
                  </a:moveTo>
                  <a:cubicBezTo>
                    <a:pt x="161" y="1"/>
                    <a:pt x="141" y="4"/>
                    <a:pt x="122" y="11"/>
                  </a:cubicBezTo>
                  <a:cubicBezTo>
                    <a:pt x="41" y="43"/>
                    <a:pt x="0" y="134"/>
                    <a:pt x="30" y="216"/>
                  </a:cubicBezTo>
                  <a:cubicBezTo>
                    <a:pt x="54" y="282"/>
                    <a:pt x="115" y="323"/>
                    <a:pt x="181" y="323"/>
                  </a:cubicBezTo>
                  <a:cubicBezTo>
                    <a:pt x="199" y="323"/>
                    <a:pt x="217" y="320"/>
                    <a:pt x="235" y="313"/>
                  </a:cubicBezTo>
                  <a:cubicBezTo>
                    <a:pt x="319" y="283"/>
                    <a:pt x="364" y="190"/>
                    <a:pt x="332" y="106"/>
                  </a:cubicBezTo>
                  <a:cubicBezTo>
                    <a:pt x="332" y="106"/>
                    <a:pt x="332" y="104"/>
                    <a:pt x="332" y="103"/>
                  </a:cubicBezTo>
                  <a:cubicBezTo>
                    <a:pt x="306" y="39"/>
                    <a:pt x="245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1504754" y="2234180"/>
              <a:ext cx="19160" cy="17008"/>
            </a:xfrm>
            <a:custGeom>
              <a:avLst/>
              <a:gdLst/>
              <a:ahLst/>
              <a:cxnLst/>
              <a:rect l="l" t="t" r="r" b="b"/>
              <a:pathLst>
                <a:path w="365" h="324" extrusionOk="0">
                  <a:moveTo>
                    <a:pt x="182" y="0"/>
                  </a:moveTo>
                  <a:cubicBezTo>
                    <a:pt x="163" y="0"/>
                    <a:pt x="143" y="4"/>
                    <a:pt x="124" y="12"/>
                  </a:cubicBezTo>
                  <a:cubicBezTo>
                    <a:pt x="42" y="43"/>
                    <a:pt x="1" y="135"/>
                    <a:pt x="30" y="217"/>
                  </a:cubicBezTo>
                  <a:cubicBezTo>
                    <a:pt x="54" y="283"/>
                    <a:pt x="116" y="323"/>
                    <a:pt x="183" y="323"/>
                  </a:cubicBezTo>
                  <a:cubicBezTo>
                    <a:pt x="201" y="323"/>
                    <a:pt x="219" y="320"/>
                    <a:pt x="237" y="314"/>
                  </a:cubicBezTo>
                  <a:cubicBezTo>
                    <a:pt x="321" y="284"/>
                    <a:pt x="364" y="191"/>
                    <a:pt x="334" y="107"/>
                  </a:cubicBezTo>
                  <a:cubicBezTo>
                    <a:pt x="334" y="107"/>
                    <a:pt x="332" y="105"/>
                    <a:pt x="332" y="103"/>
                  </a:cubicBezTo>
                  <a:cubicBezTo>
                    <a:pt x="308" y="40"/>
                    <a:pt x="246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1521709" y="2248563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3" y="0"/>
                  </a:moveTo>
                  <a:cubicBezTo>
                    <a:pt x="163" y="0"/>
                    <a:pt x="143" y="4"/>
                    <a:pt x="123" y="12"/>
                  </a:cubicBezTo>
                  <a:cubicBezTo>
                    <a:pt x="41" y="43"/>
                    <a:pt x="0" y="135"/>
                    <a:pt x="30" y="217"/>
                  </a:cubicBezTo>
                  <a:cubicBezTo>
                    <a:pt x="55" y="283"/>
                    <a:pt x="116" y="323"/>
                    <a:pt x="182" y="323"/>
                  </a:cubicBezTo>
                  <a:cubicBezTo>
                    <a:pt x="200" y="323"/>
                    <a:pt x="219" y="320"/>
                    <a:pt x="237" y="314"/>
                  </a:cubicBezTo>
                  <a:cubicBezTo>
                    <a:pt x="321" y="284"/>
                    <a:pt x="364" y="191"/>
                    <a:pt x="334" y="107"/>
                  </a:cubicBezTo>
                  <a:cubicBezTo>
                    <a:pt x="334" y="105"/>
                    <a:pt x="334" y="105"/>
                    <a:pt x="332" y="103"/>
                  </a:cubicBezTo>
                  <a:cubicBezTo>
                    <a:pt x="308" y="39"/>
                    <a:pt x="248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568270" y="2206778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2" y="0"/>
                  </a:moveTo>
                  <a:cubicBezTo>
                    <a:pt x="163" y="0"/>
                    <a:pt x="143" y="4"/>
                    <a:pt x="123" y="12"/>
                  </a:cubicBezTo>
                  <a:cubicBezTo>
                    <a:pt x="43" y="44"/>
                    <a:pt x="0" y="135"/>
                    <a:pt x="30" y="217"/>
                  </a:cubicBezTo>
                  <a:cubicBezTo>
                    <a:pt x="55" y="283"/>
                    <a:pt x="116" y="323"/>
                    <a:pt x="182" y="323"/>
                  </a:cubicBezTo>
                  <a:cubicBezTo>
                    <a:pt x="200" y="323"/>
                    <a:pt x="219" y="320"/>
                    <a:pt x="237" y="314"/>
                  </a:cubicBezTo>
                  <a:cubicBezTo>
                    <a:pt x="321" y="284"/>
                    <a:pt x="364" y="191"/>
                    <a:pt x="334" y="107"/>
                  </a:cubicBezTo>
                  <a:cubicBezTo>
                    <a:pt x="334" y="105"/>
                    <a:pt x="334" y="105"/>
                    <a:pt x="332" y="103"/>
                  </a:cubicBezTo>
                  <a:cubicBezTo>
                    <a:pt x="308" y="40"/>
                    <a:pt x="247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584385" y="2275859"/>
              <a:ext cx="19160" cy="17060"/>
            </a:xfrm>
            <a:custGeom>
              <a:avLst/>
              <a:gdLst/>
              <a:ahLst/>
              <a:cxnLst/>
              <a:rect l="l" t="t" r="r" b="b"/>
              <a:pathLst>
                <a:path w="365" h="325" extrusionOk="0">
                  <a:moveTo>
                    <a:pt x="181" y="1"/>
                  </a:moveTo>
                  <a:cubicBezTo>
                    <a:pt x="162" y="1"/>
                    <a:pt x="143" y="4"/>
                    <a:pt x="124" y="12"/>
                  </a:cubicBezTo>
                  <a:cubicBezTo>
                    <a:pt x="42" y="45"/>
                    <a:pt x="1" y="135"/>
                    <a:pt x="31" y="219"/>
                  </a:cubicBezTo>
                  <a:cubicBezTo>
                    <a:pt x="54" y="284"/>
                    <a:pt x="115" y="324"/>
                    <a:pt x="181" y="324"/>
                  </a:cubicBezTo>
                  <a:cubicBezTo>
                    <a:pt x="199" y="324"/>
                    <a:pt x="219" y="321"/>
                    <a:pt x="237" y="314"/>
                  </a:cubicBezTo>
                  <a:cubicBezTo>
                    <a:pt x="321" y="284"/>
                    <a:pt x="364" y="192"/>
                    <a:pt x="334" y="109"/>
                  </a:cubicBezTo>
                  <a:cubicBezTo>
                    <a:pt x="332" y="107"/>
                    <a:pt x="332" y="105"/>
                    <a:pt x="332" y="103"/>
                  </a:cubicBezTo>
                  <a:cubicBezTo>
                    <a:pt x="307" y="40"/>
                    <a:pt x="245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1572942" y="2251555"/>
              <a:ext cx="19160" cy="17008"/>
            </a:xfrm>
            <a:custGeom>
              <a:avLst/>
              <a:gdLst/>
              <a:ahLst/>
              <a:cxnLst/>
              <a:rect l="l" t="t" r="r" b="b"/>
              <a:pathLst>
                <a:path w="365" h="324" extrusionOk="0">
                  <a:moveTo>
                    <a:pt x="183" y="1"/>
                  </a:moveTo>
                  <a:cubicBezTo>
                    <a:pt x="163" y="1"/>
                    <a:pt x="143" y="5"/>
                    <a:pt x="124" y="13"/>
                  </a:cubicBezTo>
                  <a:cubicBezTo>
                    <a:pt x="42" y="44"/>
                    <a:pt x="1" y="134"/>
                    <a:pt x="30" y="216"/>
                  </a:cubicBezTo>
                  <a:cubicBezTo>
                    <a:pt x="54" y="282"/>
                    <a:pt x="116" y="324"/>
                    <a:pt x="182" y="324"/>
                  </a:cubicBezTo>
                  <a:cubicBezTo>
                    <a:pt x="200" y="324"/>
                    <a:pt x="218" y="321"/>
                    <a:pt x="235" y="314"/>
                  </a:cubicBezTo>
                  <a:cubicBezTo>
                    <a:pt x="319" y="285"/>
                    <a:pt x="364" y="191"/>
                    <a:pt x="334" y="108"/>
                  </a:cubicBezTo>
                  <a:cubicBezTo>
                    <a:pt x="334" y="106"/>
                    <a:pt x="332" y="106"/>
                    <a:pt x="332" y="104"/>
                  </a:cubicBezTo>
                  <a:cubicBezTo>
                    <a:pt x="308" y="40"/>
                    <a:pt x="24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553100" y="2246095"/>
              <a:ext cx="19107" cy="17008"/>
            </a:xfrm>
            <a:custGeom>
              <a:avLst/>
              <a:gdLst/>
              <a:ahLst/>
              <a:cxnLst/>
              <a:rect l="l" t="t" r="r" b="b"/>
              <a:pathLst>
                <a:path w="364" h="324" extrusionOk="0">
                  <a:moveTo>
                    <a:pt x="183" y="0"/>
                  </a:moveTo>
                  <a:cubicBezTo>
                    <a:pt x="163" y="0"/>
                    <a:pt x="143" y="4"/>
                    <a:pt x="123" y="12"/>
                  </a:cubicBezTo>
                  <a:cubicBezTo>
                    <a:pt x="41" y="44"/>
                    <a:pt x="0" y="135"/>
                    <a:pt x="30" y="217"/>
                  </a:cubicBezTo>
                  <a:cubicBezTo>
                    <a:pt x="54" y="283"/>
                    <a:pt x="116" y="324"/>
                    <a:pt x="182" y="324"/>
                  </a:cubicBezTo>
                  <a:cubicBezTo>
                    <a:pt x="200" y="324"/>
                    <a:pt x="219" y="320"/>
                    <a:pt x="237" y="314"/>
                  </a:cubicBezTo>
                  <a:cubicBezTo>
                    <a:pt x="321" y="282"/>
                    <a:pt x="364" y="191"/>
                    <a:pt x="334" y="107"/>
                  </a:cubicBezTo>
                  <a:cubicBezTo>
                    <a:pt x="334" y="105"/>
                    <a:pt x="332" y="103"/>
                    <a:pt x="332" y="103"/>
                  </a:cubicBezTo>
                  <a:cubicBezTo>
                    <a:pt x="308" y="39"/>
                    <a:pt x="247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1559136" y="2262211"/>
              <a:ext cx="19160" cy="17060"/>
            </a:xfrm>
            <a:custGeom>
              <a:avLst/>
              <a:gdLst/>
              <a:ahLst/>
              <a:cxnLst/>
              <a:rect l="l" t="t" r="r" b="b"/>
              <a:pathLst>
                <a:path w="365" h="325" extrusionOk="0">
                  <a:moveTo>
                    <a:pt x="184" y="1"/>
                  </a:moveTo>
                  <a:cubicBezTo>
                    <a:pt x="164" y="1"/>
                    <a:pt x="144" y="5"/>
                    <a:pt x="124" y="13"/>
                  </a:cubicBezTo>
                  <a:cubicBezTo>
                    <a:pt x="42" y="44"/>
                    <a:pt x="1" y="136"/>
                    <a:pt x="31" y="218"/>
                  </a:cubicBezTo>
                  <a:cubicBezTo>
                    <a:pt x="56" y="283"/>
                    <a:pt x="117" y="324"/>
                    <a:pt x="183" y="324"/>
                  </a:cubicBezTo>
                  <a:cubicBezTo>
                    <a:pt x="201" y="324"/>
                    <a:pt x="220" y="321"/>
                    <a:pt x="238" y="315"/>
                  </a:cubicBezTo>
                  <a:cubicBezTo>
                    <a:pt x="321" y="283"/>
                    <a:pt x="364" y="192"/>
                    <a:pt x="334" y="108"/>
                  </a:cubicBezTo>
                  <a:cubicBezTo>
                    <a:pt x="334" y="106"/>
                    <a:pt x="334" y="104"/>
                    <a:pt x="333" y="104"/>
                  </a:cubicBezTo>
                  <a:cubicBezTo>
                    <a:pt x="308" y="40"/>
                    <a:pt x="248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1561236" y="2231397"/>
              <a:ext cx="19107" cy="16955"/>
            </a:xfrm>
            <a:custGeom>
              <a:avLst/>
              <a:gdLst/>
              <a:ahLst/>
              <a:cxnLst/>
              <a:rect l="l" t="t" r="r" b="b"/>
              <a:pathLst>
                <a:path w="364" h="323" extrusionOk="0">
                  <a:moveTo>
                    <a:pt x="181" y="0"/>
                  </a:moveTo>
                  <a:cubicBezTo>
                    <a:pt x="161" y="0"/>
                    <a:pt x="142" y="3"/>
                    <a:pt x="123" y="11"/>
                  </a:cubicBezTo>
                  <a:cubicBezTo>
                    <a:pt x="41" y="42"/>
                    <a:pt x="0" y="134"/>
                    <a:pt x="30" y="216"/>
                  </a:cubicBezTo>
                  <a:cubicBezTo>
                    <a:pt x="53" y="282"/>
                    <a:pt x="115" y="322"/>
                    <a:pt x="180" y="322"/>
                  </a:cubicBezTo>
                  <a:cubicBezTo>
                    <a:pt x="198" y="322"/>
                    <a:pt x="217" y="319"/>
                    <a:pt x="235" y="313"/>
                  </a:cubicBezTo>
                  <a:cubicBezTo>
                    <a:pt x="319" y="283"/>
                    <a:pt x="363" y="191"/>
                    <a:pt x="334" y="108"/>
                  </a:cubicBezTo>
                  <a:cubicBezTo>
                    <a:pt x="334" y="106"/>
                    <a:pt x="332" y="104"/>
                    <a:pt x="332" y="102"/>
                  </a:cubicBezTo>
                  <a:cubicBezTo>
                    <a:pt x="307" y="39"/>
                    <a:pt x="245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1584280" y="2258169"/>
              <a:ext cx="19160" cy="17008"/>
            </a:xfrm>
            <a:custGeom>
              <a:avLst/>
              <a:gdLst/>
              <a:ahLst/>
              <a:cxnLst/>
              <a:rect l="l" t="t" r="r" b="b"/>
              <a:pathLst>
                <a:path w="365" h="324" extrusionOk="0">
                  <a:moveTo>
                    <a:pt x="182" y="1"/>
                  </a:moveTo>
                  <a:cubicBezTo>
                    <a:pt x="163" y="1"/>
                    <a:pt x="143" y="4"/>
                    <a:pt x="124" y="11"/>
                  </a:cubicBezTo>
                  <a:cubicBezTo>
                    <a:pt x="44" y="45"/>
                    <a:pt x="1" y="134"/>
                    <a:pt x="31" y="218"/>
                  </a:cubicBezTo>
                  <a:cubicBezTo>
                    <a:pt x="55" y="283"/>
                    <a:pt x="116" y="324"/>
                    <a:pt x="181" y="324"/>
                  </a:cubicBezTo>
                  <a:cubicBezTo>
                    <a:pt x="200" y="324"/>
                    <a:pt x="219" y="320"/>
                    <a:pt x="238" y="313"/>
                  </a:cubicBezTo>
                  <a:cubicBezTo>
                    <a:pt x="321" y="283"/>
                    <a:pt x="364" y="192"/>
                    <a:pt x="334" y="108"/>
                  </a:cubicBezTo>
                  <a:cubicBezTo>
                    <a:pt x="334" y="106"/>
                    <a:pt x="334" y="105"/>
                    <a:pt x="333" y="105"/>
                  </a:cubicBezTo>
                  <a:cubicBezTo>
                    <a:pt x="308" y="40"/>
                    <a:pt x="247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1563441" y="2123945"/>
              <a:ext cx="19160" cy="17008"/>
            </a:xfrm>
            <a:custGeom>
              <a:avLst/>
              <a:gdLst/>
              <a:ahLst/>
              <a:cxnLst/>
              <a:rect l="l" t="t" r="r" b="b"/>
              <a:pathLst>
                <a:path w="365" h="324" extrusionOk="0">
                  <a:moveTo>
                    <a:pt x="181" y="1"/>
                  </a:moveTo>
                  <a:cubicBezTo>
                    <a:pt x="162" y="1"/>
                    <a:pt x="143" y="4"/>
                    <a:pt x="124" y="11"/>
                  </a:cubicBezTo>
                  <a:cubicBezTo>
                    <a:pt x="42" y="43"/>
                    <a:pt x="1" y="134"/>
                    <a:pt x="31" y="216"/>
                  </a:cubicBezTo>
                  <a:cubicBezTo>
                    <a:pt x="54" y="282"/>
                    <a:pt x="116" y="324"/>
                    <a:pt x="182" y="324"/>
                  </a:cubicBezTo>
                  <a:cubicBezTo>
                    <a:pt x="200" y="324"/>
                    <a:pt x="219" y="320"/>
                    <a:pt x="238" y="313"/>
                  </a:cubicBezTo>
                  <a:cubicBezTo>
                    <a:pt x="321" y="284"/>
                    <a:pt x="364" y="192"/>
                    <a:pt x="334" y="108"/>
                  </a:cubicBezTo>
                  <a:cubicBezTo>
                    <a:pt x="334" y="106"/>
                    <a:pt x="333" y="105"/>
                    <a:pt x="333" y="103"/>
                  </a:cubicBezTo>
                  <a:cubicBezTo>
                    <a:pt x="308" y="40"/>
                    <a:pt x="246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1565225" y="2113289"/>
              <a:ext cx="19317" cy="16955"/>
            </a:xfrm>
            <a:custGeom>
              <a:avLst/>
              <a:gdLst/>
              <a:ahLst/>
              <a:cxnLst/>
              <a:rect l="l" t="t" r="r" b="b"/>
              <a:pathLst>
                <a:path w="368" h="323" extrusionOk="0">
                  <a:moveTo>
                    <a:pt x="185" y="0"/>
                  </a:moveTo>
                  <a:cubicBezTo>
                    <a:pt x="156" y="0"/>
                    <a:pt x="126" y="8"/>
                    <a:pt x="99" y="24"/>
                  </a:cubicBezTo>
                  <a:cubicBezTo>
                    <a:pt x="23" y="71"/>
                    <a:pt x="0" y="172"/>
                    <a:pt x="47" y="246"/>
                  </a:cubicBezTo>
                  <a:cubicBezTo>
                    <a:pt x="49" y="248"/>
                    <a:pt x="49" y="248"/>
                    <a:pt x="49" y="250"/>
                  </a:cubicBezTo>
                  <a:cubicBezTo>
                    <a:pt x="80" y="297"/>
                    <a:pt x="131" y="323"/>
                    <a:pt x="184" y="323"/>
                  </a:cubicBezTo>
                  <a:cubicBezTo>
                    <a:pt x="214" y="323"/>
                    <a:pt x="245" y="314"/>
                    <a:pt x="273" y="296"/>
                  </a:cubicBezTo>
                  <a:cubicBezTo>
                    <a:pt x="347" y="248"/>
                    <a:pt x="368" y="151"/>
                    <a:pt x="321" y="76"/>
                  </a:cubicBezTo>
                  <a:cubicBezTo>
                    <a:pt x="291" y="27"/>
                    <a:pt x="239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480870" y="1956074"/>
              <a:ext cx="125195" cy="187556"/>
            </a:xfrm>
            <a:custGeom>
              <a:avLst/>
              <a:gdLst/>
              <a:ahLst/>
              <a:cxnLst/>
              <a:rect l="l" t="t" r="r" b="b"/>
              <a:pathLst>
                <a:path w="2385" h="3573" fill="none" extrusionOk="0">
                  <a:moveTo>
                    <a:pt x="169" y="0"/>
                  </a:moveTo>
                  <a:cubicBezTo>
                    <a:pt x="169" y="0"/>
                    <a:pt x="1" y="194"/>
                    <a:pt x="111" y="542"/>
                  </a:cubicBezTo>
                  <a:cubicBezTo>
                    <a:pt x="221" y="891"/>
                    <a:pt x="625" y="1500"/>
                    <a:pt x="838" y="1834"/>
                  </a:cubicBezTo>
                  <a:cubicBezTo>
                    <a:pt x="1050" y="2166"/>
                    <a:pt x="2047" y="2680"/>
                    <a:pt x="2385" y="3573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611209" y="2157593"/>
              <a:ext cx="8871" cy="70760"/>
            </a:xfrm>
            <a:custGeom>
              <a:avLst/>
              <a:gdLst/>
              <a:ahLst/>
              <a:cxnLst/>
              <a:rect l="l" t="t" r="r" b="b"/>
              <a:pathLst>
                <a:path w="169" h="1348" fill="none" extrusionOk="0">
                  <a:moveTo>
                    <a:pt x="0" y="0"/>
                  </a:moveTo>
                  <a:cubicBezTo>
                    <a:pt x="114" y="440"/>
                    <a:pt x="168" y="893"/>
                    <a:pt x="162" y="134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462603" y="2016231"/>
              <a:ext cx="24724" cy="165981"/>
            </a:xfrm>
            <a:custGeom>
              <a:avLst/>
              <a:gdLst/>
              <a:ahLst/>
              <a:cxnLst/>
              <a:rect l="l" t="t" r="r" b="b"/>
              <a:pathLst>
                <a:path w="471" h="3162" fill="none" extrusionOk="0">
                  <a:moveTo>
                    <a:pt x="470" y="0"/>
                  </a:moveTo>
                  <a:cubicBezTo>
                    <a:pt x="394" y="384"/>
                    <a:pt x="343" y="774"/>
                    <a:pt x="323" y="1163"/>
                  </a:cubicBezTo>
                  <a:cubicBezTo>
                    <a:pt x="300" y="1737"/>
                    <a:pt x="0" y="2218"/>
                    <a:pt x="207" y="3161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540397" y="2277801"/>
              <a:ext cx="40629" cy="10918"/>
            </a:xfrm>
            <a:custGeom>
              <a:avLst/>
              <a:gdLst/>
              <a:ahLst/>
              <a:cxnLst/>
              <a:rect l="l" t="t" r="r" b="b"/>
              <a:pathLst>
                <a:path w="774" h="208" fill="none" extrusionOk="0">
                  <a:moveTo>
                    <a:pt x="0" y="1"/>
                  </a:moveTo>
                  <a:cubicBezTo>
                    <a:pt x="0" y="1"/>
                    <a:pt x="468" y="150"/>
                    <a:pt x="773" y="20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1597508" y="1609939"/>
              <a:ext cx="284509" cy="285507"/>
            </a:xfrm>
            <a:custGeom>
              <a:avLst/>
              <a:gdLst/>
              <a:ahLst/>
              <a:cxnLst/>
              <a:rect l="l" t="t" r="r" b="b"/>
              <a:pathLst>
                <a:path w="5420" h="5439" fill="none" extrusionOk="0">
                  <a:moveTo>
                    <a:pt x="550" y="2119"/>
                  </a:moveTo>
                  <a:cubicBezTo>
                    <a:pt x="345" y="2211"/>
                    <a:pt x="207" y="2408"/>
                    <a:pt x="191" y="2632"/>
                  </a:cubicBezTo>
                  <a:cubicBezTo>
                    <a:pt x="166" y="2852"/>
                    <a:pt x="230" y="3072"/>
                    <a:pt x="368" y="3243"/>
                  </a:cubicBezTo>
                  <a:cubicBezTo>
                    <a:pt x="368" y="3243"/>
                    <a:pt x="0" y="3562"/>
                    <a:pt x="97" y="3938"/>
                  </a:cubicBezTo>
                  <a:cubicBezTo>
                    <a:pt x="150" y="4156"/>
                    <a:pt x="286" y="4347"/>
                    <a:pt x="476" y="4464"/>
                  </a:cubicBezTo>
                  <a:cubicBezTo>
                    <a:pt x="476" y="4464"/>
                    <a:pt x="442" y="4941"/>
                    <a:pt x="960" y="5191"/>
                  </a:cubicBezTo>
                  <a:cubicBezTo>
                    <a:pt x="1476" y="5439"/>
                    <a:pt x="1804" y="5224"/>
                    <a:pt x="1927" y="5038"/>
                  </a:cubicBezTo>
                  <a:cubicBezTo>
                    <a:pt x="2052" y="4853"/>
                    <a:pt x="2105" y="4755"/>
                    <a:pt x="2105" y="4755"/>
                  </a:cubicBezTo>
                  <a:cubicBezTo>
                    <a:pt x="2105" y="4755"/>
                    <a:pt x="2706" y="4585"/>
                    <a:pt x="2809" y="4257"/>
                  </a:cubicBezTo>
                  <a:cubicBezTo>
                    <a:pt x="2911" y="3931"/>
                    <a:pt x="2667" y="3607"/>
                    <a:pt x="2386" y="3458"/>
                  </a:cubicBezTo>
                  <a:cubicBezTo>
                    <a:pt x="2386" y="3458"/>
                    <a:pt x="2675" y="3253"/>
                    <a:pt x="2710" y="3031"/>
                  </a:cubicBezTo>
                  <a:cubicBezTo>
                    <a:pt x="2710" y="3031"/>
                    <a:pt x="3029" y="3443"/>
                    <a:pt x="3390" y="3325"/>
                  </a:cubicBezTo>
                  <a:cubicBezTo>
                    <a:pt x="3752" y="3206"/>
                    <a:pt x="3976" y="2921"/>
                    <a:pt x="3733" y="2580"/>
                  </a:cubicBezTo>
                  <a:cubicBezTo>
                    <a:pt x="3733" y="2580"/>
                    <a:pt x="4071" y="2585"/>
                    <a:pt x="4276" y="2481"/>
                  </a:cubicBezTo>
                  <a:cubicBezTo>
                    <a:pt x="4391" y="2427"/>
                    <a:pt x="4486" y="2338"/>
                    <a:pt x="4548" y="2226"/>
                  </a:cubicBezTo>
                  <a:cubicBezTo>
                    <a:pt x="4693" y="2259"/>
                    <a:pt x="4848" y="2239"/>
                    <a:pt x="4980" y="2166"/>
                  </a:cubicBezTo>
                  <a:cubicBezTo>
                    <a:pt x="5187" y="2045"/>
                    <a:pt x="5420" y="1799"/>
                    <a:pt x="5303" y="1465"/>
                  </a:cubicBezTo>
                  <a:cubicBezTo>
                    <a:pt x="5185" y="1130"/>
                    <a:pt x="4980" y="1024"/>
                    <a:pt x="4980" y="1024"/>
                  </a:cubicBezTo>
                  <a:cubicBezTo>
                    <a:pt x="4980" y="1024"/>
                    <a:pt x="4663" y="595"/>
                    <a:pt x="4388" y="429"/>
                  </a:cubicBezTo>
                  <a:cubicBezTo>
                    <a:pt x="4110" y="263"/>
                    <a:pt x="3955" y="304"/>
                    <a:pt x="3955" y="304"/>
                  </a:cubicBezTo>
                  <a:cubicBezTo>
                    <a:pt x="3955" y="304"/>
                    <a:pt x="3497" y="0"/>
                    <a:pt x="2988" y="79"/>
                  </a:cubicBezTo>
                  <a:cubicBezTo>
                    <a:pt x="2479" y="159"/>
                    <a:pt x="2410" y="310"/>
                    <a:pt x="2410" y="310"/>
                  </a:cubicBezTo>
                  <a:cubicBezTo>
                    <a:pt x="2045" y="306"/>
                    <a:pt x="1685" y="392"/>
                    <a:pt x="1361" y="561"/>
                  </a:cubicBezTo>
                  <a:cubicBezTo>
                    <a:pt x="847" y="841"/>
                    <a:pt x="796" y="1299"/>
                    <a:pt x="796" y="1299"/>
                  </a:cubicBezTo>
                  <a:cubicBezTo>
                    <a:pt x="530" y="1478"/>
                    <a:pt x="425" y="1823"/>
                    <a:pt x="550" y="2119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1605645" y="1664794"/>
              <a:ext cx="154223" cy="173645"/>
            </a:xfrm>
            <a:custGeom>
              <a:avLst/>
              <a:gdLst/>
              <a:ahLst/>
              <a:cxnLst/>
              <a:rect l="l" t="t" r="r" b="b"/>
              <a:pathLst>
                <a:path w="2938" h="3308" fill="none" extrusionOk="0">
                  <a:moveTo>
                    <a:pt x="2937" y="1"/>
                  </a:moveTo>
                  <a:cubicBezTo>
                    <a:pt x="2173" y="20"/>
                    <a:pt x="1881" y="746"/>
                    <a:pt x="1881" y="746"/>
                  </a:cubicBezTo>
                  <a:cubicBezTo>
                    <a:pt x="1881" y="746"/>
                    <a:pt x="1800" y="739"/>
                    <a:pt x="1620" y="720"/>
                  </a:cubicBezTo>
                  <a:cubicBezTo>
                    <a:pt x="1489" y="715"/>
                    <a:pt x="1361" y="739"/>
                    <a:pt x="1239" y="789"/>
                  </a:cubicBezTo>
                  <a:cubicBezTo>
                    <a:pt x="0" y="1397"/>
                    <a:pt x="682" y="2541"/>
                    <a:pt x="682" y="2541"/>
                  </a:cubicBezTo>
                  <a:cubicBezTo>
                    <a:pt x="682" y="2541"/>
                    <a:pt x="235" y="2808"/>
                    <a:pt x="308" y="3307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1722808" y="1723795"/>
              <a:ext cx="160312" cy="194065"/>
            </a:xfrm>
            <a:custGeom>
              <a:avLst/>
              <a:gdLst/>
              <a:ahLst/>
              <a:cxnLst/>
              <a:rect l="l" t="t" r="r" b="b"/>
              <a:pathLst>
                <a:path w="3054" h="3697" fill="none" extrusionOk="0">
                  <a:moveTo>
                    <a:pt x="1" y="2474"/>
                  </a:moveTo>
                  <a:cubicBezTo>
                    <a:pt x="1" y="2474"/>
                    <a:pt x="767" y="2394"/>
                    <a:pt x="1188" y="2752"/>
                  </a:cubicBezTo>
                  <a:cubicBezTo>
                    <a:pt x="1607" y="3111"/>
                    <a:pt x="1600" y="3603"/>
                    <a:pt x="1646" y="3650"/>
                  </a:cubicBezTo>
                  <a:cubicBezTo>
                    <a:pt x="1691" y="3696"/>
                    <a:pt x="2215" y="3454"/>
                    <a:pt x="2500" y="3266"/>
                  </a:cubicBezTo>
                  <a:cubicBezTo>
                    <a:pt x="2787" y="3078"/>
                    <a:pt x="3053" y="2793"/>
                    <a:pt x="3048" y="2692"/>
                  </a:cubicBezTo>
                  <a:cubicBezTo>
                    <a:pt x="3040" y="2589"/>
                    <a:pt x="2459" y="1850"/>
                    <a:pt x="2526" y="985"/>
                  </a:cubicBezTo>
                  <a:cubicBezTo>
                    <a:pt x="2591" y="120"/>
                    <a:pt x="2589" y="1"/>
                    <a:pt x="2589" y="1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1775247" y="1784581"/>
              <a:ext cx="23359" cy="38844"/>
            </a:xfrm>
            <a:custGeom>
              <a:avLst/>
              <a:gdLst/>
              <a:ahLst/>
              <a:cxnLst/>
              <a:rect l="l" t="t" r="r" b="b"/>
              <a:pathLst>
                <a:path w="445" h="740" fill="none" extrusionOk="0">
                  <a:moveTo>
                    <a:pt x="1" y="0"/>
                  </a:moveTo>
                  <a:cubicBezTo>
                    <a:pt x="94" y="276"/>
                    <a:pt x="245" y="529"/>
                    <a:pt x="444" y="740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1809682" y="1726840"/>
              <a:ext cx="38897" cy="78214"/>
            </a:xfrm>
            <a:custGeom>
              <a:avLst/>
              <a:gdLst/>
              <a:ahLst/>
              <a:cxnLst/>
              <a:rect l="l" t="t" r="r" b="b"/>
              <a:pathLst>
                <a:path w="741" h="1490" fill="none" extrusionOk="0">
                  <a:moveTo>
                    <a:pt x="1" y="347"/>
                  </a:moveTo>
                  <a:cubicBezTo>
                    <a:pt x="1" y="347"/>
                    <a:pt x="47" y="1154"/>
                    <a:pt x="250" y="1322"/>
                  </a:cubicBezTo>
                  <a:cubicBezTo>
                    <a:pt x="454" y="1490"/>
                    <a:pt x="741" y="757"/>
                    <a:pt x="500" y="1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1818869" y="1791091"/>
              <a:ext cx="26509" cy="19842"/>
            </a:xfrm>
            <a:custGeom>
              <a:avLst/>
              <a:gdLst/>
              <a:ahLst/>
              <a:cxnLst/>
              <a:rect l="l" t="t" r="r" b="b"/>
              <a:pathLst>
                <a:path w="505" h="378" fill="none" extrusionOk="0">
                  <a:moveTo>
                    <a:pt x="1" y="1"/>
                  </a:moveTo>
                  <a:cubicBezTo>
                    <a:pt x="1" y="1"/>
                    <a:pt x="89" y="256"/>
                    <a:pt x="504" y="377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1739343" y="1805998"/>
              <a:ext cx="35590" cy="24671"/>
            </a:xfrm>
            <a:custGeom>
              <a:avLst/>
              <a:gdLst/>
              <a:ahLst/>
              <a:cxnLst/>
              <a:rect l="l" t="t" r="r" b="b"/>
              <a:pathLst>
                <a:path w="678" h="470" fill="none" extrusionOk="0">
                  <a:moveTo>
                    <a:pt x="1" y="11"/>
                  </a:moveTo>
                  <a:cubicBezTo>
                    <a:pt x="1" y="11"/>
                    <a:pt x="260" y="0"/>
                    <a:pt x="677" y="470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1744539" y="1812822"/>
              <a:ext cx="16378" cy="5827"/>
            </a:xfrm>
            <a:custGeom>
              <a:avLst/>
              <a:gdLst/>
              <a:ahLst/>
              <a:cxnLst/>
              <a:rect l="l" t="t" r="r" b="b"/>
              <a:pathLst>
                <a:path w="312" h="111" fill="none" extrusionOk="0">
                  <a:moveTo>
                    <a:pt x="1" y="111"/>
                  </a:moveTo>
                  <a:cubicBezTo>
                    <a:pt x="1" y="111"/>
                    <a:pt x="166" y="1"/>
                    <a:pt x="312" y="77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2638117" y="2643411"/>
              <a:ext cx="277895" cy="252226"/>
            </a:xfrm>
            <a:custGeom>
              <a:avLst/>
              <a:gdLst/>
              <a:ahLst/>
              <a:cxnLst/>
              <a:rect l="l" t="t" r="r" b="b"/>
              <a:pathLst>
                <a:path w="5294" h="4805" fill="none" extrusionOk="0">
                  <a:moveTo>
                    <a:pt x="3782" y="1337"/>
                  </a:moveTo>
                  <a:cubicBezTo>
                    <a:pt x="3644" y="1230"/>
                    <a:pt x="3616" y="1033"/>
                    <a:pt x="3716" y="891"/>
                  </a:cubicBezTo>
                  <a:cubicBezTo>
                    <a:pt x="3892" y="628"/>
                    <a:pt x="4477" y="321"/>
                    <a:pt x="4712" y="336"/>
                  </a:cubicBezTo>
                  <a:cubicBezTo>
                    <a:pt x="4946" y="351"/>
                    <a:pt x="5043" y="429"/>
                    <a:pt x="5116" y="371"/>
                  </a:cubicBezTo>
                  <a:cubicBezTo>
                    <a:pt x="5187" y="312"/>
                    <a:pt x="5293" y="170"/>
                    <a:pt x="5110" y="103"/>
                  </a:cubicBezTo>
                  <a:cubicBezTo>
                    <a:pt x="4926" y="36"/>
                    <a:pt x="4520" y="0"/>
                    <a:pt x="4022" y="259"/>
                  </a:cubicBezTo>
                  <a:cubicBezTo>
                    <a:pt x="3526" y="517"/>
                    <a:pt x="3308" y="856"/>
                    <a:pt x="3159" y="832"/>
                  </a:cubicBezTo>
                  <a:cubicBezTo>
                    <a:pt x="3012" y="807"/>
                    <a:pt x="2900" y="578"/>
                    <a:pt x="2641" y="366"/>
                  </a:cubicBezTo>
                  <a:cubicBezTo>
                    <a:pt x="2380" y="153"/>
                    <a:pt x="1717" y="172"/>
                    <a:pt x="1337" y="578"/>
                  </a:cubicBezTo>
                  <a:cubicBezTo>
                    <a:pt x="956" y="986"/>
                    <a:pt x="526" y="2034"/>
                    <a:pt x="263" y="2693"/>
                  </a:cubicBezTo>
                  <a:cubicBezTo>
                    <a:pt x="0" y="3351"/>
                    <a:pt x="92" y="3994"/>
                    <a:pt x="425" y="4190"/>
                  </a:cubicBezTo>
                  <a:cubicBezTo>
                    <a:pt x="757" y="4384"/>
                    <a:pt x="867" y="4264"/>
                    <a:pt x="867" y="4264"/>
                  </a:cubicBezTo>
                  <a:cubicBezTo>
                    <a:pt x="988" y="4527"/>
                    <a:pt x="1234" y="4710"/>
                    <a:pt x="1519" y="4749"/>
                  </a:cubicBezTo>
                  <a:cubicBezTo>
                    <a:pt x="1994" y="4805"/>
                    <a:pt x="2091" y="4676"/>
                    <a:pt x="2091" y="4676"/>
                  </a:cubicBezTo>
                  <a:cubicBezTo>
                    <a:pt x="2337" y="4561"/>
                    <a:pt x="2550" y="4386"/>
                    <a:pt x="2714" y="4168"/>
                  </a:cubicBezTo>
                  <a:cubicBezTo>
                    <a:pt x="2990" y="3800"/>
                    <a:pt x="3301" y="3232"/>
                    <a:pt x="3672" y="2980"/>
                  </a:cubicBezTo>
                  <a:cubicBezTo>
                    <a:pt x="4043" y="2729"/>
                    <a:pt x="4415" y="2196"/>
                    <a:pt x="4277" y="1771"/>
                  </a:cubicBezTo>
                  <a:cubicBezTo>
                    <a:pt x="4141" y="1344"/>
                    <a:pt x="3782" y="1337"/>
                    <a:pt x="3782" y="1337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2759112" y="2775692"/>
              <a:ext cx="87138" cy="106980"/>
            </a:xfrm>
            <a:custGeom>
              <a:avLst/>
              <a:gdLst/>
              <a:ahLst/>
              <a:cxnLst/>
              <a:rect l="l" t="t" r="r" b="b"/>
              <a:pathLst>
                <a:path w="1660" h="2038" fill="none" extrusionOk="0">
                  <a:moveTo>
                    <a:pt x="1659" y="0"/>
                  </a:moveTo>
                  <a:cubicBezTo>
                    <a:pt x="1659" y="0"/>
                    <a:pt x="1398" y="272"/>
                    <a:pt x="873" y="718"/>
                  </a:cubicBezTo>
                  <a:cubicBezTo>
                    <a:pt x="347" y="1161"/>
                    <a:pt x="342" y="1728"/>
                    <a:pt x="1" y="2037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2761736" y="2671862"/>
              <a:ext cx="39527" cy="34908"/>
            </a:xfrm>
            <a:custGeom>
              <a:avLst/>
              <a:gdLst/>
              <a:ahLst/>
              <a:cxnLst/>
              <a:rect l="l" t="t" r="r" b="b"/>
              <a:pathLst>
                <a:path w="753" h="665" fill="none" extrusionOk="0">
                  <a:moveTo>
                    <a:pt x="1" y="1"/>
                  </a:moveTo>
                  <a:cubicBezTo>
                    <a:pt x="1" y="1"/>
                    <a:pt x="752" y="73"/>
                    <a:pt x="752" y="664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2786408" y="2701520"/>
              <a:ext cx="56114" cy="29396"/>
            </a:xfrm>
            <a:custGeom>
              <a:avLst/>
              <a:gdLst/>
              <a:ahLst/>
              <a:cxnLst/>
              <a:rect l="l" t="t" r="r" b="b"/>
              <a:pathLst>
                <a:path w="1069" h="560" fill="none" extrusionOk="0">
                  <a:moveTo>
                    <a:pt x="1" y="198"/>
                  </a:moveTo>
                  <a:cubicBezTo>
                    <a:pt x="1" y="198"/>
                    <a:pt x="358" y="0"/>
                    <a:pt x="677" y="187"/>
                  </a:cubicBezTo>
                  <a:cubicBezTo>
                    <a:pt x="994" y="373"/>
                    <a:pt x="1069" y="559"/>
                    <a:pt x="1069" y="559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2687197" y="2841518"/>
              <a:ext cx="5354" cy="10813"/>
            </a:xfrm>
            <a:custGeom>
              <a:avLst/>
              <a:gdLst/>
              <a:ahLst/>
              <a:cxnLst/>
              <a:rect l="l" t="t" r="r" b="b"/>
              <a:pathLst>
                <a:path w="102" h="206" fill="none" extrusionOk="0">
                  <a:moveTo>
                    <a:pt x="102" y="0"/>
                  </a:moveTo>
                  <a:cubicBezTo>
                    <a:pt x="64" y="67"/>
                    <a:pt x="31" y="134"/>
                    <a:pt x="1" y="205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2700110" y="2719525"/>
              <a:ext cx="79631" cy="109237"/>
            </a:xfrm>
            <a:custGeom>
              <a:avLst/>
              <a:gdLst/>
              <a:ahLst/>
              <a:cxnLst/>
              <a:rect l="l" t="t" r="r" b="b"/>
              <a:pathLst>
                <a:path w="1517" h="2081" fill="none" extrusionOk="0">
                  <a:moveTo>
                    <a:pt x="1516" y="0"/>
                  </a:moveTo>
                  <a:cubicBezTo>
                    <a:pt x="1516" y="0"/>
                    <a:pt x="1194" y="200"/>
                    <a:pt x="774" y="887"/>
                  </a:cubicBezTo>
                  <a:cubicBezTo>
                    <a:pt x="500" y="1335"/>
                    <a:pt x="210" y="1752"/>
                    <a:pt x="1" y="2080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1398142" y="2486983"/>
              <a:ext cx="281097" cy="380781"/>
            </a:xfrm>
            <a:custGeom>
              <a:avLst/>
              <a:gdLst/>
              <a:ahLst/>
              <a:cxnLst/>
              <a:rect l="l" t="t" r="r" b="b"/>
              <a:pathLst>
                <a:path w="5355" h="7254" fill="none" extrusionOk="0">
                  <a:moveTo>
                    <a:pt x="2076" y="338"/>
                  </a:moveTo>
                  <a:cubicBezTo>
                    <a:pt x="1996" y="347"/>
                    <a:pt x="1916" y="360"/>
                    <a:pt x="1840" y="377"/>
                  </a:cubicBezTo>
                  <a:cubicBezTo>
                    <a:pt x="729" y="587"/>
                    <a:pt x="200" y="1530"/>
                    <a:pt x="86" y="2514"/>
                  </a:cubicBezTo>
                  <a:cubicBezTo>
                    <a:pt x="0" y="3206"/>
                    <a:pt x="142" y="3908"/>
                    <a:pt x="494" y="4510"/>
                  </a:cubicBezTo>
                  <a:cubicBezTo>
                    <a:pt x="878" y="5150"/>
                    <a:pt x="1508" y="5504"/>
                    <a:pt x="2076" y="5981"/>
                  </a:cubicBezTo>
                  <a:cubicBezTo>
                    <a:pt x="2628" y="6441"/>
                    <a:pt x="3062" y="7254"/>
                    <a:pt x="3931" y="7161"/>
                  </a:cubicBezTo>
                  <a:cubicBezTo>
                    <a:pt x="5355" y="7010"/>
                    <a:pt x="4892" y="5416"/>
                    <a:pt x="4937" y="4537"/>
                  </a:cubicBezTo>
                  <a:cubicBezTo>
                    <a:pt x="5027" y="2753"/>
                    <a:pt x="4684" y="0"/>
                    <a:pt x="2076" y="338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1412315" y="2508085"/>
              <a:ext cx="250862" cy="339626"/>
            </a:xfrm>
            <a:custGeom>
              <a:avLst/>
              <a:gdLst/>
              <a:ahLst/>
              <a:cxnLst/>
              <a:rect l="l" t="t" r="r" b="b"/>
              <a:pathLst>
                <a:path w="4779" h="6470" fill="none" extrusionOk="0">
                  <a:moveTo>
                    <a:pt x="1853" y="301"/>
                  </a:moveTo>
                  <a:cubicBezTo>
                    <a:pt x="1784" y="310"/>
                    <a:pt x="1713" y="321"/>
                    <a:pt x="1642" y="334"/>
                  </a:cubicBezTo>
                  <a:cubicBezTo>
                    <a:pt x="653" y="525"/>
                    <a:pt x="178" y="1367"/>
                    <a:pt x="79" y="2243"/>
                  </a:cubicBezTo>
                  <a:cubicBezTo>
                    <a:pt x="1" y="2860"/>
                    <a:pt x="129" y="3486"/>
                    <a:pt x="442" y="4023"/>
                  </a:cubicBezTo>
                  <a:cubicBezTo>
                    <a:pt x="785" y="4593"/>
                    <a:pt x="1346" y="4910"/>
                    <a:pt x="1853" y="5335"/>
                  </a:cubicBezTo>
                  <a:cubicBezTo>
                    <a:pt x="2347" y="5747"/>
                    <a:pt x="2733" y="6470"/>
                    <a:pt x="3510" y="6390"/>
                  </a:cubicBezTo>
                  <a:cubicBezTo>
                    <a:pt x="4779" y="6254"/>
                    <a:pt x="4365" y="4832"/>
                    <a:pt x="4406" y="4049"/>
                  </a:cubicBezTo>
                  <a:cubicBezTo>
                    <a:pt x="4488" y="2455"/>
                    <a:pt x="4181" y="1"/>
                    <a:pt x="1853" y="30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1468482" y="2584094"/>
              <a:ext cx="140837" cy="149761"/>
            </a:xfrm>
            <a:custGeom>
              <a:avLst/>
              <a:gdLst/>
              <a:ahLst/>
              <a:cxnLst/>
              <a:rect l="l" t="t" r="r" b="b"/>
              <a:pathLst>
                <a:path w="2683" h="2853" fill="none" extrusionOk="0">
                  <a:moveTo>
                    <a:pt x="2339" y="875"/>
                  </a:moveTo>
                  <a:cubicBezTo>
                    <a:pt x="2682" y="1494"/>
                    <a:pt x="2512" y="2241"/>
                    <a:pt x="1961" y="2547"/>
                  </a:cubicBezTo>
                  <a:cubicBezTo>
                    <a:pt x="1409" y="2852"/>
                    <a:pt x="684" y="2597"/>
                    <a:pt x="343" y="1978"/>
                  </a:cubicBezTo>
                  <a:cubicBezTo>
                    <a:pt x="0" y="1360"/>
                    <a:pt x="170" y="612"/>
                    <a:pt x="721" y="307"/>
                  </a:cubicBezTo>
                  <a:cubicBezTo>
                    <a:pt x="1271" y="1"/>
                    <a:pt x="1996" y="256"/>
                    <a:pt x="2339" y="875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1351477" y="1794450"/>
              <a:ext cx="163409" cy="82308"/>
            </a:xfrm>
            <a:custGeom>
              <a:avLst/>
              <a:gdLst/>
              <a:ahLst/>
              <a:cxnLst/>
              <a:rect l="l" t="t" r="r" b="b"/>
              <a:pathLst>
                <a:path w="3113" h="1568" fill="none" extrusionOk="0">
                  <a:moveTo>
                    <a:pt x="1365" y="54"/>
                  </a:moveTo>
                  <a:cubicBezTo>
                    <a:pt x="1117" y="92"/>
                    <a:pt x="886" y="202"/>
                    <a:pt x="699" y="368"/>
                  </a:cubicBezTo>
                  <a:cubicBezTo>
                    <a:pt x="440" y="599"/>
                    <a:pt x="243" y="891"/>
                    <a:pt x="0" y="1139"/>
                  </a:cubicBezTo>
                  <a:cubicBezTo>
                    <a:pt x="338" y="1204"/>
                    <a:pt x="658" y="1335"/>
                    <a:pt x="988" y="1426"/>
                  </a:cubicBezTo>
                  <a:cubicBezTo>
                    <a:pt x="1320" y="1517"/>
                    <a:pt x="1676" y="1568"/>
                    <a:pt x="2004" y="1471"/>
                  </a:cubicBezTo>
                  <a:cubicBezTo>
                    <a:pt x="2334" y="1374"/>
                    <a:pt x="2628" y="1096"/>
                    <a:pt x="2660" y="755"/>
                  </a:cubicBezTo>
                  <a:lnTo>
                    <a:pt x="3113" y="688"/>
                  </a:lnTo>
                  <a:lnTo>
                    <a:pt x="3113" y="556"/>
                  </a:lnTo>
                  <a:lnTo>
                    <a:pt x="2600" y="645"/>
                  </a:lnTo>
                  <a:cubicBezTo>
                    <a:pt x="2600" y="645"/>
                    <a:pt x="2311" y="302"/>
                    <a:pt x="2272" y="272"/>
                  </a:cubicBezTo>
                  <a:cubicBezTo>
                    <a:pt x="2011" y="79"/>
                    <a:pt x="1683" y="0"/>
                    <a:pt x="1365" y="54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1359403" y="1832980"/>
              <a:ext cx="131704" cy="17585"/>
            </a:xfrm>
            <a:custGeom>
              <a:avLst/>
              <a:gdLst/>
              <a:ahLst/>
              <a:cxnLst/>
              <a:rect l="l" t="t" r="r" b="b"/>
              <a:pathLst>
                <a:path w="2509" h="335" fill="none" extrusionOk="0">
                  <a:moveTo>
                    <a:pt x="2509" y="21"/>
                  </a:moveTo>
                  <a:cubicBezTo>
                    <a:pt x="2509" y="21"/>
                    <a:pt x="2158" y="1"/>
                    <a:pt x="1290" y="155"/>
                  </a:cubicBezTo>
                  <a:cubicBezTo>
                    <a:pt x="863" y="239"/>
                    <a:pt x="433" y="299"/>
                    <a:pt x="0" y="334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1380347" y="1834082"/>
              <a:ext cx="21049" cy="25879"/>
            </a:xfrm>
            <a:custGeom>
              <a:avLst/>
              <a:gdLst/>
              <a:ahLst/>
              <a:cxnLst/>
              <a:rect l="l" t="t" r="r" b="b"/>
              <a:pathLst>
                <a:path w="401" h="493" fill="none" extrusionOk="0">
                  <a:moveTo>
                    <a:pt x="0" y="0"/>
                  </a:moveTo>
                  <a:lnTo>
                    <a:pt x="401" y="246"/>
                  </a:lnTo>
                  <a:lnTo>
                    <a:pt x="201" y="492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1413103" y="1820066"/>
              <a:ext cx="18740" cy="44461"/>
            </a:xfrm>
            <a:custGeom>
              <a:avLst/>
              <a:gdLst/>
              <a:ahLst/>
              <a:cxnLst/>
              <a:rect l="l" t="t" r="r" b="b"/>
              <a:pathLst>
                <a:path w="357" h="847" fill="none" extrusionOk="0">
                  <a:moveTo>
                    <a:pt x="0" y="1"/>
                  </a:moveTo>
                  <a:lnTo>
                    <a:pt x="356" y="424"/>
                  </a:lnTo>
                  <a:cubicBezTo>
                    <a:pt x="356" y="424"/>
                    <a:pt x="68" y="782"/>
                    <a:pt x="68" y="847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1443548" y="1810775"/>
              <a:ext cx="18687" cy="51443"/>
            </a:xfrm>
            <a:custGeom>
              <a:avLst/>
              <a:gdLst/>
              <a:ahLst/>
              <a:cxnLst/>
              <a:rect l="l" t="t" r="r" b="b"/>
              <a:pathLst>
                <a:path w="356" h="980" fill="none" extrusionOk="0">
                  <a:moveTo>
                    <a:pt x="67" y="1"/>
                  </a:moveTo>
                  <a:lnTo>
                    <a:pt x="356" y="468"/>
                  </a:lnTo>
                  <a:lnTo>
                    <a:pt x="0" y="979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1805693" y="1488156"/>
              <a:ext cx="105720" cy="131914"/>
            </a:xfrm>
            <a:custGeom>
              <a:avLst/>
              <a:gdLst/>
              <a:ahLst/>
              <a:cxnLst/>
              <a:rect l="l" t="t" r="r" b="b"/>
              <a:pathLst>
                <a:path w="2014" h="2513" fill="none" extrusionOk="0">
                  <a:moveTo>
                    <a:pt x="1609" y="673"/>
                  </a:moveTo>
                  <a:cubicBezTo>
                    <a:pt x="1456" y="475"/>
                    <a:pt x="1249" y="326"/>
                    <a:pt x="1012" y="242"/>
                  </a:cubicBezTo>
                  <a:cubicBezTo>
                    <a:pt x="684" y="125"/>
                    <a:pt x="334" y="95"/>
                    <a:pt x="0" y="0"/>
                  </a:cubicBezTo>
                  <a:cubicBezTo>
                    <a:pt x="105" y="323"/>
                    <a:pt x="144" y="671"/>
                    <a:pt x="226" y="1005"/>
                  </a:cubicBezTo>
                  <a:cubicBezTo>
                    <a:pt x="306" y="1338"/>
                    <a:pt x="433" y="1677"/>
                    <a:pt x="677" y="1920"/>
                  </a:cubicBezTo>
                  <a:cubicBezTo>
                    <a:pt x="921" y="2162"/>
                    <a:pt x="1305" y="2285"/>
                    <a:pt x="1620" y="2147"/>
                  </a:cubicBezTo>
                  <a:lnTo>
                    <a:pt x="1898" y="2512"/>
                  </a:lnTo>
                  <a:lnTo>
                    <a:pt x="2013" y="2449"/>
                  </a:lnTo>
                  <a:lnTo>
                    <a:pt x="1691" y="2045"/>
                  </a:lnTo>
                  <a:cubicBezTo>
                    <a:pt x="1691" y="2045"/>
                    <a:pt x="1853" y="1627"/>
                    <a:pt x="1858" y="1577"/>
                  </a:cubicBezTo>
                  <a:cubicBezTo>
                    <a:pt x="1903" y="1254"/>
                    <a:pt x="1812" y="928"/>
                    <a:pt x="1609" y="673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812622" y="1493248"/>
              <a:ext cx="78109" cy="107557"/>
            </a:xfrm>
            <a:custGeom>
              <a:avLst/>
              <a:gdLst/>
              <a:ahLst/>
              <a:cxnLst/>
              <a:rect l="l" t="t" r="r" b="b"/>
              <a:pathLst>
                <a:path w="1488" h="2049" fill="none" extrusionOk="0">
                  <a:moveTo>
                    <a:pt x="1488" y="2048"/>
                  </a:moveTo>
                  <a:cubicBezTo>
                    <a:pt x="1488" y="2048"/>
                    <a:pt x="1339" y="1733"/>
                    <a:pt x="782" y="1047"/>
                  </a:cubicBezTo>
                  <a:cubicBezTo>
                    <a:pt x="502" y="714"/>
                    <a:pt x="243" y="364"/>
                    <a:pt x="1" y="0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819761" y="1503904"/>
              <a:ext cx="17480" cy="24671"/>
            </a:xfrm>
            <a:custGeom>
              <a:avLst/>
              <a:gdLst/>
              <a:ahLst/>
              <a:cxnLst/>
              <a:rect l="l" t="t" r="r" b="b"/>
              <a:pathLst>
                <a:path w="333" h="470" fill="none" extrusionOk="0">
                  <a:moveTo>
                    <a:pt x="332" y="0"/>
                  </a:moveTo>
                  <a:lnTo>
                    <a:pt x="312" y="470"/>
                  </a:lnTo>
                  <a:lnTo>
                    <a:pt x="1" y="412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828002" y="1525793"/>
              <a:ext cx="37322" cy="27139"/>
            </a:xfrm>
            <a:custGeom>
              <a:avLst/>
              <a:gdLst/>
              <a:ahLst/>
              <a:cxnLst/>
              <a:rect l="l" t="t" r="r" b="b"/>
              <a:pathLst>
                <a:path w="711" h="517" fill="none" extrusionOk="0">
                  <a:moveTo>
                    <a:pt x="710" y="1"/>
                  </a:moveTo>
                  <a:lnTo>
                    <a:pt x="511" y="517"/>
                  </a:lnTo>
                  <a:cubicBezTo>
                    <a:pt x="511" y="517"/>
                    <a:pt x="60" y="437"/>
                    <a:pt x="0" y="467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843172" y="1550937"/>
              <a:ext cx="46771" cy="25196"/>
            </a:xfrm>
            <a:custGeom>
              <a:avLst/>
              <a:gdLst/>
              <a:ahLst/>
              <a:cxnLst/>
              <a:rect l="l" t="t" r="r" b="b"/>
              <a:pathLst>
                <a:path w="891" h="480" fill="none" extrusionOk="0">
                  <a:moveTo>
                    <a:pt x="891" y="1"/>
                  </a:moveTo>
                  <a:lnTo>
                    <a:pt x="621" y="480"/>
                  </a:lnTo>
                  <a:lnTo>
                    <a:pt x="0" y="416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2472188" y="1505059"/>
              <a:ext cx="110497" cy="128607"/>
            </a:xfrm>
            <a:custGeom>
              <a:avLst/>
              <a:gdLst/>
              <a:ahLst/>
              <a:cxnLst/>
              <a:rect l="l" t="t" r="r" b="b"/>
              <a:pathLst>
                <a:path w="2105" h="2450" fill="none" extrusionOk="0">
                  <a:moveTo>
                    <a:pt x="1749" y="1708"/>
                  </a:moveTo>
                  <a:cubicBezTo>
                    <a:pt x="1913" y="1519"/>
                    <a:pt x="2019" y="1287"/>
                    <a:pt x="2056" y="1041"/>
                  </a:cubicBezTo>
                  <a:cubicBezTo>
                    <a:pt x="2105" y="696"/>
                    <a:pt x="2067" y="345"/>
                    <a:pt x="2092" y="1"/>
                  </a:cubicBezTo>
                  <a:cubicBezTo>
                    <a:pt x="1792" y="166"/>
                    <a:pt x="1463" y="273"/>
                    <a:pt x="1150" y="416"/>
                  </a:cubicBezTo>
                  <a:cubicBezTo>
                    <a:pt x="839" y="560"/>
                    <a:pt x="535" y="752"/>
                    <a:pt x="345" y="1039"/>
                  </a:cubicBezTo>
                  <a:cubicBezTo>
                    <a:pt x="153" y="1324"/>
                    <a:pt x="109" y="1724"/>
                    <a:pt x="304" y="2006"/>
                  </a:cubicBezTo>
                  <a:lnTo>
                    <a:pt x="1" y="2349"/>
                  </a:lnTo>
                  <a:lnTo>
                    <a:pt x="86" y="2449"/>
                  </a:lnTo>
                  <a:lnTo>
                    <a:pt x="420" y="2053"/>
                  </a:lnTo>
                  <a:cubicBezTo>
                    <a:pt x="420" y="2053"/>
                    <a:pt x="863" y="2127"/>
                    <a:pt x="912" y="2125"/>
                  </a:cubicBezTo>
                  <a:cubicBezTo>
                    <a:pt x="1236" y="2107"/>
                    <a:pt x="1538" y="1956"/>
                    <a:pt x="1749" y="1708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2488409" y="1512985"/>
              <a:ext cx="90287" cy="97479"/>
            </a:xfrm>
            <a:custGeom>
              <a:avLst/>
              <a:gdLst/>
              <a:ahLst/>
              <a:cxnLst/>
              <a:rect l="l" t="t" r="r" b="b"/>
              <a:pathLst>
                <a:path w="1720" h="1857" fill="none" extrusionOk="0">
                  <a:moveTo>
                    <a:pt x="1" y="1857"/>
                  </a:moveTo>
                  <a:cubicBezTo>
                    <a:pt x="1" y="1857"/>
                    <a:pt x="282" y="1648"/>
                    <a:pt x="845" y="970"/>
                  </a:cubicBezTo>
                  <a:cubicBezTo>
                    <a:pt x="1119" y="630"/>
                    <a:pt x="1410" y="308"/>
                    <a:pt x="1719" y="1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2548407" y="1526108"/>
              <a:ext cx="24671" cy="16693"/>
            </a:xfrm>
            <a:custGeom>
              <a:avLst/>
              <a:gdLst/>
              <a:ahLst/>
              <a:cxnLst/>
              <a:rect l="l" t="t" r="r" b="b"/>
              <a:pathLst>
                <a:path w="470" h="318" fill="none" extrusionOk="0">
                  <a:moveTo>
                    <a:pt x="470" y="246"/>
                  </a:moveTo>
                  <a:lnTo>
                    <a:pt x="6" y="317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2525678" y="1539127"/>
              <a:ext cx="31496" cy="31705"/>
            </a:xfrm>
            <a:custGeom>
              <a:avLst/>
              <a:gdLst/>
              <a:ahLst/>
              <a:cxnLst/>
              <a:rect l="l" t="t" r="r" b="b"/>
              <a:pathLst>
                <a:path w="600" h="604" fill="none" extrusionOk="0">
                  <a:moveTo>
                    <a:pt x="599" y="604"/>
                  </a:moveTo>
                  <a:lnTo>
                    <a:pt x="53" y="511"/>
                  </a:lnTo>
                  <a:cubicBezTo>
                    <a:pt x="53" y="511"/>
                    <a:pt x="44" y="50"/>
                    <a:pt x="1" y="0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2506623" y="1558286"/>
              <a:ext cx="30551" cy="41627"/>
            </a:xfrm>
            <a:custGeom>
              <a:avLst/>
              <a:gdLst/>
              <a:ahLst/>
              <a:cxnLst/>
              <a:rect l="l" t="t" r="r" b="b"/>
              <a:pathLst>
                <a:path w="582" h="793" fill="none" extrusionOk="0">
                  <a:moveTo>
                    <a:pt x="582" y="793"/>
                  </a:moveTo>
                  <a:lnTo>
                    <a:pt x="58" y="62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2820843" y="1991349"/>
              <a:ext cx="163409" cy="85878"/>
            </a:xfrm>
            <a:custGeom>
              <a:avLst/>
              <a:gdLst/>
              <a:ahLst/>
              <a:cxnLst/>
              <a:rect l="l" t="t" r="r" b="b"/>
              <a:pathLst>
                <a:path w="3113" h="1636" fill="none" extrusionOk="0">
                  <a:moveTo>
                    <a:pt x="1449" y="1581"/>
                  </a:moveTo>
                  <a:cubicBezTo>
                    <a:pt x="1693" y="1635"/>
                    <a:pt x="1948" y="1619"/>
                    <a:pt x="2183" y="1531"/>
                  </a:cubicBezTo>
                  <a:cubicBezTo>
                    <a:pt x="2505" y="1410"/>
                    <a:pt x="2798" y="1209"/>
                    <a:pt x="3113" y="1065"/>
                  </a:cubicBezTo>
                  <a:cubicBezTo>
                    <a:pt x="2824" y="882"/>
                    <a:pt x="2571" y="644"/>
                    <a:pt x="2297" y="439"/>
                  </a:cubicBezTo>
                  <a:cubicBezTo>
                    <a:pt x="2021" y="234"/>
                    <a:pt x="1708" y="59"/>
                    <a:pt x="1367" y="31"/>
                  </a:cubicBezTo>
                  <a:cubicBezTo>
                    <a:pt x="1024" y="1"/>
                    <a:pt x="649" y="152"/>
                    <a:pt x="496" y="459"/>
                  </a:cubicBezTo>
                  <a:lnTo>
                    <a:pt x="49" y="357"/>
                  </a:lnTo>
                  <a:lnTo>
                    <a:pt x="1" y="480"/>
                  </a:lnTo>
                  <a:lnTo>
                    <a:pt x="511" y="582"/>
                  </a:lnTo>
                  <a:cubicBezTo>
                    <a:pt x="508" y="582"/>
                    <a:pt x="657" y="1007"/>
                    <a:pt x="683" y="1050"/>
                  </a:cubicBezTo>
                  <a:cubicBezTo>
                    <a:pt x="854" y="1324"/>
                    <a:pt x="1132" y="1516"/>
                    <a:pt x="1449" y="158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846879" y="2015443"/>
              <a:ext cx="128764" cy="32440"/>
            </a:xfrm>
            <a:custGeom>
              <a:avLst/>
              <a:gdLst/>
              <a:ahLst/>
              <a:cxnLst/>
              <a:rect l="l" t="t" r="r" b="b"/>
              <a:pathLst>
                <a:path w="2453" h="618" fill="none" extrusionOk="0">
                  <a:moveTo>
                    <a:pt x="0" y="0"/>
                  </a:moveTo>
                  <a:cubicBezTo>
                    <a:pt x="0" y="0"/>
                    <a:pt x="317" y="146"/>
                    <a:pt x="1184" y="317"/>
                  </a:cubicBezTo>
                  <a:cubicBezTo>
                    <a:pt x="1612" y="394"/>
                    <a:pt x="2036" y="494"/>
                    <a:pt x="2453" y="617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935118" y="2027674"/>
              <a:ext cx="15013" cy="27821"/>
            </a:xfrm>
            <a:custGeom>
              <a:avLst/>
              <a:gdLst/>
              <a:ahLst/>
              <a:cxnLst/>
              <a:rect l="l" t="t" r="r" b="b"/>
              <a:pathLst>
                <a:path w="286" h="530" fill="none" extrusionOk="0">
                  <a:moveTo>
                    <a:pt x="286" y="530"/>
                  </a:moveTo>
                  <a:lnTo>
                    <a:pt x="0" y="157"/>
                  </a:lnTo>
                  <a:lnTo>
                    <a:pt x="276" y="0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2905093" y="2014079"/>
              <a:ext cx="22257" cy="42676"/>
            </a:xfrm>
            <a:custGeom>
              <a:avLst/>
              <a:gdLst/>
              <a:ahLst/>
              <a:cxnLst/>
              <a:rect l="l" t="t" r="r" b="b"/>
              <a:pathLst>
                <a:path w="424" h="813" fill="none" extrusionOk="0">
                  <a:moveTo>
                    <a:pt x="179" y="813"/>
                  </a:moveTo>
                  <a:lnTo>
                    <a:pt x="0" y="289"/>
                  </a:lnTo>
                  <a:cubicBezTo>
                    <a:pt x="0" y="289"/>
                    <a:pt x="399" y="62"/>
                    <a:pt x="423" y="0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2874175" y="2006415"/>
              <a:ext cx="27244" cy="46823"/>
            </a:xfrm>
            <a:custGeom>
              <a:avLst/>
              <a:gdLst/>
              <a:ahLst/>
              <a:cxnLst/>
              <a:rect l="l" t="t" r="r" b="b"/>
              <a:pathLst>
                <a:path w="519" h="892" fill="none" extrusionOk="0">
                  <a:moveTo>
                    <a:pt x="101" y="892"/>
                  </a:moveTo>
                  <a:lnTo>
                    <a:pt x="0" y="349"/>
                  </a:lnTo>
                  <a:lnTo>
                    <a:pt x="518" y="1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910762" y="2501734"/>
              <a:ext cx="163409" cy="85878"/>
            </a:xfrm>
            <a:custGeom>
              <a:avLst/>
              <a:gdLst/>
              <a:ahLst/>
              <a:cxnLst/>
              <a:rect l="l" t="t" r="r" b="b"/>
              <a:pathLst>
                <a:path w="3113" h="1636" fill="none" extrusionOk="0">
                  <a:moveTo>
                    <a:pt x="1448" y="1581"/>
                  </a:moveTo>
                  <a:cubicBezTo>
                    <a:pt x="1694" y="1635"/>
                    <a:pt x="1948" y="1618"/>
                    <a:pt x="2183" y="1531"/>
                  </a:cubicBezTo>
                  <a:cubicBezTo>
                    <a:pt x="2505" y="1410"/>
                    <a:pt x="2798" y="1208"/>
                    <a:pt x="3113" y="1065"/>
                  </a:cubicBezTo>
                  <a:cubicBezTo>
                    <a:pt x="2822" y="882"/>
                    <a:pt x="2572" y="644"/>
                    <a:pt x="2296" y="439"/>
                  </a:cubicBezTo>
                  <a:cubicBezTo>
                    <a:pt x="2021" y="234"/>
                    <a:pt x="1707" y="59"/>
                    <a:pt x="1366" y="29"/>
                  </a:cubicBezTo>
                  <a:cubicBezTo>
                    <a:pt x="1024" y="1"/>
                    <a:pt x="649" y="152"/>
                    <a:pt x="496" y="459"/>
                  </a:cubicBezTo>
                  <a:lnTo>
                    <a:pt x="49" y="359"/>
                  </a:lnTo>
                  <a:lnTo>
                    <a:pt x="0" y="483"/>
                  </a:lnTo>
                  <a:lnTo>
                    <a:pt x="511" y="586"/>
                  </a:lnTo>
                  <a:cubicBezTo>
                    <a:pt x="511" y="586"/>
                    <a:pt x="656" y="1009"/>
                    <a:pt x="682" y="1052"/>
                  </a:cubicBezTo>
                  <a:cubicBezTo>
                    <a:pt x="856" y="1326"/>
                    <a:pt x="1132" y="1516"/>
                    <a:pt x="1448" y="158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936588" y="2525828"/>
              <a:ext cx="128764" cy="32440"/>
            </a:xfrm>
            <a:custGeom>
              <a:avLst/>
              <a:gdLst/>
              <a:ahLst/>
              <a:cxnLst/>
              <a:rect l="l" t="t" r="r" b="b"/>
              <a:pathLst>
                <a:path w="2453" h="618" fill="none" extrusionOk="0">
                  <a:moveTo>
                    <a:pt x="0" y="0"/>
                  </a:moveTo>
                  <a:cubicBezTo>
                    <a:pt x="0" y="0"/>
                    <a:pt x="319" y="146"/>
                    <a:pt x="1184" y="315"/>
                  </a:cubicBezTo>
                  <a:cubicBezTo>
                    <a:pt x="1612" y="393"/>
                    <a:pt x="2037" y="494"/>
                    <a:pt x="2453" y="617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3025038" y="2538059"/>
              <a:ext cx="15013" cy="27821"/>
            </a:xfrm>
            <a:custGeom>
              <a:avLst/>
              <a:gdLst/>
              <a:ahLst/>
              <a:cxnLst/>
              <a:rect l="l" t="t" r="r" b="b"/>
              <a:pathLst>
                <a:path w="286" h="530" fill="none" extrusionOk="0">
                  <a:moveTo>
                    <a:pt x="285" y="529"/>
                  </a:moveTo>
                  <a:lnTo>
                    <a:pt x="0" y="157"/>
                  </a:lnTo>
                  <a:lnTo>
                    <a:pt x="276" y="0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2994960" y="2524463"/>
              <a:ext cx="22309" cy="42676"/>
            </a:xfrm>
            <a:custGeom>
              <a:avLst/>
              <a:gdLst/>
              <a:ahLst/>
              <a:cxnLst/>
              <a:rect l="l" t="t" r="r" b="b"/>
              <a:pathLst>
                <a:path w="425" h="813" fill="none" extrusionOk="0">
                  <a:moveTo>
                    <a:pt x="180" y="813"/>
                  </a:moveTo>
                  <a:lnTo>
                    <a:pt x="1" y="289"/>
                  </a:lnTo>
                  <a:cubicBezTo>
                    <a:pt x="1" y="289"/>
                    <a:pt x="404" y="62"/>
                    <a:pt x="424" y="0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964094" y="2516799"/>
              <a:ext cx="27244" cy="46718"/>
            </a:xfrm>
            <a:custGeom>
              <a:avLst/>
              <a:gdLst/>
              <a:ahLst/>
              <a:cxnLst/>
              <a:rect l="l" t="t" r="r" b="b"/>
              <a:pathLst>
                <a:path w="519" h="890" fill="none" extrusionOk="0">
                  <a:moveTo>
                    <a:pt x="101" y="890"/>
                  </a:moveTo>
                  <a:lnTo>
                    <a:pt x="0" y="349"/>
                  </a:lnTo>
                  <a:lnTo>
                    <a:pt x="518" y="1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2511715" y="2946083"/>
              <a:ext cx="163304" cy="85930"/>
            </a:xfrm>
            <a:custGeom>
              <a:avLst/>
              <a:gdLst/>
              <a:ahLst/>
              <a:cxnLst/>
              <a:rect l="l" t="t" r="r" b="b"/>
              <a:pathLst>
                <a:path w="3111" h="1637" fill="none" extrusionOk="0">
                  <a:moveTo>
                    <a:pt x="1447" y="1583"/>
                  </a:moveTo>
                  <a:cubicBezTo>
                    <a:pt x="1691" y="1637"/>
                    <a:pt x="1946" y="1618"/>
                    <a:pt x="2181" y="1533"/>
                  </a:cubicBezTo>
                  <a:cubicBezTo>
                    <a:pt x="2503" y="1411"/>
                    <a:pt x="2794" y="1210"/>
                    <a:pt x="3111" y="1065"/>
                  </a:cubicBezTo>
                  <a:cubicBezTo>
                    <a:pt x="2820" y="882"/>
                    <a:pt x="2570" y="644"/>
                    <a:pt x="2295" y="439"/>
                  </a:cubicBezTo>
                  <a:cubicBezTo>
                    <a:pt x="2021" y="234"/>
                    <a:pt x="1706" y="58"/>
                    <a:pt x="1365" y="30"/>
                  </a:cubicBezTo>
                  <a:cubicBezTo>
                    <a:pt x="1022" y="1"/>
                    <a:pt x="649" y="153"/>
                    <a:pt x="494" y="459"/>
                  </a:cubicBezTo>
                  <a:lnTo>
                    <a:pt x="49" y="357"/>
                  </a:lnTo>
                  <a:lnTo>
                    <a:pt x="0" y="481"/>
                  </a:lnTo>
                  <a:lnTo>
                    <a:pt x="509" y="584"/>
                  </a:lnTo>
                  <a:cubicBezTo>
                    <a:pt x="505" y="584"/>
                    <a:pt x="655" y="1007"/>
                    <a:pt x="681" y="1050"/>
                  </a:cubicBezTo>
                  <a:cubicBezTo>
                    <a:pt x="852" y="1326"/>
                    <a:pt x="1130" y="1518"/>
                    <a:pt x="1447" y="1583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2537646" y="2970177"/>
              <a:ext cx="128764" cy="32493"/>
            </a:xfrm>
            <a:custGeom>
              <a:avLst/>
              <a:gdLst/>
              <a:ahLst/>
              <a:cxnLst/>
              <a:rect l="l" t="t" r="r" b="b"/>
              <a:pathLst>
                <a:path w="2453" h="619" fill="none" extrusionOk="0">
                  <a:moveTo>
                    <a:pt x="0" y="0"/>
                  </a:moveTo>
                  <a:cubicBezTo>
                    <a:pt x="0" y="0"/>
                    <a:pt x="317" y="147"/>
                    <a:pt x="1184" y="317"/>
                  </a:cubicBezTo>
                  <a:cubicBezTo>
                    <a:pt x="1612" y="393"/>
                    <a:pt x="2035" y="494"/>
                    <a:pt x="2453" y="619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2625886" y="2982460"/>
              <a:ext cx="15013" cy="27874"/>
            </a:xfrm>
            <a:custGeom>
              <a:avLst/>
              <a:gdLst/>
              <a:ahLst/>
              <a:cxnLst/>
              <a:rect l="l" t="t" r="r" b="b"/>
              <a:pathLst>
                <a:path w="286" h="531" fill="none" extrusionOk="0">
                  <a:moveTo>
                    <a:pt x="285" y="530"/>
                  </a:moveTo>
                  <a:lnTo>
                    <a:pt x="0" y="156"/>
                  </a:lnTo>
                  <a:lnTo>
                    <a:pt x="276" y="1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2595860" y="2968759"/>
              <a:ext cx="22257" cy="42729"/>
            </a:xfrm>
            <a:custGeom>
              <a:avLst/>
              <a:gdLst/>
              <a:ahLst/>
              <a:cxnLst/>
              <a:rect l="l" t="t" r="r" b="b"/>
              <a:pathLst>
                <a:path w="424" h="814" fill="none" extrusionOk="0">
                  <a:moveTo>
                    <a:pt x="179" y="814"/>
                  </a:moveTo>
                  <a:lnTo>
                    <a:pt x="0" y="290"/>
                  </a:lnTo>
                  <a:cubicBezTo>
                    <a:pt x="0" y="290"/>
                    <a:pt x="403" y="62"/>
                    <a:pt x="423" y="1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2564942" y="2961148"/>
              <a:ext cx="27244" cy="46823"/>
            </a:xfrm>
            <a:custGeom>
              <a:avLst/>
              <a:gdLst/>
              <a:ahLst/>
              <a:cxnLst/>
              <a:rect l="l" t="t" r="r" b="b"/>
              <a:pathLst>
                <a:path w="519" h="892" fill="none" extrusionOk="0">
                  <a:moveTo>
                    <a:pt x="101" y="891"/>
                  </a:moveTo>
                  <a:lnTo>
                    <a:pt x="0" y="349"/>
                  </a:lnTo>
                  <a:lnTo>
                    <a:pt x="518" y="1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708845" y="2899312"/>
              <a:ext cx="156060" cy="91704"/>
            </a:xfrm>
            <a:custGeom>
              <a:avLst/>
              <a:gdLst/>
              <a:ahLst/>
              <a:cxnLst/>
              <a:rect l="l" t="t" r="r" b="b"/>
              <a:pathLst>
                <a:path w="2973" h="1747" fill="none" extrusionOk="0">
                  <a:moveTo>
                    <a:pt x="1726" y="118"/>
                  </a:moveTo>
                  <a:cubicBezTo>
                    <a:pt x="1495" y="25"/>
                    <a:pt x="1240" y="1"/>
                    <a:pt x="994" y="47"/>
                  </a:cubicBezTo>
                  <a:cubicBezTo>
                    <a:pt x="653" y="114"/>
                    <a:pt x="336" y="265"/>
                    <a:pt x="0" y="355"/>
                  </a:cubicBezTo>
                  <a:cubicBezTo>
                    <a:pt x="256" y="584"/>
                    <a:pt x="464" y="858"/>
                    <a:pt x="703" y="1106"/>
                  </a:cubicBezTo>
                  <a:cubicBezTo>
                    <a:pt x="941" y="1354"/>
                    <a:pt x="1221" y="1577"/>
                    <a:pt x="1555" y="1663"/>
                  </a:cubicBezTo>
                  <a:cubicBezTo>
                    <a:pt x="1886" y="1747"/>
                    <a:pt x="2280" y="1663"/>
                    <a:pt x="2481" y="1382"/>
                  </a:cubicBezTo>
                  <a:lnTo>
                    <a:pt x="2906" y="1555"/>
                  </a:lnTo>
                  <a:lnTo>
                    <a:pt x="2973" y="1441"/>
                  </a:lnTo>
                  <a:lnTo>
                    <a:pt x="2490" y="1255"/>
                  </a:lnTo>
                  <a:cubicBezTo>
                    <a:pt x="2490" y="1255"/>
                    <a:pt x="2416" y="813"/>
                    <a:pt x="2397" y="772"/>
                  </a:cubicBezTo>
                  <a:cubicBezTo>
                    <a:pt x="2272" y="472"/>
                    <a:pt x="2030" y="236"/>
                    <a:pt x="1726" y="118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717453" y="2918682"/>
              <a:ext cx="121730" cy="53175"/>
            </a:xfrm>
            <a:custGeom>
              <a:avLst/>
              <a:gdLst/>
              <a:ahLst/>
              <a:cxnLst/>
              <a:rect l="l" t="t" r="r" b="b"/>
              <a:pathLst>
                <a:path w="2319" h="1013" fill="none" extrusionOk="0">
                  <a:moveTo>
                    <a:pt x="2319" y="1013"/>
                  </a:moveTo>
                  <a:cubicBezTo>
                    <a:pt x="2319" y="1013"/>
                    <a:pt x="2030" y="815"/>
                    <a:pt x="1202" y="508"/>
                  </a:cubicBezTo>
                  <a:cubicBezTo>
                    <a:pt x="792" y="360"/>
                    <a:pt x="392" y="193"/>
                    <a:pt x="0" y="1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739868" y="2915375"/>
              <a:ext cx="15590" cy="27559"/>
            </a:xfrm>
            <a:custGeom>
              <a:avLst/>
              <a:gdLst/>
              <a:ahLst/>
              <a:cxnLst/>
              <a:rect l="l" t="t" r="r" b="b"/>
              <a:pathLst>
                <a:path w="297" h="525" fill="none" extrusionOk="0">
                  <a:moveTo>
                    <a:pt x="76" y="0"/>
                  </a:moveTo>
                  <a:lnTo>
                    <a:pt x="296" y="416"/>
                  </a:lnTo>
                  <a:lnTo>
                    <a:pt x="0" y="524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759605" y="2919941"/>
              <a:ext cx="24409" cy="40104"/>
            </a:xfrm>
            <a:custGeom>
              <a:avLst/>
              <a:gdLst/>
              <a:ahLst/>
              <a:cxnLst/>
              <a:rect l="l" t="t" r="r" b="b"/>
              <a:pathLst>
                <a:path w="465" h="764" fill="none" extrusionOk="0">
                  <a:moveTo>
                    <a:pt x="373" y="1"/>
                  </a:moveTo>
                  <a:lnTo>
                    <a:pt x="465" y="547"/>
                  </a:lnTo>
                  <a:cubicBezTo>
                    <a:pt x="465" y="547"/>
                    <a:pt x="34" y="709"/>
                    <a:pt x="1" y="763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783856" y="2929285"/>
              <a:ext cx="29921" cy="42466"/>
            </a:xfrm>
            <a:custGeom>
              <a:avLst/>
              <a:gdLst/>
              <a:ahLst/>
              <a:cxnLst/>
              <a:rect l="l" t="t" r="r" b="b"/>
              <a:pathLst>
                <a:path w="570" h="809" fill="none" extrusionOk="0">
                  <a:moveTo>
                    <a:pt x="560" y="0"/>
                  </a:moveTo>
                  <a:lnTo>
                    <a:pt x="569" y="550"/>
                  </a:lnTo>
                  <a:lnTo>
                    <a:pt x="1" y="809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415727" y="2355280"/>
              <a:ext cx="156218" cy="91757"/>
            </a:xfrm>
            <a:custGeom>
              <a:avLst/>
              <a:gdLst/>
              <a:ahLst/>
              <a:cxnLst/>
              <a:rect l="l" t="t" r="r" b="b"/>
              <a:pathLst>
                <a:path w="2976" h="1748" fill="none" extrusionOk="0">
                  <a:moveTo>
                    <a:pt x="1726" y="120"/>
                  </a:moveTo>
                  <a:cubicBezTo>
                    <a:pt x="1494" y="27"/>
                    <a:pt x="1240" y="1"/>
                    <a:pt x="994" y="47"/>
                  </a:cubicBezTo>
                  <a:cubicBezTo>
                    <a:pt x="653" y="115"/>
                    <a:pt x="334" y="267"/>
                    <a:pt x="1" y="357"/>
                  </a:cubicBezTo>
                  <a:cubicBezTo>
                    <a:pt x="256" y="584"/>
                    <a:pt x="465" y="860"/>
                    <a:pt x="703" y="1108"/>
                  </a:cubicBezTo>
                  <a:cubicBezTo>
                    <a:pt x="942" y="1354"/>
                    <a:pt x="1223" y="1579"/>
                    <a:pt x="1553" y="1663"/>
                  </a:cubicBezTo>
                  <a:cubicBezTo>
                    <a:pt x="1885" y="1747"/>
                    <a:pt x="2280" y="1663"/>
                    <a:pt x="2483" y="1382"/>
                  </a:cubicBezTo>
                  <a:lnTo>
                    <a:pt x="2906" y="1557"/>
                  </a:lnTo>
                  <a:lnTo>
                    <a:pt x="2975" y="1443"/>
                  </a:lnTo>
                  <a:lnTo>
                    <a:pt x="2491" y="1257"/>
                  </a:lnTo>
                  <a:cubicBezTo>
                    <a:pt x="2491" y="1257"/>
                    <a:pt x="2416" y="815"/>
                    <a:pt x="2397" y="774"/>
                  </a:cubicBezTo>
                  <a:cubicBezTo>
                    <a:pt x="2273" y="472"/>
                    <a:pt x="2030" y="236"/>
                    <a:pt x="1726" y="12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424336" y="2374754"/>
              <a:ext cx="121783" cy="53175"/>
            </a:xfrm>
            <a:custGeom>
              <a:avLst/>
              <a:gdLst/>
              <a:ahLst/>
              <a:cxnLst/>
              <a:rect l="l" t="t" r="r" b="b"/>
              <a:pathLst>
                <a:path w="2320" h="1013" fill="none" extrusionOk="0">
                  <a:moveTo>
                    <a:pt x="2319" y="1013"/>
                  </a:moveTo>
                  <a:cubicBezTo>
                    <a:pt x="2319" y="1013"/>
                    <a:pt x="2030" y="815"/>
                    <a:pt x="1203" y="508"/>
                  </a:cubicBezTo>
                  <a:cubicBezTo>
                    <a:pt x="793" y="360"/>
                    <a:pt x="392" y="191"/>
                    <a:pt x="1" y="1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446750" y="2371447"/>
              <a:ext cx="15590" cy="27559"/>
            </a:xfrm>
            <a:custGeom>
              <a:avLst/>
              <a:gdLst/>
              <a:ahLst/>
              <a:cxnLst/>
              <a:rect l="l" t="t" r="r" b="b"/>
              <a:pathLst>
                <a:path w="297" h="525" fill="none" extrusionOk="0">
                  <a:moveTo>
                    <a:pt x="77" y="0"/>
                  </a:moveTo>
                  <a:lnTo>
                    <a:pt x="297" y="414"/>
                  </a:lnTo>
                  <a:lnTo>
                    <a:pt x="1" y="524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466435" y="2376014"/>
              <a:ext cx="24514" cy="40104"/>
            </a:xfrm>
            <a:custGeom>
              <a:avLst/>
              <a:gdLst/>
              <a:ahLst/>
              <a:cxnLst/>
              <a:rect l="l" t="t" r="r" b="b"/>
              <a:pathLst>
                <a:path w="467" h="764" fill="none" extrusionOk="0">
                  <a:moveTo>
                    <a:pt x="375" y="1"/>
                  </a:moveTo>
                  <a:lnTo>
                    <a:pt x="466" y="547"/>
                  </a:lnTo>
                  <a:cubicBezTo>
                    <a:pt x="466" y="547"/>
                    <a:pt x="36" y="709"/>
                    <a:pt x="0" y="763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490791" y="2385305"/>
              <a:ext cx="29868" cy="42519"/>
            </a:xfrm>
            <a:custGeom>
              <a:avLst/>
              <a:gdLst/>
              <a:ahLst/>
              <a:cxnLst/>
              <a:rect l="l" t="t" r="r" b="b"/>
              <a:pathLst>
                <a:path w="569" h="810" fill="none" extrusionOk="0">
                  <a:moveTo>
                    <a:pt x="557" y="1"/>
                  </a:moveTo>
                  <a:lnTo>
                    <a:pt x="569" y="551"/>
                  </a:lnTo>
                  <a:lnTo>
                    <a:pt x="0" y="810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2449879" y="2041480"/>
              <a:ext cx="163409" cy="85825"/>
            </a:xfrm>
            <a:custGeom>
              <a:avLst/>
              <a:gdLst/>
              <a:ahLst/>
              <a:cxnLst/>
              <a:rect l="l" t="t" r="r" b="b"/>
              <a:pathLst>
                <a:path w="3113" h="1635" fill="none" extrusionOk="0">
                  <a:moveTo>
                    <a:pt x="1449" y="1581"/>
                  </a:moveTo>
                  <a:cubicBezTo>
                    <a:pt x="1693" y="1635"/>
                    <a:pt x="1946" y="1618"/>
                    <a:pt x="2181" y="1530"/>
                  </a:cubicBezTo>
                  <a:cubicBezTo>
                    <a:pt x="2504" y="1409"/>
                    <a:pt x="2796" y="1208"/>
                    <a:pt x="3113" y="1064"/>
                  </a:cubicBezTo>
                  <a:cubicBezTo>
                    <a:pt x="2822" y="880"/>
                    <a:pt x="2571" y="643"/>
                    <a:pt x="2295" y="438"/>
                  </a:cubicBezTo>
                  <a:cubicBezTo>
                    <a:pt x="2019" y="233"/>
                    <a:pt x="1708" y="58"/>
                    <a:pt x="1365" y="28"/>
                  </a:cubicBezTo>
                  <a:cubicBezTo>
                    <a:pt x="1022" y="0"/>
                    <a:pt x="649" y="151"/>
                    <a:pt x="494" y="459"/>
                  </a:cubicBezTo>
                  <a:lnTo>
                    <a:pt x="49" y="354"/>
                  </a:lnTo>
                  <a:lnTo>
                    <a:pt x="1" y="479"/>
                  </a:lnTo>
                  <a:lnTo>
                    <a:pt x="509" y="582"/>
                  </a:lnTo>
                  <a:cubicBezTo>
                    <a:pt x="509" y="582"/>
                    <a:pt x="655" y="1007"/>
                    <a:pt x="683" y="1049"/>
                  </a:cubicBezTo>
                  <a:cubicBezTo>
                    <a:pt x="854" y="1323"/>
                    <a:pt x="1130" y="1515"/>
                    <a:pt x="1449" y="158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2475600" y="2065521"/>
              <a:ext cx="128817" cy="32440"/>
            </a:xfrm>
            <a:custGeom>
              <a:avLst/>
              <a:gdLst/>
              <a:ahLst/>
              <a:cxnLst/>
              <a:rect l="l" t="t" r="r" b="b"/>
              <a:pathLst>
                <a:path w="2454" h="618" fill="none" extrusionOk="0">
                  <a:moveTo>
                    <a:pt x="1" y="1"/>
                  </a:moveTo>
                  <a:cubicBezTo>
                    <a:pt x="1" y="1"/>
                    <a:pt x="318" y="146"/>
                    <a:pt x="1184" y="316"/>
                  </a:cubicBezTo>
                  <a:cubicBezTo>
                    <a:pt x="1613" y="392"/>
                    <a:pt x="2036" y="494"/>
                    <a:pt x="2453" y="617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2563840" y="2077752"/>
              <a:ext cx="15013" cy="27821"/>
            </a:xfrm>
            <a:custGeom>
              <a:avLst/>
              <a:gdLst/>
              <a:ahLst/>
              <a:cxnLst/>
              <a:rect l="l" t="t" r="r" b="b"/>
              <a:pathLst>
                <a:path w="286" h="530" fill="none" extrusionOk="0">
                  <a:moveTo>
                    <a:pt x="286" y="530"/>
                  </a:moveTo>
                  <a:lnTo>
                    <a:pt x="1" y="157"/>
                  </a:lnTo>
                  <a:lnTo>
                    <a:pt x="277" y="1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2533814" y="2064051"/>
              <a:ext cx="22257" cy="42834"/>
            </a:xfrm>
            <a:custGeom>
              <a:avLst/>
              <a:gdLst/>
              <a:ahLst/>
              <a:cxnLst/>
              <a:rect l="l" t="t" r="r" b="b"/>
              <a:pathLst>
                <a:path w="424" h="816" fill="none" extrusionOk="0">
                  <a:moveTo>
                    <a:pt x="180" y="815"/>
                  </a:moveTo>
                  <a:lnTo>
                    <a:pt x="1" y="291"/>
                  </a:lnTo>
                  <a:cubicBezTo>
                    <a:pt x="1" y="291"/>
                    <a:pt x="399" y="64"/>
                    <a:pt x="424" y="1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2502896" y="2056545"/>
              <a:ext cx="27244" cy="46718"/>
            </a:xfrm>
            <a:custGeom>
              <a:avLst/>
              <a:gdLst/>
              <a:ahLst/>
              <a:cxnLst/>
              <a:rect l="l" t="t" r="r" b="b"/>
              <a:pathLst>
                <a:path w="519" h="890" fill="none" extrusionOk="0">
                  <a:moveTo>
                    <a:pt x="101" y="889"/>
                  </a:moveTo>
                  <a:lnTo>
                    <a:pt x="1" y="349"/>
                  </a:lnTo>
                  <a:lnTo>
                    <a:pt x="519" y="0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723910" y="1987150"/>
              <a:ext cx="105772" cy="131756"/>
            </a:xfrm>
            <a:custGeom>
              <a:avLst/>
              <a:gdLst/>
              <a:ahLst/>
              <a:cxnLst/>
              <a:rect l="l" t="t" r="r" b="b"/>
              <a:pathLst>
                <a:path w="2015" h="2510" fill="none" extrusionOk="0">
                  <a:moveTo>
                    <a:pt x="1611" y="672"/>
                  </a:moveTo>
                  <a:cubicBezTo>
                    <a:pt x="1456" y="474"/>
                    <a:pt x="1249" y="323"/>
                    <a:pt x="1014" y="239"/>
                  </a:cubicBezTo>
                  <a:cubicBezTo>
                    <a:pt x="686" y="124"/>
                    <a:pt x="336" y="94"/>
                    <a:pt x="0" y="1"/>
                  </a:cubicBezTo>
                  <a:cubicBezTo>
                    <a:pt x="107" y="327"/>
                    <a:pt x="146" y="672"/>
                    <a:pt x="226" y="1005"/>
                  </a:cubicBezTo>
                  <a:cubicBezTo>
                    <a:pt x="308" y="1337"/>
                    <a:pt x="435" y="1674"/>
                    <a:pt x="679" y="1915"/>
                  </a:cubicBezTo>
                  <a:cubicBezTo>
                    <a:pt x="923" y="2157"/>
                    <a:pt x="1305" y="2282"/>
                    <a:pt x="1620" y="2144"/>
                  </a:cubicBezTo>
                  <a:lnTo>
                    <a:pt x="1898" y="2509"/>
                  </a:lnTo>
                  <a:cubicBezTo>
                    <a:pt x="1937" y="2487"/>
                    <a:pt x="1978" y="2466"/>
                    <a:pt x="2015" y="2444"/>
                  </a:cubicBezTo>
                  <a:lnTo>
                    <a:pt x="1693" y="2042"/>
                  </a:lnTo>
                  <a:cubicBezTo>
                    <a:pt x="1693" y="2042"/>
                    <a:pt x="1853" y="1622"/>
                    <a:pt x="1860" y="1574"/>
                  </a:cubicBezTo>
                  <a:cubicBezTo>
                    <a:pt x="1903" y="1251"/>
                    <a:pt x="1812" y="925"/>
                    <a:pt x="1611" y="672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730944" y="1992032"/>
              <a:ext cx="78004" cy="107715"/>
            </a:xfrm>
            <a:custGeom>
              <a:avLst/>
              <a:gdLst/>
              <a:ahLst/>
              <a:cxnLst/>
              <a:rect l="l" t="t" r="r" b="b"/>
              <a:pathLst>
                <a:path w="1486" h="2052" fill="none" extrusionOk="0">
                  <a:moveTo>
                    <a:pt x="1486" y="2051"/>
                  </a:moveTo>
                  <a:cubicBezTo>
                    <a:pt x="1486" y="2051"/>
                    <a:pt x="1337" y="1734"/>
                    <a:pt x="781" y="1050"/>
                  </a:cubicBezTo>
                  <a:cubicBezTo>
                    <a:pt x="502" y="715"/>
                    <a:pt x="241" y="364"/>
                    <a:pt x="0" y="1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1737978" y="2002740"/>
              <a:ext cx="17585" cy="24671"/>
            </a:xfrm>
            <a:custGeom>
              <a:avLst/>
              <a:gdLst/>
              <a:ahLst/>
              <a:cxnLst/>
              <a:rect l="l" t="t" r="r" b="b"/>
              <a:pathLst>
                <a:path w="335" h="470" fill="none" extrusionOk="0">
                  <a:moveTo>
                    <a:pt x="334" y="0"/>
                  </a:moveTo>
                  <a:lnTo>
                    <a:pt x="312" y="470"/>
                  </a:lnTo>
                  <a:lnTo>
                    <a:pt x="1" y="412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1746324" y="2024630"/>
              <a:ext cx="37322" cy="27139"/>
            </a:xfrm>
            <a:custGeom>
              <a:avLst/>
              <a:gdLst/>
              <a:ahLst/>
              <a:cxnLst/>
              <a:rect l="l" t="t" r="r" b="b"/>
              <a:pathLst>
                <a:path w="711" h="517" fill="none" extrusionOk="0">
                  <a:moveTo>
                    <a:pt x="710" y="1"/>
                  </a:moveTo>
                  <a:lnTo>
                    <a:pt x="511" y="517"/>
                  </a:lnTo>
                  <a:cubicBezTo>
                    <a:pt x="511" y="517"/>
                    <a:pt x="60" y="437"/>
                    <a:pt x="0" y="468"/>
                  </a:cubicBez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1761389" y="2049773"/>
              <a:ext cx="46771" cy="25301"/>
            </a:xfrm>
            <a:custGeom>
              <a:avLst/>
              <a:gdLst/>
              <a:ahLst/>
              <a:cxnLst/>
              <a:rect l="l" t="t" r="r" b="b"/>
              <a:pathLst>
                <a:path w="891" h="482" fill="none" extrusionOk="0">
                  <a:moveTo>
                    <a:pt x="891" y="1"/>
                  </a:moveTo>
                  <a:lnTo>
                    <a:pt x="621" y="481"/>
                  </a:lnTo>
                  <a:lnTo>
                    <a:pt x="0" y="416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6"/>
          <p:cNvGrpSpPr/>
          <p:nvPr/>
        </p:nvGrpSpPr>
        <p:grpSpPr>
          <a:xfrm flipH="1">
            <a:off x="6276780" y="1824024"/>
            <a:ext cx="1372315" cy="3070016"/>
            <a:chOff x="3708560" y="1912033"/>
            <a:chExt cx="638256" cy="1427848"/>
          </a:xfrm>
        </p:grpSpPr>
        <p:sp>
          <p:nvSpPr>
            <p:cNvPr id="474" name="Google Shape;474;p36"/>
            <p:cNvSpPr/>
            <p:nvPr/>
          </p:nvSpPr>
          <p:spPr>
            <a:xfrm>
              <a:off x="3798269" y="3235894"/>
              <a:ext cx="110602" cy="103148"/>
            </a:xfrm>
            <a:custGeom>
              <a:avLst/>
              <a:gdLst/>
              <a:ahLst/>
              <a:cxnLst/>
              <a:rect l="l" t="t" r="r" b="b"/>
              <a:pathLst>
                <a:path w="2107" h="1965" extrusionOk="0">
                  <a:moveTo>
                    <a:pt x="1473" y="0"/>
                  </a:moveTo>
                  <a:cubicBezTo>
                    <a:pt x="1325" y="0"/>
                    <a:pt x="1157" y="30"/>
                    <a:pt x="1044" y="141"/>
                  </a:cubicBezTo>
                  <a:lnTo>
                    <a:pt x="714" y="822"/>
                  </a:lnTo>
                  <a:cubicBezTo>
                    <a:pt x="714" y="822"/>
                    <a:pt x="0" y="1649"/>
                    <a:pt x="0" y="1765"/>
                  </a:cubicBezTo>
                  <a:cubicBezTo>
                    <a:pt x="0" y="1834"/>
                    <a:pt x="11" y="1901"/>
                    <a:pt x="34" y="1964"/>
                  </a:cubicBezTo>
                  <a:lnTo>
                    <a:pt x="2005" y="1964"/>
                  </a:lnTo>
                  <a:cubicBezTo>
                    <a:pt x="2017" y="1783"/>
                    <a:pt x="2017" y="1601"/>
                    <a:pt x="2005" y="1418"/>
                  </a:cubicBezTo>
                  <a:cubicBezTo>
                    <a:pt x="1991" y="1120"/>
                    <a:pt x="1974" y="605"/>
                    <a:pt x="1974" y="605"/>
                  </a:cubicBezTo>
                  <a:cubicBezTo>
                    <a:pt x="1974" y="605"/>
                    <a:pt x="2106" y="406"/>
                    <a:pt x="2073" y="240"/>
                  </a:cubicBezTo>
                  <a:cubicBezTo>
                    <a:pt x="2039" y="76"/>
                    <a:pt x="1841" y="41"/>
                    <a:pt x="1791" y="41"/>
                  </a:cubicBezTo>
                  <a:cubicBezTo>
                    <a:pt x="1791" y="41"/>
                    <a:pt x="1646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3798269" y="3323294"/>
              <a:ext cx="105772" cy="15748"/>
            </a:xfrm>
            <a:custGeom>
              <a:avLst/>
              <a:gdLst/>
              <a:ahLst/>
              <a:cxnLst/>
              <a:rect l="l" t="t" r="r" b="b"/>
              <a:pathLst>
                <a:path w="2015" h="300" extrusionOk="0">
                  <a:moveTo>
                    <a:pt x="47" y="1"/>
                  </a:moveTo>
                  <a:cubicBezTo>
                    <a:pt x="24" y="31"/>
                    <a:pt x="9" y="64"/>
                    <a:pt x="0" y="100"/>
                  </a:cubicBezTo>
                  <a:cubicBezTo>
                    <a:pt x="0" y="169"/>
                    <a:pt x="11" y="236"/>
                    <a:pt x="34" y="299"/>
                  </a:cubicBezTo>
                  <a:lnTo>
                    <a:pt x="2005" y="299"/>
                  </a:lnTo>
                  <a:cubicBezTo>
                    <a:pt x="2005" y="299"/>
                    <a:pt x="2015" y="178"/>
                    <a:pt x="2013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3886089" y="3309436"/>
              <a:ext cx="2677" cy="30446"/>
            </a:xfrm>
            <a:custGeom>
              <a:avLst/>
              <a:gdLst/>
              <a:ahLst/>
              <a:cxnLst/>
              <a:rect l="l" t="t" r="r" b="b"/>
              <a:pathLst>
                <a:path w="51" h="580" fill="none" extrusionOk="0">
                  <a:moveTo>
                    <a:pt x="1" y="580"/>
                  </a:moveTo>
                  <a:lnTo>
                    <a:pt x="51" y="0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4165768" y="3235894"/>
              <a:ext cx="110602" cy="103148"/>
            </a:xfrm>
            <a:custGeom>
              <a:avLst/>
              <a:gdLst/>
              <a:ahLst/>
              <a:cxnLst/>
              <a:rect l="l" t="t" r="r" b="b"/>
              <a:pathLst>
                <a:path w="2107" h="1965" extrusionOk="0">
                  <a:moveTo>
                    <a:pt x="633" y="0"/>
                  </a:moveTo>
                  <a:cubicBezTo>
                    <a:pt x="461" y="0"/>
                    <a:pt x="316" y="41"/>
                    <a:pt x="316" y="41"/>
                  </a:cubicBezTo>
                  <a:cubicBezTo>
                    <a:pt x="266" y="41"/>
                    <a:pt x="66" y="76"/>
                    <a:pt x="33" y="240"/>
                  </a:cubicBezTo>
                  <a:cubicBezTo>
                    <a:pt x="1" y="406"/>
                    <a:pt x="133" y="605"/>
                    <a:pt x="133" y="605"/>
                  </a:cubicBezTo>
                  <a:cubicBezTo>
                    <a:pt x="133" y="605"/>
                    <a:pt x="116" y="1120"/>
                    <a:pt x="100" y="1418"/>
                  </a:cubicBezTo>
                  <a:cubicBezTo>
                    <a:pt x="90" y="1601"/>
                    <a:pt x="90" y="1783"/>
                    <a:pt x="100" y="1964"/>
                  </a:cubicBezTo>
                  <a:lnTo>
                    <a:pt x="2073" y="1964"/>
                  </a:lnTo>
                  <a:cubicBezTo>
                    <a:pt x="2096" y="1901"/>
                    <a:pt x="2107" y="1834"/>
                    <a:pt x="2105" y="1765"/>
                  </a:cubicBezTo>
                  <a:cubicBezTo>
                    <a:pt x="2105" y="1649"/>
                    <a:pt x="1393" y="822"/>
                    <a:pt x="1393" y="822"/>
                  </a:cubicBezTo>
                  <a:lnTo>
                    <a:pt x="1061" y="141"/>
                  </a:lnTo>
                  <a:cubicBezTo>
                    <a:pt x="949" y="30"/>
                    <a:pt x="782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4170597" y="3323294"/>
              <a:ext cx="105772" cy="15748"/>
            </a:xfrm>
            <a:custGeom>
              <a:avLst/>
              <a:gdLst/>
              <a:ahLst/>
              <a:cxnLst/>
              <a:rect l="l" t="t" r="r" b="b"/>
              <a:pathLst>
                <a:path w="2015" h="300" extrusionOk="0">
                  <a:moveTo>
                    <a:pt x="0" y="1"/>
                  </a:moveTo>
                  <a:cubicBezTo>
                    <a:pt x="0" y="178"/>
                    <a:pt x="8" y="299"/>
                    <a:pt x="8" y="299"/>
                  </a:cubicBezTo>
                  <a:lnTo>
                    <a:pt x="1981" y="299"/>
                  </a:lnTo>
                  <a:cubicBezTo>
                    <a:pt x="2004" y="236"/>
                    <a:pt x="2015" y="169"/>
                    <a:pt x="2013" y="100"/>
                  </a:cubicBezTo>
                  <a:cubicBezTo>
                    <a:pt x="2006" y="64"/>
                    <a:pt x="1991" y="31"/>
                    <a:pt x="1968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4185768" y="3309436"/>
              <a:ext cx="2677" cy="30446"/>
            </a:xfrm>
            <a:custGeom>
              <a:avLst/>
              <a:gdLst/>
              <a:ahLst/>
              <a:cxnLst/>
              <a:rect l="l" t="t" r="r" b="b"/>
              <a:pathLst>
                <a:path w="51" h="580" fill="none" extrusionOk="0">
                  <a:moveTo>
                    <a:pt x="50" y="58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3716958" y="2178748"/>
              <a:ext cx="629858" cy="1099823"/>
            </a:xfrm>
            <a:custGeom>
              <a:avLst/>
              <a:gdLst/>
              <a:ahLst/>
              <a:cxnLst/>
              <a:rect l="l" t="t" r="r" b="b"/>
              <a:pathLst>
                <a:path w="11999" h="20952" extrusionOk="0">
                  <a:moveTo>
                    <a:pt x="6094" y="1"/>
                  </a:moveTo>
                  <a:cubicBezTo>
                    <a:pt x="6073" y="1"/>
                    <a:pt x="6052" y="2"/>
                    <a:pt x="6031" y="4"/>
                  </a:cubicBezTo>
                  <a:cubicBezTo>
                    <a:pt x="5638" y="41"/>
                    <a:pt x="5248" y="104"/>
                    <a:pt x="4865" y="194"/>
                  </a:cubicBezTo>
                  <a:cubicBezTo>
                    <a:pt x="4492" y="292"/>
                    <a:pt x="4130" y="417"/>
                    <a:pt x="3776" y="568"/>
                  </a:cubicBezTo>
                  <a:cubicBezTo>
                    <a:pt x="3083" y="853"/>
                    <a:pt x="2744" y="872"/>
                    <a:pt x="2406" y="1193"/>
                  </a:cubicBezTo>
                  <a:cubicBezTo>
                    <a:pt x="2067" y="1513"/>
                    <a:pt x="0" y="3848"/>
                    <a:pt x="17" y="4165"/>
                  </a:cubicBezTo>
                  <a:cubicBezTo>
                    <a:pt x="32" y="4425"/>
                    <a:pt x="372" y="4690"/>
                    <a:pt x="709" y="4690"/>
                  </a:cubicBezTo>
                  <a:cubicBezTo>
                    <a:pt x="783" y="4690"/>
                    <a:pt x="857" y="4678"/>
                    <a:pt x="927" y="4650"/>
                  </a:cubicBezTo>
                  <a:cubicBezTo>
                    <a:pt x="1318" y="4493"/>
                    <a:pt x="3135" y="2477"/>
                    <a:pt x="3135" y="2477"/>
                  </a:cubicBezTo>
                  <a:cubicBezTo>
                    <a:pt x="3135" y="2477"/>
                    <a:pt x="4082" y="4665"/>
                    <a:pt x="4082" y="5110"/>
                  </a:cubicBezTo>
                  <a:cubicBezTo>
                    <a:pt x="4082" y="5554"/>
                    <a:pt x="3992" y="5716"/>
                    <a:pt x="3957" y="5803"/>
                  </a:cubicBezTo>
                  <a:cubicBezTo>
                    <a:pt x="3922" y="5893"/>
                    <a:pt x="3210" y="7835"/>
                    <a:pt x="2995" y="8709"/>
                  </a:cubicBezTo>
                  <a:cubicBezTo>
                    <a:pt x="2781" y="9581"/>
                    <a:pt x="2639" y="11096"/>
                    <a:pt x="2710" y="11950"/>
                  </a:cubicBezTo>
                  <a:cubicBezTo>
                    <a:pt x="2759" y="12749"/>
                    <a:pt x="2710" y="13549"/>
                    <a:pt x="2565" y="14335"/>
                  </a:cubicBezTo>
                  <a:cubicBezTo>
                    <a:pt x="2388" y="15016"/>
                    <a:pt x="2296" y="15716"/>
                    <a:pt x="2298" y="16421"/>
                  </a:cubicBezTo>
                  <a:cubicBezTo>
                    <a:pt x="2298" y="17470"/>
                    <a:pt x="2352" y="20446"/>
                    <a:pt x="2352" y="20517"/>
                  </a:cubicBezTo>
                  <a:lnTo>
                    <a:pt x="2352" y="20951"/>
                  </a:lnTo>
                  <a:lnTo>
                    <a:pt x="3260" y="20881"/>
                  </a:lnTo>
                  <a:lnTo>
                    <a:pt x="3938" y="17530"/>
                  </a:lnTo>
                  <a:lnTo>
                    <a:pt x="4988" y="13184"/>
                  </a:lnTo>
                  <a:lnTo>
                    <a:pt x="6020" y="9424"/>
                  </a:lnTo>
                  <a:lnTo>
                    <a:pt x="6091" y="9419"/>
                  </a:lnTo>
                  <a:lnTo>
                    <a:pt x="6160" y="9424"/>
                  </a:lnTo>
                  <a:lnTo>
                    <a:pt x="7194" y="13184"/>
                  </a:lnTo>
                  <a:lnTo>
                    <a:pt x="8243" y="17530"/>
                  </a:lnTo>
                  <a:lnTo>
                    <a:pt x="8922" y="20877"/>
                  </a:lnTo>
                  <a:lnTo>
                    <a:pt x="9831" y="20948"/>
                  </a:lnTo>
                  <a:lnTo>
                    <a:pt x="9831" y="20521"/>
                  </a:lnTo>
                  <a:cubicBezTo>
                    <a:pt x="9831" y="20450"/>
                    <a:pt x="9885" y="17474"/>
                    <a:pt x="9885" y="16423"/>
                  </a:cubicBezTo>
                  <a:cubicBezTo>
                    <a:pt x="9887" y="15718"/>
                    <a:pt x="9798" y="15017"/>
                    <a:pt x="9621" y="14335"/>
                  </a:cubicBezTo>
                  <a:cubicBezTo>
                    <a:pt x="9477" y="13549"/>
                    <a:pt x="9429" y="12747"/>
                    <a:pt x="9477" y="11948"/>
                  </a:cubicBezTo>
                  <a:cubicBezTo>
                    <a:pt x="9548" y="11092"/>
                    <a:pt x="9406" y="9579"/>
                    <a:pt x="9192" y="8707"/>
                  </a:cubicBezTo>
                  <a:cubicBezTo>
                    <a:pt x="8978" y="7833"/>
                    <a:pt x="8078" y="5891"/>
                    <a:pt x="8042" y="5802"/>
                  </a:cubicBezTo>
                  <a:cubicBezTo>
                    <a:pt x="8007" y="5712"/>
                    <a:pt x="7917" y="5554"/>
                    <a:pt x="7917" y="5108"/>
                  </a:cubicBezTo>
                  <a:cubicBezTo>
                    <a:pt x="7917" y="4663"/>
                    <a:pt x="8862" y="2477"/>
                    <a:pt x="8862" y="2477"/>
                  </a:cubicBezTo>
                  <a:cubicBezTo>
                    <a:pt x="8862" y="2477"/>
                    <a:pt x="10866" y="4495"/>
                    <a:pt x="11259" y="4652"/>
                  </a:cubicBezTo>
                  <a:cubicBezTo>
                    <a:pt x="11330" y="4680"/>
                    <a:pt x="11398" y="4693"/>
                    <a:pt x="11462" y="4693"/>
                  </a:cubicBezTo>
                  <a:cubicBezTo>
                    <a:pt x="11753" y="4693"/>
                    <a:pt x="11965" y="4431"/>
                    <a:pt x="11980" y="4167"/>
                  </a:cubicBezTo>
                  <a:cubicBezTo>
                    <a:pt x="11999" y="3845"/>
                    <a:pt x="9930" y="1509"/>
                    <a:pt x="9591" y="1191"/>
                  </a:cubicBezTo>
                  <a:cubicBezTo>
                    <a:pt x="9254" y="868"/>
                    <a:pt x="9103" y="852"/>
                    <a:pt x="8407" y="566"/>
                  </a:cubicBezTo>
                  <a:cubicBezTo>
                    <a:pt x="8055" y="415"/>
                    <a:pt x="7692" y="291"/>
                    <a:pt x="7321" y="192"/>
                  </a:cubicBezTo>
                  <a:cubicBezTo>
                    <a:pt x="7073" y="155"/>
                    <a:pt x="6827" y="119"/>
                    <a:pt x="6579" y="84"/>
                  </a:cubicBezTo>
                  <a:cubicBezTo>
                    <a:pt x="6417" y="61"/>
                    <a:pt x="6259" y="1"/>
                    <a:pt x="6094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3837481" y="2476222"/>
              <a:ext cx="398523" cy="802348"/>
            </a:xfrm>
            <a:custGeom>
              <a:avLst/>
              <a:gdLst/>
              <a:ahLst/>
              <a:cxnLst/>
              <a:rect l="l" t="t" r="r" b="b"/>
              <a:pathLst>
                <a:path w="7592" h="15285" extrusionOk="0">
                  <a:moveTo>
                    <a:pt x="1713" y="0"/>
                  </a:moveTo>
                  <a:cubicBezTo>
                    <a:pt x="1693" y="62"/>
                    <a:pt x="1672" y="105"/>
                    <a:pt x="1659" y="138"/>
                  </a:cubicBezTo>
                  <a:cubicBezTo>
                    <a:pt x="1624" y="228"/>
                    <a:pt x="910" y="2170"/>
                    <a:pt x="697" y="3042"/>
                  </a:cubicBezTo>
                  <a:cubicBezTo>
                    <a:pt x="483" y="3914"/>
                    <a:pt x="340" y="5429"/>
                    <a:pt x="412" y="6283"/>
                  </a:cubicBezTo>
                  <a:cubicBezTo>
                    <a:pt x="461" y="7082"/>
                    <a:pt x="412" y="7882"/>
                    <a:pt x="269" y="8668"/>
                  </a:cubicBezTo>
                  <a:cubicBezTo>
                    <a:pt x="92" y="9350"/>
                    <a:pt x="0" y="10049"/>
                    <a:pt x="2" y="10754"/>
                  </a:cubicBezTo>
                  <a:cubicBezTo>
                    <a:pt x="2" y="11803"/>
                    <a:pt x="56" y="14779"/>
                    <a:pt x="56" y="14850"/>
                  </a:cubicBezTo>
                  <a:lnTo>
                    <a:pt x="56" y="15284"/>
                  </a:lnTo>
                  <a:lnTo>
                    <a:pt x="964" y="15214"/>
                  </a:lnTo>
                  <a:lnTo>
                    <a:pt x="1642" y="11863"/>
                  </a:lnTo>
                  <a:lnTo>
                    <a:pt x="2690" y="7517"/>
                  </a:lnTo>
                  <a:lnTo>
                    <a:pt x="3724" y="3757"/>
                  </a:lnTo>
                  <a:lnTo>
                    <a:pt x="3795" y="3752"/>
                  </a:lnTo>
                  <a:lnTo>
                    <a:pt x="3864" y="3757"/>
                  </a:lnTo>
                  <a:lnTo>
                    <a:pt x="4898" y="7517"/>
                  </a:lnTo>
                  <a:lnTo>
                    <a:pt x="5946" y="11863"/>
                  </a:lnTo>
                  <a:lnTo>
                    <a:pt x="6626" y="15210"/>
                  </a:lnTo>
                  <a:lnTo>
                    <a:pt x="7535" y="15281"/>
                  </a:lnTo>
                  <a:lnTo>
                    <a:pt x="7535" y="14854"/>
                  </a:lnTo>
                  <a:cubicBezTo>
                    <a:pt x="7535" y="14783"/>
                    <a:pt x="7589" y="11807"/>
                    <a:pt x="7589" y="10756"/>
                  </a:cubicBezTo>
                  <a:cubicBezTo>
                    <a:pt x="7591" y="10051"/>
                    <a:pt x="7502" y="9350"/>
                    <a:pt x="7323" y="8670"/>
                  </a:cubicBezTo>
                  <a:cubicBezTo>
                    <a:pt x="7179" y="7882"/>
                    <a:pt x="7133" y="7082"/>
                    <a:pt x="7181" y="6283"/>
                  </a:cubicBezTo>
                  <a:cubicBezTo>
                    <a:pt x="7252" y="5429"/>
                    <a:pt x="7108" y="3914"/>
                    <a:pt x="6894" y="3042"/>
                  </a:cubicBezTo>
                  <a:cubicBezTo>
                    <a:pt x="6680" y="2168"/>
                    <a:pt x="5782" y="226"/>
                    <a:pt x="5746" y="138"/>
                  </a:cubicBezTo>
                  <a:cubicBezTo>
                    <a:pt x="5733" y="105"/>
                    <a:pt x="5713" y="62"/>
                    <a:pt x="5692" y="0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3898110" y="2185834"/>
              <a:ext cx="266242" cy="229760"/>
            </a:xfrm>
            <a:custGeom>
              <a:avLst/>
              <a:gdLst/>
              <a:ahLst/>
              <a:cxnLst/>
              <a:rect l="l" t="t" r="r" b="b"/>
              <a:pathLst>
                <a:path w="5072" h="4377" extrusionOk="0">
                  <a:moveTo>
                    <a:pt x="3454" y="1"/>
                  </a:moveTo>
                  <a:lnTo>
                    <a:pt x="3672" y="2003"/>
                  </a:lnTo>
                  <a:lnTo>
                    <a:pt x="1108" y="2003"/>
                  </a:lnTo>
                  <a:lnTo>
                    <a:pt x="1317" y="83"/>
                  </a:lnTo>
                  <a:lnTo>
                    <a:pt x="1317" y="83"/>
                  </a:lnTo>
                  <a:cubicBezTo>
                    <a:pt x="1268" y="96"/>
                    <a:pt x="1203" y="116"/>
                    <a:pt x="1121" y="143"/>
                  </a:cubicBezTo>
                  <a:lnTo>
                    <a:pt x="681" y="2666"/>
                  </a:lnTo>
                  <a:lnTo>
                    <a:pt x="1" y="3104"/>
                  </a:lnTo>
                  <a:cubicBezTo>
                    <a:pt x="163" y="3508"/>
                    <a:pt x="353" y="3993"/>
                    <a:pt x="480" y="4377"/>
                  </a:cubicBezTo>
                  <a:lnTo>
                    <a:pt x="4614" y="4377"/>
                  </a:lnTo>
                  <a:cubicBezTo>
                    <a:pt x="4737" y="4004"/>
                    <a:pt x="4915" y="3544"/>
                    <a:pt x="5072" y="3154"/>
                  </a:cubicBezTo>
                  <a:lnTo>
                    <a:pt x="4099" y="2666"/>
                  </a:lnTo>
                  <a:lnTo>
                    <a:pt x="3641" y="29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4159836" y="2287512"/>
              <a:ext cx="22362" cy="38372"/>
            </a:xfrm>
            <a:custGeom>
              <a:avLst/>
              <a:gdLst/>
              <a:ahLst/>
              <a:cxnLst/>
              <a:rect l="l" t="t" r="r" b="b"/>
              <a:pathLst>
                <a:path w="426" h="731" extrusionOk="0">
                  <a:moveTo>
                    <a:pt x="0" y="0"/>
                  </a:moveTo>
                  <a:lnTo>
                    <a:pt x="254" y="731"/>
                  </a:lnTo>
                  <a:lnTo>
                    <a:pt x="425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3881522" y="2288877"/>
              <a:ext cx="19580" cy="37007"/>
            </a:xfrm>
            <a:custGeom>
              <a:avLst/>
              <a:gdLst/>
              <a:ahLst/>
              <a:cxnLst/>
              <a:rect l="l" t="t" r="r" b="b"/>
              <a:pathLst>
                <a:path w="373" h="705" extrusionOk="0">
                  <a:moveTo>
                    <a:pt x="373" y="0"/>
                  </a:moveTo>
                  <a:lnTo>
                    <a:pt x="0" y="375"/>
                  </a:lnTo>
                  <a:lnTo>
                    <a:pt x="125" y="705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3839161" y="3180672"/>
              <a:ext cx="67925" cy="97899"/>
            </a:xfrm>
            <a:custGeom>
              <a:avLst/>
              <a:gdLst/>
              <a:ahLst/>
              <a:cxnLst/>
              <a:rect l="l" t="t" r="r" b="b"/>
              <a:pathLst>
                <a:path w="1294" h="1865" extrusionOk="0">
                  <a:moveTo>
                    <a:pt x="0" y="1"/>
                  </a:moveTo>
                  <a:cubicBezTo>
                    <a:pt x="13" y="774"/>
                    <a:pt x="24" y="1400"/>
                    <a:pt x="24" y="1434"/>
                  </a:cubicBezTo>
                  <a:lnTo>
                    <a:pt x="24" y="1864"/>
                  </a:lnTo>
                  <a:lnTo>
                    <a:pt x="932" y="1794"/>
                  </a:lnTo>
                  <a:lnTo>
                    <a:pt x="1294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3835696" y="3232797"/>
              <a:ext cx="54645" cy="46246"/>
            </a:xfrm>
            <a:custGeom>
              <a:avLst/>
              <a:gdLst/>
              <a:ahLst/>
              <a:cxnLst/>
              <a:rect l="l" t="t" r="r" b="b"/>
              <a:pathLst>
                <a:path w="1041" h="881" extrusionOk="0">
                  <a:moveTo>
                    <a:pt x="542" y="1"/>
                  </a:moveTo>
                  <a:cubicBezTo>
                    <a:pt x="538" y="1"/>
                    <a:pt x="534" y="1"/>
                    <a:pt x="530" y="1"/>
                  </a:cubicBezTo>
                  <a:cubicBezTo>
                    <a:pt x="100" y="18"/>
                    <a:pt x="1" y="316"/>
                    <a:pt x="1" y="549"/>
                  </a:cubicBezTo>
                  <a:lnTo>
                    <a:pt x="1" y="881"/>
                  </a:lnTo>
                  <a:lnTo>
                    <a:pt x="1041" y="868"/>
                  </a:lnTo>
                  <a:cubicBezTo>
                    <a:pt x="1022" y="786"/>
                    <a:pt x="964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4165978" y="3178939"/>
              <a:ext cx="68450" cy="99421"/>
            </a:xfrm>
            <a:custGeom>
              <a:avLst/>
              <a:gdLst/>
              <a:ahLst/>
              <a:cxnLst/>
              <a:rect l="l" t="t" r="r" b="b"/>
              <a:pathLst>
                <a:path w="1304" h="1894" extrusionOk="0">
                  <a:moveTo>
                    <a:pt x="1" y="0"/>
                  </a:moveTo>
                  <a:lnTo>
                    <a:pt x="370" y="1823"/>
                  </a:lnTo>
                  <a:lnTo>
                    <a:pt x="1279" y="1894"/>
                  </a:lnTo>
                  <a:lnTo>
                    <a:pt x="1279" y="1467"/>
                  </a:lnTo>
                  <a:cubicBezTo>
                    <a:pt x="1279" y="1433"/>
                    <a:pt x="1290" y="788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4187395" y="3232797"/>
              <a:ext cx="52597" cy="47033"/>
            </a:xfrm>
            <a:custGeom>
              <a:avLst/>
              <a:gdLst/>
              <a:ahLst/>
              <a:cxnLst/>
              <a:rect l="l" t="t" r="r" b="b"/>
              <a:pathLst>
                <a:path w="1002" h="896" extrusionOk="0">
                  <a:moveTo>
                    <a:pt x="461" y="1"/>
                  </a:moveTo>
                  <a:cubicBezTo>
                    <a:pt x="41" y="1"/>
                    <a:pt x="21" y="809"/>
                    <a:pt x="1" y="896"/>
                  </a:cubicBezTo>
                  <a:lnTo>
                    <a:pt x="1002" y="881"/>
                  </a:lnTo>
                  <a:lnTo>
                    <a:pt x="1002" y="549"/>
                  </a:lnTo>
                  <a:cubicBezTo>
                    <a:pt x="1002" y="316"/>
                    <a:pt x="903" y="18"/>
                    <a:pt x="472" y="1"/>
                  </a:cubicBezTo>
                  <a:cubicBezTo>
                    <a:pt x="468" y="1"/>
                    <a:pt x="465" y="1"/>
                    <a:pt x="461" y="1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3840315" y="3278308"/>
              <a:ext cx="50025" cy="6247"/>
            </a:xfrm>
            <a:custGeom>
              <a:avLst/>
              <a:gdLst/>
              <a:ahLst/>
              <a:cxnLst/>
              <a:rect l="l" t="t" r="r" b="b"/>
              <a:pathLst>
                <a:path w="953" h="119" extrusionOk="0">
                  <a:moveTo>
                    <a:pt x="60" y="1"/>
                  </a:moveTo>
                  <a:cubicBezTo>
                    <a:pt x="28" y="1"/>
                    <a:pt x="0" y="27"/>
                    <a:pt x="0" y="60"/>
                  </a:cubicBezTo>
                  <a:cubicBezTo>
                    <a:pt x="0" y="92"/>
                    <a:pt x="28" y="118"/>
                    <a:pt x="60" y="118"/>
                  </a:cubicBezTo>
                  <a:lnTo>
                    <a:pt x="895" y="118"/>
                  </a:lnTo>
                  <a:cubicBezTo>
                    <a:pt x="927" y="118"/>
                    <a:pt x="953" y="92"/>
                    <a:pt x="953" y="60"/>
                  </a:cubicBezTo>
                  <a:cubicBezTo>
                    <a:pt x="953" y="27"/>
                    <a:pt x="927" y="1"/>
                    <a:pt x="895" y="1"/>
                  </a:cubicBezTo>
                  <a:close/>
                </a:path>
              </a:pathLst>
            </a:custGeom>
            <a:solidFill>
              <a:schemeClr val="dk2"/>
            </a:solidFill>
            <a:ln w="1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3834909" y="3285447"/>
              <a:ext cx="50078" cy="6247"/>
            </a:xfrm>
            <a:custGeom>
              <a:avLst/>
              <a:gdLst/>
              <a:ahLst/>
              <a:cxnLst/>
              <a:rect l="l" t="t" r="r" b="b"/>
              <a:pathLst>
                <a:path w="954" h="119" extrusionOk="0">
                  <a:moveTo>
                    <a:pt x="61" y="1"/>
                  </a:moveTo>
                  <a:cubicBezTo>
                    <a:pt x="27" y="1"/>
                    <a:pt x="1" y="27"/>
                    <a:pt x="1" y="60"/>
                  </a:cubicBezTo>
                  <a:cubicBezTo>
                    <a:pt x="1" y="92"/>
                    <a:pt x="27" y="118"/>
                    <a:pt x="61" y="118"/>
                  </a:cubicBezTo>
                  <a:lnTo>
                    <a:pt x="894" y="118"/>
                  </a:lnTo>
                  <a:cubicBezTo>
                    <a:pt x="927" y="118"/>
                    <a:pt x="953" y="92"/>
                    <a:pt x="953" y="60"/>
                  </a:cubicBezTo>
                  <a:cubicBezTo>
                    <a:pt x="953" y="27"/>
                    <a:pt x="927" y="1"/>
                    <a:pt x="894" y="1"/>
                  </a:cubicBezTo>
                  <a:close/>
                </a:path>
              </a:pathLst>
            </a:custGeom>
            <a:solidFill>
              <a:schemeClr val="dk2"/>
            </a:solidFill>
            <a:ln w="1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3829240" y="3292586"/>
              <a:ext cx="50078" cy="6299"/>
            </a:xfrm>
            <a:custGeom>
              <a:avLst/>
              <a:gdLst/>
              <a:ahLst/>
              <a:cxnLst/>
              <a:rect l="l" t="t" r="r" b="b"/>
              <a:pathLst>
                <a:path w="954" h="120" extrusionOk="0">
                  <a:moveTo>
                    <a:pt x="59" y="1"/>
                  </a:moveTo>
                  <a:cubicBezTo>
                    <a:pt x="27" y="3"/>
                    <a:pt x="1" y="29"/>
                    <a:pt x="1" y="60"/>
                  </a:cubicBezTo>
                  <a:cubicBezTo>
                    <a:pt x="1" y="92"/>
                    <a:pt x="27" y="120"/>
                    <a:pt x="61" y="120"/>
                  </a:cubicBezTo>
                  <a:lnTo>
                    <a:pt x="894" y="120"/>
                  </a:lnTo>
                  <a:cubicBezTo>
                    <a:pt x="927" y="120"/>
                    <a:pt x="953" y="92"/>
                    <a:pt x="953" y="60"/>
                  </a:cubicBezTo>
                  <a:cubicBezTo>
                    <a:pt x="953" y="27"/>
                    <a:pt x="927" y="1"/>
                    <a:pt x="894" y="1"/>
                  </a:cubicBezTo>
                  <a:close/>
                </a:path>
              </a:pathLst>
            </a:custGeom>
            <a:solidFill>
              <a:schemeClr val="dk2"/>
            </a:solidFill>
            <a:ln w="1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3823675" y="3299725"/>
              <a:ext cx="50025" cy="6352"/>
            </a:xfrm>
            <a:custGeom>
              <a:avLst/>
              <a:gdLst/>
              <a:ahLst/>
              <a:cxnLst/>
              <a:rect l="l" t="t" r="r" b="b"/>
              <a:pathLst>
                <a:path w="953" h="121" extrusionOk="0">
                  <a:moveTo>
                    <a:pt x="58" y="1"/>
                  </a:moveTo>
                  <a:cubicBezTo>
                    <a:pt x="27" y="1"/>
                    <a:pt x="1" y="29"/>
                    <a:pt x="1" y="60"/>
                  </a:cubicBezTo>
                  <a:cubicBezTo>
                    <a:pt x="1" y="94"/>
                    <a:pt x="27" y="120"/>
                    <a:pt x="58" y="120"/>
                  </a:cubicBezTo>
                  <a:lnTo>
                    <a:pt x="893" y="120"/>
                  </a:lnTo>
                  <a:cubicBezTo>
                    <a:pt x="927" y="120"/>
                    <a:pt x="953" y="94"/>
                    <a:pt x="953" y="60"/>
                  </a:cubicBezTo>
                  <a:lnTo>
                    <a:pt x="953" y="59"/>
                  </a:lnTo>
                  <a:cubicBezTo>
                    <a:pt x="953" y="27"/>
                    <a:pt x="925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 w="1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4185925" y="3278308"/>
              <a:ext cx="50078" cy="6247"/>
            </a:xfrm>
            <a:custGeom>
              <a:avLst/>
              <a:gdLst/>
              <a:ahLst/>
              <a:cxnLst/>
              <a:rect l="l" t="t" r="r" b="b"/>
              <a:pathLst>
                <a:path w="954" h="119" extrusionOk="0">
                  <a:moveTo>
                    <a:pt x="59" y="1"/>
                  </a:moveTo>
                  <a:cubicBezTo>
                    <a:pt x="27" y="1"/>
                    <a:pt x="1" y="27"/>
                    <a:pt x="1" y="60"/>
                  </a:cubicBezTo>
                  <a:cubicBezTo>
                    <a:pt x="1" y="92"/>
                    <a:pt x="27" y="118"/>
                    <a:pt x="59" y="118"/>
                  </a:cubicBezTo>
                  <a:lnTo>
                    <a:pt x="894" y="118"/>
                  </a:lnTo>
                  <a:cubicBezTo>
                    <a:pt x="925" y="118"/>
                    <a:pt x="953" y="92"/>
                    <a:pt x="953" y="60"/>
                  </a:cubicBezTo>
                  <a:cubicBezTo>
                    <a:pt x="953" y="27"/>
                    <a:pt x="925" y="1"/>
                    <a:pt x="894" y="1"/>
                  </a:cubicBezTo>
                  <a:close/>
                </a:path>
              </a:pathLst>
            </a:custGeom>
            <a:solidFill>
              <a:schemeClr val="dk2"/>
            </a:solidFill>
            <a:ln w="1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4191437" y="3285447"/>
              <a:ext cx="50130" cy="6247"/>
            </a:xfrm>
            <a:custGeom>
              <a:avLst/>
              <a:gdLst/>
              <a:ahLst/>
              <a:cxnLst/>
              <a:rect l="l" t="t" r="r" b="b"/>
              <a:pathLst>
                <a:path w="955" h="119" extrusionOk="0">
                  <a:moveTo>
                    <a:pt x="60" y="1"/>
                  </a:moveTo>
                  <a:cubicBezTo>
                    <a:pt x="28" y="1"/>
                    <a:pt x="0" y="27"/>
                    <a:pt x="0" y="60"/>
                  </a:cubicBezTo>
                  <a:cubicBezTo>
                    <a:pt x="0" y="92"/>
                    <a:pt x="28" y="118"/>
                    <a:pt x="60" y="118"/>
                  </a:cubicBezTo>
                  <a:lnTo>
                    <a:pt x="895" y="118"/>
                  </a:lnTo>
                  <a:cubicBezTo>
                    <a:pt x="928" y="118"/>
                    <a:pt x="954" y="92"/>
                    <a:pt x="954" y="60"/>
                  </a:cubicBezTo>
                  <a:cubicBezTo>
                    <a:pt x="954" y="27"/>
                    <a:pt x="928" y="1"/>
                    <a:pt x="895" y="1"/>
                  </a:cubicBezTo>
                  <a:close/>
                </a:path>
              </a:pathLst>
            </a:custGeom>
            <a:solidFill>
              <a:schemeClr val="dk2"/>
            </a:solidFill>
            <a:ln w="1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4197106" y="3292586"/>
              <a:ext cx="49920" cy="6299"/>
            </a:xfrm>
            <a:custGeom>
              <a:avLst/>
              <a:gdLst/>
              <a:ahLst/>
              <a:cxnLst/>
              <a:rect l="l" t="t" r="r" b="b"/>
              <a:pathLst>
                <a:path w="951" h="120" extrusionOk="0">
                  <a:moveTo>
                    <a:pt x="58" y="1"/>
                  </a:moveTo>
                  <a:cubicBezTo>
                    <a:pt x="26" y="1"/>
                    <a:pt x="0" y="27"/>
                    <a:pt x="0" y="58"/>
                  </a:cubicBezTo>
                  <a:lnTo>
                    <a:pt x="0" y="60"/>
                  </a:lnTo>
                  <a:cubicBezTo>
                    <a:pt x="0" y="92"/>
                    <a:pt x="26" y="120"/>
                    <a:pt x="58" y="120"/>
                  </a:cubicBezTo>
                  <a:lnTo>
                    <a:pt x="893" y="120"/>
                  </a:lnTo>
                  <a:cubicBezTo>
                    <a:pt x="925" y="120"/>
                    <a:pt x="951" y="92"/>
                    <a:pt x="951" y="60"/>
                  </a:cubicBezTo>
                  <a:cubicBezTo>
                    <a:pt x="951" y="27"/>
                    <a:pt x="925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 w="1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4202565" y="3299725"/>
              <a:ext cx="50025" cy="6352"/>
            </a:xfrm>
            <a:custGeom>
              <a:avLst/>
              <a:gdLst/>
              <a:ahLst/>
              <a:cxnLst/>
              <a:rect l="l" t="t" r="r" b="b"/>
              <a:pathLst>
                <a:path w="953" h="121" extrusionOk="0">
                  <a:moveTo>
                    <a:pt x="60" y="1"/>
                  </a:moveTo>
                  <a:cubicBezTo>
                    <a:pt x="27" y="1"/>
                    <a:pt x="1" y="29"/>
                    <a:pt x="1" y="60"/>
                  </a:cubicBezTo>
                  <a:cubicBezTo>
                    <a:pt x="1" y="94"/>
                    <a:pt x="27" y="120"/>
                    <a:pt x="60" y="120"/>
                  </a:cubicBezTo>
                  <a:lnTo>
                    <a:pt x="893" y="120"/>
                  </a:lnTo>
                  <a:cubicBezTo>
                    <a:pt x="927" y="120"/>
                    <a:pt x="953" y="94"/>
                    <a:pt x="953" y="60"/>
                  </a:cubicBezTo>
                  <a:cubicBezTo>
                    <a:pt x="953" y="29"/>
                    <a:pt x="929" y="3"/>
                    <a:pt x="895" y="1"/>
                  </a:cubicBezTo>
                  <a:close/>
                </a:path>
              </a:pathLst>
            </a:custGeom>
            <a:solidFill>
              <a:schemeClr val="dk2"/>
            </a:solidFill>
            <a:ln w="10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3708560" y="2371132"/>
              <a:ext cx="223303" cy="175902"/>
            </a:xfrm>
            <a:custGeom>
              <a:avLst/>
              <a:gdLst/>
              <a:ahLst/>
              <a:cxnLst/>
              <a:rect l="l" t="t" r="r" b="b"/>
              <a:pathLst>
                <a:path w="4254" h="3351" extrusionOk="0">
                  <a:moveTo>
                    <a:pt x="1090" y="1"/>
                  </a:moveTo>
                  <a:lnTo>
                    <a:pt x="231" y="336"/>
                  </a:lnTo>
                  <a:cubicBezTo>
                    <a:pt x="0" y="715"/>
                    <a:pt x="196" y="979"/>
                    <a:pt x="660" y="1259"/>
                  </a:cubicBezTo>
                  <a:cubicBezTo>
                    <a:pt x="1124" y="1538"/>
                    <a:pt x="2919" y="2164"/>
                    <a:pt x="2919" y="2164"/>
                  </a:cubicBezTo>
                  <a:cubicBezTo>
                    <a:pt x="2975" y="2351"/>
                    <a:pt x="3045" y="2533"/>
                    <a:pt x="3133" y="2709"/>
                  </a:cubicBezTo>
                  <a:cubicBezTo>
                    <a:pt x="3235" y="2869"/>
                    <a:pt x="3362" y="3014"/>
                    <a:pt x="3511" y="3135"/>
                  </a:cubicBezTo>
                  <a:cubicBezTo>
                    <a:pt x="3461" y="3143"/>
                    <a:pt x="3413" y="3154"/>
                    <a:pt x="3362" y="3169"/>
                  </a:cubicBezTo>
                  <a:cubicBezTo>
                    <a:pt x="3314" y="3182"/>
                    <a:pt x="3165" y="3281"/>
                    <a:pt x="3249" y="3329"/>
                  </a:cubicBezTo>
                  <a:cubicBezTo>
                    <a:pt x="3273" y="3344"/>
                    <a:pt x="3321" y="3351"/>
                    <a:pt x="3378" y="3351"/>
                  </a:cubicBezTo>
                  <a:cubicBezTo>
                    <a:pt x="3510" y="3351"/>
                    <a:pt x="3694" y="3317"/>
                    <a:pt x="3774" y="3281"/>
                  </a:cubicBezTo>
                  <a:cubicBezTo>
                    <a:pt x="3890" y="3229"/>
                    <a:pt x="4087" y="2766"/>
                    <a:pt x="4169" y="2636"/>
                  </a:cubicBezTo>
                  <a:cubicBezTo>
                    <a:pt x="4253" y="2504"/>
                    <a:pt x="4171" y="2306"/>
                    <a:pt x="4154" y="2191"/>
                  </a:cubicBezTo>
                  <a:cubicBezTo>
                    <a:pt x="4137" y="2075"/>
                    <a:pt x="3791" y="2027"/>
                    <a:pt x="3446" y="1795"/>
                  </a:cubicBezTo>
                  <a:cubicBezTo>
                    <a:pt x="3099" y="1564"/>
                    <a:pt x="1090" y="1"/>
                    <a:pt x="1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3708560" y="2371132"/>
              <a:ext cx="223303" cy="177425"/>
            </a:xfrm>
            <a:custGeom>
              <a:avLst/>
              <a:gdLst/>
              <a:ahLst/>
              <a:cxnLst/>
              <a:rect l="l" t="t" r="r" b="b"/>
              <a:pathLst>
                <a:path w="4254" h="3380" fill="none" extrusionOk="0">
                  <a:moveTo>
                    <a:pt x="1090" y="1"/>
                  </a:moveTo>
                  <a:cubicBezTo>
                    <a:pt x="1090" y="1"/>
                    <a:pt x="3099" y="1564"/>
                    <a:pt x="3446" y="1795"/>
                  </a:cubicBezTo>
                  <a:cubicBezTo>
                    <a:pt x="3791" y="2027"/>
                    <a:pt x="4137" y="2075"/>
                    <a:pt x="4154" y="2191"/>
                  </a:cubicBezTo>
                  <a:cubicBezTo>
                    <a:pt x="4171" y="2306"/>
                    <a:pt x="4253" y="2504"/>
                    <a:pt x="4169" y="2636"/>
                  </a:cubicBezTo>
                  <a:cubicBezTo>
                    <a:pt x="4087" y="2766"/>
                    <a:pt x="3890" y="3229"/>
                    <a:pt x="3774" y="3281"/>
                  </a:cubicBezTo>
                  <a:cubicBezTo>
                    <a:pt x="3659" y="3333"/>
                    <a:pt x="3331" y="3380"/>
                    <a:pt x="3249" y="3329"/>
                  </a:cubicBezTo>
                  <a:cubicBezTo>
                    <a:pt x="3165" y="3281"/>
                    <a:pt x="3314" y="3182"/>
                    <a:pt x="3362" y="3169"/>
                  </a:cubicBezTo>
                  <a:cubicBezTo>
                    <a:pt x="3413" y="3154"/>
                    <a:pt x="3461" y="3143"/>
                    <a:pt x="3511" y="3135"/>
                  </a:cubicBezTo>
                  <a:cubicBezTo>
                    <a:pt x="3362" y="3014"/>
                    <a:pt x="3235" y="2869"/>
                    <a:pt x="3133" y="2709"/>
                  </a:cubicBezTo>
                  <a:cubicBezTo>
                    <a:pt x="3045" y="2533"/>
                    <a:pt x="2975" y="2351"/>
                    <a:pt x="2919" y="2164"/>
                  </a:cubicBezTo>
                  <a:cubicBezTo>
                    <a:pt x="2919" y="2164"/>
                    <a:pt x="1124" y="1538"/>
                    <a:pt x="660" y="1259"/>
                  </a:cubicBezTo>
                  <a:cubicBezTo>
                    <a:pt x="196" y="979"/>
                    <a:pt x="0" y="715"/>
                    <a:pt x="231" y="336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4199626" y="2077280"/>
              <a:ext cx="145352" cy="340571"/>
            </a:xfrm>
            <a:custGeom>
              <a:avLst/>
              <a:gdLst/>
              <a:ahLst/>
              <a:cxnLst/>
              <a:rect l="l" t="t" r="r" b="b"/>
              <a:pathLst>
                <a:path w="2769" h="6488" extrusionOk="0">
                  <a:moveTo>
                    <a:pt x="938" y="0"/>
                  </a:moveTo>
                  <a:lnTo>
                    <a:pt x="1" y="263"/>
                  </a:lnTo>
                  <a:cubicBezTo>
                    <a:pt x="1" y="263"/>
                    <a:pt x="116" y="1236"/>
                    <a:pt x="364" y="1450"/>
                  </a:cubicBezTo>
                  <a:cubicBezTo>
                    <a:pt x="610" y="1663"/>
                    <a:pt x="776" y="2095"/>
                    <a:pt x="875" y="2455"/>
                  </a:cubicBezTo>
                  <a:cubicBezTo>
                    <a:pt x="974" y="2813"/>
                    <a:pt x="1138" y="3920"/>
                    <a:pt x="1253" y="4594"/>
                  </a:cubicBezTo>
                  <a:cubicBezTo>
                    <a:pt x="1313" y="5043"/>
                    <a:pt x="1466" y="5474"/>
                    <a:pt x="1699" y="5862"/>
                  </a:cubicBezTo>
                  <a:lnTo>
                    <a:pt x="2602" y="6488"/>
                  </a:lnTo>
                  <a:cubicBezTo>
                    <a:pt x="2688" y="6406"/>
                    <a:pt x="2740" y="6294"/>
                    <a:pt x="2752" y="6175"/>
                  </a:cubicBezTo>
                  <a:cubicBezTo>
                    <a:pt x="2768" y="5977"/>
                    <a:pt x="2735" y="5530"/>
                    <a:pt x="2554" y="4924"/>
                  </a:cubicBezTo>
                  <a:cubicBezTo>
                    <a:pt x="2373" y="4318"/>
                    <a:pt x="1220" y="1713"/>
                    <a:pt x="1220" y="1648"/>
                  </a:cubicBezTo>
                  <a:cubicBezTo>
                    <a:pt x="1220" y="1581"/>
                    <a:pt x="1382" y="1038"/>
                    <a:pt x="1302" y="742"/>
                  </a:cubicBezTo>
                  <a:cubicBezTo>
                    <a:pt x="1220" y="444"/>
                    <a:pt x="938" y="0"/>
                    <a:pt x="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4199626" y="2077280"/>
              <a:ext cx="145352" cy="340571"/>
            </a:xfrm>
            <a:custGeom>
              <a:avLst/>
              <a:gdLst/>
              <a:ahLst/>
              <a:cxnLst/>
              <a:rect l="l" t="t" r="r" b="b"/>
              <a:pathLst>
                <a:path w="2769" h="6488" fill="none" extrusionOk="0">
                  <a:moveTo>
                    <a:pt x="2602" y="6488"/>
                  </a:moveTo>
                  <a:cubicBezTo>
                    <a:pt x="2688" y="6406"/>
                    <a:pt x="2740" y="6294"/>
                    <a:pt x="2752" y="6175"/>
                  </a:cubicBezTo>
                  <a:cubicBezTo>
                    <a:pt x="2768" y="5977"/>
                    <a:pt x="2735" y="5530"/>
                    <a:pt x="2554" y="4924"/>
                  </a:cubicBezTo>
                  <a:cubicBezTo>
                    <a:pt x="2373" y="4318"/>
                    <a:pt x="1220" y="1713"/>
                    <a:pt x="1220" y="1648"/>
                  </a:cubicBezTo>
                  <a:cubicBezTo>
                    <a:pt x="1220" y="1581"/>
                    <a:pt x="1382" y="1038"/>
                    <a:pt x="1302" y="742"/>
                  </a:cubicBezTo>
                  <a:cubicBezTo>
                    <a:pt x="1220" y="444"/>
                    <a:pt x="938" y="0"/>
                    <a:pt x="938" y="0"/>
                  </a:cubicBezTo>
                  <a:lnTo>
                    <a:pt x="1" y="263"/>
                  </a:lnTo>
                  <a:cubicBezTo>
                    <a:pt x="1" y="263"/>
                    <a:pt x="116" y="1236"/>
                    <a:pt x="364" y="1450"/>
                  </a:cubicBezTo>
                  <a:cubicBezTo>
                    <a:pt x="610" y="1663"/>
                    <a:pt x="776" y="2095"/>
                    <a:pt x="875" y="2455"/>
                  </a:cubicBezTo>
                  <a:cubicBezTo>
                    <a:pt x="974" y="2813"/>
                    <a:pt x="1138" y="3920"/>
                    <a:pt x="1253" y="4594"/>
                  </a:cubicBezTo>
                  <a:cubicBezTo>
                    <a:pt x="1313" y="5043"/>
                    <a:pt x="1466" y="5474"/>
                    <a:pt x="1699" y="5862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138892" y="2021900"/>
              <a:ext cx="126034" cy="102360"/>
            </a:xfrm>
            <a:custGeom>
              <a:avLst/>
              <a:gdLst/>
              <a:ahLst/>
              <a:cxnLst/>
              <a:rect l="l" t="t" r="r" b="b"/>
              <a:pathLst>
                <a:path w="2401" h="1950" extrusionOk="0">
                  <a:moveTo>
                    <a:pt x="578" y="0"/>
                  </a:moveTo>
                  <a:lnTo>
                    <a:pt x="0" y="1268"/>
                  </a:lnTo>
                  <a:lnTo>
                    <a:pt x="1998" y="1950"/>
                  </a:lnTo>
                  <a:lnTo>
                    <a:pt x="2401" y="1061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FFFF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142619" y="2045364"/>
              <a:ext cx="116743" cy="73542"/>
            </a:xfrm>
            <a:custGeom>
              <a:avLst/>
              <a:gdLst/>
              <a:ahLst/>
              <a:cxnLst/>
              <a:rect l="l" t="t" r="r" b="b"/>
              <a:pathLst>
                <a:path w="2224" h="1401" extrusionOk="0">
                  <a:moveTo>
                    <a:pt x="1055" y="1"/>
                  </a:moveTo>
                  <a:lnTo>
                    <a:pt x="0" y="823"/>
                  </a:lnTo>
                  <a:lnTo>
                    <a:pt x="1894" y="1400"/>
                  </a:lnTo>
                  <a:lnTo>
                    <a:pt x="2224" y="642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3771131" y="1932715"/>
              <a:ext cx="175955" cy="252436"/>
            </a:xfrm>
            <a:custGeom>
              <a:avLst/>
              <a:gdLst/>
              <a:ahLst/>
              <a:cxnLst/>
              <a:rect l="l" t="t" r="r" b="b"/>
              <a:pathLst>
                <a:path w="3352" h="4809" extrusionOk="0">
                  <a:moveTo>
                    <a:pt x="1845" y="0"/>
                  </a:moveTo>
                  <a:cubicBezTo>
                    <a:pt x="1138" y="0"/>
                    <a:pt x="401" y="1011"/>
                    <a:pt x="269" y="1958"/>
                  </a:cubicBezTo>
                  <a:cubicBezTo>
                    <a:pt x="126" y="2972"/>
                    <a:pt x="1" y="4808"/>
                    <a:pt x="1" y="4808"/>
                  </a:cubicBezTo>
                  <a:lnTo>
                    <a:pt x="2228" y="4808"/>
                  </a:lnTo>
                  <a:cubicBezTo>
                    <a:pt x="2228" y="4808"/>
                    <a:pt x="1855" y="2011"/>
                    <a:pt x="2105" y="1174"/>
                  </a:cubicBezTo>
                  <a:cubicBezTo>
                    <a:pt x="2228" y="759"/>
                    <a:pt x="2507" y="654"/>
                    <a:pt x="2759" y="654"/>
                  </a:cubicBezTo>
                  <a:cubicBezTo>
                    <a:pt x="3016" y="654"/>
                    <a:pt x="3244" y="764"/>
                    <a:pt x="3244" y="764"/>
                  </a:cubicBezTo>
                  <a:lnTo>
                    <a:pt x="3352" y="622"/>
                  </a:lnTo>
                  <a:cubicBezTo>
                    <a:pt x="2942" y="337"/>
                    <a:pt x="2481" y="132"/>
                    <a:pt x="1997" y="17"/>
                  </a:cubicBezTo>
                  <a:cubicBezTo>
                    <a:pt x="1947" y="6"/>
                    <a:pt x="1896" y="0"/>
                    <a:pt x="1845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4069550" y="1920484"/>
              <a:ext cx="71075" cy="81048"/>
            </a:xfrm>
            <a:custGeom>
              <a:avLst/>
              <a:gdLst/>
              <a:ahLst/>
              <a:cxnLst/>
              <a:rect l="l" t="t" r="r" b="b"/>
              <a:pathLst>
                <a:path w="1354" h="1544" extrusionOk="0">
                  <a:moveTo>
                    <a:pt x="854" y="1"/>
                  </a:moveTo>
                  <a:cubicBezTo>
                    <a:pt x="554" y="1"/>
                    <a:pt x="160" y="445"/>
                    <a:pt x="160" y="445"/>
                  </a:cubicBezTo>
                  <a:lnTo>
                    <a:pt x="0" y="551"/>
                  </a:lnTo>
                  <a:cubicBezTo>
                    <a:pt x="0" y="551"/>
                    <a:pt x="427" y="1317"/>
                    <a:pt x="462" y="1424"/>
                  </a:cubicBezTo>
                  <a:cubicBezTo>
                    <a:pt x="483" y="1487"/>
                    <a:pt x="510" y="1543"/>
                    <a:pt x="580" y="1543"/>
                  </a:cubicBezTo>
                  <a:cubicBezTo>
                    <a:pt x="628" y="1543"/>
                    <a:pt x="698" y="1515"/>
                    <a:pt x="801" y="1442"/>
                  </a:cubicBezTo>
                  <a:cubicBezTo>
                    <a:pt x="1051" y="1265"/>
                    <a:pt x="1353" y="693"/>
                    <a:pt x="1103" y="177"/>
                  </a:cubicBezTo>
                  <a:cubicBezTo>
                    <a:pt x="1042" y="49"/>
                    <a:pt x="953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3927505" y="2150454"/>
              <a:ext cx="65353" cy="187083"/>
            </a:xfrm>
            <a:custGeom>
              <a:avLst/>
              <a:gdLst/>
              <a:ahLst/>
              <a:cxnLst/>
              <a:rect l="l" t="t" r="r" b="b"/>
              <a:pathLst>
                <a:path w="1245" h="3564" extrusionOk="0">
                  <a:moveTo>
                    <a:pt x="1245" y="0"/>
                  </a:moveTo>
                  <a:cubicBezTo>
                    <a:pt x="1245" y="0"/>
                    <a:pt x="635" y="125"/>
                    <a:pt x="317" y="515"/>
                  </a:cubicBezTo>
                  <a:cubicBezTo>
                    <a:pt x="0" y="906"/>
                    <a:pt x="34" y="1994"/>
                    <a:pt x="34" y="2371"/>
                  </a:cubicBezTo>
                  <a:lnTo>
                    <a:pt x="34" y="3547"/>
                  </a:lnTo>
                  <a:lnTo>
                    <a:pt x="1137" y="3564"/>
                  </a:lnTo>
                  <a:cubicBezTo>
                    <a:pt x="1137" y="3564"/>
                    <a:pt x="995" y="1980"/>
                    <a:pt x="977" y="1586"/>
                  </a:cubicBezTo>
                  <a:cubicBezTo>
                    <a:pt x="956" y="1195"/>
                    <a:pt x="993" y="606"/>
                    <a:pt x="1047" y="429"/>
                  </a:cubicBezTo>
                  <a:cubicBezTo>
                    <a:pt x="1100" y="280"/>
                    <a:pt x="1167" y="136"/>
                    <a:pt x="1245" y="0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4057476" y="2152396"/>
              <a:ext cx="72965" cy="195535"/>
            </a:xfrm>
            <a:custGeom>
              <a:avLst/>
              <a:gdLst/>
              <a:ahLst/>
              <a:cxnLst/>
              <a:rect l="l" t="t" r="r" b="b"/>
              <a:pathLst>
                <a:path w="1390" h="3725" extrusionOk="0">
                  <a:moveTo>
                    <a:pt x="51" y="1"/>
                  </a:moveTo>
                  <a:cubicBezTo>
                    <a:pt x="34" y="75"/>
                    <a:pt x="1" y="338"/>
                    <a:pt x="1" y="338"/>
                  </a:cubicBezTo>
                  <a:cubicBezTo>
                    <a:pt x="92" y="612"/>
                    <a:pt x="163" y="891"/>
                    <a:pt x="215" y="1177"/>
                  </a:cubicBezTo>
                  <a:cubicBezTo>
                    <a:pt x="321" y="1728"/>
                    <a:pt x="286" y="3689"/>
                    <a:pt x="286" y="3689"/>
                  </a:cubicBezTo>
                  <a:cubicBezTo>
                    <a:pt x="433" y="3711"/>
                    <a:pt x="582" y="3722"/>
                    <a:pt x="731" y="3724"/>
                  </a:cubicBezTo>
                  <a:cubicBezTo>
                    <a:pt x="962" y="3724"/>
                    <a:pt x="1389" y="3581"/>
                    <a:pt x="1389" y="3581"/>
                  </a:cubicBezTo>
                  <a:cubicBezTo>
                    <a:pt x="1389" y="3581"/>
                    <a:pt x="1374" y="3456"/>
                    <a:pt x="1337" y="3117"/>
                  </a:cubicBezTo>
                  <a:cubicBezTo>
                    <a:pt x="1298" y="2779"/>
                    <a:pt x="1192" y="1389"/>
                    <a:pt x="1013" y="819"/>
                  </a:cubicBezTo>
                  <a:cubicBezTo>
                    <a:pt x="836" y="250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3904881" y="1926311"/>
              <a:ext cx="241413" cy="296373"/>
            </a:xfrm>
            <a:custGeom>
              <a:avLst/>
              <a:gdLst/>
              <a:ahLst/>
              <a:cxnLst/>
              <a:rect l="l" t="t" r="r" b="b"/>
              <a:pathLst>
                <a:path w="4599" h="5646" extrusionOk="0">
                  <a:moveTo>
                    <a:pt x="2223" y="0"/>
                  </a:moveTo>
                  <a:cubicBezTo>
                    <a:pt x="1852" y="0"/>
                    <a:pt x="1385" y="87"/>
                    <a:pt x="964" y="422"/>
                  </a:cubicBezTo>
                  <a:cubicBezTo>
                    <a:pt x="90" y="1117"/>
                    <a:pt x="1" y="2526"/>
                    <a:pt x="71" y="2953"/>
                  </a:cubicBezTo>
                  <a:cubicBezTo>
                    <a:pt x="144" y="3379"/>
                    <a:pt x="731" y="3612"/>
                    <a:pt x="999" y="3612"/>
                  </a:cubicBezTo>
                  <a:lnTo>
                    <a:pt x="1462" y="3612"/>
                  </a:lnTo>
                  <a:cubicBezTo>
                    <a:pt x="1462" y="3612"/>
                    <a:pt x="1516" y="4360"/>
                    <a:pt x="1426" y="4876"/>
                  </a:cubicBezTo>
                  <a:cubicBezTo>
                    <a:pt x="1337" y="5394"/>
                    <a:pt x="1462" y="5625"/>
                    <a:pt x="1462" y="5625"/>
                  </a:cubicBezTo>
                  <a:lnTo>
                    <a:pt x="3102" y="5646"/>
                  </a:lnTo>
                  <a:cubicBezTo>
                    <a:pt x="3102" y="5646"/>
                    <a:pt x="2958" y="4578"/>
                    <a:pt x="3083" y="4255"/>
                  </a:cubicBezTo>
                  <a:cubicBezTo>
                    <a:pt x="3158" y="4063"/>
                    <a:pt x="3316" y="3916"/>
                    <a:pt x="3512" y="3853"/>
                  </a:cubicBezTo>
                  <a:cubicBezTo>
                    <a:pt x="3527" y="3853"/>
                    <a:pt x="3542" y="3853"/>
                    <a:pt x="3557" y="3853"/>
                  </a:cubicBezTo>
                  <a:cubicBezTo>
                    <a:pt x="3630" y="3853"/>
                    <a:pt x="3704" y="3850"/>
                    <a:pt x="3778" y="3843"/>
                  </a:cubicBezTo>
                  <a:cubicBezTo>
                    <a:pt x="4186" y="3804"/>
                    <a:pt x="4348" y="3769"/>
                    <a:pt x="4348" y="3521"/>
                  </a:cubicBezTo>
                  <a:cubicBezTo>
                    <a:pt x="4348" y="3271"/>
                    <a:pt x="4365" y="2435"/>
                    <a:pt x="4365" y="2435"/>
                  </a:cubicBezTo>
                  <a:cubicBezTo>
                    <a:pt x="4460" y="2336"/>
                    <a:pt x="4522" y="2211"/>
                    <a:pt x="4544" y="2077"/>
                  </a:cubicBezTo>
                  <a:cubicBezTo>
                    <a:pt x="4598" y="1829"/>
                    <a:pt x="4294" y="1829"/>
                    <a:pt x="4188" y="1829"/>
                  </a:cubicBezTo>
                  <a:cubicBezTo>
                    <a:pt x="4080" y="1829"/>
                    <a:pt x="3705" y="1190"/>
                    <a:pt x="3512" y="705"/>
                  </a:cubicBezTo>
                  <a:cubicBezTo>
                    <a:pt x="3404" y="427"/>
                    <a:pt x="3184" y="206"/>
                    <a:pt x="2904" y="99"/>
                  </a:cubicBezTo>
                  <a:cubicBezTo>
                    <a:pt x="2904" y="99"/>
                    <a:pt x="2619" y="0"/>
                    <a:pt x="2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3904881" y="1912033"/>
              <a:ext cx="241413" cy="310651"/>
            </a:xfrm>
            <a:custGeom>
              <a:avLst/>
              <a:gdLst/>
              <a:ahLst/>
              <a:cxnLst/>
              <a:rect l="l" t="t" r="r" b="b"/>
              <a:pathLst>
                <a:path w="4599" h="5918" fill="none" extrusionOk="0">
                  <a:moveTo>
                    <a:pt x="1462" y="5897"/>
                  </a:moveTo>
                  <a:cubicBezTo>
                    <a:pt x="1462" y="5897"/>
                    <a:pt x="1337" y="5666"/>
                    <a:pt x="1426" y="5148"/>
                  </a:cubicBezTo>
                  <a:cubicBezTo>
                    <a:pt x="1516" y="4632"/>
                    <a:pt x="1462" y="3884"/>
                    <a:pt x="1462" y="3884"/>
                  </a:cubicBezTo>
                  <a:lnTo>
                    <a:pt x="999" y="3884"/>
                  </a:lnTo>
                  <a:cubicBezTo>
                    <a:pt x="731" y="3884"/>
                    <a:pt x="144" y="3651"/>
                    <a:pt x="71" y="3225"/>
                  </a:cubicBezTo>
                  <a:cubicBezTo>
                    <a:pt x="1" y="2798"/>
                    <a:pt x="90" y="1389"/>
                    <a:pt x="964" y="694"/>
                  </a:cubicBezTo>
                  <a:cubicBezTo>
                    <a:pt x="1836" y="0"/>
                    <a:pt x="2904" y="371"/>
                    <a:pt x="2904" y="371"/>
                  </a:cubicBezTo>
                  <a:cubicBezTo>
                    <a:pt x="3184" y="478"/>
                    <a:pt x="3404" y="699"/>
                    <a:pt x="3512" y="977"/>
                  </a:cubicBezTo>
                  <a:cubicBezTo>
                    <a:pt x="3705" y="1462"/>
                    <a:pt x="4080" y="2101"/>
                    <a:pt x="4188" y="2101"/>
                  </a:cubicBezTo>
                  <a:cubicBezTo>
                    <a:pt x="4294" y="2101"/>
                    <a:pt x="4598" y="2101"/>
                    <a:pt x="4544" y="2349"/>
                  </a:cubicBezTo>
                  <a:cubicBezTo>
                    <a:pt x="4522" y="2483"/>
                    <a:pt x="4460" y="2608"/>
                    <a:pt x="4365" y="2707"/>
                  </a:cubicBezTo>
                  <a:cubicBezTo>
                    <a:pt x="4365" y="2707"/>
                    <a:pt x="4348" y="3543"/>
                    <a:pt x="4348" y="3793"/>
                  </a:cubicBezTo>
                  <a:cubicBezTo>
                    <a:pt x="4348" y="4041"/>
                    <a:pt x="4186" y="4076"/>
                    <a:pt x="3778" y="4115"/>
                  </a:cubicBezTo>
                  <a:cubicBezTo>
                    <a:pt x="3689" y="4123"/>
                    <a:pt x="3599" y="4127"/>
                    <a:pt x="3512" y="4125"/>
                  </a:cubicBezTo>
                  <a:cubicBezTo>
                    <a:pt x="3316" y="4188"/>
                    <a:pt x="3158" y="4335"/>
                    <a:pt x="3083" y="4527"/>
                  </a:cubicBezTo>
                  <a:cubicBezTo>
                    <a:pt x="2958" y="4850"/>
                    <a:pt x="3102" y="5918"/>
                    <a:pt x="3102" y="5918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022779" y="2115809"/>
              <a:ext cx="66456" cy="23254"/>
            </a:xfrm>
            <a:custGeom>
              <a:avLst/>
              <a:gdLst/>
              <a:ahLst/>
              <a:cxnLst/>
              <a:rect l="l" t="t" r="r" b="b"/>
              <a:pathLst>
                <a:path w="1266" h="443" extrusionOk="0">
                  <a:moveTo>
                    <a:pt x="0" y="1"/>
                  </a:moveTo>
                  <a:lnTo>
                    <a:pt x="910" y="442"/>
                  </a:lnTo>
                  <a:lnTo>
                    <a:pt x="1266" y="243"/>
                  </a:lnTo>
                  <a:cubicBezTo>
                    <a:pt x="831" y="235"/>
                    <a:pt x="405" y="153"/>
                    <a:pt x="0" y="1"/>
                  </a:cubicBez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4091071" y="2006415"/>
              <a:ext cx="10289" cy="19737"/>
            </a:xfrm>
            <a:custGeom>
              <a:avLst/>
              <a:gdLst/>
              <a:ahLst/>
              <a:cxnLst/>
              <a:rect l="l" t="t" r="r" b="b"/>
              <a:pathLst>
                <a:path w="196" h="376" fill="none" extrusionOk="0">
                  <a:moveTo>
                    <a:pt x="0" y="1"/>
                  </a:moveTo>
                  <a:lnTo>
                    <a:pt x="196" y="376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4087239" y="2024262"/>
              <a:ext cx="21574" cy="9449"/>
            </a:xfrm>
            <a:custGeom>
              <a:avLst/>
              <a:gdLst/>
              <a:ahLst/>
              <a:cxnLst/>
              <a:rect l="l" t="t" r="r" b="b"/>
              <a:pathLst>
                <a:path w="411" h="180" fill="none" extrusionOk="0">
                  <a:moveTo>
                    <a:pt x="410" y="0"/>
                  </a:moveTo>
                  <a:cubicBezTo>
                    <a:pt x="297" y="103"/>
                    <a:pt x="153" y="166"/>
                    <a:pt x="0" y="179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062988" y="1979329"/>
              <a:ext cx="26246" cy="26299"/>
            </a:xfrm>
            <a:custGeom>
              <a:avLst/>
              <a:gdLst/>
              <a:ahLst/>
              <a:cxnLst/>
              <a:rect l="l" t="t" r="r" b="b"/>
              <a:pathLst>
                <a:path w="500" h="501" fill="none" extrusionOk="0">
                  <a:moveTo>
                    <a:pt x="500" y="215"/>
                  </a:moveTo>
                  <a:cubicBezTo>
                    <a:pt x="500" y="215"/>
                    <a:pt x="321" y="1"/>
                    <a:pt x="160" y="196"/>
                  </a:cubicBezTo>
                  <a:cubicBezTo>
                    <a:pt x="0" y="392"/>
                    <a:pt x="17" y="500"/>
                    <a:pt x="17" y="50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904881" y="1926626"/>
              <a:ext cx="183094" cy="189340"/>
            </a:xfrm>
            <a:custGeom>
              <a:avLst/>
              <a:gdLst/>
              <a:ahLst/>
              <a:cxnLst/>
              <a:rect l="l" t="t" r="r" b="b"/>
              <a:pathLst>
                <a:path w="3488" h="3607" extrusionOk="0">
                  <a:moveTo>
                    <a:pt x="2221" y="0"/>
                  </a:moveTo>
                  <a:cubicBezTo>
                    <a:pt x="1851" y="0"/>
                    <a:pt x="1384" y="87"/>
                    <a:pt x="964" y="423"/>
                  </a:cubicBezTo>
                  <a:cubicBezTo>
                    <a:pt x="90" y="1120"/>
                    <a:pt x="1" y="2520"/>
                    <a:pt x="71" y="2947"/>
                  </a:cubicBezTo>
                  <a:cubicBezTo>
                    <a:pt x="142" y="3373"/>
                    <a:pt x="731" y="3606"/>
                    <a:pt x="999" y="3606"/>
                  </a:cubicBezTo>
                  <a:lnTo>
                    <a:pt x="1458" y="3606"/>
                  </a:lnTo>
                  <a:lnTo>
                    <a:pt x="1799" y="3465"/>
                  </a:lnTo>
                  <a:lnTo>
                    <a:pt x="1799" y="3465"/>
                  </a:lnTo>
                  <a:cubicBezTo>
                    <a:pt x="1779" y="3468"/>
                    <a:pt x="1758" y="3469"/>
                    <a:pt x="1737" y="3469"/>
                  </a:cubicBezTo>
                  <a:cubicBezTo>
                    <a:pt x="1370" y="3469"/>
                    <a:pt x="897" y="3051"/>
                    <a:pt x="998" y="2697"/>
                  </a:cubicBezTo>
                  <a:cubicBezTo>
                    <a:pt x="1043" y="2539"/>
                    <a:pt x="1166" y="2483"/>
                    <a:pt x="1304" y="2483"/>
                  </a:cubicBezTo>
                  <a:cubicBezTo>
                    <a:pt x="1492" y="2483"/>
                    <a:pt x="1710" y="2588"/>
                    <a:pt x="1799" y="2680"/>
                  </a:cubicBezTo>
                  <a:cubicBezTo>
                    <a:pt x="1839" y="2721"/>
                    <a:pt x="1878" y="2740"/>
                    <a:pt x="1916" y="2740"/>
                  </a:cubicBezTo>
                  <a:cubicBezTo>
                    <a:pt x="2026" y="2740"/>
                    <a:pt x="2131" y="2583"/>
                    <a:pt x="2263" y="2358"/>
                  </a:cubicBezTo>
                  <a:cubicBezTo>
                    <a:pt x="2442" y="2052"/>
                    <a:pt x="2228" y="1806"/>
                    <a:pt x="2228" y="1519"/>
                  </a:cubicBezTo>
                  <a:cubicBezTo>
                    <a:pt x="2228" y="1234"/>
                    <a:pt x="2850" y="720"/>
                    <a:pt x="3225" y="701"/>
                  </a:cubicBezTo>
                  <a:cubicBezTo>
                    <a:pt x="3229" y="701"/>
                    <a:pt x="3234" y="701"/>
                    <a:pt x="3238" y="701"/>
                  </a:cubicBezTo>
                  <a:cubicBezTo>
                    <a:pt x="3325" y="701"/>
                    <a:pt x="3410" y="684"/>
                    <a:pt x="3487" y="652"/>
                  </a:cubicBezTo>
                  <a:cubicBezTo>
                    <a:pt x="3374" y="397"/>
                    <a:pt x="3165" y="200"/>
                    <a:pt x="2906" y="101"/>
                  </a:cubicBezTo>
                  <a:cubicBezTo>
                    <a:pt x="2906" y="101"/>
                    <a:pt x="2619" y="0"/>
                    <a:pt x="2221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184193" y="2078224"/>
              <a:ext cx="54435" cy="95956"/>
            </a:xfrm>
            <a:custGeom>
              <a:avLst/>
              <a:gdLst/>
              <a:ahLst/>
              <a:cxnLst/>
              <a:rect l="l" t="t" r="r" b="b"/>
              <a:pathLst>
                <a:path w="1037" h="1828" extrusionOk="0">
                  <a:moveTo>
                    <a:pt x="104" y="0"/>
                  </a:moveTo>
                  <a:cubicBezTo>
                    <a:pt x="33" y="0"/>
                    <a:pt x="0" y="47"/>
                    <a:pt x="0" y="47"/>
                  </a:cubicBezTo>
                  <a:cubicBezTo>
                    <a:pt x="99" y="256"/>
                    <a:pt x="172" y="478"/>
                    <a:pt x="213" y="705"/>
                  </a:cubicBezTo>
                  <a:cubicBezTo>
                    <a:pt x="250" y="987"/>
                    <a:pt x="295" y="1300"/>
                    <a:pt x="410" y="1432"/>
                  </a:cubicBezTo>
                  <a:cubicBezTo>
                    <a:pt x="526" y="1563"/>
                    <a:pt x="1003" y="1827"/>
                    <a:pt x="1003" y="1827"/>
                  </a:cubicBezTo>
                  <a:lnTo>
                    <a:pt x="1036" y="1151"/>
                  </a:lnTo>
                  <a:cubicBezTo>
                    <a:pt x="971" y="869"/>
                    <a:pt x="526" y="640"/>
                    <a:pt x="526" y="640"/>
                  </a:cubicBezTo>
                  <a:cubicBezTo>
                    <a:pt x="526" y="640"/>
                    <a:pt x="446" y="195"/>
                    <a:pt x="263" y="62"/>
                  </a:cubicBezTo>
                  <a:cubicBezTo>
                    <a:pt x="197" y="15"/>
                    <a:pt x="145" y="0"/>
                    <a:pt x="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4184193" y="2074602"/>
              <a:ext cx="54435" cy="99578"/>
            </a:xfrm>
            <a:custGeom>
              <a:avLst/>
              <a:gdLst/>
              <a:ahLst/>
              <a:cxnLst/>
              <a:rect l="l" t="t" r="r" b="b"/>
              <a:pathLst>
                <a:path w="1037" h="1897" fill="none" extrusionOk="0">
                  <a:moveTo>
                    <a:pt x="1003" y="1896"/>
                  </a:moveTo>
                  <a:cubicBezTo>
                    <a:pt x="1003" y="1896"/>
                    <a:pt x="526" y="1632"/>
                    <a:pt x="410" y="1501"/>
                  </a:cubicBezTo>
                  <a:cubicBezTo>
                    <a:pt x="295" y="1369"/>
                    <a:pt x="250" y="1056"/>
                    <a:pt x="213" y="774"/>
                  </a:cubicBezTo>
                  <a:cubicBezTo>
                    <a:pt x="172" y="547"/>
                    <a:pt x="99" y="325"/>
                    <a:pt x="0" y="116"/>
                  </a:cubicBezTo>
                  <a:cubicBezTo>
                    <a:pt x="0" y="116"/>
                    <a:pt x="80" y="1"/>
                    <a:pt x="263" y="131"/>
                  </a:cubicBezTo>
                  <a:cubicBezTo>
                    <a:pt x="446" y="264"/>
                    <a:pt x="526" y="709"/>
                    <a:pt x="526" y="709"/>
                  </a:cubicBezTo>
                  <a:cubicBezTo>
                    <a:pt x="526" y="709"/>
                    <a:pt x="971" y="938"/>
                    <a:pt x="1036" y="122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Fit Freak">
            <a:extLst>
              <a:ext uri="{FF2B5EF4-FFF2-40B4-BE49-F238E27FC236}">
                <a16:creationId xmlns:a16="http://schemas.microsoft.com/office/drawing/2014/main" id="{6C6C40BD-6DC1-7035-4B26-878B7F89D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79" r="2479" b="16957"/>
          <a:stretch/>
        </p:blipFill>
        <p:spPr>
          <a:xfrm>
            <a:off x="658828" y="229402"/>
            <a:ext cx="4019555" cy="28384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2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Normalization ~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95FA568-C590-1823-8320-715B2B2D6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7" r="347" b="378"/>
          <a:stretch/>
        </p:blipFill>
        <p:spPr>
          <a:xfrm>
            <a:off x="1022350" y="2019300"/>
            <a:ext cx="7040880" cy="1920240"/>
          </a:xfrm>
          <a:prstGeom prst="rect">
            <a:avLst/>
          </a:prstGeom>
          <a:effectLst>
            <a:outerShdw blurRad="281349" dist="50800" dir="5400000" algn="ctr" rotWithShape="0">
              <a:srgbClr val="000000">
                <a:alpha val="68812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5FB95B-CED6-5DE9-033F-F00E9A2BC8B2}"/>
              </a:ext>
            </a:extLst>
          </p:cNvPr>
          <p:cNvSpPr txBox="1"/>
          <p:nvPr/>
        </p:nvSpPr>
        <p:spPr>
          <a:xfrm>
            <a:off x="2317531" y="1312575"/>
            <a:ext cx="450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Work Sans" pitchFamily="2" charset="77"/>
              </a:rPr>
              <a:t>Membership_Registration Table:</a:t>
            </a:r>
          </a:p>
        </p:txBody>
      </p:sp>
      <p:pic>
        <p:nvPicPr>
          <p:cNvPr id="2" name="Picture 1" descr="Fit Freak">
            <a:extLst>
              <a:ext uri="{FF2B5EF4-FFF2-40B4-BE49-F238E27FC236}">
                <a16:creationId xmlns:a16="http://schemas.microsoft.com/office/drawing/2014/main" id="{C9495E37-E77D-4AA8-1B07-E1A311278C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20" t="14179" r="16522" b="16957"/>
          <a:stretch/>
        </p:blipFill>
        <p:spPr>
          <a:xfrm>
            <a:off x="8259875" y="35304"/>
            <a:ext cx="951271" cy="9769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2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Normalization ~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FB95B-CED6-5DE9-033F-F00E9A2BC8B2}"/>
              </a:ext>
            </a:extLst>
          </p:cNvPr>
          <p:cNvSpPr txBox="1"/>
          <p:nvPr/>
        </p:nvSpPr>
        <p:spPr>
          <a:xfrm>
            <a:off x="2317531" y="1312575"/>
            <a:ext cx="450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Work Sans" pitchFamily="2" charset="77"/>
              </a:rPr>
              <a:t>Membership_Type Table: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C48DEDC-3A43-B9ED-0118-9882A2AE0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6" y="1849909"/>
            <a:ext cx="7772400" cy="2187248"/>
          </a:xfrm>
          <a:prstGeom prst="rect">
            <a:avLst/>
          </a:prstGeom>
          <a:effectLst>
            <a:outerShdw blurRad="309252" dist="50800" dir="5400000" algn="ctr" rotWithShape="0">
              <a:srgbClr val="000000">
                <a:alpha val="7257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36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40"/>
          <p:cNvGrpSpPr/>
          <p:nvPr/>
        </p:nvGrpSpPr>
        <p:grpSpPr>
          <a:xfrm>
            <a:off x="6257600" y="1769930"/>
            <a:ext cx="2993192" cy="2337190"/>
            <a:chOff x="225200" y="1922330"/>
            <a:chExt cx="2993192" cy="2337190"/>
          </a:xfrm>
        </p:grpSpPr>
        <p:sp>
          <p:nvSpPr>
            <p:cNvPr id="650" name="Google Shape;650;p40"/>
            <p:cNvSpPr/>
            <p:nvPr/>
          </p:nvSpPr>
          <p:spPr>
            <a:xfrm>
              <a:off x="2849026" y="2894605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1864275" y="3228289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2203394" y="2570763"/>
              <a:ext cx="233575" cy="94574"/>
            </a:xfrm>
            <a:custGeom>
              <a:avLst/>
              <a:gdLst/>
              <a:ahLst/>
              <a:cxnLst/>
              <a:rect l="l" t="t" r="r" b="b"/>
              <a:pathLst>
                <a:path w="2492" h="1009" extrusionOk="0">
                  <a:moveTo>
                    <a:pt x="0" y="1"/>
                  </a:moveTo>
                  <a:lnTo>
                    <a:pt x="0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2459092" y="2570763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1464137" y="3927056"/>
              <a:ext cx="233575" cy="94574"/>
            </a:xfrm>
            <a:custGeom>
              <a:avLst/>
              <a:gdLst/>
              <a:ahLst/>
              <a:cxnLst/>
              <a:rect l="l" t="t" r="r" b="b"/>
              <a:pathLst>
                <a:path w="2492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2" y="1008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1341818" y="4043751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2" y="1008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2718059" y="3025266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1564148" y="3700788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1830907" y="3700788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3" y="100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1853309" y="3567315"/>
              <a:ext cx="233481" cy="94667"/>
            </a:xfrm>
            <a:custGeom>
              <a:avLst/>
              <a:gdLst/>
              <a:ahLst/>
              <a:cxnLst/>
              <a:rect l="l" t="t" r="r" b="b"/>
              <a:pathLst>
                <a:path w="2491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984724" y="3025266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153435" y="4034284"/>
              <a:ext cx="233388" cy="94574"/>
            </a:xfrm>
            <a:custGeom>
              <a:avLst/>
              <a:gdLst/>
              <a:ahLst/>
              <a:cxnLst/>
              <a:rect l="l" t="t" r="r" b="b"/>
              <a:pathLst>
                <a:path w="2490" h="1009" extrusionOk="0">
                  <a:moveTo>
                    <a:pt x="0" y="0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2025493" y="4164758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2292251" y="4164758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1021633" y="2858143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0" y="0"/>
                  </a:moveTo>
                  <a:lnTo>
                    <a:pt x="0" y="1009"/>
                  </a:lnTo>
                  <a:lnTo>
                    <a:pt x="2492" y="1009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893784" y="2988617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0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1160543" y="2988617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0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930620" y="3561785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0" y="100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1964380" y="3109812"/>
              <a:ext cx="233669" cy="94667"/>
            </a:xfrm>
            <a:custGeom>
              <a:avLst/>
              <a:gdLst/>
              <a:ahLst/>
              <a:cxnLst/>
              <a:rect l="l" t="t" r="r" b="b"/>
              <a:pathLst>
                <a:path w="2493" h="1010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1614107" y="4038127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0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2336773" y="2454068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797147" y="3248909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930620" y="3132026"/>
              <a:ext cx="233481" cy="94761"/>
            </a:xfrm>
            <a:custGeom>
              <a:avLst/>
              <a:gdLst/>
              <a:ahLst/>
              <a:cxnLst/>
              <a:rect l="l" t="t" r="r" b="b"/>
              <a:pathLst>
                <a:path w="2491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0" y="1011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1525250" y="2563921"/>
              <a:ext cx="233481" cy="94667"/>
            </a:xfrm>
            <a:custGeom>
              <a:avLst/>
              <a:gdLst/>
              <a:ahLst/>
              <a:cxnLst/>
              <a:rect l="l" t="t" r="r" b="b"/>
              <a:pathLst>
                <a:path w="2491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336773" y="3231100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1" y="1008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447828" y="1922330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504706" y="2591946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3" y="1008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72129" y="2597293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25200" y="2766568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3" y="100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47084" y="2770786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1305170" y="2054959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0" y="100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40"/>
          <p:cNvGrpSpPr/>
          <p:nvPr/>
        </p:nvGrpSpPr>
        <p:grpSpPr>
          <a:xfrm>
            <a:off x="72800" y="1769930"/>
            <a:ext cx="2993192" cy="2337190"/>
            <a:chOff x="225200" y="1922330"/>
            <a:chExt cx="2993192" cy="2337190"/>
          </a:xfrm>
        </p:grpSpPr>
        <p:sp>
          <p:nvSpPr>
            <p:cNvPr id="682" name="Google Shape;682;p40"/>
            <p:cNvSpPr/>
            <p:nvPr/>
          </p:nvSpPr>
          <p:spPr>
            <a:xfrm>
              <a:off x="2849026" y="2894605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864275" y="3228289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2203394" y="2570763"/>
              <a:ext cx="233575" cy="94574"/>
            </a:xfrm>
            <a:custGeom>
              <a:avLst/>
              <a:gdLst/>
              <a:ahLst/>
              <a:cxnLst/>
              <a:rect l="l" t="t" r="r" b="b"/>
              <a:pathLst>
                <a:path w="2492" h="1009" extrusionOk="0">
                  <a:moveTo>
                    <a:pt x="0" y="1"/>
                  </a:moveTo>
                  <a:lnTo>
                    <a:pt x="0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2459092" y="2570763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464137" y="3927056"/>
              <a:ext cx="233575" cy="94574"/>
            </a:xfrm>
            <a:custGeom>
              <a:avLst/>
              <a:gdLst/>
              <a:ahLst/>
              <a:cxnLst/>
              <a:rect l="l" t="t" r="r" b="b"/>
              <a:pathLst>
                <a:path w="2492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2" y="1008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341818" y="4043751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2" y="1008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2718059" y="3025266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564148" y="3700788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830907" y="3700788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3" y="100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1853309" y="3567315"/>
              <a:ext cx="233481" cy="94667"/>
            </a:xfrm>
            <a:custGeom>
              <a:avLst/>
              <a:gdLst/>
              <a:ahLst/>
              <a:cxnLst/>
              <a:rect l="l" t="t" r="r" b="b"/>
              <a:pathLst>
                <a:path w="2491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2984724" y="3025266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2153435" y="4034284"/>
              <a:ext cx="233388" cy="94574"/>
            </a:xfrm>
            <a:custGeom>
              <a:avLst/>
              <a:gdLst/>
              <a:ahLst/>
              <a:cxnLst/>
              <a:rect l="l" t="t" r="r" b="b"/>
              <a:pathLst>
                <a:path w="2490" h="1009" extrusionOk="0">
                  <a:moveTo>
                    <a:pt x="0" y="0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2025493" y="4164758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2292251" y="4164758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1021633" y="2858143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0" y="0"/>
                  </a:moveTo>
                  <a:lnTo>
                    <a:pt x="0" y="1009"/>
                  </a:lnTo>
                  <a:lnTo>
                    <a:pt x="2492" y="1009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893784" y="2988617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0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160543" y="2988617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0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930620" y="3561785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0" y="100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1964380" y="3109812"/>
              <a:ext cx="233669" cy="94667"/>
            </a:xfrm>
            <a:custGeom>
              <a:avLst/>
              <a:gdLst/>
              <a:ahLst/>
              <a:cxnLst/>
              <a:rect l="l" t="t" r="r" b="b"/>
              <a:pathLst>
                <a:path w="2493" h="1010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1614107" y="4038127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0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2336773" y="2454068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7147" y="3248909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930620" y="3132026"/>
              <a:ext cx="233481" cy="94761"/>
            </a:xfrm>
            <a:custGeom>
              <a:avLst/>
              <a:gdLst/>
              <a:ahLst/>
              <a:cxnLst/>
              <a:rect l="l" t="t" r="r" b="b"/>
              <a:pathLst>
                <a:path w="2491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0" y="1011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1525250" y="2563921"/>
              <a:ext cx="233481" cy="94667"/>
            </a:xfrm>
            <a:custGeom>
              <a:avLst/>
              <a:gdLst/>
              <a:ahLst/>
              <a:cxnLst/>
              <a:rect l="l" t="t" r="r" b="b"/>
              <a:pathLst>
                <a:path w="2491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2336773" y="3231100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1" y="1008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1447828" y="1922330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504706" y="2591946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3" y="1008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72129" y="2597293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225200" y="2766568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3" y="100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47084" y="2770786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305170" y="2054959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0" y="100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" name="Google Shape;713;p40"/>
          <p:cNvSpPr txBox="1">
            <a:spLocks noGrp="1"/>
          </p:cNvSpPr>
          <p:nvPr>
            <p:ph type="title"/>
          </p:nvPr>
        </p:nvSpPr>
        <p:spPr>
          <a:xfrm>
            <a:off x="2900188" y="1884790"/>
            <a:ext cx="3674063" cy="1815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Queries </a:t>
            </a:r>
            <a:br>
              <a:rPr lang="en-US" sz="6000"/>
            </a:br>
            <a:r>
              <a:rPr lang="en-US" sz="6000"/>
              <a:t>Time!</a:t>
            </a:r>
          </a:p>
        </p:txBody>
      </p:sp>
      <p:sp>
        <p:nvSpPr>
          <p:cNvPr id="714" name="Google Shape;714;p40"/>
          <p:cNvSpPr txBox="1">
            <a:spLocks noGrp="1"/>
          </p:cNvSpPr>
          <p:nvPr>
            <p:ph type="title" idx="2"/>
          </p:nvPr>
        </p:nvSpPr>
        <p:spPr>
          <a:xfrm>
            <a:off x="3914319" y="570528"/>
            <a:ext cx="1645800" cy="9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37" name="Google Shape;837;p40"/>
          <p:cNvGrpSpPr/>
          <p:nvPr/>
        </p:nvGrpSpPr>
        <p:grpSpPr>
          <a:xfrm>
            <a:off x="228609" y="228588"/>
            <a:ext cx="1092254" cy="1033847"/>
            <a:chOff x="1175661" y="368580"/>
            <a:chExt cx="391854" cy="370900"/>
          </a:xfrm>
        </p:grpSpPr>
        <p:sp>
          <p:nvSpPr>
            <p:cNvPr id="838" name="Google Shape;838;p40"/>
            <p:cNvSpPr/>
            <p:nvPr/>
          </p:nvSpPr>
          <p:spPr>
            <a:xfrm>
              <a:off x="1175661" y="368580"/>
              <a:ext cx="391854" cy="351943"/>
            </a:xfrm>
            <a:custGeom>
              <a:avLst/>
              <a:gdLst/>
              <a:ahLst/>
              <a:cxnLst/>
              <a:rect l="l" t="t" r="r" b="b"/>
              <a:pathLst>
                <a:path w="7668" h="6887" fill="none" extrusionOk="0">
                  <a:moveTo>
                    <a:pt x="1" y="1"/>
                  </a:moveTo>
                  <a:lnTo>
                    <a:pt x="7668" y="1"/>
                  </a:lnTo>
                  <a:lnTo>
                    <a:pt x="7668" y="6887"/>
                  </a:lnTo>
                  <a:lnTo>
                    <a:pt x="1" y="6887"/>
                  </a:ln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289669" y="470989"/>
              <a:ext cx="163886" cy="147175"/>
            </a:xfrm>
            <a:custGeom>
              <a:avLst/>
              <a:gdLst/>
              <a:ahLst/>
              <a:cxnLst/>
              <a:rect l="l" t="t" r="r" b="b"/>
              <a:pathLst>
                <a:path w="3207" h="2880" fill="none" extrusionOk="0">
                  <a:moveTo>
                    <a:pt x="1" y="0"/>
                  </a:moveTo>
                  <a:lnTo>
                    <a:pt x="3206" y="0"/>
                  </a:lnTo>
                  <a:lnTo>
                    <a:pt x="3206" y="2879"/>
                  </a:lnTo>
                  <a:lnTo>
                    <a:pt x="1" y="2879"/>
                  </a:lnTo>
                  <a:close/>
                </a:path>
              </a:pathLst>
            </a:custGeom>
            <a:noFill/>
            <a:ln w="6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1289669" y="616681"/>
              <a:ext cx="24223" cy="122135"/>
            </a:xfrm>
            <a:custGeom>
              <a:avLst/>
              <a:gdLst/>
              <a:ahLst/>
              <a:cxnLst/>
              <a:rect l="l" t="t" r="r" b="b"/>
              <a:pathLst>
                <a:path w="474" h="2390" fill="none" extrusionOk="0">
                  <a:moveTo>
                    <a:pt x="1" y="0"/>
                  </a:moveTo>
                  <a:cubicBezTo>
                    <a:pt x="1" y="0"/>
                    <a:pt x="198" y="772"/>
                    <a:pt x="336" y="1404"/>
                  </a:cubicBezTo>
                  <a:cubicBezTo>
                    <a:pt x="474" y="2036"/>
                    <a:pt x="416" y="2390"/>
                    <a:pt x="416" y="239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1308322" y="613257"/>
              <a:ext cx="23712" cy="126223"/>
            </a:xfrm>
            <a:custGeom>
              <a:avLst/>
              <a:gdLst/>
              <a:ahLst/>
              <a:cxnLst/>
              <a:rect l="l" t="t" r="r" b="b"/>
              <a:pathLst>
                <a:path w="464" h="2470" fill="none" extrusionOk="0">
                  <a:moveTo>
                    <a:pt x="1" y="0"/>
                  </a:moveTo>
                  <a:cubicBezTo>
                    <a:pt x="148" y="463"/>
                    <a:pt x="265" y="934"/>
                    <a:pt x="355" y="1411"/>
                  </a:cubicBezTo>
                  <a:cubicBezTo>
                    <a:pt x="416" y="1762"/>
                    <a:pt x="454" y="2114"/>
                    <a:pt x="463" y="247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1337399" y="611418"/>
              <a:ext cx="18141" cy="126172"/>
            </a:xfrm>
            <a:custGeom>
              <a:avLst/>
              <a:gdLst/>
              <a:ahLst/>
              <a:cxnLst/>
              <a:rect l="l" t="t" r="r" b="b"/>
              <a:pathLst>
                <a:path w="355" h="2469" fill="none" extrusionOk="0">
                  <a:moveTo>
                    <a:pt x="0" y="1"/>
                  </a:moveTo>
                  <a:cubicBezTo>
                    <a:pt x="0" y="1"/>
                    <a:pt x="263" y="1240"/>
                    <a:pt x="308" y="1630"/>
                  </a:cubicBezTo>
                  <a:cubicBezTo>
                    <a:pt x="338" y="1908"/>
                    <a:pt x="352" y="2187"/>
                    <a:pt x="354" y="2468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428361" y="616681"/>
              <a:ext cx="24580" cy="121931"/>
            </a:xfrm>
            <a:custGeom>
              <a:avLst/>
              <a:gdLst/>
              <a:ahLst/>
              <a:cxnLst/>
              <a:rect l="l" t="t" r="r" b="b"/>
              <a:pathLst>
                <a:path w="481" h="2386" fill="none" extrusionOk="0">
                  <a:moveTo>
                    <a:pt x="481" y="0"/>
                  </a:moveTo>
                  <a:cubicBezTo>
                    <a:pt x="481" y="0"/>
                    <a:pt x="283" y="772"/>
                    <a:pt x="142" y="1402"/>
                  </a:cubicBezTo>
                  <a:cubicBezTo>
                    <a:pt x="0" y="2032"/>
                    <a:pt x="62" y="2386"/>
                    <a:pt x="62" y="2386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410832" y="613257"/>
              <a:ext cx="23354" cy="126223"/>
            </a:xfrm>
            <a:custGeom>
              <a:avLst/>
              <a:gdLst/>
              <a:ahLst/>
              <a:cxnLst/>
              <a:rect l="l" t="t" r="r" b="b"/>
              <a:pathLst>
                <a:path w="457" h="2470" fill="none" extrusionOk="0">
                  <a:moveTo>
                    <a:pt x="457" y="0"/>
                  </a:moveTo>
                  <a:cubicBezTo>
                    <a:pt x="311" y="463"/>
                    <a:pt x="192" y="934"/>
                    <a:pt x="104" y="1411"/>
                  </a:cubicBezTo>
                  <a:cubicBezTo>
                    <a:pt x="43" y="1762"/>
                    <a:pt x="8" y="2114"/>
                    <a:pt x="0" y="247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1387019" y="611418"/>
              <a:ext cx="18141" cy="126172"/>
            </a:xfrm>
            <a:custGeom>
              <a:avLst/>
              <a:gdLst/>
              <a:ahLst/>
              <a:cxnLst/>
              <a:rect l="l" t="t" r="r" b="b"/>
              <a:pathLst>
                <a:path w="355" h="2469" fill="none" extrusionOk="0">
                  <a:moveTo>
                    <a:pt x="354" y="1"/>
                  </a:moveTo>
                  <a:cubicBezTo>
                    <a:pt x="354" y="1"/>
                    <a:pt x="93" y="1240"/>
                    <a:pt x="47" y="1630"/>
                  </a:cubicBezTo>
                  <a:cubicBezTo>
                    <a:pt x="17" y="1908"/>
                    <a:pt x="2" y="2187"/>
                    <a:pt x="0" y="2468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1367293" y="615812"/>
              <a:ext cx="7870" cy="121777"/>
            </a:xfrm>
            <a:custGeom>
              <a:avLst/>
              <a:gdLst/>
              <a:ahLst/>
              <a:cxnLst/>
              <a:rect l="l" t="t" r="r" b="b"/>
              <a:pathLst>
                <a:path w="154" h="2383" fill="none" extrusionOk="0">
                  <a:moveTo>
                    <a:pt x="0" y="1"/>
                  </a:moveTo>
                  <a:cubicBezTo>
                    <a:pt x="69" y="448"/>
                    <a:pt x="116" y="897"/>
                    <a:pt x="138" y="1350"/>
                  </a:cubicBezTo>
                  <a:cubicBezTo>
                    <a:pt x="153" y="1909"/>
                    <a:pt x="123" y="2382"/>
                    <a:pt x="123" y="2382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1291867" y="626953"/>
              <a:ext cx="80129" cy="100059"/>
            </a:xfrm>
            <a:custGeom>
              <a:avLst/>
              <a:gdLst/>
              <a:ahLst/>
              <a:cxnLst/>
              <a:rect l="l" t="t" r="r" b="b"/>
              <a:pathLst>
                <a:path w="1568" h="1958" fill="none" extrusionOk="0">
                  <a:moveTo>
                    <a:pt x="0" y="1"/>
                  </a:moveTo>
                  <a:cubicBezTo>
                    <a:pt x="0" y="1"/>
                    <a:pt x="1184" y="1192"/>
                    <a:pt x="1568" y="1958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303671" y="674222"/>
              <a:ext cx="52738" cy="57746"/>
            </a:xfrm>
            <a:custGeom>
              <a:avLst/>
              <a:gdLst/>
              <a:ahLst/>
              <a:cxnLst/>
              <a:rect l="l" t="t" r="r" b="b"/>
              <a:pathLst>
                <a:path w="1032" h="1130" fill="none" extrusionOk="0">
                  <a:moveTo>
                    <a:pt x="1" y="0"/>
                  </a:moveTo>
                  <a:cubicBezTo>
                    <a:pt x="366" y="354"/>
                    <a:pt x="711" y="733"/>
                    <a:pt x="1031" y="113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310723" y="620769"/>
              <a:ext cx="100519" cy="109973"/>
            </a:xfrm>
            <a:custGeom>
              <a:avLst/>
              <a:gdLst/>
              <a:ahLst/>
              <a:cxnLst/>
              <a:rect l="l" t="t" r="r" b="b"/>
              <a:pathLst>
                <a:path w="1967" h="2152" fill="none" extrusionOk="0">
                  <a:moveTo>
                    <a:pt x="0" y="1"/>
                  </a:moveTo>
                  <a:cubicBezTo>
                    <a:pt x="0" y="1"/>
                    <a:pt x="1383" y="1484"/>
                    <a:pt x="1967" y="215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1345268" y="617652"/>
              <a:ext cx="85699" cy="108695"/>
            </a:xfrm>
            <a:custGeom>
              <a:avLst/>
              <a:gdLst/>
              <a:ahLst/>
              <a:cxnLst/>
              <a:rect l="l" t="t" r="r" b="b"/>
              <a:pathLst>
                <a:path w="1677" h="2127" fill="none" extrusionOk="0">
                  <a:moveTo>
                    <a:pt x="1" y="0"/>
                  </a:moveTo>
                  <a:cubicBezTo>
                    <a:pt x="1" y="0"/>
                    <a:pt x="1138" y="1180"/>
                    <a:pt x="1676" y="2127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1378229" y="617039"/>
              <a:ext cx="57388" cy="65973"/>
            </a:xfrm>
            <a:custGeom>
              <a:avLst/>
              <a:gdLst/>
              <a:ahLst/>
              <a:cxnLst/>
              <a:rect l="l" t="t" r="r" b="b"/>
              <a:pathLst>
                <a:path w="1123" h="1291" fill="none" extrusionOk="0">
                  <a:moveTo>
                    <a:pt x="1" y="1"/>
                  </a:moveTo>
                  <a:cubicBezTo>
                    <a:pt x="1" y="1"/>
                    <a:pt x="785" y="595"/>
                    <a:pt x="1123" y="129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1414359" y="620105"/>
              <a:ext cx="28311" cy="34903"/>
            </a:xfrm>
            <a:custGeom>
              <a:avLst/>
              <a:gdLst/>
              <a:ahLst/>
              <a:cxnLst/>
              <a:rect l="l" t="t" r="r" b="b"/>
              <a:pathLst>
                <a:path w="554" h="683" fill="none" extrusionOk="0">
                  <a:moveTo>
                    <a:pt x="0" y="1"/>
                  </a:moveTo>
                  <a:cubicBezTo>
                    <a:pt x="0" y="1"/>
                    <a:pt x="447" y="452"/>
                    <a:pt x="554" y="683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1281953" y="603139"/>
              <a:ext cx="183765" cy="17784"/>
            </a:xfrm>
            <a:custGeom>
              <a:avLst/>
              <a:gdLst/>
              <a:ahLst/>
              <a:cxnLst/>
              <a:rect l="l" t="t" r="r" b="b"/>
              <a:pathLst>
                <a:path w="3596" h="348" extrusionOk="0">
                  <a:moveTo>
                    <a:pt x="1" y="1"/>
                  </a:moveTo>
                  <a:lnTo>
                    <a:pt x="1" y="347"/>
                  </a:lnTo>
                  <a:lnTo>
                    <a:pt x="3596" y="347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Fit Freak">
            <a:extLst>
              <a:ext uri="{FF2B5EF4-FFF2-40B4-BE49-F238E27FC236}">
                <a16:creationId xmlns:a16="http://schemas.microsoft.com/office/drawing/2014/main" id="{CD1BD6CF-C915-7107-9FF3-3E2E95020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0" t="14179" r="16522" b="16957"/>
          <a:stretch/>
        </p:blipFill>
        <p:spPr>
          <a:xfrm>
            <a:off x="8259875" y="35304"/>
            <a:ext cx="951271" cy="976914"/>
          </a:xfrm>
          <a:prstGeom prst="rect">
            <a:avLst/>
          </a:prstGeom>
        </p:spPr>
      </p:pic>
      <p:pic>
        <p:nvPicPr>
          <p:cNvPr id="1050" name="Picture 1049" descr="A group of people on a stage&#10;&#10;Description automatically generated with medium confidence">
            <a:extLst>
              <a:ext uri="{FF2B5EF4-FFF2-40B4-BE49-F238E27FC236}">
                <a16:creationId xmlns:a16="http://schemas.microsoft.com/office/drawing/2014/main" id="{844515DA-2E18-9E8E-FE10-8CF3E11120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0" t="26362" r="63062" b="348"/>
          <a:stretch/>
        </p:blipFill>
        <p:spPr>
          <a:xfrm>
            <a:off x="13083" y="1495049"/>
            <a:ext cx="3248163" cy="3809859"/>
          </a:xfrm>
          <a:prstGeom prst="rect">
            <a:avLst/>
          </a:prstGeom>
        </p:spPr>
      </p:pic>
      <p:pic>
        <p:nvPicPr>
          <p:cNvPr id="1052" name="Picture 1051" descr="A group of people on a stage&#10;&#10;Description automatically generated with medium confidence">
            <a:extLst>
              <a:ext uri="{FF2B5EF4-FFF2-40B4-BE49-F238E27FC236}">
                <a16:creationId xmlns:a16="http://schemas.microsoft.com/office/drawing/2014/main" id="{86A7F2E1-C1E4-A4F8-073B-5312432D2D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234"/>
          <a:stretch/>
        </p:blipFill>
        <p:spPr>
          <a:xfrm>
            <a:off x="6385334" y="389301"/>
            <a:ext cx="2551715" cy="48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0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5D79751-1447-A04E-A1CB-68449CD4B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05" b="-8805"/>
          <a:stretch/>
        </p:blipFill>
        <p:spPr>
          <a:xfrm>
            <a:off x="395291" y="1471323"/>
            <a:ext cx="8547971" cy="3398845"/>
          </a:xfrm>
          <a:prstGeom prst="rect">
            <a:avLst/>
          </a:prstGeom>
        </p:spPr>
      </p:pic>
      <p:sp>
        <p:nvSpPr>
          <p:cNvPr id="18" name="Google Shape;890;p44">
            <a:extLst>
              <a:ext uri="{FF2B5EF4-FFF2-40B4-BE49-F238E27FC236}">
                <a16:creationId xmlns:a16="http://schemas.microsoft.com/office/drawing/2014/main" id="{FE0F14CE-9B9E-A029-427A-4749FADCE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291" y="336576"/>
            <a:ext cx="7704000" cy="976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/>
              <a:t>Find a query to get the list of customers who have purchased gym products and the total amount spent on gym products by each customer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4"/>
          <p:cNvSpPr txBox="1">
            <a:spLocks noGrp="1"/>
          </p:cNvSpPr>
          <p:nvPr>
            <p:ph type="title"/>
          </p:nvPr>
        </p:nvSpPr>
        <p:spPr>
          <a:xfrm>
            <a:off x="720000" y="365759"/>
            <a:ext cx="7704000" cy="1083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Find a query to find the number of customers who have purchased gym products and have also registered for any gym membership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0DAD4E-0A99-73AB-5E0D-8C800696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24" y="1695580"/>
            <a:ext cx="6536987" cy="24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4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Google Shape;990;p47"/>
          <p:cNvGrpSpPr/>
          <p:nvPr/>
        </p:nvGrpSpPr>
        <p:grpSpPr>
          <a:xfrm>
            <a:off x="357064" y="2818633"/>
            <a:ext cx="3109625" cy="2065141"/>
            <a:chOff x="2603167" y="3582252"/>
            <a:chExt cx="1537971" cy="1021386"/>
          </a:xfrm>
        </p:grpSpPr>
        <p:sp>
          <p:nvSpPr>
            <p:cNvPr id="991" name="Google Shape;991;p47"/>
            <p:cNvSpPr/>
            <p:nvPr/>
          </p:nvSpPr>
          <p:spPr>
            <a:xfrm>
              <a:off x="3705861" y="3806391"/>
              <a:ext cx="435277" cy="240876"/>
            </a:xfrm>
            <a:custGeom>
              <a:avLst/>
              <a:gdLst/>
              <a:ahLst/>
              <a:cxnLst/>
              <a:rect l="l" t="t" r="r" b="b"/>
              <a:pathLst>
                <a:path w="6294" h="3483" extrusionOk="0">
                  <a:moveTo>
                    <a:pt x="769" y="1"/>
                  </a:moveTo>
                  <a:cubicBezTo>
                    <a:pt x="726" y="1"/>
                    <a:pt x="687" y="18"/>
                    <a:pt x="656" y="58"/>
                  </a:cubicBezTo>
                  <a:cubicBezTo>
                    <a:pt x="464" y="306"/>
                    <a:pt x="0" y="1014"/>
                    <a:pt x="0" y="1014"/>
                  </a:cubicBezTo>
                  <a:cubicBezTo>
                    <a:pt x="97" y="1253"/>
                    <a:pt x="214" y="1482"/>
                    <a:pt x="354" y="1698"/>
                  </a:cubicBezTo>
                  <a:cubicBezTo>
                    <a:pt x="546" y="1970"/>
                    <a:pt x="1420" y="2818"/>
                    <a:pt x="1420" y="2818"/>
                  </a:cubicBezTo>
                  <a:cubicBezTo>
                    <a:pt x="1420" y="2818"/>
                    <a:pt x="1763" y="3187"/>
                    <a:pt x="1830" y="3364"/>
                  </a:cubicBezTo>
                  <a:cubicBezTo>
                    <a:pt x="1860" y="3444"/>
                    <a:pt x="1907" y="3482"/>
                    <a:pt x="1999" y="3482"/>
                  </a:cubicBezTo>
                  <a:cubicBezTo>
                    <a:pt x="2112" y="3482"/>
                    <a:pt x="2293" y="3424"/>
                    <a:pt x="2594" y="3310"/>
                  </a:cubicBezTo>
                  <a:cubicBezTo>
                    <a:pt x="3140" y="3105"/>
                    <a:pt x="3960" y="2680"/>
                    <a:pt x="4247" y="2408"/>
                  </a:cubicBezTo>
                  <a:cubicBezTo>
                    <a:pt x="4532" y="2162"/>
                    <a:pt x="4846" y="1946"/>
                    <a:pt x="5175" y="1763"/>
                  </a:cubicBezTo>
                  <a:cubicBezTo>
                    <a:pt x="5216" y="1749"/>
                    <a:pt x="5408" y="1735"/>
                    <a:pt x="5531" y="1694"/>
                  </a:cubicBezTo>
                  <a:cubicBezTo>
                    <a:pt x="5654" y="1653"/>
                    <a:pt x="6161" y="1504"/>
                    <a:pt x="6200" y="1463"/>
                  </a:cubicBezTo>
                  <a:cubicBezTo>
                    <a:pt x="6240" y="1422"/>
                    <a:pt x="6281" y="1070"/>
                    <a:pt x="6281" y="876"/>
                  </a:cubicBezTo>
                  <a:cubicBezTo>
                    <a:pt x="6281" y="681"/>
                    <a:pt x="6294" y="587"/>
                    <a:pt x="6212" y="520"/>
                  </a:cubicBezTo>
                  <a:cubicBezTo>
                    <a:pt x="6132" y="451"/>
                    <a:pt x="5802" y="425"/>
                    <a:pt x="5802" y="425"/>
                  </a:cubicBezTo>
                  <a:cubicBezTo>
                    <a:pt x="5645" y="463"/>
                    <a:pt x="5485" y="489"/>
                    <a:pt x="5325" y="505"/>
                  </a:cubicBezTo>
                  <a:cubicBezTo>
                    <a:pt x="5202" y="505"/>
                    <a:pt x="5107" y="1106"/>
                    <a:pt x="5107" y="1106"/>
                  </a:cubicBezTo>
                  <a:cubicBezTo>
                    <a:pt x="5107" y="1106"/>
                    <a:pt x="4137" y="1557"/>
                    <a:pt x="3904" y="1639"/>
                  </a:cubicBezTo>
                  <a:cubicBezTo>
                    <a:pt x="3671" y="1721"/>
                    <a:pt x="2456" y="2198"/>
                    <a:pt x="2456" y="2198"/>
                  </a:cubicBezTo>
                  <a:cubicBezTo>
                    <a:pt x="2456" y="2198"/>
                    <a:pt x="2115" y="1680"/>
                    <a:pt x="1759" y="1257"/>
                  </a:cubicBezTo>
                  <a:cubicBezTo>
                    <a:pt x="1554" y="1018"/>
                    <a:pt x="1402" y="738"/>
                    <a:pt x="1310" y="437"/>
                  </a:cubicBezTo>
                  <a:cubicBezTo>
                    <a:pt x="1310" y="437"/>
                    <a:pt x="986" y="1"/>
                    <a:pt x="769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3709803" y="3835783"/>
              <a:ext cx="47926" cy="79185"/>
            </a:xfrm>
            <a:custGeom>
              <a:avLst/>
              <a:gdLst/>
              <a:ahLst/>
              <a:cxnLst/>
              <a:rect l="l" t="t" r="r" b="b"/>
              <a:pathLst>
                <a:path w="693" h="1145" extrusionOk="0">
                  <a:moveTo>
                    <a:pt x="692" y="0"/>
                  </a:moveTo>
                  <a:lnTo>
                    <a:pt x="1" y="757"/>
                  </a:lnTo>
                  <a:lnTo>
                    <a:pt x="267" y="1145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4084637" y="3835645"/>
              <a:ext cx="22615" cy="44814"/>
            </a:xfrm>
            <a:custGeom>
              <a:avLst/>
              <a:gdLst/>
              <a:ahLst/>
              <a:cxnLst/>
              <a:rect l="l" t="t" r="r" b="b"/>
              <a:pathLst>
                <a:path w="327" h="648" fill="none" extrusionOk="0">
                  <a:moveTo>
                    <a:pt x="41" y="219"/>
                  </a:moveTo>
                  <a:cubicBezTo>
                    <a:pt x="41" y="219"/>
                    <a:pt x="0" y="629"/>
                    <a:pt x="67" y="642"/>
                  </a:cubicBezTo>
                  <a:cubicBezTo>
                    <a:pt x="151" y="647"/>
                    <a:pt x="230" y="604"/>
                    <a:pt x="272" y="532"/>
                  </a:cubicBezTo>
                  <a:cubicBezTo>
                    <a:pt x="286" y="478"/>
                    <a:pt x="327" y="0"/>
                    <a:pt x="327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4103448" y="3872506"/>
              <a:ext cx="31259" cy="31121"/>
            </a:xfrm>
            <a:custGeom>
              <a:avLst/>
              <a:gdLst/>
              <a:ahLst/>
              <a:cxnLst/>
              <a:rect l="l" t="t" r="r" b="b"/>
              <a:pathLst>
                <a:path w="452" h="450" fill="none" extrusionOk="0">
                  <a:moveTo>
                    <a:pt x="14" y="450"/>
                  </a:moveTo>
                  <a:lnTo>
                    <a:pt x="0" y="0"/>
                  </a:lnTo>
                  <a:lnTo>
                    <a:pt x="451" y="28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4105384" y="3856392"/>
              <a:ext cx="26487" cy="69"/>
            </a:xfrm>
            <a:custGeom>
              <a:avLst/>
              <a:gdLst/>
              <a:ahLst/>
              <a:cxnLst/>
              <a:rect l="l" t="t" r="r" b="b"/>
              <a:pathLst>
                <a:path w="383" h="1" fill="none" extrusionOk="0">
                  <a:moveTo>
                    <a:pt x="0" y="1"/>
                  </a:moveTo>
                  <a:lnTo>
                    <a:pt x="382" y="1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4105384" y="3887582"/>
              <a:ext cx="25450" cy="1867"/>
            </a:xfrm>
            <a:custGeom>
              <a:avLst/>
              <a:gdLst/>
              <a:ahLst/>
              <a:cxnLst/>
              <a:rect l="l" t="t" r="r" b="b"/>
              <a:pathLst>
                <a:path w="368" h="27" fill="none" extrusionOk="0">
                  <a:moveTo>
                    <a:pt x="0" y="27"/>
                  </a:moveTo>
                  <a:lnTo>
                    <a:pt x="368" y="1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4068523" y="3886545"/>
              <a:ext cx="24551" cy="19917"/>
            </a:xfrm>
            <a:custGeom>
              <a:avLst/>
              <a:gdLst/>
              <a:ahLst/>
              <a:cxnLst/>
              <a:rect l="l" t="t" r="r" b="b"/>
              <a:pathLst>
                <a:path w="355" h="288" fill="none" extrusionOk="0">
                  <a:moveTo>
                    <a:pt x="355" y="1"/>
                  </a:moveTo>
                  <a:cubicBezTo>
                    <a:pt x="355" y="1"/>
                    <a:pt x="28" y="152"/>
                    <a:pt x="13" y="221"/>
                  </a:cubicBezTo>
                  <a:lnTo>
                    <a:pt x="0" y="288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2910203" y="4522240"/>
              <a:ext cx="94262" cy="81260"/>
            </a:xfrm>
            <a:custGeom>
              <a:avLst/>
              <a:gdLst/>
              <a:ahLst/>
              <a:cxnLst/>
              <a:rect l="l" t="t" r="r" b="b"/>
              <a:pathLst>
                <a:path w="1363" h="1175" extrusionOk="0">
                  <a:moveTo>
                    <a:pt x="1" y="0"/>
                  </a:moveTo>
                  <a:cubicBezTo>
                    <a:pt x="55" y="1053"/>
                    <a:pt x="459" y="1174"/>
                    <a:pt x="459" y="1174"/>
                  </a:cubicBezTo>
                  <a:lnTo>
                    <a:pt x="1363" y="1174"/>
                  </a:lnTo>
                  <a:cubicBezTo>
                    <a:pt x="858" y="941"/>
                    <a:pt x="875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2931365" y="3975343"/>
              <a:ext cx="414945" cy="614188"/>
            </a:xfrm>
            <a:custGeom>
              <a:avLst/>
              <a:gdLst/>
              <a:ahLst/>
              <a:cxnLst/>
              <a:rect l="l" t="t" r="r" b="b"/>
              <a:pathLst>
                <a:path w="6000" h="8881" extrusionOk="0">
                  <a:moveTo>
                    <a:pt x="4438" y="1"/>
                  </a:moveTo>
                  <a:cubicBezTo>
                    <a:pt x="4438" y="1"/>
                    <a:pt x="4110" y="1244"/>
                    <a:pt x="3974" y="1846"/>
                  </a:cubicBezTo>
                  <a:cubicBezTo>
                    <a:pt x="3838" y="2446"/>
                    <a:pt x="3743" y="3512"/>
                    <a:pt x="3674" y="3717"/>
                  </a:cubicBezTo>
                  <a:cubicBezTo>
                    <a:pt x="3605" y="3922"/>
                    <a:pt x="2553" y="4291"/>
                    <a:pt x="2171" y="4850"/>
                  </a:cubicBezTo>
                  <a:cubicBezTo>
                    <a:pt x="1789" y="5409"/>
                    <a:pt x="1187" y="6475"/>
                    <a:pt x="1159" y="6516"/>
                  </a:cubicBezTo>
                  <a:cubicBezTo>
                    <a:pt x="1133" y="6555"/>
                    <a:pt x="136" y="6596"/>
                    <a:pt x="67" y="6693"/>
                  </a:cubicBezTo>
                  <a:cubicBezTo>
                    <a:pt x="0" y="6792"/>
                    <a:pt x="218" y="7554"/>
                    <a:pt x="259" y="7759"/>
                  </a:cubicBezTo>
                  <a:cubicBezTo>
                    <a:pt x="338" y="8052"/>
                    <a:pt x="457" y="8333"/>
                    <a:pt x="617" y="8592"/>
                  </a:cubicBezTo>
                  <a:cubicBezTo>
                    <a:pt x="745" y="8785"/>
                    <a:pt x="945" y="8880"/>
                    <a:pt x="1049" y="8880"/>
                  </a:cubicBezTo>
                  <a:cubicBezTo>
                    <a:pt x="1056" y="8880"/>
                    <a:pt x="1062" y="8880"/>
                    <a:pt x="1068" y="8879"/>
                  </a:cubicBezTo>
                  <a:cubicBezTo>
                    <a:pt x="1163" y="8864"/>
                    <a:pt x="1245" y="8879"/>
                    <a:pt x="1245" y="8741"/>
                  </a:cubicBezTo>
                  <a:cubicBezTo>
                    <a:pt x="1245" y="8605"/>
                    <a:pt x="1107" y="8072"/>
                    <a:pt x="1083" y="7908"/>
                  </a:cubicBezTo>
                  <a:cubicBezTo>
                    <a:pt x="1059" y="7744"/>
                    <a:pt x="1111" y="7623"/>
                    <a:pt x="1398" y="7293"/>
                  </a:cubicBezTo>
                  <a:cubicBezTo>
                    <a:pt x="1862" y="6794"/>
                    <a:pt x="2360" y="6324"/>
                    <a:pt x="2885" y="5888"/>
                  </a:cubicBezTo>
                  <a:cubicBezTo>
                    <a:pt x="3459" y="5409"/>
                    <a:pt x="4143" y="5409"/>
                    <a:pt x="4784" y="4468"/>
                  </a:cubicBezTo>
                  <a:cubicBezTo>
                    <a:pt x="5427" y="3525"/>
                    <a:pt x="5999" y="1395"/>
                    <a:pt x="5999" y="1395"/>
                  </a:cubicBez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3193127" y="3975343"/>
              <a:ext cx="152907" cy="241498"/>
            </a:xfrm>
            <a:custGeom>
              <a:avLst/>
              <a:gdLst/>
              <a:ahLst/>
              <a:cxnLst/>
              <a:rect l="l" t="t" r="r" b="b"/>
              <a:pathLst>
                <a:path w="2211" h="3492" extrusionOk="0">
                  <a:moveTo>
                    <a:pt x="653" y="1"/>
                  </a:moveTo>
                  <a:cubicBezTo>
                    <a:pt x="653" y="1"/>
                    <a:pt x="325" y="1244"/>
                    <a:pt x="189" y="1844"/>
                  </a:cubicBezTo>
                  <a:cubicBezTo>
                    <a:pt x="114" y="2172"/>
                    <a:pt x="53" y="2636"/>
                    <a:pt x="0" y="3024"/>
                  </a:cubicBezTo>
                  <a:cubicBezTo>
                    <a:pt x="440" y="3327"/>
                    <a:pt x="962" y="3491"/>
                    <a:pt x="1497" y="3491"/>
                  </a:cubicBezTo>
                  <a:cubicBezTo>
                    <a:pt x="1775" y="2807"/>
                    <a:pt x="2013" y="2107"/>
                    <a:pt x="2211" y="1395"/>
                  </a:cubicBezTo>
                  <a:lnTo>
                    <a:pt x="653" y="1"/>
                  </a:ln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2931504" y="4427979"/>
              <a:ext cx="95299" cy="161483"/>
            </a:xfrm>
            <a:custGeom>
              <a:avLst/>
              <a:gdLst/>
              <a:ahLst/>
              <a:cxnLst/>
              <a:rect l="l" t="t" r="r" b="b"/>
              <a:pathLst>
                <a:path w="1378" h="2335" extrusionOk="0">
                  <a:moveTo>
                    <a:pt x="1021" y="1"/>
                  </a:moveTo>
                  <a:cubicBezTo>
                    <a:pt x="740" y="34"/>
                    <a:pt x="123" y="75"/>
                    <a:pt x="69" y="150"/>
                  </a:cubicBezTo>
                  <a:cubicBezTo>
                    <a:pt x="0" y="245"/>
                    <a:pt x="220" y="1011"/>
                    <a:pt x="261" y="1216"/>
                  </a:cubicBezTo>
                  <a:cubicBezTo>
                    <a:pt x="337" y="1509"/>
                    <a:pt x="457" y="1788"/>
                    <a:pt x="615" y="2047"/>
                  </a:cubicBezTo>
                  <a:cubicBezTo>
                    <a:pt x="742" y="2238"/>
                    <a:pt x="940" y="2334"/>
                    <a:pt x="1045" y="2334"/>
                  </a:cubicBezTo>
                  <a:cubicBezTo>
                    <a:pt x="1052" y="2334"/>
                    <a:pt x="1060" y="2333"/>
                    <a:pt x="1066" y="2332"/>
                  </a:cubicBezTo>
                  <a:cubicBezTo>
                    <a:pt x="1161" y="2319"/>
                    <a:pt x="1241" y="2334"/>
                    <a:pt x="1241" y="2196"/>
                  </a:cubicBezTo>
                  <a:cubicBezTo>
                    <a:pt x="1241" y="2060"/>
                    <a:pt x="1103" y="1527"/>
                    <a:pt x="1079" y="1363"/>
                  </a:cubicBezTo>
                  <a:cubicBezTo>
                    <a:pt x="1057" y="1235"/>
                    <a:pt x="1087" y="1130"/>
                    <a:pt x="1241" y="929"/>
                  </a:cubicBezTo>
                  <a:cubicBezTo>
                    <a:pt x="1241" y="929"/>
                    <a:pt x="1377" y="601"/>
                    <a:pt x="1267" y="560"/>
                  </a:cubicBezTo>
                  <a:lnTo>
                    <a:pt x="1157" y="519"/>
                  </a:lnTo>
                  <a:cubicBezTo>
                    <a:pt x="1072" y="394"/>
                    <a:pt x="1025" y="247"/>
                    <a:pt x="1021" y="96"/>
                  </a:cubicBezTo>
                  <a:lnTo>
                    <a:pt x="1021" y="1"/>
                  </a:ln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3094923" y="3582252"/>
              <a:ext cx="693304" cy="851467"/>
            </a:xfrm>
            <a:custGeom>
              <a:avLst/>
              <a:gdLst/>
              <a:ahLst/>
              <a:cxnLst/>
              <a:rect l="l" t="t" r="r" b="b"/>
              <a:pathLst>
                <a:path w="10025" h="12312" extrusionOk="0">
                  <a:moveTo>
                    <a:pt x="4648" y="0"/>
                  </a:moveTo>
                  <a:cubicBezTo>
                    <a:pt x="4403" y="0"/>
                    <a:pt x="4097" y="248"/>
                    <a:pt x="4097" y="248"/>
                  </a:cubicBezTo>
                  <a:lnTo>
                    <a:pt x="2089" y="2216"/>
                  </a:lnTo>
                  <a:cubicBezTo>
                    <a:pt x="2089" y="2216"/>
                    <a:pt x="1256" y="2861"/>
                    <a:pt x="1146" y="3036"/>
                  </a:cubicBezTo>
                  <a:cubicBezTo>
                    <a:pt x="1038" y="3210"/>
                    <a:pt x="1256" y="3418"/>
                    <a:pt x="1256" y="3418"/>
                  </a:cubicBezTo>
                  <a:cubicBezTo>
                    <a:pt x="1256" y="3418"/>
                    <a:pt x="1243" y="3637"/>
                    <a:pt x="1351" y="3691"/>
                  </a:cubicBezTo>
                  <a:cubicBezTo>
                    <a:pt x="1372" y="3701"/>
                    <a:pt x="1395" y="3705"/>
                    <a:pt x="1420" y="3705"/>
                  </a:cubicBezTo>
                  <a:cubicBezTo>
                    <a:pt x="1530" y="3705"/>
                    <a:pt x="1666" y="3623"/>
                    <a:pt x="1666" y="3623"/>
                  </a:cubicBezTo>
                  <a:cubicBezTo>
                    <a:pt x="1668" y="3670"/>
                    <a:pt x="1707" y="3707"/>
                    <a:pt x="1756" y="3707"/>
                  </a:cubicBezTo>
                  <a:cubicBezTo>
                    <a:pt x="1761" y="3707"/>
                    <a:pt x="1769" y="3705"/>
                    <a:pt x="1776" y="3704"/>
                  </a:cubicBezTo>
                  <a:cubicBezTo>
                    <a:pt x="1942" y="3661"/>
                    <a:pt x="2089" y="3558"/>
                    <a:pt x="2186" y="3417"/>
                  </a:cubicBezTo>
                  <a:cubicBezTo>
                    <a:pt x="2322" y="3240"/>
                    <a:pt x="2322" y="2651"/>
                    <a:pt x="2322" y="2651"/>
                  </a:cubicBezTo>
                  <a:cubicBezTo>
                    <a:pt x="2322" y="2651"/>
                    <a:pt x="3551" y="1832"/>
                    <a:pt x="3866" y="1778"/>
                  </a:cubicBezTo>
                  <a:cubicBezTo>
                    <a:pt x="4179" y="1724"/>
                    <a:pt x="4876" y="1396"/>
                    <a:pt x="4876" y="1396"/>
                  </a:cubicBezTo>
                  <a:cubicBezTo>
                    <a:pt x="5127" y="1536"/>
                    <a:pt x="5386" y="1659"/>
                    <a:pt x="5655" y="1764"/>
                  </a:cubicBezTo>
                  <a:cubicBezTo>
                    <a:pt x="5914" y="1846"/>
                    <a:pt x="6242" y="1926"/>
                    <a:pt x="6242" y="1926"/>
                  </a:cubicBezTo>
                  <a:cubicBezTo>
                    <a:pt x="6242" y="1926"/>
                    <a:pt x="4917" y="2308"/>
                    <a:pt x="4289" y="2705"/>
                  </a:cubicBezTo>
                  <a:cubicBezTo>
                    <a:pt x="3660" y="3100"/>
                    <a:pt x="3537" y="3195"/>
                    <a:pt x="3510" y="3264"/>
                  </a:cubicBezTo>
                  <a:cubicBezTo>
                    <a:pt x="3483" y="3333"/>
                    <a:pt x="2445" y="3825"/>
                    <a:pt x="2035" y="4576"/>
                  </a:cubicBezTo>
                  <a:cubicBezTo>
                    <a:pt x="1627" y="5327"/>
                    <a:pt x="2198" y="6391"/>
                    <a:pt x="2499" y="6665"/>
                  </a:cubicBezTo>
                  <a:cubicBezTo>
                    <a:pt x="2801" y="6939"/>
                    <a:pt x="4344" y="8685"/>
                    <a:pt x="4344" y="8685"/>
                  </a:cubicBezTo>
                  <a:cubicBezTo>
                    <a:pt x="3964" y="8749"/>
                    <a:pt x="3595" y="8870"/>
                    <a:pt x="3250" y="9041"/>
                  </a:cubicBezTo>
                  <a:cubicBezTo>
                    <a:pt x="2622" y="9341"/>
                    <a:pt x="1571" y="9874"/>
                    <a:pt x="1269" y="10025"/>
                  </a:cubicBezTo>
                  <a:cubicBezTo>
                    <a:pt x="969" y="10176"/>
                    <a:pt x="56" y="10433"/>
                    <a:pt x="28" y="10612"/>
                  </a:cubicBezTo>
                  <a:cubicBezTo>
                    <a:pt x="0" y="10789"/>
                    <a:pt x="366" y="11803"/>
                    <a:pt x="639" y="12012"/>
                  </a:cubicBezTo>
                  <a:cubicBezTo>
                    <a:pt x="850" y="12172"/>
                    <a:pt x="1052" y="12312"/>
                    <a:pt x="1153" y="12312"/>
                  </a:cubicBezTo>
                  <a:cubicBezTo>
                    <a:pt x="1183" y="12312"/>
                    <a:pt x="1204" y="12299"/>
                    <a:pt x="1214" y="12271"/>
                  </a:cubicBezTo>
                  <a:cubicBezTo>
                    <a:pt x="1255" y="12150"/>
                    <a:pt x="1131" y="11658"/>
                    <a:pt x="1171" y="11358"/>
                  </a:cubicBezTo>
                  <a:cubicBezTo>
                    <a:pt x="1202" y="11151"/>
                    <a:pt x="1243" y="10944"/>
                    <a:pt x="1294" y="10743"/>
                  </a:cubicBezTo>
                  <a:cubicBezTo>
                    <a:pt x="1294" y="10743"/>
                    <a:pt x="3275" y="10387"/>
                    <a:pt x="4190" y="10156"/>
                  </a:cubicBezTo>
                  <a:cubicBezTo>
                    <a:pt x="5105" y="9923"/>
                    <a:pt x="5884" y="9705"/>
                    <a:pt x="6238" y="9321"/>
                  </a:cubicBezTo>
                  <a:cubicBezTo>
                    <a:pt x="6592" y="8939"/>
                    <a:pt x="6540" y="8926"/>
                    <a:pt x="6484" y="8570"/>
                  </a:cubicBezTo>
                  <a:cubicBezTo>
                    <a:pt x="6430" y="8216"/>
                    <a:pt x="4682" y="5920"/>
                    <a:pt x="4682" y="5920"/>
                  </a:cubicBezTo>
                  <a:cubicBezTo>
                    <a:pt x="4682" y="5920"/>
                    <a:pt x="5051" y="5373"/>
                    <a:pt x="5200" y="5224"/>
                  </a:cubicBezTo>
                  <a:cubicBezTo>
                    <a:pt x="5351" y="5073"/>
                    <a:pt x="6430" y="4896"/>
                    <a:pt x="6620" y="4896"/>
                  </a:cubicBezTo>
                  <a:cubicBezTo>
                    <a:pt x="6812" y="4896"/>
                    <a:pt x="8288" y="4678"/>
                    <a:pt x="8532" y="4637"/>
                  </a:cubicBezTo>
                  <a:cubicBezTo>
                    <a:pt x="8778" y="4596"/>
                    <a:pt x="9581" y="3899"/>
                    <a:pt x="9803" y="3340"/>
                  </a:cubicBezTo>
                  <a:cubicBezTo>
                    <a:pt x="10025" y="2779"/>
                    <a:pt x="9654" y="2233"/>
                    <a:pt x="9501" y="2015"/>
                  </a:cubicBezTo>
                  <a:cubicBezTo>
                    <a:pt x="9412" y="1881"/>
                    <a:pt x="9291" y="1773"/>
                    <a:pt x="9147" y="1696"/>
                  </a:cubicBezTo>
                  <a:cubicBezTo>
                    <a:pt x="9147" y="1696"/>
                    <a:pt x="8437" y="1260"/>
                    <a:pt x="7945" y="1068"/>
                  </a:cubicBezTo>
                  <a:cubicBezTo>
                    <a:pt x="7453" y="878"/>
                    <a:pt x="7263" y="988"/>
                    <a:pt x="7030" y="837"/>
                  </a:cubicBezTo>
                  <a:cubicBezTo>
                    <a:pt x="6799" y="684"/>
                    <a:pt x="6253" y="494"/>
                    <a:pt x="5983" y="427"/>
                  </a:cubicBezTo>
                  <a:cubicBezTo>
                    <a:pt x="5712" y="358"/>
                    <a:pt x="5027" y="168"/>
                    <a:pt x="4781" y="32"/>
                  </a:cubicBezTo>
                  <a:cubicBezTo>
                    <a:pt x="4740" y="10"/>
                    <a:pt x="4695" y="0"/>
                    <a:pt x="4648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3526259" y="3715518"/>
              <a:ext cx="50762" cy="42463"/>
            </a:xfrm>
            <a:custGeom>
              <a:avLst/>
              <a:gdLst/>
              <a:ahLst/>
              <a:cxnLst/>
              <a:rect l="l" t="t" r="r" b="b"/>
              <a:pathLst>
                <a:path w="734" h="614" fill="none" extrusionOk="0">
                  <a:moveTo>
                    <a:pt x="1" y="1"/>
                  </a:moveTo>
                  <a:cubicBezTo>
                    <a:pt x="1" y="1"/>
                    <a:pt x="247" y="485"/>
                    <a:pt x="733" y="614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3206889" y="3801758"/>
              <a:ext cx="262729" cy="308996"/>
            </a:xfrm>
            <a:custGeom>
              <a:avLst/>
              <a:gdLst/>
              <a:ahLst/>
              <a:cxnLst/>
              <a:rect l="l" t="t" r="r" b="b"/>
              <a:pathLst>
                <a:path w="3799" h="4468" extrusionOk="0">
                  <a:moveTo>
                    <a:pt x="1965" y="0"/>
                  </a:moveTo>
                  <a:cubicBezTo>
                    <a:pt x="1932" y="26"/>
                    <a:pt x="1904" y="58"/>
                    <a:pt x="1885" y="94"/>
                  </a:cubicBezTo>
                  <a:cubicBezTo>
                    <a:pt x="1857" y="162"/>
                    <a:pt x="819" y="654"/>
                    <a:pt x="411" y="1406"/>
                  </a:cubicBezTo>
                  <a:cubicBezTo>
                    <a:pt x="1" y="2157"/>
                    <a:pt x="571" y="3221"/>
                    <a:pt x="875" y="3495"/>
                  </a:cubicBezTo>
                  <a:cubicBezTo>
                    <a:pt x="1009" y="3618"/>
                    <a:pt x="1399" y="4041"/>
                    <a:pt x="1782" y="4468"/>
                  </a:cubicBezTo>
                  <a:cubicBezTo>
                    <a:pt x="2077" y="4168"/>
                    <a:pt x="2660" y="3699"/>
                    <a:pt x="3422" y="3699"/>
                  </a:cubicBezTo>
                  <a:cubicBezTo>
                    <a:pt x="3543" y="3699"/>
                    <a:pt x="3669" y="3711"/>
                    <a:pt x="3799" y="3737"/>
                  </a:cubicBezTo>
                  <a:cubicBezTo>
                    <a:pt x="3409" y="3200"/>
                    <a:pt x="3063" y="2744"/>
                    <a:pt x="3063" y="2744"/>
                  </a:cubicBezTo>
                  <a:cubicBezTo>
                    <a:pt x="3063" y="2744"/>
                    <a:pt x="3298" y="2395"/>
                    <a:pt x="3465" y="2179"/>
                  </a:cubicBezTo>
                  <a:cubicBezTo>
                    <a:pt x="3281" y="2030"/>
                    <a:pt x="2958" y="1715"/>
                    <a:pt x="2569" y="1091"/>
                  </a:cubicBezTo>
                  <a:cubicBezTo>
                    <a:pt x="2343" y="742"/>
                    <a:pt x="2142" y="379"/>
                    <a:pt x="1965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3342230" y="3910128"/>
              <a:ext cx="66944" cy="70057"/>
            </a:xfrm>
            <a:custGeom>
              <a:avLst/>
              <a:gdLst/>
              <a:ahLst/>
              <a:cxnLst/>
              <a:rect l="l" t="t" r="r" b="b"/>
              <a:pathLst>
                <a:path w="968" h="1013" fill="none" extrusionOk="0">
                  <a:moveTo>
                    <a:pt x="968" y="1013"/>
                  </a:moveTo>
                  <a:cubicBezTo>
                    <a:pt x="968" y="1013"/>
                    <a:pt x="409" y="193"/>
                    <a:pt x="1" y="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3438774" y="4220091"/>
              <a:ext cx="11273" cy="7538"/>
            </a:xfrm>
            <a:custGeom>
              <a:avLst/>
              <a:gdLst/>
              <a:ahLst/>
              <a:cxnLst/>
              <a:rect l="l" t="t" r="r" b="b"/>
              <a:pathLst>
                <a:path w="163" h="109" fill="none" extrusionOk="0">
                  <a:moveTo>
                    <a:pt x="1" y="1"/>
                  </a:moveTo>
                  <a:cubicBezTo>
                    <a:pt x="51" y="42"/>
                    <a:pt x="105" y="77"/>
                    <a:pt x="163" y="109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3395067" y="4183092"/>
              <a:ext cx="28700" cy="24966"/>
            </a:xfrm>
            <a:custGeom>
              <a:avLst/>
              <a:gdLst/>
              <a:ahLst/>
              <a:cxnLst/>
              <a:rect l="l" t="t" r="r" b="b"/>
              <a:pathLst>
                <a:path w="415" h="361" fill="none" extrusionOk="0">
                  <a:moveTo>
                    <a:pt x="1" y="1"/>
                  </a:moveTo>
                  <a:cubicBezTo>
                    <a:pt x="1" y="1"/>
                    <a:pt x="208" y="187"/>
                    <a:pt x="414" y="36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094370" y="4293951"/>
              <a:ext cx="90043" cy="139491"/>
            </a:xfrm>
            <a:custGeom>
              <a:avLst/>
              <a:gdLst/>
              <a:ahLst/>
              <a:cxnLst/>
              <a:rect l="l" t="t" r="r" b="b"/>
              <a:pathLst>
                <a:path w="1302" h="2017" extrusionOk="0">
                  <a:moveTo>
                    <a:pt x="599" y="1"/>
                  </a:moveTo>
                  <a:cubicBezTo>
                    <a:pt x="308" y="113"/>
                    <a:pt x="44" y="230"/>
                    <a:pt x="29" y="323"/>
                  </a:cubicBezTo>
                  <a:cubicBezTo>
                    <a:pt x="1" y="502"/>
                    <a:pt x="370" y="1512"/>
                    <a:pt x="644" y="1717"/>
                  </a:cubicBezTo>
                  <a:cubicBezTo>
                    <a:pt x="855" y="1875"/>
                    <a:pt x="1058" y="2017"/>
                    <a:pt x="1158" y="2017"/>
                  </a:cubicBezTo>
                  <a:cubicBezTo>
                    <a:pt x="1188" y="2017"/>
                    <a:pt x="1208" y="2004"/>
                    <a:pt x="1218" y="1976"/>
                  </a:cubicBezTo>
                  <a:cubicBezTo>
                    <a:pt x="1259" y="1853"/>
                    <a:pt x="1138" y="1361"/>
                    <a:pt x="1177" y="1061"/>
                  </a:cubicBezTo>
                  <a:cubicBezTo>
                    <a:pt x="1208" y="854"/>
                    <a:pt x="1249" y="649"/>
                    <a:pt x="1302" y="448"/>
                  </a:cubicBezTo>
                  <a:cubicBezTo>
                    <a:pt x="1235" y="439"/>
                    <a:pt x="1166" y="435"/>
                    <a:pt x="1097" y="435"/>
                  </a:cubicBezTo>
                  <a:cubicBezTo>
                    <a:pt x="1022" y="446"/>
                    <a:pt x="955" y="485"/>
                    <a:pt x="907" y="543"/>
                  </a:cubicBezTo>
                  <a:cubicBezTo>
                    <a:pt x="907" y="543"/>
                    <a:pt x="811" y="381"/>
                    <a:pt x="702" y="215"/>
                  </a:cubicBezTo>
                  <a:cubicBezTo>
                    <a:pt x="657" y="150"/>
                    <a:pt x="623" y="77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3331788" y="3674923"/>
              <a:ext cx="456232" cy="281056"/>
            </a:xfrm>
            <a:custGeom>
              <a:avLst/>
              <a:gdLst/>
              <a:ahLst/>
              <a:cxnLst/>
              <a:rect l="l" t="t" r="r" b="b"/>
              <a:pathLst>
                <a:path w="6597" h="4064" extrusionOk="0">
                  <a:moveTo>
                    <a:pt x="5096" y="0"/>
                  </a:moveTo>
                  <a:cubicBezTo>
                    <a:pt x="5102" y="252"/>
                    <a:pt x="5049" y="703"/>
                    <a:pt x="4686" y="1040"/>
                  </a:cubicBezTo>
                  <a:cubicBezTo>
                    <a:pt x="4424" y="1282"/>
                    <a:pt x="4110" y="1378"/>
                    <a:pt x="3823" y="1378"/>
                  </a:cubicBezTo>
                  <a:cubicBezTo>
                    <a:pt x="3524" y="1378"/>
                    <a:pt x="3255" y="1274"/>
                    <a:pt x="3102" y="1121"/>
                  </a:cubicBezTo>
                  <a:cubicBezTo>
                    <a:pt x="2802" y="819"/>
                    <a:pt x="2813" y="588"/>
                    <a:pt x="2813" y="588"/>
                  </a:cubicBezTo>
                  <a:lnTo>
                    <a:pt x="2813" y="588"/>
                  </a:lnTo>
                  <a:cubicBezTo>
                    <a:pt x="2813" y="588"/>
                    <a:pt x="1488" y="970"/>
                    <a:pt x="860" y="1367"/>
                  </a:cubicBezTo>
                  <a:cubicBezTo>
                    <a:pt x="232" y="1762"/>
                    <a:pt x="109" y="1859"/>
                    <a:pt x="81" y="1926"/>
                  </a:cubicBezTo>
                  <a:cubicBezTo>
                    <a:pt x="58" y="1952"/>
                    <a:pt x="30" y="1972"/>
                    <a:pt x="1" y="1987"/>
                  </a:cubicBezTo>
                  <a:cubicBezTo>
                    <a:pt x="127" y="2421"/>
                    <a:pt x="556" y="3569"/>
                    <a:pt x="1618" y="4063"/>
                  </a:cubicBezTo>
                  <a:cubicBezTo>
                    <a:pt x="1667" y="4000"/>
                    <a:pt x="1717" y="3937"/>
                    <a:pt x="1773" y="3879"/>
                  </a:cubicBezTo>
                  <a:cubicBezTo>
                    <a:pt x="1924" y="3730"/>
                    <a:pt x="3001" y="3551"/>
                    <a:pt x="3193" y="3551"/>
                  </a:cubicBezTo>
                  <a:cubicBezTo>
                    <a:pt x="3383" y="3551"/>
                    <a:pt x="4859" y="3333"/>
                    <a:pt x="5105" y="3292"/>
                  </a:cubicBezTo>
                  <a:cubicBezTo>
                    <a:pt x="5349" y="3251"/>
                    <a:pt x="6155" y="2554"/>
                    <a:pt x="6374" y="1995"/>
                  </a:cubicBezTo>
                  <a:cubicBezTo>
                    <a:pt x="6596" y="1435"/>
                    <a:pt x="6225" y="888"/>
                    <a:pt x="6074" y="670"/>
                  </a:cubicBezTo>
                  <a:cubicBezTo>
                    <a:pt x="5983" y="539"/>
                    <a:pt x="5864" y="431"/>
                    <a:pt x="5722" y="356"/>
                  </a:cubicBezTo>
                  <a:cubicBezTo>
                    <a:pt x="5722" y="356"/>
                    <a:pt x="5433" y="179"/>
                    <a:pt x="5096" y="0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3540713" y="3895605"/>
              <a:ext cx="17635" cy="553"/>
            </a:xfrm>
            <a:custGeom>
              <a:avLst/>
              <a:gdLst/>
              <a:ahLst/>
              <a:cxnLst/>
              <a:rect l="l" t="t" r="r" b="b"/>
              <a:pathLst>
                <a:path w="255" h="8" fill="none" extrusionOk="0">
                  <a:moveTo>
                    <a:pt x="1" y="0"/>
                  </a:moveTo>
                  <a:cubicBezTo>
                    <a:pt x="86" y="6"/>
                    <a:pt x="172" y="8"/>
                    <a:pt x="254" y="8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3393822" y="3867319"/>
              <a:ext cx="122893" cy="26418"/>
            </a:xfrm>
            <a:custGeom>
              <a:avLst/>
              <a:gdLst/>
              <a:ahLst/>
              <a:cxnLst/>
              <a:rect l="l" t="t" r="r" b="b"/>
              <a:pathLst>
                <a:path w="1777" h="382" fill="none" extrusionOk="0">
                  <a:moveTo>
                    <a:pt x="0" y="1"/>
                  </a:moveTo>
                  <a:cubicBezTo>
                    <a:pt x="580" y="180"/>
                    <a:pt x="1174" y="307"/>
                    <a:pt x="1776" y="38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371484" y="3825825"/>
              <a:ext cx="92602" cy="46336"/>
            </a:xfrm>
            <a:custGeom>
              <a:avLst/>
              <a:gdLst/>
              <a:ahLst/>
              <a:cxnLst/>
              <a:rect l="l" t="t" r="r" b="b"/>
              <a:pathLst>
                <a:path w="1339" h="670" fill="none" extrusionOk="0">
                  <a:moveTo>
                    <a:pt x="1" y="1"/>
                  </a:moveTo>
                  <a:cubicBezTo>
                    <a:pt x="1" y="1"/>
                    <a:pt x="301" y="439"/>
                    <a:pt x="1339" y="67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2719006" y="4558202"/>
              <a:ext cx="57055" cy="20125"/>
            </a:xfrm>
            <a:custGeom>
              <a:avLst/>
              <a:gdLst/>
              <a:ahLst/>
              <a:cxnLst/>
              <a:rect l="l" t="t" r="r" b="b"/>
              <a:pathLst>
                <a:path w="825" h="291" extrusionOk="0">
                  <a:moveTo>
                    <a:pt x="1" y="0"/>
                  </a:moveTo>
                  <a:lnTo>
                    <a:pt x="1" y="291"/>
                  </a:lnTo>
                  <a:lnTo>
                    <a:pt x="92" y="291"/>
                  </a:lnTo>
                  <a:lnTo>
                    <a:pt x="92" y="125"/>
                  </a:lnTo>
                  <a:lnTo>
                    <a:pt x="724" y="125"/>
                  </a:lnTo>
                  <a:lnTo>
                    <a:pt x="724" y="291"/>
                  </a:lnTo>
                  <a:lnTo>
                    <a:pt x="824" y="291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2603167" y="4578949"/>
              <a:ext cx="341984" cy="24689"/>
            </a:xfrm>
            <a:custGeom>
              <a:avLst/>
              <a:gdLst/>
              <a:ahLst/>
              <a:cxnLst/>
              <a:rect l="l" t="t" r="r" b="b"/>
              <a:pathLst>
                <a:path w="4945" h="357" extrusionOk="0">
                  <a:moveTo>
                    <a:pt x="0" y="0"/>
                  </a:moveTo>
                  <a:lnTo>
                    <a:pt x="0" y="356"/>
                  </a:lnTo>
                  <a:lnTo>
                    <a:pt x="4945" y="356"/>
                  </a:lnTo>
                  <a:lnTo>
                    <a:pt x="4945" y="0"/>
                  </a:ln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2790630" y="4522240"/>
              <a:ext cx="94123" cy="81260"/>
            </a:xfrm>
            <a:custGeom>
              <a:avLst/>
              <a:gdLst/>
              <a:ahLst/>
              <a:cxnLst/>
              <a:rect l="l" t="t" r="r" b="b"/>
              <a:pathLst>
                <a:path w="1361" h="1175" extrusionOk="0">
                  <a:moveTo>
                    <a:pt x="0" y="0"/>
                  </a:moveTo>
                  <a:cubicBezTo>
                    <a:pt x="54" y="1053"/>
                    <a:pt x="457" y="1174"/>
                    <a:pt x="457" y="1174"/>
                  </a:cubicBezTo>
                  <a:lnTo>
                    <a:pt x="1361" y="1174"/>
                  </a:lnTo>
                  <a:cubicBezTo>
                    <a:pt x="859" y="941"/>
                    <a:pt x="878" y="0"/>
                    <a:pt x="878" y="0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2721219" y="4580332"/>
              <a:ext cx="69" cy="6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3646593" y="3683775"/>
              <a:ext cx="301112" cy="180432"/>
            </a:xfrm>
            <a:custGeom>
              <a:avLst/>
              <a:gdLst/>
              <a:ahLst/>
              <a:cxnLst/>
              <a:rect l="l" t="t" r="r" b="b"/>
              <a:pathLst>
                <a:path w="4354" h="2609" extrusionOk="0">
                  <a:moveTo>
                    <a:pt x="3116" y="1"/>
                  </a:moveTo>
                  <a:cubicBezTo>
                    <a:pt x="3107" y="1"/>
                    <a:pt x="3100" y="3"/>
                    <a:pt x="3095" y="9"/>
                  </a:cubicBezTo>
                  <a:cubicBezTo>
                    <a:pt x="2989" y="118"/>
                    <a:pt x="2344" y="350"/>
                    <a:pt x="2344" y="350"/>
                  </a:cubicBezTo>
                  <a:cubicBezTo>
                    <a:pt x="2344" y="350"/>
                    <a:pt x="2009" y="488"/>
                    <a:pt x="1845" y="488"/>
                  </a:cubicBezTo>
                  <a:cubicBezTo>
                    <a:pt x="1837" y="488"/>
                    <a:pt x="1831" y="488"/>
                    <a:pt x="1824" y="487"/>
                  </a:cubicBezTo>
                  <a:cubicBezTo>
                    <a:pt x="1671" y="473"/>
                    <a:pt x="1179" y="227"/>
                    <a:pt x="1179" y="227"/>
                  </a:cubicBezTo>
                  <a:cubicBezTo>
                    <a:pt x="1120" y="374"/>
                    <a:pt x="1045" y="515"/>
                    <a:pt x="961" y="651"/>
                  </a:cubicBezTo>
                  <a:cubicBezTo>
                    <a:pt x="809" y="897"/>
                    <a:pt x="481" y="1198"/>
                    <a:pt x="235" y="1580"/>
                  </a:cubicBezTo>
                  <a:cubicBezTo>
                    <a:pt x="1" y="1943"/>
                    <a:pt x="129" y="2293"/>
                    <a:pt x="538" y="2293"/>
                  </a:cubicBezTo>
                  <a:cubicBezTo>
                    <a:pt x="559" y="2293"/>
                    <a:pt x="581" y="2292"/>
                    <a:pt x="604" y="2290"/>
                  </a:cubicBezTo>
                  <a:cubicBezTo>
                    <a:pt x="1066" y="2249"/>
                    <a:pt x="1653" y="1962"/>
                    <a:pt x="1653" y="1962"/>
                  </a:cubicBezTo>
                  <a:cubicBezTo>
                    <a:pt x="1653" y="1962"/>
                    <a:pt x="1653" y="2439"/>
                    <a:pt x="1858" y="2482"/>
                  </a:cubicBezTo>
                  <a:cubicBezTo>
                    <a:pt x="1888" y="2488"/>
                    <a:pt x="1921" y="2490"/>
                    <a:pt x="1956" y="2490"/>
                  </a:cubicBezTo>
                  <a:cubicBezTo>
                    <a:pt x="2162" y="2490"/>
                    <a:pt x="2432" y="2401"/>
                    <a:pt x="2432" y="2401"/>
                  </a:cubicBezTo>
                  <a:cubicBezTo>
                    <a:pt x="2432" y="2401"/>
                    <a:pt x="2514" y="2609"/>
                    <a:pt x="2650" y="2609"/>
                  </a:cubicBezTo>
                  <a:cubicBezTo>
                    <a:pt x="2658" y="2609"/>
                    <a:pt x="2666" y="2608"/>
                    <a:pt x="2674" y="2606"/>
                  </a:cubicBezTo>
                  <a:cubicBezTo>
                    <a:pt x="2823" y="2579"/>
                    <a:pt x="2933" y="2456"/>
                    <a:pt x="3028" y="2428"/>
                  </a:cubicBezTo>
                  <a:cubicBezTo>
                    <a:pt x="3040" y="2424"/>
                    <a:pt x="3052" y="2423"/>
                    <a:pt x="3066" y="2423"/>
                  </a:cubicBezTo>
                  <a:cubicBezTo>
                    <a:pt x="3139" y="2423"/>
                    <a:pt x="3231" y="2466"/>
                    <a:pt x="3338" y="2466"/>
                  </a:cubicBezTo>
                  <a:cubicBezTo>
                    <a:pt x="3366" y="2466"/>
                    <a:pt x="3395" y="2463"/>
                    <a:pt x="3425" y="2456"/>
                  </a:cubicBezTo>
                  <a:cubicBezTo>
                    <a:pt x="3589" y="2415"/>
                    <a:pt x="4025" y="2060"/>
                    <a:pt x="4025" y="2060"/>
                  </a:cubicBezTo>
                  <a:cubicBezTo>
                    <a:pt x="4025" y="2060"/>
                    <a:pt x="4353" y="1895"/>
                    <a:pt x="4187" y="1429"/>
                  </a:cubicBezTo>
                  <a:cubicBezTo>
                    <a:pt x="4033" y="987"/>
                    <a:pt x="3280" y="1"/>
                    <a:pt x="3116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3724395" y="3784468"/>
              <a:ext cx="42739" cy="38728"/>
            </a:xfrm>
            <a:custGeom>
              <a:avLst/>
              <a:gdLst/>
              <a:ahLst/>
              <a:cxnLst/>
              <a:rect l="l" t="t" r="r" b="b"/>
              <a:pathLst>
                <a:path w="618" h="560" extrusionOk="0">
                  <a:moveTo>
                    <a:pt x="617" y="1"/>
                  </a:moveTo>
                  <a:lnTo>
                    <a:pt x="0" y="560"/>
                  </a:lnTo>
                  <a:lnTo>
                    <a:pt x="524" y="508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3857938" y="3809227"/>
              <a:ext cx="15145" cy="26487"/>
            </a:xfrm>
            <a:custGeom>
              <a:avLst/>
              <a:gdLst/>
              <a:ahLst/>
              <a:cxnLst/>
              <a:rect l="l" t="t" r="r" b="b"/>
              <a:pathLst>
                <a:path w="219" h="383" fill="none" extrusionOk="0">
                  <a:moveTo>
                    <a:pt x="0" y="27"/>
                  </a:moveTo>
                  <a:cubicBezTo>
                    <a:pt x="41" y="0"/>
                    <a:pt x="218" y="54"/>
                    <a:pt x="108" y="382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3835116" y="3821606"/>
              <a:ext cx="18327" cy="12172"/>
            </a:xfrm>
            <a:custGeom>
              <a:avLst/>
              <a:gdLst/>
              <a:ahLst/>
              <a:cxnLst/>
              <a:rect l="l" t="t" r="r" b="b"/>
              <a:pathLst>
                <a:path w="265" h="176" extrusionOk="0">
                  <a:moveTo>
                    <a:pt x="133" y="0"/>
                  </a:moveTo>
                  <a:cubicBezTo>
                    <a:pt x="60" y="0"/>
                    <a:pt x="0" y="41"/>
                    <a:pt x="2" y="90"/>
                  </a:cubicBezTo>
                  <a:cubicBezTo>
                    <a:pt x="2" y="138"/>
                    <a:pt x="62" y="176"/>
                    <a:pt x="133" y="176"/>
                  </a:cubicBezTo>
                  <a:cubicBezTo>
                    <a:pt x="205" y="176"/>
                    <a:pt x="265" y="136"/>
                    <a:pt x="265" y="86"/>
                  </a:cubicBezTo>
                  <a:cubicBezTo>
                    <a:pt x="263" y="38"/>
                    <a:pt x="207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3790925" y="3643526"/>
              <a:ext cx="200211" cy="220682"/>
            </a:xfrm>
            <a:custGeom>
              <a:avLst/>
              <a:gdLst/>
              <a:ahLst/>
              <a:cxnLst/>
              <a:rect l="l" t="t" r="r" b="b"/>
              <a:pathLst>
                <a:path w="2895" h="3191" extrusionOk="0">
                  <a:moveTo>
                    <a:pt x="1195" y="1"/>
                  </a:moveTo>
                  <a:cubicBezTo>
                    <a:pt x="1064" y="1"/>
                    <a:pt x="952" y="20"/>
                    <a:pt x="874" y="59"/>
                  </a:cubicBezTo>
                  <a:cubicBezTo>
                    <a:pt x="518" y="238"/>
                    <a:pt x="531" y="605"/>
                    <a:pt x="423" y="756"/>
                  </a:cubicBezTo>
                  <a:cubicBezTo>
                    <a:pt x="313" y="907"/>
                    <a:pt x="108" y="948"/>
                    <a:pt x="54" y="1097"/>
                  </a:cubicBezTo>
                  <a:cubicBezTo>
                    <a:pt x="0" y="1248"/>
                    <a:pt x="149" y="1466"/>
                    <a:pt x="149" y="1466"/>
                  </a:cubicBezTo>
                  <a:lnTo>
                    <a:pt x="300" y="1289"/>
                  </a:lnTo>
                  <a:cubicBezTo>
                    <a:pt x="383" y="1190"/>
                    <a:pt x="522" y="1132"/>
                    <a:pt x="643" y="1132"/>
                  </a:cubicBezTo>
                  <a:cubicBezTo>
                    <a:pt x="738" y="1132"/>
                    <a:pt x="823" y="1168"/>
                    <a:pt x="859" y="1248"/>
                  </a:cubicBezTo>
                  <a:cubicBezTo>
                    <a:pt x="941" y="1427"/>
                    <a:pt x="587" y="1589"/>
                    <a:pt x="587" y="1589"/>
                  </a:cubicBezTo>
                  <a:cubicBezTo>
                    <a:pt x="562" y="1681"/>
                    <a:pt x="582" y="1702"/>
                    <a:pt x="629" y="1702"/>
                  </a:cubicBezTo>
                  <a:cubicBezTo>
                    <a:pt x="660" y="1702"/>
                    <a:pt x="703" y="1693"/>
                    <a:pt x="753" y="1688"/>
                  </a:cubicBezTo>
                  <a:cubicBezTo>
                    <a:pt x="780" y="1682"/>
                    <a:pt x="806" y="1679"/>
                    <a:pt x="833" y="1679"/>
                  </a:cubicBezTo>
                  <a:cubicBezTo>
                    <a:pt x="895" y="1679"/>
                    <a:pt x="957" y="1696"/>
                    <a:pt x="1012" y="1727"/>
                  </a:cubicBezTo>
                  <a:cubicBezTo>
                    <a:pt x="1135" y="1783"/>
                    <a:pt x="1055" y="1878"/>
                    <a:pt x="1163" y="2016"/>
                  </a:cubicBezTo>
                  <a:cubicBezTo>
                    <a:pt x="1200" y="2062"/>
                    <a:pt x="1251" y="2077"/>
                    <a:pt x="1304" y="2077"/>
                  </a:cubicBezTo>
                  <a:cubicBezTo>
                    <a:pt x="1410" y="2077"/>
                    <a:pt x="1519" y="2016"/>
                    <a:pt x="1519" y="2016"/>
                  </a:cubicBezTo>
                  <a:cubicBezTo>
                    <a:pt x="1519" y="2016"/>
                    <a:pt x="1536" y="2070"/>
                    <a:pt x="1560" y="2247"/>
                  </a:cubicBezTo>
                  <a:cubicBezTo>
                    <a:pt x="1584" y="2424"/>
                    <a:pt x="1649" y="2493"/>
                    <a:pt x="1802" y="2724"/>
                  </a:cubicBezTo>
                  <a:cubicBezTo>
                    <a:pt x="1955" y="2957"/>
                    <a:pt x="1640" y="3190"/>
                    <a:pt x="1640" y="3190"/>
                  </a:cubicBezTo>
                  <a:cubicBezTo>
                    <a:pt x="1737" y="3177"/>
                    <a:pt x="1830" y="3144"/>
                    <a:pt x="1914" y="3093"/>
                  </a:cubicBezTo>
                  <a:cubicBezTo>
                    <a:pt x="2104" y="2998"/>
                    <a:pt x="2132" y="2658"/>
                    <a:pt x="2132" y="2657"/>
                  </a:cubicBezTo>
                  <a:lnTo>
                    <a:pt x="2132" y="2657"/>
                  </a:lnTo>
                  <a:lnTo>
                    <a:pt x="2104" y="3134"/>
                  </a:lnTo>
                  <a:cubicBezTo>
                    <a:pt x="2223" y="3065"/>
                    <a:pt x="2333" y="2983"/>
                    <a:pt x="2432" y="2888"/>
                  </a:cubicBezTo>
                  <a:cubicBezTo>
                    <a:pt x="2564" y="2751"/>
                    <a:pt x="2632" y="2409"/>
                    <a:pt x="2674" y="2163"/>
                  </a:cubicBezTo>
                  <a:cubicBezTo>
                    <a:pt x="2717" y="1917"/>
                    <a:pt x="2894" y="1438"/>
                    <a:pt x="2594" y="769"/>
                  </a:cubicBezTo>
                  <a:cubicBezTo>
                    <a:pt x="2360" y="249"/>
                    <a:pt x="1660" y="1"/>
                    <a:pt x="1195" y="1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2603167" y="4590637"/>
              <a:ext cx="133059" cy="13002"/>
            </a:xfrm>
            <a:custGeom>
              <a:avLst/>
              <a:gdLst/>
              <a:ahLst/>
              <a:cxnLst/>
              <a:rect l="l" t="t" r="r" b="b"/>
              <a:pathLst>
                <a:path w="1924" h="188" extrusionOk="0">
                  <a:moveTo>
                    <a:pt x="0" y="1"/>
                  </a:moveTo>
                  <a:lnTo>
                    <a:pt x="0" y="187"/>
                  </a:lnTo>
                  <a:lnTo>
                    <a:pt x="1924" y="187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47"/>
          <p:cNvGrpSpPr/>
          <p:nvPr/>
        </p:nvGrpSpPr>
        <p:grpSpPr>
          <a:xfrm>
            <a:off x="6042275" y="1996166"/>
            <a:ext cx="2681492" cy="2888543"/>
            <a:chOff x="4273636" y="3273543"/>
            <a:chExt cx="1235084" cy="1330452"/>
          </a:xfrm>
        </p:grpSpPr>
        <p:sp>
          <p:nvSpPr>
            <p:cNvPr id="1024" name="Google Shape;1024;p47"/>
            <p:cNvSpPr/>
            <p:nvPr/>
          </p:nvSpPr>
          <p:spPr>
            <a:xfrm>
              <a:off x="4592798" y="4580343"/>
              <a:ext cx="474213" cy="23652"/>
            </a:xfrm>
            <a:custGeom>
              <a:avLst/>
              <a:gdLst/>
              <a:ahLst/>
              <a:cxnLst/>
              <a:rect l="l" t="t" r="r" b="b"/>
              <a:pathLst>
                <a:path w="6857" h="342" extrusionOk="0">
                  <a:moveTo>
                    <a:pt x="0" y="1"/>
                  </a:moveTo>
                  <a:lnTo>
                    <a:pt x="0" y="342"/>
                  </a:lnTo>
                  <a:lnTo>
                    <a:pt x="6856" y="342"/>
                  </a:lnTo>
                  <a:lnTo>
                    <a:pt x="6856" y="1"/>
                  </a:ln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4592798" y="4053086"/>
              <a:ext cx="29807" cy="550909"/>
            </a:xfrm>
            <a:custGeom>
              <a:avLst/>
              <a:gdLst/>
              <a:ahLst/>
              <a:cxnLst/>
              <a:rect l="l" t="t" r="r" b="b"/>
              <a:pathLst>
                <a:path w="431" h="7966" extrusionOk="0">
                  <a:moveTo>
                    <a:pt x="0" y="1"/>
                  </a:moveTo>
                  <a:lnTo>
                    <a:pt x="0" y="7966"/>
                  </a:lnTo>
                  <a:lnTo>
                    <a:pt x="431" y="7966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4533254" y="3529288"/>
              <a:ext cx="306644" cy="96890"/>
            </a:xfrm>
            <a:custGeom>
              <a:avLst/>
              <a:gdLst/>
              <a:ahLst/>
              <a:cxnLst/>
              <a:rect l="l" t="t" r="r" b="b"/>
              <a:pathLst>
                <a:path w="4434" h="1401" extrusionOk="0">
                  <a:moveTo>
                    <a:pt x="3704" y="1"/>
                  </a:moveTo>
                  <a:cubicBezTo>
                    <a:pt x="3445" y="1"/>
                    <a:pt x="3194" y="43"/>
                    <a:pt x="3194" y="43"/>
                  </a:cubicBezTo>
                  <a:cubicBezTo>
                    <a:pt x="3194" y="43"/>
                    <a:pt x="2017" y="459"/>
                    <a:pt x="1784" y="547"/>
                  </a:cubicBezTo>
                  <a:cubicBezTo>
                    <a:pt x="1551" y="632"/>
                    <a:pt x="729" y="767"/>
                    <a:pt x="445" y="914"/>
                  </a:cubicBezTo>
                  <a:cubicBezTo>
                    <a:pt x="287" y="998"/>
                    <a:pt x="145" y="1109"/>
                    <a:pt x="30" y="1245"/>
                  </a:cubicBezTo>
                  <a:cubicBezTo>
                    <a:pt x="0" y="1265"/>
                    <a:pt x="674" y="1400"/>
                    <a:pt x="1082" y="1400"/>
                  </a:cubicBezTo>
                  <a:cubicBezTo>
                    <a:pt x="1188" y="1400"/>
                    <a:pt x="1276" y="1391"/>
                    <a:pt x="1329" y="1368"/>
                  </a:cubicBezTo>
                  <a:cubicBezTo>
                    <a:pt x="1588" y="1257"/>
                    <a:pt x="4385" y="1044"/>
                    <a:pt x="4385" y="1044"/>
                  </a:cubicBezTo>
                  <a:cubicBezTo>
                    <a:pt x="4385" y="1044"/>
                    <a:pt x="4434" y="284"/>
                    <a:pt x="4188" y="101"/>
                  </a:cubicBezTo>
                  <a:cubicBezTo>
                    <a:pt x="4085" y="23"/>
                    <a:pt x="3892" y="1"/>
                    <a:pt x="3704" y="1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273775" y="3327071"/>
              <a:ext cx="1144972" cy="896489"/>
            </a:xfrm>
            <a:custGeom>
              <a:avLst/>
              <a:gdLst/>
              <a:ahLst/>
              <a:cxnLst/>
              <a:rect l="l" t="t" r="r" b="b"/>
              <a:pathLst>
                <a:path w="16556" h="12963" extrusionOk="0">
                  <a:moveTo>
                    <a:pt x="7551" y="1"/>
                  </a:moveTo>
                  <a:cubicBezTo>
                    <a:pt x="7225" y="1"/>
                    <a:pt x="6956" y="116"/>
                    <a:pt x="6956" y="116"/>
                  </a:cubicBezTo>
                  <a:cubicBezTo>
                    <a:pt x="6956" y="116"/>
                    <a:pt x="6380" y="532"/>
                    <a:pt x="6316" y="757"/>
                  </a:cubicBezTo>
                  <a:cubicBezTo>
                    <a:pt x="6253" y="981"/>
                    <a:pt x="6331" y="1443"/>
                    <a:pt x="6285" y="1508"/>
                  </a:cubicBezTo>
                  <a:cubicBezTo>
                    <a:pt x="6236" y="1572"/>
                    <a:pt x="5869" y="1941"/>
                    <a:pt x="5916" y="2004"/>
                  </a:cubicBezTo>
                  <a:cubicBezTo>
                    <a:pt x="6011" y="2088"/>
                    <a:pt x="6113" y="2162"/>
                    <a:pt x="6221" y="2228"/>
                  </a:cubicBezTo>
                  <a:cubicBezTo>
                    <a:pt x="6221" y="2228"/>
                    <a:pt x="6397" y="3010"/>
                    <a:pt x="6544" y="3090"/>
                  </a:cubicBezTo>
                  <a:cubicBezTo>
                    <a:pt x="6573" y="3106"/>
                    <a:pt x="6618" y="3113"/>
                    <a:pt x="6671" y="3113"/>
                  </a:cubicBezTo>
                  <a:cubicBezTo>
                    <a:pt x="6884" y="3113"/>
                    <a:pt x="7232" y="3010"/>
                    <a:pt x="7232" y="3010"/>
                  </a:cubicBezTo>
                  <a:lnTo>
                    <a:pt x="7358" y="2994"/>
                  </a:lnTo>
                  <a:cubicBezTo>
                    <a:pt x="7358" y="2994"/>
                    <a:pt x="7647" y="3666"/>
                    <a:pt x="7696" y="4002"/>
                  </a:cubicBezTo>
                  <a:cubicBezTo>
                    <a:pt x="7744" y="4337"/>
                    <a:pt x="8031" y="5744"/>
                    <a:pt x="8223" y="5873"/>
                  </a:cubicBezTo>
                  <a:cubicBezTo>
                    <a:pt x="8415" y="6001"/>
                    <a:pt x="8974" y="6208"/>
                    <a:pt x="8974" y="6208"/>
                  </a:cubicBezTo>
                  <a:lnTo>
                    <a:pt x="9423" y="7122"/>
                  </a:lnTo>
                  <a:cubicBezTo>
                    <a:pt x="9423" y="7122"/>
                    <a:pt x="9314" y="7119"/>
                    <a:pt x="9140" y="7119"/>
                  </a:cubicBezTo>
                  <a:cubicBezTo>
                    <a:pt x="8677" y="7119"/>
                    <a:pt x="7761" y="7139"/>
                    <a:pt x="7259" y="7291"/>
                  </a:cubicBezTo>
                  <a:cubicBezTo>
                    <a:pt x="6572" y="7500"/>
                    <a:pt x="5183" y="8083"/>
                    <a:pt x="4960" y="8147"/>
                  </a:cubicBezTo>
                  <a:cubicBezTo>
                    <a:pt x="4736" y="8210"/>
                    <a:pt x="4255" y="8530"/>
                    <a:pt x="3745" y="8737"/>
                  </a:cubicBezTo>
                  <a:cubicBezTo>
                    <a:pt x="3232" y="8944"/>
                    <a:pt x="1665" y="9425"/>
                    <a:pt x="1553" y="9425"/>
                  </a:cubicBezTo>
                  <a:lnTo>
                    <a:pt x="1329" y="9425"/>
                  </a:lnTo>
                  <a:cubicBezTo>
                    <a:pt x="1329" y="9425"/>
                    <a:pt x="753" y="8898"/>
                    <a:pt x="561" y="8530"/>
                  </a:cubicBezTo>
                  <a:cubicBezTo>
                    <a:pt x="410" y="8240"/>
                    <a:pt x="289" y="7971"/>
                    <a:pt x="190" y="7971"/>
                  </a:cubicBezTo>
                  <a:cubicBezTo>
                    <a:pt x="163" y="7971"/>
                    <a:pt x="138" y="7990"/>
                    <a:pt x="114" y="8035"/>
                  </a:cubicBezTo>
                  <a:cubicBezTo>
                    <a:pt x="0" y="8242"/>
                    <a:pt x="97" y="8995"/>
                    <a:pt x="289" y="9330"/>
                  </a:cubicBezTo>
                  <a:cubicBezTo>
                    <a:pt x="481" y="9665"/>
                    <a:pt x="753" y="10210"/>
                    <a:pt x="848" y="10225"/>
                  </a:cubicBezTo>
                  <a:cubicBezTo>
                    <a:pt x="851" y="10225"/>
                    <a:pt x="855" y="10225"/>
                    <a:pt x="859" y="10225"/>
                  </a:cubicBezTo>
                  <a:cubicBezTo>
                    <a:pt x="993" y="10225"/>
                    <a:pt x="1713" y="9982"/>
                    <a:pt x="1713" y="9982"/>
                  </a:cubicBezTo>
                  <a:cubicBezTo>
                    <a:pt x="1713" y="9982"/>
                    <a:pt x="3376" y="9740"/>
                    <a:pt x="3951" y="9727"/>
                  </a:cubicBezTo>
                  <a:cubicBezTo>
                    <a:pt x="4527" y="9714"/>
                    <a:pt x="5295" y="9263"/>
                    <a:pt x="5295" y="9263"/>
                  </a:cubicBezTo>
                  <a:cubicBezTo>
                    <a:pt x="5295" y="9263"/>
                    <a:pt x="5759" y="9008"/>
                    <a:pt x="5839" y="8959"/>
                  </a:cubicBezTo>
                  <a:cubicBezTo>
                    <a:pt x="5900" y="8922"/>
                    <a:pt x="7409" y="8830"/>
                    <a:pt x="8356" y="8830"/>
                  </a:cubicBezTo>
                  <a:cubicBezTo>
                    <a:pt x="8656" y="8830"/>
                    <a:pt x="8899" y="8839"/>
                    <a:pt x="9022" y="8862"/>
                  </a:cubicBezTo>
                  <a:cubicBezTo>
                    <a:pt x="9533" y="8957"/>
                    <a:pt x="9885" y="9037"/>
                    <a:pt x="9885" y="9037"/>
                  </a:cubicBezTo>
                  <a:cubicBezTo>
                    <a:pt x="9885" y="9037"/>
                    <a:pt x="9790" y="10940"/>
                    <a:pt x="10461" y="11693"/>
                  </a:cubicBezTo>
                  <a:cubicBezTo>
                    <a:pt x="10895" y="12177"/>
                    <a:pt x="11155" y="12263"/>
                    <a:pt x="11298" y="12263"/>
                  </a:cubicBezTo>
                  <a:cubicBezTo>
                    <a:pt x="11377" y="12263"/>
                    <a:pt x="11421" y="12237"/>
                    <a:pt x="11438" y="12237"/>
                  </a:cubicBezTo>
                  <a:cubicBezTo>
                    <a:pt x="11486" y="12237"/>
                    <a:pt x="13948" y="11833"/>
                    <a:pt x="14125" y="11773"/>
                  </a:cubicBezTo>
                  <a:cubicBezTo>
                    <a:pt x="14197" y="11748"/>
                    <a:pt x="14343" y="11741"/>
                    <a:pt x="14490" y="11741"/>
                  </a:cubicBezTo>
                  <a:cubicBezTo>
                    <a:pt x="14705" y="11741"/>
                    <a:pt x="14925" y="11757"/>
                    <a:pt x="14925" y="11757"/>
                  </a:cubicBezTo>
                  <a:cubicBezTo>
                    <a:pt x="14925" y="11757"/>
                    <a:pt x="15389" y="11948"/>
                    <a:pt x="15484" y="11999"/>
                  </a:cubicBezTo>
                  <a:cubicBezTo>
                    <a:pt x="15581" y="12049"/>
                    <a:pt x="16011" y="12383"/>
                    <a:pt x="16011" y="12383"/>
                  </a:cubicBezTo>
                  <a:cubicBezTo>
                    <a:pt x="16011" y="12383"/>
                    <a:pt x="16216" y="12963"/>
                    <a:pt x="16359" y="12963"/>
                  </a:cubicBezTo>
                  <a:cubicBezTo>
                    <a:pt x="16367" y="12963"/>
                    <a:pt x="16373" y="12962"/>
                    <a:pt x="16380" y="12959"/>
                  </a:cubicBezTo>
                  <a:cubicBezTo>
                    <a:pt x="16524" y="12895"/>
                    <a:pt x="16555" y="12703"/>
                    <a:pt x="16524" y="12431"/>
                  </a:cubicBezTo>
                  <a:cubicBezTo>
                    <a:pt x="16492" y="12159"/>
                    <a:pt x="16267" y="11680"/>
                    <a:pt x="16267" y="11680"/>
                  </a:cubicBezTo>
                  <a:cubicBezTo>
                    <a:pt x="16267" y="11680"/>
                    <a:pt x="16349" y="11151"/>
                    <a:pt x="16091" y="11087"/>
                  </a:cubicBezTo>
                  <a:cubicBezTo>
                    <a:pt x="16053" y="11078"/>
                    <a:pt x="16014" y="11074"/>
                    <a:pt x="15977" y="11074"/>
                  </a:cubicBezTo>
                  <a:cubicBezTo>
                    <a:pt x="15767" y="11074"/>
                    <a:pt x="15576" y="11204"/>
                    <a:pt x="15372" y="11231"/>
                  </a:cubicBezTo>
                  <a:cubicBezTo>
                    <a:pt x="15230" y="11261"/>
                    <a:pt x="15086" y="11276"/>
                    <a:pt x="14942" y="11276"/>
                  </a:cubicBezTo>
                  <a:cubicBezTo>
                    <a:pt x="14753" y="11276"/>
                    <a:pt x="14564" y="11250"/>
                    <a:pt x="14381" y="11199"/>
                  </a:cubicBezTo>
                  <a:cubicBezTo>
                    <a:pt x="13870" y="11071"/>
                    <a:pt x="13037" y="10912"/>
                    <a:pt x="12606" y="10912"/>
                  </a:cubicBezTo>
                  <a:cubicBezTo>
                    <a:pt x="12174" y="10912"/>
                    <a:pt x="11518" y="11104"/>
                    <a:pt x="11518" y="11104"/>
                  </a:cubicBezTo>
                  <a:cubicBezTo>
                    <a:pt x="11518" y="11104"/>
                    <a:pt x="11598" y="9729"/>
                    <a:pt x="11615" y="9680"/>
                  </a:cubicBezTo>
                  <a:cubicBezTo>
                    <a:pt x="11630" y="9632"/>
                    <a:pt x="11727" y="9121"/>
                    <a:pt x="11727" y="9121"/>
                  </a:cubicBezTo>
                  <a:cubicBezTo>
                    <a:pt x="12016" y="8881"/>
                    <a:pt x="12170" y="8517"/>
                    <a:pt x="12142" y="8145"/>
                  </a:cubicBezTo>
                  <a:cubicBezTo>
                    <a:pt x="12111" y="7489"/>
                    <a:pt x="11919" y="7265"/>
                    <a:pt x="11693" y="6976"/>
                  </a:cubicBezTo>
                  <a:cubicBezTo>
                    <a:pt x="11469" y="6689"/>
                    <a:pt x="11102" y="6050"/>
                    <a:pt x="10782" y="5489"/>
                  </a:cubicBezTo>
                  <a:cubicBezTo>
                    <a:pt x="10461" y="4930"/>
                    <a:pt x="10510" y="4369"/>
                    <a:pt x="9919" y="3553"/>
                  </a:cubicBezTo>
                  <a:cubicBezTo>
                    <a:pt x="9326" y="2736"/>
                    <a:pt x="8257" y="2546"/>
                    <a:pt x="8257" y="2546"/>
                  </a:cubicBezTo>
                  <a:lnTo>
                    <a:pt x="8223" y="2369"/>
                  </a:lnTo>
                  <a:cubicBezTo>
                    <a:pt x="8223" y="2369"/>
                    <a:pt x="8719" y="1793"/>
                    <a:pt x="8784" y="1394"/>
                  </a:cubicBezTo>
                  <a:cubicBezTo>
                    <a:pt x="8847" y="996"/>
                    <a:pt x="8767" y="738"/>
                    <a:pt x="8255" y="258"/>
                  </a:cubicBezTo>
                  <a:cubicBezTo>
                    <a:pt x="8043" y="59"/>
                    <a:pt x="7783" y="1"/>
                    <a:pt x="7551" y="1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4915004" y="3807162"/>
              <a:ext cx="199934" cy="194817"/>
            </a:xfrm>
            <a:custGeom>
              <a:avLst/>
              <a:gdLst/>
              <a:ahLst/>
              <a:cxnLst/>
              <a:rect l="l" t="t" r="r" b="b"/>
              <a:pathLst>
                <a:path w="2891" h="2817" extrusionOk="0">
                  <a:moveTo>
                    <a:pt x="2389" y="1"/>
                  </a:moveTo>
                  <a:cubicBezTo>
                    <a:pt x="2255" y="115"/>
                    <a:pt x="1967" y="249"/>
                    <a:pt x="1366" y="249"/>
                  </a:cubicBezTo>
                  <a:cubicBezTo>
                    <a:pt x="1045" y="249"/>
                    <a:pt x="635" y="211"/>
                    <a:pt x="110" y="111"/>
                  </a:cubicBezTo>
                  <a:lnTo>
                    <a:pt x="110" y="111"/>
                  </a:lnTo>
                  <a:lnTo>
                    <a:pt x="144" y="180"/>
                  </a:lnTo>
                  <a:lnTo>
                    <a:pt x="0" y="180"/>
                  </a:lnTo>
                  <a:cubicBezTo>
                    <a:pt x="237" y="342"/>
                    <a:pt x="550" y="651"/>
                    <a:pt x="559" y="1143"/>
                  </a:cubicBezTo>
                  <a:cubicBezTo>
                    <a:pt x="572" y="1460"/>
                    <a:pt x="479" y="1773"/>
                    <a:pt x="291" y="2030"/>
                  </a:cubicBezTo>
                  <a:cubicBezTo>
                    <a:pt x="490" y="2071"/>
                    <a:pt x="608" y="2099"/>
                    <a:pt x="608" y="2099"/>
                  </a:cubicBezTo>
                  <a:cubicBezTo>
                    <a:pt x="608" y="2099"/>
                    <a:pt x="598" y="2291"/>
                    <a:pt x="608" y="2574"/>
                  </a:cubicBezTo>
                  <a:cubicBezTo>
                    <a:pt x="971" y="2735"/>
                    <a:pt x="1361" y="2816"/>
                    <a:pt x="1752" y="2816"/>
                  </a:cubicBezTo>
                  <a:cubicBezTo>
                    <a:pt x="1947" y="2816"/>
                    <a:pt x="2143" y="2796"/>
                    <a:pt x="2335" y="2755"/>
                  </a:cubicBezTo>
                  <a:cubicBezTo>
                    <a:pt x="2335" y="2750"/>
                    <a:pt x="2335" y="2744"/>
                    <a:pt x="2335" y="2738"/>
                  </a:cubicBezTo>
                  <a:cubicBezTo>
                    <a:pt x="2352" y="2692"/>
                    <a:pt x="2447" y="2179"/>
                    <a:pt x="2447" y="2179"/>
                  </a:cubicBezTo>
                  <a:cubicBezTo>
                    <a:pt x="2736" y="1941"/>
                    <a:pt x="2891" y="1577"/>
                    <a:pt x="2863" y="1203"/>
                  </a:cubicBezTo>
                  <a:cubicBezTo>
                    <a:pt x="2831" y="549"/>
                    <a:pt x="2639" y="325"/>
                    <a:pt x="2416" y="36"/>
                  </a:cubicBezTo>
                  <a:lnTo>
                    <a:pt x="2389" y="1"/>
                  </a:ln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4968739" y="3955021"/>
              <a:ext cx="76004" cy="16805"/>
            </a:xfrm>
            <a:custGeom>
              <a:avLst/>
              <a:gdLst/>
              <a:ahLst/>
              <a:cxnLst/>
              <a:rect l="l" t="t" r="r" b="b"/>
              <a:pathLst>
                <a:path w="1099" h="243" fill="none" extrusionOk="0">
                  <a:moveTo>
                    <a:pt x="0" y="0"/>
                  </a:moveTo>
                  <a:cubicBezTo>
                    <a:pt x="0" y="0"/>
                    <a:pt x="608" y="243"/>
                    <a:pt x="1098" y="174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726065" y="3423615"/>
              <a:ext cx="11757" cy="20540"/>
            </a:xfrm>
            <a:custGeom>
              <a:avLst/>
              <a:gdLst/>
              <a:ahLst/>
              <a:cxnLst/>
              <a:rect l="l" t="t" r="r" b="b"/>
              <a:pathLst>
                <a:path w="170" h="297" extrusionOk="0">
                  <a:moveTo>
                    <a:pt x="84" y="0"/>
                  </a:moveTo>
                  <a:cubicBezTo>
                    <a:pt x="37" y="0"/>
                    <a:pt x="0" y="66"/>
                    <a:pt x="0" y="148"/>
                  </a:cubicBezTo>
                  <a:cubicBezTo>
                    <a:pt x="0" y="230"/>
                    <a:pt x="37" y="297"/>
                    <a:pt x="84" y="297"/>
                  </a:cubicBezTo>
                  <a:cubicBezTo>
                    <a:pt x="132" y="297"/>
                    <a:pt x="170" y="230"/>
                    <a:pt x="170" y="148"/>
                  </a:cubicBezTo>
                  <a:cubicBezTo>
                    <a:pt x="170" y="6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4720602" y="3406948"/>
              <a:ext cx="20056" cy="10028"/>
            </a:xfrm>
            <a:custGeom>
              <a:avLst/>
              <a:gdLst/>
              <a:ahLst/>
              <a:cxnLst/>
              <a:rect l="l" t="t" r="r" b="b"/>
              <a:pathLst>
                <a:path w="290" h="145" fill="none" extrusionOk="0">
                  <a:moveTo>
                    <a:pt x="1" y="144"/>
                  </a:moveTo>
                  <a:cubicBezTo>
                    <a:pt x="1" y="144"/>
                    <a:pt x="114" y="1"/>
                    <a:pt x="290" y="144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4870881" y="3273543"/>
              <a:ext cx="138108" cy="186241"/>
            </a:xfrm>
            <a:custGeom>
              <a:avLst/>
              <a:gdLst/>
              <a:ahLst/>
              <a:cxnLst/>
              <a:rect l="l" t="t" r="r" b="b"/>
              <a:pathLst>
                <a:path w="1997" h="2693" extrusionOk="0">
                  <a:moveTo>
                    <a:pt x="1284" y="0"/>
                  </a:moveTo>
                  <a:cubicBezTo>
                    <a:pt x="1136" y="0"/>
                    <a:pt x="933" y="56"/>
                    <a:pt x="705" y="186"/>
                  </a:cubicBezTo>
                  <a:cubicBezTo>
                    <a:pt x="431" y="346"/>
                    <a:pt x="193" y="556"/>
                    <a:pt x="1" y="810"/>
                  </a:cubicBezTo>
                  <a:lnTo>
                    <a:pt x="109" y="1334"/>
                  </a:lnTo>
                  <a:cubicBezTo>
                    <a:pt x="109" y="1334"/>
                    <a:pt x="286" y="1958"/>
                    <a:pt x="381" y="2310"/>
                  </a:cubicBezTo>
                  <a:cubicBezTo>
                    <a:pt x="443" y="2533"/>
                    <a:pt x="626" y="2692"/>
                    <a:pt x="736" y="2692"/>
                  </a:cubicBezTo>
                  <a:cubicBezTo>
                    <a:pt x="798" y="2692"/>
                    <a:pt x="837" y="2640"/>
                    <a:pt x="813" y="2517"/>
                  </a:cubicBezTo>
                  <a:cubicBezTo>
                    <a:pt x="772" y="2308"/>
                    <a:pt x="707" y="2105"/>
                    <a:pt x="621" y="1909"/>
                  </a:cubicBezTo>
                  <a:lnTo>
                    <a:pt x="621" y="1909"/>
                  </a:lnTo>
                  <a:cubicBezTo>
                    <a:pt x="622" y="1910"/>
                    <a:pt x="959" y="2485"/>
                    <a:pt x="1054" y="2582"/>
                  </a:cubicBezTo>
                  <a:cubicBezTo>
                    <a:pt x="1073" y="2602"/>
                    <a:pt x="1094" y="2611"/>
                    <a:pt x="1115" y="2611"/>
                  </a:cubicBezTo>
                  <a:cubicBezTo>
                    <a:pt x="1195" y="2611"/>
                    <a:pt x="1288" y="2489"/>
                    <a:pt x="1389" y="2390"/>
                  </a:cubicBezTo>
                  <a:cubicBezTo>
                    <a:pt x="1479" y="2302"/>
                    <a:pt x="1263" y="2156"/>
                    <a:pt x="1124" y="2077"/>
                  </a:cubicBezTo>
                  <a:lnTo>
                    <a:pt x="1124" y="2077"/>
                  </a:lnTo>
                  <a:cubicBezTo>
                    <a:pt x="1268" y="2146"/>
                    <a:pt x="1423" y="2186"/>
                    <a:pt x="1581" y="2198"/>
                  </a:cubicBezTo>
                  <a:cubicBezTo>
                    <a:pt x="1853" y="2198"/>
                    <a:pt x="1788" y="2118"/>
                    <a:pt x="1837" y="1975"/>
                  </a:cubicBezTo>
                  <a:cubicBezTo>
                    <a:pt x="1885" y="1829"/>
                    <a:pt x="1486" y="1686"/>
                    <a:pt x="1341" y="1462"/>
                  </a:cubicBezTo>
                  <a:cubicBezTo>
                    <a:pt x="1197" y="1238"/>
                    <a:pt x="670" y="1127"/>
                    <a:pt x="670" y="1127"/>
                  </a:cubicBezTo>
                  <a:cubicBezTo>
                    <a:pt x="670" y="1127"/>
                    <a:pt x="805" y="1118"/>
                    <a:pt x="994" y="1118"/>
                  </a:cubicBezTo>
                  <a:cubicBezTo>
                    <a:pt x="1089" y="1118"/>
                    <a:pt x="1197" y="1120"/>
                    <a:pt x="1309" y="1127"/>
                  </a:cubicBezTo>
                  <a:cubicBezTo>
                    <a:pt x="1581" y="1140"/>
                    <a:pt x="1800" y="1321"/>
                    <a:pt x="1899" y="1321"/>
                  </a:cubicBezTo>
                  <a:cubicBezTo>
                    <a:pt x="1923" y="1321"/>
                    <a:pt x="1939" y="1311"/>
                    <a:pt x="1948" y="1287"/>
                  </a:cubicBezTo>
                  <a:cubicBezTo>
                    <a:pt x="1997" y="1160"/>
                    <a:pt x="1997" y="728"/>
                    <a:pt x="1645" y="696"/>
                  </a:cubicBezTo>
                  <a:cubicBezTo>
                    <a:pt x="1619" y="694"/>
                    <a:pt x="1591" y="693"/>
                    <a:pt x="1559" y="693"/>
                  </a:cubicBezTo>
                  <a:cubicBezTo>
                    <a:pt x="1155" y="693"/>
                    <a:pt x="301" y="858"/>
                    <a:pt x="301" y="858"/>
                  </a:cubicBezTo>
                  <a:cubicBezTo>
                    <a:pt x="301" y="858"/>
                    <a:pt x="778" y="569"/>
                    <a:pt x="1054" y="443"/>
                  </a:cubicBezTo>
                  <a:cubicBezTo>
                    <a:pt x="1330" y="314"/>
                    <a:pt x="1570" y="314"/>
                    <a:pt x="1537" y="139"/>
                  </a:cubicBezTo>
                  <a:cubicBezTo>
                    <a:pt x="1521" y="52"/>
                    <a:pt x="1428" y="0"/>
                    <a:pt x="1284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4734433" y="3327140"/>
              <a:ext cx="150971" cy="163972"/>
            </a:xfrm>
            <a:custGeom>
              <a:avLst/>
              <a:gdLst/>
              <a:ahLst/>
              <a:cxnLst/>
              <a:rect l="l" t="t" r="r" b="b"/>
              <a:pathLst>
                <a:path w="2183" h="2371" extrusionOk="0">
                  <a:moveTo>
                    <a:pt x="886" y="1"/>
                  </a:moveTo>
                  <a:cubicBezTo>
                    <a:pt x="562" y="1"/>
                    <a:pt x="295" y="115"/>
                    <a:pt x="295" y="115"/>
                  </a:cubicBezTo>
                  <a:cubicBezTo>
                    <a:pt x="295" y="115"/>
                    <a:pt x="151" y="219"/>
                    <a:pt x="0" y="350"/>
                  </a:cubicBezTo>
                  <a:lnTo>
                    <a:pt x="8" y="355"/>
                  </a:lnTo>
                  <a:cubicBezTo>
                    <a:pt x="8" y="355"/>
                    <a:pt x="231" y="211"/>
                    <a:pt x="435" y="211"/>
                  </a:cubicBezTo>
                  <a:cubicBezTo>
                    <a:pt x="520" y="211"/>
                    <a:pt x="602" y="236"/>
                    <a:pt x="664" y="307"/>
                  </a:cubicBezTo>
                  <a:cubicBezTo>
                    <a:pt x="871" y="545"/>
                    <a:pt x="280" y="629"/>
                    <a:pt x="407" y="866"/>
                  </a:cubicBezTo>
                  <a:cubicBezTo>
                    <a:pt x="533" y="1103"/>
                    <a:pt x="856" y="1108"/>
                    <a:pt x="902" y="1218"/>
                  </a:cubicBezTo>
                  <a:cubicBezTo>
                    <a:pt x="951" y="1328"/>
                    <a:pt x="951" y="1623"/>
                    <a:pt x="951" y="1623"/>
                  </a:cubicBezTo>
                  <a:cubicBezTo>
                    <a:pt x="951" y="1623"/>
                    <a:pt x="1020" y="1433"/>
                    <a:pt x="1145" y="1433"/>
                  </a:cubicBezTo>
                  <a:cubicBezTo>
                    <a:pt x="1191" y="1433"/>
                    <a:pt x="1243" y="1458"/>
                    <a:pt x="1303" y="1526"/>
                  </a:cubicBezTo>
                  <a:cubicBezTo>
                    <a:pt x="1527" y="1781"/>
                    <a:pt x="1415" y="2135"/>
                    <a:pt x="1320" y="2182"/>
                  </a:cubicBezTo>
                  <a:lnTo>
                    <a:pt x="1128" y="2275"/>
                  </a:lnTo>
                  <a:cubicBezTo>
                    <a:pt x="1269" y="2314"/>
                    <a:pt x="1413" y="2346"/>
                    <a:pt x="1558" y="2370"/>
                  </a:cubicBezTo>
                  <a:cubicBezTo>
                    <a:pt x="1558" y="2370"/>
                    <a:pt x="2054" y="1794"/>
                    <a:pt x="2119" y="1395"/>
                  </a:cubicBezTo>
                  <a:cubicBezTo>
                    <a:pt x="2183" y="997"/>
                    <a:pt x="2102" y="739"/>
                    <a:pt x="1590" y="258"/>
                  </a:cubicBezTo>
                  <a:cubicBezTo>
                    <a:pt x="1377" y="59"/>
                    <a:pt x="1117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4720602" y="3480324"/>
              <a:ext cx="22130" cy="9198"/>
            </a:xfrm>
            <a:custGeom>
              <a:avLst/>
              <a:gdLst/>
              <a:ahLst/>
              <a:cxnLst/>
              <a:rect l="l" t="t" r="r" b="b"/>
              <a:pathLst>
                <a:path w="320" h="133" fill="none" extrusionOk="0">
                  <a:moveTo>
                    <a:pt x="1" y="133"/>
                  </a:moveTo>
                  <a:cubicBezTo>
                    <a:pt x="118" y="121"/>
                    <a:pt x="230" y="77"/>
                    <a:pt x="320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4830078" y="3320778"/>
              <a:ext cx="64386" cy="71855"/>
            </a:xfrm>
            <a:custGeom>
              <a:avLst/>
              <a:gdLst/>
              <a:ahLst/>
              <a:cxnLst/>
              <a:rect l="l" t="t" r="r" b="b"/>
              <a:pathLst>
                <a:path w="931" h="1039" extrusionOk="0">
                  <a:moveTo>
                    <a:pt x="162" y="0"/>
                  </a:moveTo>
                  <a:cubicBezTo>
                    <a:pt x="32" y="0"/>
                    <a:pt x="0" y="207"/>
                    <a:pt x="0" y="207"/>
                  </a:cubicBezTo>
                  <a:cubicBezTo>
                    <a:pt x="274" y="319"/>
                    <a:pt x="751" y="1038"/>
                    <a:pt x="751" y="1038"/>
                  </a:cubicBezTo>
                  <a:cubicBezTo>
                    <a:pt x="751" y="1038"/>
                    <a:pt x="930" y="943"/>
                    <a:pt x="913" y="576"/>
                  </a:cubicBezTo>
                  <a:cubicBezTo>
                    <a:pt x="896" y="207"/>
                    <a:pt x="291" y="0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4819497" y="3514695"/>
              <a:ext cx="270613" cy="321237"/>
            </a:xfrm>
            <a:custGeom>
              <a:avLst/>
              <a:gdLst/>
              <a:ahLst/>
              <a:cxnLst/>
              <a:rect l="l" t="t" r="r" b="b"/>
              <a:pathLst>
                <a:path w="3913" h="4645" extrusionOk="0">
                  <a:moveTo>
                    <a:pt x="902" y="1"/>
                  </a:moveTo>
                  <a:cubicBezTo>
                    <a:pt x="859" y="98"/>
                    <a:pt x="813" y="191"/>
                    <a:pt x="761" y="281"/>
                  </a:cubicBezTo>
                  <a:cubicBezTo>
                    <a:pt x="518" y="713"/>
                    <a:pt x="489" y="1464"/>
                    <a:pt x="425" y="1814"/>
                  </a:cubicBezTo>
                  <a:cubicBezTo>
                    <a:pt x="374" y="2090"/>
                    <a:pt x="293" y="2310"/>
                    <a:pt x="142" y="2310"/>
                  </a:cubicBezTo>
                  <a:cubicBezTo>
                    <a:pt x="102" y="2310"/>
                    <a:pt x="58" y="2295"/>
                    <a:pt x="8" y="2262"/>
                  </a:cubicBezTo>
                  <a:lnTo>
                    <a:pt x="0" y="2256"/>
                  </a:lnTo>
                  <a:lnTo>
                    <a:pt x="0" y="2256"/>
                  </a:lnTo>
                  <a:cubicBezTo>
                    <a:pt x="105" y="2681"/>
                    <a:pt x="229" y="3091"/>
                    <a:pt x="328" y="3156"/>
                  </a:cubicBezTo>
                  <a:cubicBezTo>
                    <a:pt x="520" y="3285"/>
                    <a:pt x="1079" y="3492"/>
                    <a:pt x="1079" y="3492"/>
                  </a:cubicBezTo>
                  <a:lnTo>
                    <a:pt x="1528" y="4405"/>
                  </a:lnTo>
                  <a:lnTo>
                    <a:pt x="2632" y="4597"/>
                  </a:lnTo>
                  <a:cubicBezTo>
                    <a:pt x="2761" y="4621"/>
                    <a:pt x="2952" y="4644"/>
                    <a:pt x="3150" y="4644"/>
                  </a:cubicBezTo>
                  <a:cubicBezTo>
                    <a:pt x="3447" y="4644"/>
                    <a:pt x="3760" y="4592"/>
                    <a:pt x="3912" y="4412"/>
                  </a:cubicBezTo>
                  <a:cubicBezTo>
                    <a:pt x="3877" y="4364"/>
                    <a:pt x="3839" y="4315"/>
                    <a:pt x="3798" y="4265"/>
                  </a:cubicBezTo>
                  <a:cubicBezTo>
                    <a:pt x="3577" y="3976"/>
                    <a:pt x="3208" y="3337"/>
                    <a:pt x="2887" y="2776"/>
                  </a:cubicBezTo>
                  <a:cubicBezTo>
                    <a:pt x="2567" y="2217"/>
                    <a:pt x="2615" y="1658"/>
                    <a:pt x="2024" y="841"/>
                  </a:cubicBezTo>
                  <a:cubicBezTo>
                    <a:pt x="1707" y="405"/>
                    <a:pt x="1254" y="148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4925585" y="3798656"/>
              <a:ext cx="79047" cy="12863"/>
            </a:xfrm>
            <a:custGeom>
              <a:avLst/>
              <a:gdLst/>
              <a:ahLst/>
              <a:cxnLst/>
              <a:rect l="l" t="t" r="r" b="b"/>
              <a:pathLst>
                <a:path w="1143" h="186" fill="none" extrusionOk="0">
                  <a:moveTo>
                    <a:pt x="0" y="185"/>
                  </a:moveTo>
                  <a:cubicBezTo>
                    <a:pt x="0" y="185"/>
                    <a:pt x="688" y="1"/>
                    <a:pt x="1142" y="38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4933261" y="3770578"/>
              <a:ext cx="80638" cy="24828"/>
            </a:xfrm>
            <a:custGeom>
              <a:avLst/>
              <a:gdLst/>
              <a:ahLst/>
              <a:cxnLst/>
              <a:rect l="l" t="t" r="r" b="b"/>
              <a:pathLst>
                <a:path w="1166" h="359" fill="none" extrusionOk="0">
                  <a:moveTo>
                    <a:pt x="1" y="358"/>
                  </a:moveTo>
                  <a:cubicBezTo>
                    <a:pt x="1" y="358"/>
                    <a:pt x="761" y="0"/>
                    <a:pt x="1166" y="5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4886511" y="3540215"/>
              <a:ext cx="622210" cy="134442"/>
            </a:xfrm>
            <a:custGeom>
              <a:avLst/>
              <a:gdLst/>
              <a:ahLst/>
              <a:cxnLst/>
              <a:rect l="l" t="t" r="r" b="b"/>
              <a:pathLst>
                <a:path w="8997" h="1944" extrusionOk="0">
                  <a:moveTo>
                    <a:pt x="869" y="0"/>
                  </a:moveTo>
                  <a:cubicBezTo>
                    <a:pt x="784" y="0"/>
                    <a:pt x="702" y="12"/>
                    <a:pt x="623" y="42"/>
                  </a:cubicBezTo>
                  <a:cubicBezTo>
                    <a:pt x="623" y="42"/>
                    <a:pt x="64" y="312"/>
                    <a:pt x="32" y="664"/>
                  </a:cubicBezTo>
                  <a:cubicBezTo>
                    <a:pt x="0" y="1017"/>
                    <a:pt x="256" y="1673"/>
                    <a:pt x="703" y="1833"/>
                  </a:cubicBezTo>
                  <a:cubicBezTo>
                    <a:pt x="927" y="1912"/>
                    <a:pt x="1055" y="1944"/>
                    <a:pt x="1145" y="1944"/>
                  </a:cubicBezTo>
                  <a:cubicBezTo>
                    <a:pt x="1235" y="1944"/>
                    <a:pt x="1287" y="1912"/>
                    <a:pt x="1359" y="1865"/>
                  </a:cubicBezTo>
                  <a:cubicBezTo>
                    <a:pt x="1502" y="1768"/>
                    <a:pt x="1743" y="1462"/>
                    <a:pt x="1743" y="1462"/>
                  </a:cubicBezTo>
                  <a:cubicBezTo>
                    <a:pt x="1896" y="1491"/>
                    <a:pt x="2052" y="1505"/>
                    <a:pt x="2208" y="1505"/>
                  </a:cubicBezTo>
                  <a:cubicBezTo>
                    <a:pt x="2287" y="1505"/>
                    <a:pt x="2366" y="1501"/>
                    <a:pt x="2445" y="1494"/>
                  </a:cubicBezTo>
                  <a:cubicBezTo>
                    <a:pt x="2734" y="1445"/>
                    <a:pt x="3646" y="1317"/>
                    <a:pt x="3646" y="1317"/>
                  </a:cubicBezTo>
                  <a:cubicBezTo>
                    <a:pt x="3646" y="1317"/>
                    <a:pt x="4445" y="1494"/>
                    <a:pt x="4717" y="1494"/>
                  </a:cubicBezTo>
                  <a:cubicBezTo>
                    <a:pt x="4989" y="1494"/>
                    <a:pt x="6044" y="1302"/>
                    <a:pt x="6141" y="1302"/>
                  </a:cubicBezTo>
                  <a:cubicBezTo>
                    <a:pt x="6236" y="1302"/>
                    <a:pt x="7261" y="1382"/>
                    <a:pt x="7261" y="1382"/>
                  </a:cubicBezTo>
                  <a:lnTo>
                    <a:pt x="7820" y="1704"/>
                  </a:lnTo>
                  <a:cubicBezTo>
                    <a:pt x="7871" y="1688"/>
                    <a:pt x="7924" y="1680"/>
                    <a:pt x="7977" y="1680"/>
                  </a:cubicBezTo>
                  <a:cubicBezTo>
                    <a:pt x="8010" y="1680"/>
                    <a:pt x="8043" y="1683"/>
                    <a:pt x="8076" y="1689"/>
                  </a:cubicBezTo>
                  <a:cubicBezTo>
                    <a:pt x="8174" y="1717"/>
                    <a:pt x="8273" y="1893"/>
                    <a:pt x="8339" y="1893"/>
                  </a:cubicBezTo>
                  <a:cubicBezTo>
                    <a:pt x="8348" y="1893"/>
                    <a:pt x="8357" y="1889"/>
                    <a:pt x="8365" y="1881"/>
                  </a:cubicBezTo>
                  <a:cubicBezTo>
                    <a:pt x="8428" y="1816"/>
                    <a:pt x="8428" y="1816"/>
                    <a:pt x="8396" y="1719"/>
                  </a:cubicBezTo>
                  <a:cubicBezTo>
                    <a:pt x="8361" y="1617"/>
                    <a:pt x="8277" y="1538"/>
                    <a:pt x="8171" y="1511"/>
                  </a:cubicBezTo>
                  <a:cubicBezTo>
                    <a:pt x="8076" y="1496"/>
                    <a:pt x="8059" y="1367"/>
                    <a:pt x="8059" y="1367"/>
                  </a:cubicBezTo>
                  <a:lnTo>
                    <a:pt x="8059" y="1367"/>
                  </a:lnTo>
                  <a:cubicBezTo>
                    <a:pt x="8059" y="1367"/>
                    <a:pt x="8598" y="1488"/>
                    <a:pt x="8704" y="1488"/>
                  </a:cubicBezTo>
                  <a:cubicBezTo>
                    <a:pt x="8712" y="1488"/>
                    <a:pt x="8718" y="1488"/>
                    <a:pt x="8720" y="1486"/>
                  </a:cubicBezTo>
                  <a:cubicBezTo>
                    <a:pt x="8760" y="1466"/>
                    <a:pt x="8788" y="1432"/>
                    <a:pt x="8780" y="1412"/>
                  </a:cubicBezTo>
                  <a:cubicBezTo>
                    <a:pt x="8775" y="1393"/>
                    <a:pt x="8236" y="1233"/>
                    <a:pt x="8236" y="1233"/>
                  </a:cubicBezTo>
                  <a:lnTo>
                    <a:pt x="8262" y="1153"/>
                  </a:lnTo>
                  <a:lnTo>
                    <a:pt x="8939" y="1287"/>
                  </a:lnTo>
                  <a:cubicBezTo>
                    <a:pt x="8939" y="1287"/>
                    <a:pt x="8996" y="1201"/>
                    <a:pt x="8963" y="1188"/>
                  </a:cubicBezTo>
                  <a:cubicBezTo>
                    <a:pt x="8929" y="1175"/>
                    <a:pt x="8277" y="996"/>
                    <a:pt x="8277" y="996"/>
                  </a:cubicBezTo>
                  <a:lnTo>
                    <a:pt x="8297" y="916"/>
                  </a:lnTo>
                  <a:lnTo>
                    <a:pt x="8907" y="981"/>
                  </a:lnTo>
                  <a:cubicBezTo>
                    <a:pt x="8907" y="981"/>
                    <a:pt x="8963" y="925"/>
                    <a:pt x="8929" y="907"/>
                  </a:cubicBezTo>
                  <a:cubicBezTo>
                    <a:pt x="8896" y="886"/>
                    <a:pt x="8352" y="774"/>
                    <a:pt x="8351" y="774"/>
                  </a:cubicBezTo>
                  <a:lnTo>
                    <a:pt x="8351" y="774"/>
                  </a:lnTo>
                  <a:cubicBezTo>
                    <a:pt x="8352" y="774"/>
                    <a:pt x="8705" y="821"/>
                    <a:pt x="8807" y="821"/>
                  </a:cubicBezTo>
                  <a:cubicBezTo>
                    <a:pt x="8823" y="821"/>
                    <a:pt x="8833" y="820"/>
                    <a:pt x="8834" y="817"/>
                  </a:cubicBezTo>
                  <a:cubicBezTo>
                    <a:pt x="8842" y="799"/>
                    <a:pt x="8816" y="758"/>
                    <a:pt x="8816" y="758"/>
                  </a:cubicBezTo>
                  <a:cubicBezTo>
                    <a:pt x="8747" y="773"/>
                    <a:pt x="8690" y="779"/>
                    <a:pt x="8641" y="779"/>
                  </a:cubicBezTo>
                  <a:cubicBezTo>
                    <a:pt x="8467" y="779"/>
                    <a:pt x="8387" y="704"/>
                    <a:pt x="8197" y="704"/>
                  </a:cubicBezTo>
                  <a:cubicBezTo>
                    <a:pt x="8182" y="703"/>
                    <a:pt x="8168" y="703"/>
                    <a:pt x="8153" y="703"/>
                  </a:cubicBezTo>
                  <a:cubicBezTo>
                    <a:pt x="7944" y="703"/>
                    <a:pt x="7738" y="741"/>
                    <a:pt x="7543" y="819"/>
                  </a:cubicBezTo>
                  <a:cubicBezTo>
                    <a:pt x="7367" y="873"/>
                    <a:pt x="7190" y="920"/>
                    <a:pt x="7164" y="935"/>
                  </a:cubicBezTo>
                  <a:cubicBezTo>
                    <a:pt x="6566" y="881"/>
                    <a:pt x="5970" y="793"/>
                    <a:pt x="5381" y="670"/>
                  </a:cubicBezTo>
                  <a:cubicBezTo>
                    <a:pt x="4750" y="532"/>
                    <a:pt x="4106" y="364"/>
                    <a:pt x="3771" y="364"/>
                  </a:cubicBezTo>
                  <a:cubicBezTo>
                    <a:pt x="3747" y="364"/>
                    <a:pt x="3726" y="365"/>
                    <a:pt x="3705" y="366"/>
                  </a:cubicBezTo>
                  <a:cubicBezTo>
                    <a:pt x="3396" y="392"/>
                    <a:pt x="2511" y="420"/>
                    <a:pt x="2511" y="420"/>
                  </a:cubicBezTo>
                  <a:cubicBezTo>
                    <a:pt x="2511" y="420"/>
                    <a:pt x="2028" y="299"/>
                    <a:pt x="1680" y="197"/>
                  </a:cubicBezTo>
                  <a:cubicBezTo>
                    <a:pt x="1417" y="120"/>
                    <a:pt x="1133" y="0"/>
                    <a:pt x="869" y="0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4946816" y="3641392"/>
              <a:ext cx="60236" cy="15699"/>
            </a:xfrm>
            <a:custGeom>
              <a:avLst/>
              <a:gdLst/>
              <a:ahLst/>
              <a:cxnLst/>
              <a:rect l="l" t="t" r="r" b="b"/>
              <a:pathLst>
                <a:path w="871" h="227" fill="none" extrusionOk="0">
                  <a:moveTo>
                    <a:pt x="871" y="1"/>
                  </a:moveTo>
                  <a:cubicBezTo>
                    <a:pt x="871" y="1"/>
                    <a:pt x="43" y="210"/>
                    <a:pt x="1" y="226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496393" y="3519260"/>
              <a:ext cx="339494" cy="155328"/>
            </a:xfrm>
            <a:custGeom>
              <a:avLst/>
              <a:gdLst/>
              <a:ahLst/>
              <a:cxnLst/>
              <a:rect l="l" t="t" r="r" b="b"/>
              <a:pathLst>
                <a:path w="4909" h="2246" extrusionOk="0">
                  <a:moveTo>
                    <a:pt x="4346" y="1"/>
                  </a:moveTo>
                  <a:cubicBezTo>
                    <a:pt x="4310" y="1"/>
                    <a:pt x="4265" y="22"/>
                    <a:pt x="4234" y="78"/>
                  </a:cubicBezTo>
                  <a:cubicBezTo>
                    <a:pt x="4173" y="190"/>
                    <a:pt x="3975" y="520"/>
                    <a:pt x="3927" y="582"/>
                  </a:cubicBezTo>
                  <a:cubicBezTo>
                    <a:pt x="3878" y="643"/>
                    <a:pt x="3731" y="656"/>
                    <a:pt x="3731" y="656"/>
                  </a:cubicBezTo>
                  <a:lnTo>
                    <a:pt x="3767" y="606"/>
                  </a:lnTo>
                  <a:cubicBezTo>
                    <a:pt x="3802" y="556"/>
                    <a:pt x="4009" y="233"/>
                    <a:pt x="4009" y="233"/>
                  </a:cubicBezTo>
                  <a:lnTo>
                    <a:pt x="3899" y="140"/>
                  </a:lnTo>
                  <a:cubicBezTo>
                    <a:pt x="3899" y="140"/>
                    <a:pt x="3716" y="395"/>
                    <a:pt x="3604" y="543"/>
                  </a:cubicBezTo>
                  <a:cubicBezTo>
                    <a:pt x="3494" y="692"/>
                    <a:pt x="3310" y="898"/>
                    <a:pt x="3310" y="898"/>
                  </a:cubicBezTo>
                  <a:cubicBezTo>
                    <a:pt x="3125" y="926"/>
                    <a:pt x="2937" y="940"/>
                    <a:pt x="2750" y="940"/>
                  </a:cubicBezTo>
                  <a:cubicBezTo>
                    <a:pt x="2709" y="940"/>
                    <a:pt x="2667" y="939"/>
                    <a:pt x="2626" y="938"/>
                  </a:cubicBezTo>
                  <a:cubicBezTo>
                    <a:pt x="2595" y="934"/>
                    <a:pt x="2548" y="933"/>
                    <a:pt x="2490" y="933"/>
                  </a:cubicBezTo>
                  <a:cubicBezTo>
                    <a:pt x="2100" y="933"/>
                    <a:pt x="1181" y="999"/>
                    <a:pt x="822" y="1085"/>
                  </a:cubicBezTo>
                  <a:cubicBezTo>
                    <a:pt x="408" y="1184"/>
                    <a:pt x="39" y="1674"/>
                    <a:pt x="15" y="1773"/>
                  </a:cubicBezTo>
                  <a:cubicBezTo>
                    <a:pt x="0" y="1914"/>
                    <a:pt x="78" y="2048"/>
                    <a:pt x="211" y="2104"/>
                  </a:cubicBezTo>
                  <a:cubicBezTo>
                    <a:pt x="326" y="2150"/>
                    <a:pt x="667" y="2246"/>
                    <a:pt x="942" y="2246"/>
                  </a:cubicBezTo>
                  <a:cubicBezTo>
                    <a:pt x="1027" y="2246"/>
                    <a:pt x="1105" y="2237"/>
                    <a:pt x="1169" y="2214"/>
                  </a:cubicBezTo>
                  <a:cubicBezTo>
                    <a:pt x="1439" y="2117"/>
                    <a:pt x="3206" y="1392"/>
                    <a:pt x="3206" y="1392"/>
                  </a:cubicBezTo>
                  <a:cubicBezTo>
                    <a:pt x="3206" y="1392"/>
                    <a:pt x="3586" y="1538"/>
                    <a:pt x="3757" y="1538"/>
                  </a:cubicBezTo>
                  <a:cubicBezTo>
                    <a:pt x="3929" y="1538"/>
                    <a:pt x="4076" y="1478"/>
                    <a:pt x="4188" y="1465"/>
                  </a:cubicBezTo>
                  <a:cubicBezTo>
                    <a:pt x="4243" y="1462"/>
                    <a:pt x="4298" y="1461"/>
                    <a:pt x="4353" y="1461"/>
                  </a:cubicBezTo>
                  <a:cubicBezTo>
                    <a:pt x="4408" y="1461"/>
                    <a:pt x="4463" y="1462"/>
                    <a:pt x="4518" y="1465"/>
                  </a:cubicBezTo>
                  <a:cubicBezTo>
                    <a:pt x="4641" y="1465"/>
                    <a:pt x="4717" y="1402"/>
                    <a:pt x="4812" y="1303"/>
                  </a:cubicBezTo>
                  <a:cubicBezTo>
                    <a:pt x="4909" y="1206"/>
                    <a:pt x="4765" y="1206"/>
                    <a:pt x="4652" y="1206"/>
                  </a:cubicBezTo>
                  <a:cubicBezTo>
                    <a:pt x="4561" y="1206"/>
                    <a:pt x="4464" y="1237"/>
                    <a:pt x="4385" y="1237"/>
                  </a:cubicBezTo>
                  <a:cubicBezTo>
                    <a:pt x="4365" y="1237"/>
                    <a:pt x="4346" y="1235"/>
                    <a:pt x="4329" y="1230"/>
                  </a:cubicBezTo>
                  <a:cubicBezTo>
                    <a:pt x="4279" y="1217"/>
                    <a:pt x="4231" y="1200"/>
                    <a:pt x="4182" y="1182"/>
                  </a:cubicBezTo>
                  <a:lnTo>
                    <a:pt x="4354" y="1035"/>
                  </a:lnTo>
                  <a:cubicBezTo>
                    <a:pt x="4354" y="1035"/>
                    <a:pt x="4710" y="742"/>
                    <a:pt x="4782" y="632"/>
                  </a:cubicBezTo>
                  <a:cubicBezTo>
                    <a:pt x="4836" y="551"/>
                    <a:pt x="4832" y="496"/>
                    <a:pt x="4797" y="496"/>
                  </a:cubicBezTo>
                  <a:cubicBezTo>
                    <a:pt x="4784" y="496"/>
                    <a:pt x="4767" y="503"/>
                    <a:pt x="4747" y="520"/>
                  </a:cubicBezTo>
                  <a:cubicBezTo>
                    <a:pt x="4672" y="582"/>
                    <a:pt x="4206" y="865"/>
                    <a:pt x="4206" y="865"/>
                  </a:cubicBezTo>
                  <a:cubicBezTo>
                    <a:pt x="4206" y="865"/>
                    <a:pt x="4499" y="632"/>
                    <a:pt x="4609" y="421"/>
                  </a:cubicBezTo>
                  <a:cubicBezTo>
                    <a:pt x="4721" y="213"/>
                    <a:pt x="4728" y="200"/>
                    <a:pt x="4696" y="151"/>
                  </a:cubicBezTo>
                  <a:cubicBezTo>
                    <a:pt x="4689" y="141"/>
                    <a:pt x="4679" y="136"/>
                    <a:pt x="4665" y="136"/>
                  </a:cubicBezTo>
                  <a:cubicBezTo>
                    <a:pt x="4619" y="136"/>
                    <a:pt x="4540" y="199"/>
                    <a:pt x="4454" y="313"/>
                  </a:cubicBezTo>
                  <a:cubicBezTo>
                    <a:pt x="4331" y="457"/>
                    <a:pt x="4201" y="591"/>
                    <a:pt x="4061" y="716"/>
                  </a:cubicBezTo>
                  <a:cubicBezTo>
                    <a:pt x="4061" y="716"/>
                    <a:pt x="4406" y="92"/>
                    <a:pt x="4406" y="43"/>
                  </a:cubicBezTo>
                  <a:cubicBezTo>
                    <a:pt x="4406" y="19"/>
                    <a:pt x="4380" y="1"/>
                    <a:pt x="4346" y="1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728762" y="3591944"/>
              <a:ext cx="33057" cy="16805"/>
            </a:xfrm>
            <a:custGeom>
              <a:avLst/>
              <a:gdLst/>
              <a:ahLst/>
              <a:cxnLst/>
              <a:rect l="l" t="t" r="r" b="b"/>
              <a:pathLst>
                <a:path w="478" h="243" fill="none" extrusionOk="0">
                  <a:moveTo>
                    <a:pt x="0" y="220"/>
                  </a:moveTo>
                  <a:cubicBezTo>
                    <a:pt x="67" y="243"/>
                    <a:pt x="140" y="243"/>
                    <a:pt x="207" y="220"/>
                  </a:cubicBezTo>
                  <a:cubicBezTo>
                    <a:pt x="330" y="183"/>
                    <a:pt x="477" y="0"/>
                    <a:pt x="477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273636" y="3878256"/>
              <a:ext cx="101662" cy="156019"/>
            </a:xfrm>
            <a:custGeom>
              <a:avLst/>
              <a:gdLst/>
              <a:ahLst/>
              <a:cxnLst/>
              <a:rect l="l" t="t" r="r" b="b"/>
              <a:pathLst>
                <a:path w="1470" h="2256" extrusionOk="0">
                  <a:moveTo>
                    <a:pt x="188" y="1"/>
                  </a:moveTo>
                  <a:cubicBezTo>
                    <a:pt x="161" y="1"/>
                    <a:pt x="136" y="20"/>
                    <a:pt x="112" y="65"/>
                  </a:cubicBezTo>
                  <a:cubicBezTo>
                    <a:pt x="1" y="272"/>
                    <a:pt x="98" y="1025"/>
                    <a:pt x="289" y="1360"/>
                  </a:cubicBezTo>
                  <a:cubicBezTo>
                    <a:pt x="481" y="1695"/>
                    <a:pt x="752" y="2240"/>
                    <a:pt x="849" y="2255"/>
                  </a:cubicBezTo>
                  <a:cubicBezTo>
                    <a:pt x="852" y="2255"/>
                    <a:pt x="856" y="2255"/>
                    <a:pt x="860" y="2255"/>
                  </a:cubicBezTo>
                  <a:cubicBezTo>
                    <a:pt x="942" y="2255"/>
                    <a:pt x="1247" y="2163"/>
                    <a:pt x="1469" y="2094"/>
                  </a:cubicBezTo>
                  <a:lnTo>
                    <a:pt x="1160" y="1641"/>
                  </a:lnTo>
                  <a:lnTo>
                    <a:pt x="1328" y="1455"/>
                  </a:lnTo>
                  <a:cubicBezTo>
                    <a:pt x="1328" y="1455"/>
                    <a:pt x="752" y="928"/>
                    <a:pt x="560" y="560"/>
                  </a:cubicBezTo>
                  <a:cubicBezTo>
                    <a:pt x="409" y="271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5354223" y="4092852"/>
              <a:ext cx="64247" cy="130777"/>
            </a:xfrm>
            <a:custGeom>
              <a:avLst/>
              <a:gdLst/>
              <a:ahLst/>
              <a:cxnLst/>
              <a:rect l="l" t="t" r="r" b="b"/>
              <a:pathLst>
                <a:path w="929" h="1891" extrusionOk="0">
                  <a:moveTo>
                    <a:pt x="352" y="1"/>
                  </a:moveTo>
                  <a:cubicBezTo>
                    <a:pt x="232" y="1"/>
                    <a:pt x="116" y="44"/>
                    <a:pt x="1" y="87"/>
                  </a:cubicBezTo>
                  <a:cubicBezTo>
                    <a:pt x="88" y="231"/>
                    <a:pt x="170" y="380"/>
                    <a:pt x="243" y="533"/>
                  </a:cubicBezTo>
                  <a:lnTo>
                    <a:pt x="336" y="743"/>
                  </a:lnTo>
                  <a:cubicBezTo>
                    <a:pt x="336" y="743"/>
                    <a:pt x="313" y="738"/>
                    <a:pt x="279" y="738"/>
                  </a:cubicBezTo>
                  <a:cubicBezTo>
                    <a:pt x="211" y="738"/>
                    <a:pt x="102" y="759"/>
                    <a:pt x="57" y="883"/>
                  </a:cubicBezTo>
                  <a:cubicBezTo>
                    <a:pt x="40" y="931"/>
                    <a:pt x="27" y="982"/>
                    <a:pt x="21" y="1032"/>
                  </a:cubicBezTo>
                  <a:cubicBezTo>
                    <a:pt x="181" y="1148"/>
                    <a:pt x="388" y="1310"/>
                    <a:pt x="388" y="1310"/>
                  </a:cubicBezTo>
                  <a:cubicBezTo>
                    <a:pt x="388" y="1310"/>
                    <a:pt x="591" y="1890"/>
                    <a:pt x="734" y="1890"/>
                  </a:cubicBezTo>
                  <a:cubicBezTo>
                    <a:pt x="741" y="1890"/>
                    <a:pt x="748" y="1889"/>
                    <a:pt x="755" y="1886"/>
                  </a:cubicBezTo>
                  <a:cubicBezTo>
                    <a:pt x="899" y="1822"/>
                    <a:pt x="929" y="1630"/>
                    <a:pt x="897" y="1358"/>
                  </a:cubicBezTo>
                  <a:cubicBezTo>
                    <a:pt x="865" y="1086"/>
                    <a:pt x="642" y="607"/>
                    <a:pt x="642" y="607"/>
                  </a:cubicBezTo>
                  <a:cubicBezTo>
                    <a:pt x="642" y="607"/>
                    <a:pt x="722" y="78"/>
                    <a:pt x="465" y="14"/>
                  </a:cubicBezTo>
                  <a:cubicBezTo>
                    <a:pt x="427" y="5"/>
                    <a:pt x="389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7"/>
          <p:cNvGrpSpPr/>
          <p:nvPr/>
        </p:nvGrpSpPr>
        <p:grpSpPr>
          <a:xfrm>
            <a:off x="4571247" y="3688632"/>
            <a:ext cx="1029564" cy="1196078"/>
            <a:chOff x="4592798" y="4053086"/>
            <a:chExt cx="474213" cy="550909"/>
          </a:xfrm>
        </p:grpSpPr>
        <p:sp>
          <p:nvSpPr>
            <p:cNvPr id="1046" name="Google Shape;1046;p47"/>
            <p:cNvSpPr/>
            <p:nvPr/>
          </p:nvSpPr>
          <p:spPr>
            <a:xfrm>
              <a:off x="4592798" y="4580343"/>
              <a:ext cx="474213" cy="23652"/>
            </a:xfrm>
            <a:custGeom>
              <a:avLst/>
              <a:gdLst/>
              <a:ahLst/>
              <a:cxnLst/>
              <a:rect l="l" t="t" r="r" b="b"/>
              <a:pathLst>
                <a:path w="6857" h="342" extrusionOk="0">
                  <a:moveTo>
                    <a:pt x="0" y="1"/>
                  </a:moveTo>
                  <a:lnTo>
                    <a:pt x="0" y="342"/>
                  </a:lnTo>
                  <a:lnTo>
                    <a:pt x="6856" y="342"/>
                  </a:lnTo>
                  <a:lnTo>
                    <a:pt x="6856" y="1"/>
                  </a:ln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4592798" y="4053086"/>
              <a:ext cx="29807" cy="550909"/>
            </a:xfrm>
            <a:custGeom>
              <a:avLst/>
              <a:gdLst/>
              <a:ahLst/>
              <a:cxnLst/>
              <a:rect l="l" t="t" r="r" b="b"/>
              <a:pathLst>
                <a:path w="431" h="7966" extrusionOk="0">
                  <a:moveTo>
                    <a:pt x="0" y="1"/>
                  </a:moveTo>
                  <a:lnTo>
                    <a:pt x="0" y="7966"/>
                  </a:lnTo>
                  <a:lnTo>
                    <a:pt x="431" y="7966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13;p40">
            <a:extLst>
              <a:ext uri="{FF2B5EF4-FFF2-40B4-BE49-F238E27FC236}">
                <a16:creationId xmlns:a16="http://schemas.microsoft.com/office/drawing/2014/main" id="{245A5B20-0F83-D134-110D-0F9D00BF8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1374" y="1966890"/>
            <a:ext cx="5897503" cy="1007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Conclusion!</a:t>
            </a:r>
          </a:p>
        </p:txBody>
      </p:sp>
      <p:sp>
        <p:nvSpPr>
          <p:cNvPr id="5" name="Google Shape;714;p40">
            <a:extLst>
              <a:ext uri="{FF2B5EF4-FFF2-40B4-BE49-F238E27FC236}">
                <a16:creationId xmlns:a16="http://schemas.microsoft.com/office/drawing/2014/main" id="{1B9BA582-46B6-EA03-886C-3C80959412C3}"/>
              </a:ext>
            </a:extLst>
          </p:cNvPr>
          <p:cNvSpPr txBox="1">
            <a:spLocks/>
          </p:cNvSpPr>
          <p:nvPr/>
        </p:nvSpPr>
        <p:spPr>
          <a:xfrm>
            <a:off x="3936473" y="570528"/>
            <a:ext cx="1645800" cy="9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b="1">
                <a:solidFill>
                  <a:schemeClr val="tx2"/>
                </a:solidFill>
                <a:latin typeface="Work Sans" pitchFamily="2" charset="77"/>
              </a:rPr>
              <a:t>05</a:t>
            </a:r>
          </a:p>
        </p:txBody>
      </p:sp>
      <p:pic>
        <p:nvPicPr>
          <p:cNvPr id="4" name="Picture 3" descr="Fit Freak">
            <a:extLst>
              <a:ext uri="{FF2B5EF4-FFF2-40B4-BE49-F238E27FC236}">
                <a16:creationId xmlns:a16="http://schemas.microsoft.com/office/drawing/2014/main" id="{6BC0A8B5-E1C2-F854-15B1-6322B4930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0" t="14179" r="16522" b="16957"/>
          <a:stretch/>
        </p:blipFill>
        <p:spPr>
          <a:xfrm>
            <a:off x="8259875" y="35304"/>
            <a:ext cx="951271" cy="9769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8"/>
          <p:cNvSpPr txBox="1">
            <a:spLocks noGrp="1"/>
          </p:cNvSpPr>
          <p:nvPr>
            <p:ph type="subTitle" idx="1"/>
          </p:nvPr>
        </p:nvSpPr>
        <p:spPr>
          <a:xfrm>
            <a:off x="3200400" y="1291183"/>
            <a:ext cx="5701694" cy="30226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just"/>
            <a:r>
              <a:rPr lang="en-US" sz="1800" err="1">
                <a:solidFill>
                  <a:schemeClr val="bg1">
                    <a:lumMod val="10000"/>
                  </a:schemeClr>
                </a:solidFill>
                <a:latin typeface="Work Sans"/>
              </a:rPr>
              <a:t>FitFreak</a:t>
            </a:r>
            <a:r>
              <a:rPr lang="en-US" sz="1800">
                <a:solidFill>
                  <a:schemeClr val="bg1">
                    <a:lumMod val="10000"/>
                  </a:schemeClr>
                </a:solidFill>
                <a:latin typeface="Work Sans"/>
              </a:rPr>
              <a:t> Gym's database design provides an efficient solution to manage the gym's operations, customers, and products. The design covers all the necessary aspects, from memberships and classes to discounts and equipment inventory. </a:t>
            </a:r>
          </a:p>
        </p:txBody>
      </p:sp>
      <p:sp>
        <p:nvSpPr>
          <p:cNvPr id="4" name="Google Shape;875;p42">
            <a:extLst>
              <a:ext uri="{FF2B5EF4-FFF2-40B4-BE49-F238E27FC236}">
                <a16:creationId xmlns:a16="http://schemas.microsoft.com/office/drawing/2014/main" id="{7C2C5E59-4CBC-C2FF-B925-35B9D7F394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1510" y="630174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Conclusion ~</a:t>
            </a:r>
            <a:endParaRPr sz="3600">
              <a:solidFill>
                <a:schemeClr val="lt2"/>
              </a:solidFill>
            </a:endParaRPr>
          </a:p>
        </p:txBody>
      </p:sp>
      <p:pic>
        <p:nvPicPr>
          <p:cNvPr id="5" name="Picture 4" descr="Fit Freak">
            <a:extLst>
              <a:ext uri="{FF2B5EF4-FFF2-40B4-BE49-F238E27FC236}">
                <a16:creationId xmlns:a16="http://schemas.microsoft.com/office/drawing/2014/main" id="{7ABBAD60-9224-C76D-72BA-BA1C32AC0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0" t="14179" r="16522" b="16957"/>
          <a:stretch/>
        </p:blipFill>
        <p:spPr>
          <a:xfrm>
            <a:off x="8259875" y="35304"/>
            <a:ext cx="951271" cy="976914"/>
          </a:xfrm>
          <a:prstGeom prst="rect">
            <a:avLst/>
          </a:prstGeom>
        </p:spPr>
      </p:pic>
      <p:pic>
        <p:nvPicPr>
          <p:cNvPr id="11" name="Picture 10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C060AB1-5023-57C6-09A9-269766644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642" r="58444" b="16350"/>
          <a:stretch/>
        </p:blipFill>
        <p:spPr>
          <a:xfrm>
            <a:off x="-100926" y="1973001"/>
            <a:ext cx="3301326" cy="26815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3;p40">
            <a:extLst>
              <a:ext uri="{FF2B5EF4-FFF2-40B4-BE49-F238E27FC236}">
                <a16:creationId xmlns:a16="http://schemas.microsoft.com/office/drawing/2014/main" id="{245A5B20-0F83-D134-110D-0F9D00BF8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3248" y="1827831"/>
            <a:ext cx="5897503" cy="1487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You!</a:t>
            </a:r>
          </a:p>
        </p:txBody>
      </p:sp>
      <p:pic>
        <p:nvPicPr>
          <p:cNvPr id="4" name="Picture 3" descr="Fit Freak">
            <a:extLst>
              <a:ext uri="{FF2B5EF4-FFF2-40B4-BE49-F238E27FC236}">
                <a16:creationId xmlns:a16="http://schemas.microsoft.com/office/drawing/2014/main" id="{6BC0A8B5-E1C2-F854-15B1-6322B4930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0" t="14179" r="16522" b="16957"/>
          <a:stretch/>
        </p:blipFill>
        <p:spPr>
          <a:xfrm>
            <a:off x="8259875" y="35304"/>
            <a:ext cx="951271" cy="9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8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8"/>
          <p:cNvSpPr txBox="1">
            <a:spLocks noGrp="1"/>
          </p:cNvSpPr>
          <p:nvPr>
            <p:ph type="title"/>
          </p:nvPr>
        </p:nvSpPr>
        <p:spPr>
          <a:xfrm>
            <a:off x="720000" y="935663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34" name="Google Shape;534;p38"/>
          <p:cNvSpPr txBox="1">
            <a:spLocks noGrp="1"/>
          </p:cNvSpPr>
          <p:nvPr>
            <p:ph type="title" idx="5"/>
          </p:nvPr>
        </p:nvSpPr>
        <p:spPr>
          <a:xfrm>
            <a:off x="1382549" y="1810775"/>
            <a:ext cx="822678" cy="2782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01</a:t>
            </a:r>
          </a:p>
        </p:txBody>
      </p:sp>
      <p:sp>
        <p:nvSpPr>
          <p:cNvPr id="535" name="Google Shape;535;p38"/>
          <p:cNvSpPr txBox="1">
            <a:spLocks noGrp="1"/>
          </p:cNvSpPr>
          <p:nvPr>
            <p:ph type="title" idx="6"/>
          </p:nvPr>
        </p:nvSpPr>
        <p:spPr>
          <a:xfrm>
            <a:off x="1368438" y="2819464"/>
            <a:ext cx="822678" cy="2782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03</a:t>
            </a:r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 idx="7"/>
          </p:nvPr>
        </p:nvSpPr>
        <p:spPr>
          <a:xfrm>
            <a:off x="5018251" y="1844637"/>
            <a:ext cx="822678" cy="271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02</a:t>
            </a:r>
          </a:p>
        </p:txBody>
      </p:sp>
      <p:sp>
        <p:nvSpPr>
          <p:cNvPr id="537" name="Google Shape;537;p38"/>
          <p:cNvSpPr txBox="1">
            <a:spLocks noGrp="1"/>
          </p:cNvSpPr>
          <p:nvPr>
            <p:ph type="title" idx="8"/>
          </p:nvPr>
        </p:nvSpPr>
        <p:spPr>
          <a:xfrm>
            <a:off x="5004140" y="2811001"/>
            <a:ext cx="822678" cy="271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04</a:t>
            </a:r>
          </a:p>
        </p:txBody>
      </p:sp>
      <p:sp>
        <p:nvSpPr>
          <p:cNvPr id="538" name="Google Shape;538;p38"/>
          <p:cNvSpPr txBox="1">
            <a:spLocks noGrp="1"/>
          </p:cNvSpPr>
          <p:nvPr>
            <p:ph type="subTitle" idx="9"/>
          </p:nvPr>
        </p:nvSpPr>
        <p:spPr>
          <a:xfrm>
            <a:off x="1382549" y="2228709"/>
            <a:ext cx="2482145" cy="400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Introduction</a:t>
            </a:r>
          </a:p>
        </p:txBody>
      </p:sp>
      <p:sp>
        <p:nvSpPr>
          <p:cNvPr id="539" name="Google Shape;539;p38"/>
          <p:cNvSpPr txBox="1">
            <a:spLocks noGrp="1"/>
          </p:cNvSpPr>
          <p:nvPr>
            <p:ph type="subTitle" idx="13"/>
          </p:nvPr>
        </p:nvSpPr>
        <p:spPr>
          <a:xfrm>
            <a:off x="5018250" y="2228709"/>
            <a:ext cx="3243999" cy="441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ERD </a:t>
            </a:r>
          </a:p>
        </p:txBody>
      </p:sp>
      <p:sp>
        <p:nvSpPr>
          <p:cNvPr id="540" name="Google Shape;540;p38"/>
          <p:cNvSpPr txBox="1">
            <a:spLocks noGrp="1"/>
          </p:cNvSpPr>
          <p:nvPr>
            <p:ph type="subTitle" idx="14"/>
          </p:nvPr>
        </p:nvSpPr>
        <p:spPr>
          <a:xfrm>
            <a:off x="1368438" y="3237465"/>
            <a:ext cx="2482145" cy="4001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-US" sz="2000"/>
              <a:t>Normalization</a:t>
            </a:r>
          </a:p>
        </p:txBody>
      </p:sp>
      <p:sp>
        <p:nvSpPr>
          <p:cNvPr id="541" name="Google Shape;541;p38"/>
          <p:cNvSpPr txBox="1">
            <a:spLocks noGrp="1"/>
          </p:cNvSpPr>
          <p:nvPr>
            <p:ph type="subTitle" idx="15"/>
          </p:nvPr>
        </p:nvSpPr>
        <p:spPr>
          <a:xfrm>
            <a:off x="5004140" y="3223479"/>
            <a:ext cx="2482145" cy="412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000"/>
              <a:t>Queries</a:t>
            </a:r>
          </a:p>
        </p:txBody>
      </p:sp>
      <p:pic>
        <p:nvPicPr>
          <p:cNvPr id="2" name="Picture 1" descr="Fit Freak">
            <a:extLst>
              <a:ext uri="{FF2B5EF4-FFF2-40B4-BE49-F238E27FC236}">
                <a16:creationId xmlns:a16="http://schemas.microsoft.com/office/drawing/2014/main" id="{871DFEB7-9C48-FC9A-914D-A2F3752FB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0" t="14179" r="16522" b="16957"/>
          <a:stretch/>
        </p:blipFill>
        <p:spPr>
          <a:xfrm>
            <a:off x="44363" y="26572"/>
            <a:ext cx="951271" cy="976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826046-C4DC-C48B-2CB0-276ED73DEA70}"/>
              </a:ext>
            </a:extLst>
          </p:cNvPr>
          <p:cNvSpPr txBox="1"/>
          <p:nvPr/>
        </p:nvSpPr>
        <p:spPr>
          <a:xfrm>
            <a:off x="1365956" y="411409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333333"/>
                </a:solidFill>
                <a:latin typeface="Work Sans SemiBold"/>
              </a:rPr>
              <a:t>Conclusion</a:t>
            </a:r>
            <a:endParaRPr lang="en-US"/>
          </a:p>
        </p:txBody>
      </p:sp>
      <p:sp>
        <p:nvSpPr>
          <p:cNvPr id="7" name="Google Shape;537;p38">
            <a:extLst>
              <a:ext uri="{FF2B5EF4-FFF2-40B4-BE49-F238E27FC236}">
                <a16:creationId xmlns:a16="http://schemas.microsoft.com/office/drawing/2014/main" id="{848CF175-8B0C-5B1A-C184-B79E630F2A32}"/>
              </a:ext>
            </a:extLst>
          </p:cNvPr>
          <p:cNvSpPr txBox="1">
            <a:spLocks/>
          </p:cNvSpPr>
          <p:nvPr/>
        </p:nvSpPr>
        <p:spPr>
          <a:xfrm>
            <a:off x="1374762" y="3845345"/>
            <a:ext cx="822678" cy="27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SemiBold"/>
              <a:buNone/>
              <a:defRPr sz="3500" b="0" i="0" u="none" strike="noStrike" cap="none">
                <a:solidFill>
                  <a:schemeClr val="lt2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SemiBold"/>
              <a:buNone/>
              <a:defRPr sz="3000" b="0" i="0" u="none" strike="noStrike" cap="none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SemiBold"/>
              <a:buNone/>
              <a:defRPr sz="3000" b="0" i="0" u="none" strike="noStrike" cap="none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SemiBold"/>
              <a:buNone/>
              <a:defRPr sz="3000" b="0" i="0" u="none" strike="noStrike" cap="none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SemiBold"/>
              <a:buNone/>
              <a:defRPr sz="3000" b="0" i="0" u="none" strike="noStrike" cap="none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SemiBold"/>
              <a:buNone/>
              <a:defRPr sz="3000" b="0" i="0" u="none" strike="noStrike" cap="none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SemiBold"/>
              <a:buNone/>
              <a:defRPr sz="3000" b="0" i="0" u="none" strike="noStrike" cap="none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SemiBold"/>
              <a:buNone/>
              <a:defRPr sz="3000" b="0" i="0" u="none" strike="noStrike" cap="none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 SemiBold"/>
              <a:buNone/>
              <a:defRPr sz="3000" b="0" i="0" u="none" strike="noStrike" cap="none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r>
              <a:rPr lang="en" sz="3200"/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t Freak">
            <a:extLst>
              <a:ext uri="{FF2B5EF4-FFF2-40B4-BE49-F238E27FC236}">
                <a16:creationId xmlns:a16="http://schemas.microsoft.com/office/drawing/2014/main" id="{E89AD7D9-D2F4-27D0-2FF0-247C0FC8C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20" t="14179" r="16522" b="16957"/>
          <a:stretch/>
        </p:blipFill>
        <p:spPr>
          <a:xfrm>
            <a:off x="0" y="0"/>
            <a:ext cx="951271" cy="976914"/>
          </a:xfrm>
          <a:prstGeom prst="rect">
            <a:avLst/>
          </a:prstGeom>
        </p:spPr>
      </p:pic>
      <p:pic>
        <p:nvPicPr>
          <p:cNvPr id="6" name="Picture 5" descr="Fit Freak">
            <a:extLst>
              <a:ext uri="{FF2B5EF4-FFF2-40B4-BE49-F238E27FC236}">
                <a16:creationId xmlns:a16="http://schemas.microsoft.com/office/drawing/2014/main" id="{2198B6F7-98CD-9EDD-CC6D-9004DC369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20" t="14179" r="16522" b="16957"/>
          <a:stretch/>
        </p:blipFill>
        <p:spPr>
          <a:xfrm>
            <a:off x="8192729" y="0"/>
            <a:ext cx="951271" cy="9769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D6943D-CAAE-F7B6-4C3A-58BD9D311D94}"/>
              </a:ext>
            </a:extLst>
          </p:cNvPr>
          <p:cNvSpPr txBox="1"/>
          <p:nvPr/>
        </p:nvSpPr>
        <p:spPr>
          <a:xfrm>
            <a:off x="2837810" y="1416339"/>
            <a:ext cx="3640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Work Sans" pitchFamily="2" charset="77"/>
              </a:rPr>
              <a:t>Introduction: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64F09-D436-318C-E66C-E0B265E6FBD4}"/>
              </a:ext>
            </a:extLst>
          </p:cNvPr>
          <p:cNvSpPr txBox="1"/>
          <p:nvPr/>
        </p:nvSpPr>
        <p:spPr>
          <a:xfrm>
            <a:off x="1667933" y="2168419"/>
            <a:ext cx="5833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err="1">
                <a:solidFill>
                  <a:srgbClr val="374151"/>
                </a:solidFill>
                <a:effectLst/>
                <a:latin typeface="Work Sans" pitchFamily="2" charset="77"/>
              </a:rPr>
              <a:t>FitFreak</a:t>
            </a:r>
            <a:r>
              <a:rPr lang="en-US" sz="1800" b="0" i="0">
                <a:solidFill>
                  <a:srgbClr val="374151"/>
                </a:solidFill>
                <a:effectLst/>
                <a:latin typeface="Work Sans" pitchFamily="2" charset="77"/>
              </a:rPr>
              <a:t> is a premier fitness company with multiple locations, committed to helping people of all fitness levels achieve their health and wellness goals. Whether you're a seasoned athlete or a fitness newbie, </a:t>
            </a:r>
            <a:r>
              <a:rPr lang="en-US" sz="1800" b="0" i="0" err="1">
                <a:solidFill>
                  <a:srgbClr val="374151"/>
                </a:solidFill>
                <a:effectLst/>
                <a:latin typeface="Work Sans" pitchFamily="2" charset="77"/>
              </a:rPr>
              <a:t>FitFreak</a:t>
            </a:r>
            <a:r>
              <a:rPr lang="en-US" sz="1800" b="0" i="0">
                <a:solidFill>
                  <a:srgbClr val="374151"/>
                </a:solidFill>
                <a:effectLst/>
                <a:latin typeface="Work Sans" pitchFamily="2" charset="77"/>
              </a:rPr>
              <a:t> has everything you need to get fit and stay fit. </a:t>
            </a:r>
            <a:endParaRPr lang="en-US">
              <a:latin typeface="Work Sans" pitchFamily="2" charset="7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964D98-3BF2-9451-64AF-9CCB912EDEE7}"/>
              </a:ext>
            </a:extLst>
          </p:cNvPr>
          <p:cNvCxnSpPr/>
          <p:nvPr/>
        </p:nvCxnSpPr>
        <p:spPr>
          <a:xfrm>
            <a:off x="2887133" y="2103093"/>
            <a:ext cx="3395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oogle Shape;714;p40">
            <a:extLst>
              <a:ext uri="{FF2B5EF4-FFF2-40B4-BE49-F238E27FC236}">
                <a16:creationId xmlns:a16="http://schemas.microsoft.com/office/drawing/2014/main" id="{DA016C7D-834B-3A45-B327-10FC56139013}"/>
              </a:ext>
            </a:extLst>
          </p:cNvPr>
          <p:cNvSpPr txBox="1">
            <a:spLocks/>
          </p:cNvSpPr>
          <p:nvPr/>
        </p:nvSpPr>
        <p:spPr>
          <a:xfrm>
            <a:off x="3749100" y="474169"/>
            <a:ext cx="16458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SemiBold"/>
              <a:buNone/>
              <a:defRPr sz="8000" b="0" i="0" u="none" strike="noStrike" cap="none">
                <a:solidFill>
                  <a:schemeClr val="lt2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SemiBold"/>
              <a:buNone/>
              <a:defRPr sz="6000" b="0" i="0" u="none" strike="noStrike" cap="none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SemiBold"/>
              <a:buNone/>
              <a:defRPr sz="6000" b="0" i="0" u="none" strike="noStrike" cap="none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SemiBold"/>
              <a:buNone/>
              <a:defRPr sz="6000" b="0" i="0" u="none" strike="noStrike" cap="none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SemiBold"/>
              <a:buNone/>
              <a:defRPr sz="6000" b="0" i="0" u="none" strike="noStrike" cap="none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SemiBold"/>
              <a:buNone/>
              <a:defRPr sz="6000" b="0" i="0" u="none" strike="noStrike" cap="none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SemiBold"/>
              <a:buNone/>
              <a:defRPr sz="6000" b="0" i="0" u="none" strike="noStrike" cap="none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SemiBold"/>
              <a:buNone/>
              <a:defRPr sz="6000" b="0" i="0" u="none" strike="noStrike" cap="none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SemiBold"/>
              <a:buNone/>
              <a:defRPr sz="6000" b="0" i="0" u="none" strike="noStrike" cap="none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r>
              <a:rPr lang="en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2139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t Freak">
            <a:extLst>
              <a:ext uri="{FF2B5EF4-FFF2-40B4-BE49-F238E27FC236}">
                <a16:creationId xmlns:a16="http://schemas.microsoft.com/office/drawing/2014/main" id="{E89AD7D9-D2F4-27D0-2FF0-247C0FC8C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20" t="14179" r="16522" b="16957"/>
          <a:stretch/>
        </p:blipFill>
        <p:spPr>
          <a:xfrm>
            <a:off x="0" y="0"/>
            <a:ext cx="951271" cy="976914"/>
          </a:xfrm>
          <a:prstGeom prst="rect">
            <a:avLst/>
          </a:prstGeom>
        </p:spPr>
      </p:pic>
      <p:pic>
        <p:nvPicPr>
          <p:cNvPr id="6" name="Picture 5" descr="Fit Freak">
            <a:extLst>
              <a:ext uri="{FF2B5EF4-FFF2-40B4-BE49-F238E27FC236}">
                <a16:creationId xmlns:a16="http://schemas.microsoft.com/office/drawing/2014/main" id="{2198B6F7-98CD-9EDD-CC6D-9004DC369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20" t="14179" r="16522" b="16957"/>
          <a:stretch/>
        </p:blipFill>
        <p:spPr>
          <a:xfrm>
            <a:off x="8192729" y="0"/>
            <a:ext cx="951271" cy="9769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D6943D-CAAE-F7B6-4C3A-58BD9D311D94}"/>
              </a:ext>
            </a:extLst>
          </p:cNvPr>
          <p:cNvSpPr txBox="1"/>
          <p:nvPr/>
        </p:nvSpPr>
        <p:spPr>
          <a:xfrm>
            <a:off x="2624201" y="249573"/>
            <a:ext cx="3640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Work Sans" pitchFamily="2" charset="77"/>
              </a:rPr>
              <a:t>Entities: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964D98-3BF2-9451-64AF-9CCB912EDEE7}"/>
              </a:ext>
            </a:extLst>
          </p:cNvPr>
          <p:cNvCxnSpPr/>
          <p:nvPr/>
        </p:nvCxnSpPr>
        <p:spPr>
          <a:xfrm>
            <a:off x="2746877" y="976914"/>
            <a:ext cx="3395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D13F992-191F-1759-36C9-556F989B48A2}"/>
              </a:ext>
            </a:extLst>
          </p:cNvPr>
          <p:cNvSpPr txBox="1"/>
          <p:nvPr/>
        </p:nvSpPr>
        <p:spPr>
          <a:xfrm>
            <a:off x="2220457" y="1247933"/>
            <a:ext cx="24562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Membership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Membership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Order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07653-E021-BD26-C989-970114D2383E}"/>
              </a:ext>
            </a:extLst>
          </p:cNvPr>
          <p:cNvSpPr txBox="1"/>
          <p:nvPr/>
        </p:nvSpPr>
        <p:spPr>
          <a:xfrm>
            <a:off x="5020570" y="1247933"/>
            <a:ext cx="18179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 Enrollment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Gym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Zipcode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Payroll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Incentive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Order 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1CD2FE-0A7F-9A9E-032D-973B0194F236}"/>
              </a:ext>
            </a:extLst>
          </p:cNvPr>
          <p:cNvSpPr txBox="1"/>
          <p:nvPr/>
        </p:nvSpPr>
        <p:spPr>
          <a:xfrm>
            <a:off x="3478855" y="3194059"/>
            <a:ext cx="19917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Coupon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Customer Coupon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Feedback</a:t>
            </a:r>
          </a:p>
        </p:txBody>
      </p:sp>
      <p:pic>
        <p:nvPicPr>
          <p:cNvPr id="14" name="Picture 13" descr="A group of people on a stage&#10;&#10;Description automatically generated">
            <a:extLst>
              <a:ext uri="{FF2B5EF4-FFF2-40B4-BE49-F238E27FC236}">
                <a16:creationId xmlns:a16="http://schemas.microsoft.com/office/drawing/2014/main" id="{7704648D-45D4-FD70-B612-D5C3DE74C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40" b="29662"/>
          <a:stretch/>
        </p:blipFill>
        <p:spPr>
          <a:xfrm>
            <a:off x="-45982" y="3008146"/>
            <a:ext cx="3524837" cy="213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4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40"/>
          <p:cNvGrpSpPr/>
          <p:nvPr/>
        </p:nvGrpSpPr>
        <p:grpSpPr>
          <a:xfrm>
            <a:off x="6257600" y="1769930"/>
            <a:ext cx="2993192" cy="2337190"/>
            <a:chOff x="225200" y="1922330"/>
            <a:chExt cx="2993192" cy="2337190"/>
          </a:xfrm>
        </p:grpSpPr>
        <p:sp>
          <p:nvSpPr>
            <p:cNvPr id="650" name="Google Shape;650;p40"/>
            <p:cNvSpPr/>
            <p:nvPr/>
          </p:nvSpPr>
          <p:spPr>
            <a:xfrm>
              <a:off x="2849026" y="2894605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1864275" y="3228289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2203394" y="2570763"/>
              <a:ext cx="233575" cy="94574"/>
            </a:xfrm>
            <a:custGeom>
              <a:avLst/>
              <a:gdLst/>
              <a:ahLst/>
              <a:cxnLst/>
              <a:rect l="l" t="t" r="r" b="b"/>
              <a:pathLst>
                <a:path w="2492" h="1009" extrusionOk="0">
                  <a:moveTo>
                    <a:pt x="0" y="1"/>
                  </a:moveTo>
                  <a:lnTo>
                    <a:pt x="0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2459092" y="2570763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1464137" y="3927056"/>
              <a:ext cx="233575" cy="94574"/>
            </a:xfrm>
            <a:custGeom>
              <a:avLst/>
              <a:gdLst/>
              <a:ahLst/>
              <a:cxnLst/>
              <a:rect l="l" t="t" r="r" b="b"/>
              <a:pathLst>
                <a:path w="2492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2" y="1008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1341818" y="4043751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2" y="1008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2718059" y="3025266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1564148" y="3700788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1830907" y="3700788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3" y="100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1853309" y="3567315"/>
              <a:ext cx="233481" cy="94667"/>
            </a:xfrm>
            <a:custGeom>
              <a:avLst/>
              <a:gdLst/>
              <a:ahLst/>
              <a:cxnLst/>
              <a:rect l="l" t="t" r="r" b="b"/>
              <a:pathLst>
                <a:path w="2491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984724" y="3025266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153435" y="4034284"/>
              <a:ext cx="233388" cy="94574"/>
            </a:xfrm>
            <a:custGeom>
              <a:avLst/>
              <a:gdLst/>
              <a:ahLst/>
              <a:cxnLst/>
              <a:rect l="l" t="t" r="r" b="b"/>
              <a:pathLst>
                <a:path w="2490" h="1009" extrusionOk="0">
                  <a:moveTo>
                    <a:pt x="0" y="0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2025493" y="4164758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2292251" y="4164758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1021633" y="2858143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0" y="0"/>
                  </a:moveTo>
                  <a:lnTo>
                    <a:pt x="0" y="1009"/>
                  </a:lnTo>
                  <a:lnTo>
                    <a:pt x="2492" y="1009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893784" y="2988617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0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1160543" y="2988617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0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930620" y="3561785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0" y="100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1964380" y="3109812"/>
              <a:ext cx="233669" cy="94667"/>
            </a:xfrm>
            <a:custGeom>
              <a:avLst/>
              <a:gdLst/>
              <a:ahLst/>
              <a:cxnLst/>
              <a:rect l="l" t="t" r="r" b="b"/>
              <a:pathLst>
                <a:path w="2493" h="1010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1614107" y="4038127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0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2336773" y="2454068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797147" y="3248909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930620" y="3132026"/>
              <a:ext cx="233481" cy="94761"/>
            </a:xfrm>
            <a:custGeom>
              <a:avLst/>
              <a:gdLst/>
              <a:ahLst/>
              <a:cxnLst/>
              <a:rect l="l" t="t" r="r" b="b"/>
              <a:pathLst>
                <a:path w="2491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0" y="1011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1525250" y="2563921"/>
              <a:ext cx="233481" cy="94667"/>
            </a:xfrm>
            <a:custGeom>
              <a:avLst/>
              <a:gdLst/>
              <a:ahLst/>
              <a:cxnLst/>
              <a:rect l="l" t="t" r="r" b="b"/>
              <a:pathLst>
                <a:path w="2491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336773" y="3231100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1" y="1008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447828" y="1922330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504706" y="2591946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3" y="1008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72129" y="2597293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25200" y="2766568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3" y="100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47084" y="2770786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1305170" y="2054959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0" y="100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40"/>
          <p:cNvGrpSpPr/>
          <p:nvPr/>
        </p:nvGrpSpPr>
        <p:grpSpPr>
          <a:xfrm>
            <a:off x="72800" y="1769930"/>
            <a:ext cx="2993192" cy="2337190"/>
            <a:chOff x="225200" y="1922330"/>
            <a:chExt cx="2993192" cy="2337190"/>
          </a:xfrm>
        </p:grpSpPr>
        <p:sp>
          <p:nvSpPr>
            <p:cNvPr id="682" name="Google Shape;682;p40"/>
            <p:cNvSpPr/>
            <p:nvPr/>
          </p:nvSpPr>
          <p:spPr>
            <a:xfrm>
              <a:off x="2849026" y="2894605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864275" y="3228289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2203394" y="2570763"/>
              <a:ext cx="233575" cy="94574"/>
            </a:xfrm>
            <a:custGeom>
              <a:avLst/>
              <a:gdLst/>
              <a:ahLst/>
              <a:cxnLst/>
              <a:rect l="l" t="t" r="r" b="b"/>
              <a:pathLst>
                <a:path w="2492" h="1009" extrusionOk="0">
                  <a:moveTo>
                    <a:pt x="0" y="1"/>
                  </a:moveTo>
                  <a:lnTo>
                    <a:pt x="0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2459092" y="2570763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464137" y="3927056"/>
              <a:ext cx="233575" cy="94574"/>
            </a:xfrm>
            <a:custGeom>
              <a:avLst/>
              <a:gdLst/>
              <a:ahLst/>
              <a:cxnLst/>
              <a:rect l="l" t="t" r="r" b="b"/>
              <a:pathLst>
                <a:path w="2492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2" y="1008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341818" y="4043751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2" y="1008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2718059" y="3025266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564148" y="3700788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830907" y="3700788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3" y="100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1853309" y="3567315"/>
              <a:ext cx="233481" cy="94667"/>
            </a:xfrm>
            <a:custGeom>
              <a:avLst/>
              <a:gdLst/>
              <a:ahLst/>
              <a:cxnLst/>
              <a:rect l="l" t="t" r="r" b="b"/>
              <a:pathLst>
                <a:path w="2491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2984724" y="3025266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2153435" y="4034284"/>
              <a:ext cx="233388" cy="94574"/>
            </a:xfrm>
            <a:custGeom>
              <a:avLst/>
              <a:gdLst/>
              <a:ahLst/>
              <a:cxnLst/>
              <a:rect l="l" t="t" r="r" b="b"/>
              <a:pathLst>
                <a:path w="2490" h="1009" extrusionOk="0">
                  <a:moveTo>
                    <a:pt x="0" y="0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2025493" y="4164758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2292251" y="4164758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1021633" y="2858143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0" y="0"/>
                  </a:moveTo>
                  <a:lnTo>
                    <a:pt x="0" y="1009"/>
                  </a:lnTo>
                  <a:lnTo>
                    <a:pt x="2492" y="1009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893784" y="2988617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0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160543" y="2988617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0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930620" y="3561785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0" y="100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1964380" y="3109812"/>
              <a:ext cx="233669" cy="94667"/>
            </a:xfrm>
            <a:custGeom>
              <a:avLst/>
              <a:gdLst/>
              <a:ahLst/>
              <a:cxnLst/>
              <a:rect l="l" t="t" r="r" b="b"/>
              <a:pathLst>
                <a:path w="2493" h="1010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1614107" y="4038127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0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2336773" y="2454068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7147" y="3248909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930620" y="3132026"/>
              <a:ext cx="233481" cy="94761"/>
            </a:xfrm>
            <a:custGeom>
              <a:avLst/>
              <a:gdLst/>
              <a:ahLst/>
              <a:cxnLst/>
              <a:rect l="l" t="t" r="r" b="b"/>
              <a:pathLst>
                <a:path w="2491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0" y="1011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1525250" y="2563921"/>
              <a:ext cx="233481" cy="94667"/>
            </a:xfrm>
            <a:custGeom>
              <a:avLst/>
              <a:gdLst/>
              <a:ahLst/>
              <a:cxnLst/>
              <a:rect l="l" t="t" r="r" b="b"/>
              <a:pathLst>
                <a:path w="2491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2336773" y="3231100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1" y="1008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1447828" y="1922330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504706" y="2591946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3" y="1008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72129" y="2597293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225200" y="2766568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3" y="100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47084" y="2770786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305170" y="2054959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0" y="100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" name="Google Shape;713;p40"/>
          <p:cNvSpPr txBox="1">
            <a:spLocks noGrp="1"/>
          </p:cNvSpPr>
          <p:nvPr>
            <p:ph type="title"/>
          </p:nvPr>
        </p:nvSpPr>
        <p:spPr>
          <a:xfrm>
            <a:off x="3086531" y="2075051"/>
            <a:ext cx="3392788" cy="1815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ERD </a:t>
            </a:r>
            <a:br>
              <a:rPr lang="en-US" sz="6000"/>
            </a:br>
            <a:r>
              <a:rPr lang="en-US" sz="6000"/>
              <a:t>Time!</a:t>
            </a:r>
          </a:p>
        </p:txBody>
      </p:sp>
      <p:sp>
        <p:nvSpPr>
          <p:cNvPr id="714" name="Google Shape;714;p40"/>
          <p:cNvSpPr txBox="1">
            <a:spLocks noGrp="1"/>
          </p:cNvSpPr>
          <p:nvPr>
            <p:ph type="title" idx="2"/>
          </p:nvPr>
        </p:nvSpPr>
        <p:spPr>
          <a:xfrm>
            <a:off x="3936473" y="570528"/>
            <a:ext cx="1645800" cy="9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16" name="Google Shape;716;p40"/>
          <p:cNvGrpSpPr/>
          <p:nvPr/>
        </p:nvGrpSpPr>
        <p:grpSpPr>
          <a:xfrm>
            <a:off x="1528083" y="2414606"/>
            <a:ext cx="1221842" cy="2540148"/>
            <a:chOff x="3911547" y="1206076"/>
            <a:chExt cx="595497" cy="1237949"/>
          </a:xfrm>
        </p:grpSpPr>
        <p:sp>
          <p:nvSpPr>
            <p:cNvPr id="717" name="Google Shape;717;p40"/>
            <p:cNvSpPr/>
            <p:nvPr/>
          </p:nvSpPr>
          <p:spPr>
            <a:xfrm>
              <a:off x="4041551" y="1979557"/>
              <a:ext cx="136904" cy="462938"/>
            </a:xfrm>
            <a:custGeom>
              <a:avLst/>
              <a:gdLst/>
              <a:ahLst/>
              <a:cxnLst/>
              <a:rect l="l" t="t" r="r" b="b"/>
              <a:pathLst>
                <a:path w="2679" h="9059" extrusionOk="0">
                  <a:moveTo>
                    <a:pt x="1013" y="1"/>
                  </a:moveTo>
                  <a:cubicBezTo>
                    <a:pt x="1013" y="1"/>
                    <a:pt x="1086" y="3494"/>
                    <a:pt x="1048" y="3788"/>
                  </a:cubicBezTo>
                  <a:cubicBezTo>
                    <a:pt x="981" y="4217"/>
                    <a:pt x="955" y="4651"/>
                    <a:pt x="974" y="5085"/>
                  </a:cubicBezTo>
                  <a:cubicBezTo>
                    <a:pt x="1011" y="5603"/>
                    <a:pt x="1110" y="7167"/>
                    <a:pt x="1110" y="7167"/>
                  </a:cubicBezTo>
                  <a:cubicBezTo>
                    <a:pt x="1018" y="7340"/>
                    <a:pt x="938" y="7519"/>
                    <a:pt x="867" y="7700"/>
                  </a:cubicBezTo>
                  <a:cubicBezTo>
                    <a:pt x="711" y="8078"/>
                    <a:pt x="1" y="8322"/>
                    <a:pt x="133" y="8723"/>
                  </a:cubicBezTo>
                  <a:cubicBezTo>
                    <a:pt x="214" y="8962"/>
                    <a:pt x="390" y="9058"/>
                    <a:pt x="609" y="9058"/>
                  </a:cubicBezTo>
                  <a:cubicBezTo>
                    <a:pt x="755" y="9058"/>
                    <a:pt x="920" y="9016"/>
                    <a:pt x="1089" y="8945"/>
                  </a:cubicBezTo>
                  <a:cubicBezTo>
                    <a:pt x="1510" y="8766"/>
                    <a:pt x="1622" y="8566"/>
                    <a:pt x="1777" y="8298"/>
                  </a:cubicBezTo>
                  <a:cubicBezTo>
                    <a:pt x="1933" y="8032"/>
                    <a:pt x="2178" y="7987"/>
                    <a:pt x="2245" y="7698"/>
                  </a:cubicBezTo>
                  <a:cubicBezTo>
                    <a:pt x="2312" y="7409"/>
                    <a:pt x="2163" y="7247"/>
                    <a:pt x="2181" y="6876"/>
                  </a:cubicBezTo>
                  <a:cubicBezTo>
                    <a:pt x="2200" y="6507"/>
                    <a:pt x="2364" y="5545"/>
                    <a:pt x="2439" y="4915"/>
                  </a:cubicBezTo>
                  <a:cubicBezTo>
                    <a:pt x="2513" y="4287"/>
                    <a:pt x="2420" y="3823"/>
                    <a:pt x="2457" y="3473"/>
                  </a:cubicBezTo>
                  <a:cubicBezTo>
                    <a:pt x="2494" y="3121"/>
                    <a:pt x="2679" y="426"/>
                    <a:pt x="2679" y="370"/>
                  </a:cubicBezTo>
                  <a:cubicBezTo>
                    <a:pt x="2679" y="314"/>
                    <a:pt x="101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4041398" y="2333848"/>
              <a:ext cx="116769" cy="108644"/>
            </a:xfrm>
            <a:custGeom>
              <a:avLst/>
              <a:gdLst/>
              <a:ahLst/>
              <a:cxnLst/>
              <a:rect l="l" t="t" r="r" b="b"/>
              <a:pathLst>
                <a:path w="2285" h="2126" extrusionOk="0">
                  <a:moveTo>
                    <a:pt x="1382" y="1"/>
                  </a:moveTo>
                  <a:cubicBezTo>
                    <a:pt x="1379" y="1"/>
                    <a:pt x="1375" y="1"/>
                    <a:pt x="1372" y="1"/>
                  </a:cubicBezTo>
                  <a:cubicBezTo>
                    <a:pt x="1107" y="12"/>
                    <a:pt x="1109" y="234"/>
                    <a:pt x="1109" y="234"/>
                  </a:cubicBezTo>
                  <a:cubicBezTo>
                    <a:pt x="1020" y="407"/>
                    <a:pt x="938" y="584"/>
                    <a:pt x="867" y="767"/>
                  </a:cubicBezTo>
                  <a:cubicBezTo>
                    <a:pt x="712" y="1145"/>
                    <a:pt x="0" y="1389"/>
                    <a:pt x="134" y="1790"/>
                  </a:cubicBezTo>
                  <a:cubicBezTo>
                    <a:pt x="214" y="2029"/>
                    <a:pt x="390" y="2125"/>
                    <a:pt x="609" y="2125"/>
                  </a:cubicBezTo>
                  <a:cubicBezTo>
                    <a:pt x="755" y="2125"/>
                    <a:pt x="920" y="2083"/>
                    <a:pt x="1089" y="2012"/>
                  </a:cubicBezTo>
                  <a:cubicBezTo>
                    <a:pt x="1512" y="1835"/>
                    <a:pt x="1622" y="1635"/>
                    <a:pt x="1776" y="1367"/>
                  </a:cubicBezTo>
                  <a:cubicBezTo>
                    <a:pt x="1931" y="1100"/>
                    <a:pt x="2175" y="1056"/>
                    <a:pt x="2242" y="767"/>
                  </a:cubicBezTo>
                  <a:cubicBezTo>
                    <a:pt x="2285" y="586"/>
                    <a:pt x="2188" y="271"/>
                    <a:pt x="2168" y="25"/>
                  </a:cubicBezTo>
                  <a:cubicBezTo>
                    <a:pt x="2050" y="167"/>
                    <a:pt x="1895" y="273"/>
                    <a:pt x="1722" y="331"/>
                  </a:cubicBezTo>
                  <a:cubicBezTo>
                    <a:pt x="1722" y="331"/>
                    <a:pt x="1637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4046917" y="2367473"/>
              <a:ext cx="109921" cy="75018"/>
            </a:xfrm>
            <a:custGeom>
              <a:avLst/>
              <a:gdLst/>
              <a:ahLst/>
              <a:cxnLst/>
              <a:rect l="l" t="t" r="r" b="b"/>
              <a:pathLst>
                <a:path w="2151" h="1468" extrusionOk="0">
                  <a:moveTo>
                    <a:pt x="2151" y="1"/>
                  </a:moveTo>
                  <a:lnTo>
                    <a:pt x="2151" y="1"/>
                  </a:lnTo>
                  <a:cubicBezTo>
                    <a:pt x="1965" y="135"/>
                    <a:pt x="1802" y="299"/>
                    <a:pt x="1668" y="485"/>
                  </a:cubicBezTo>
                  <a:cubicBezTo>
                    <a:pt x="1448" y="813"/>
                    <a:pt x="1340" y="1110"/>
                    <a:pt x="770" y="1251"/>
                  </a:cubicBezTo>
                  <a:cubicBezTo>
                    <a:pt x="712" y="1268"/>
                    <a:pt x="653" y="1276"/>
                    <a:pt x="594" y="1276"/>
                  </a:cubicBezTo>
                  <a:cubicBezTo>
                    <a:pt x="358" y="1276"/>
                    <a:pt x="135" y="1142"/>
                    <a:pt x="30" y="920"/>
                  </a:cubicBezTo>
                  <a:cubicBezTo>
                    <a:pt x="2" y="987"/>
                    <a:pt x="0" y="1061"/>
                    <a:pt x="24" y="1132"/>
                  </a:cubicBezTo>
                  <a:cubicBezTo>
                    <a:pt x="104" y="1371"/>
                    <a:pt x="280" y="1467"/>
                    <a:pt x="499" y="1467"/>
                  </a:cubicBezTo>
                  <a:cubicBezTo>
                    <a:pt x="645" y="1467"/>
                    <a:pt x="810" y="1425"/>
                    <a:pt x="979" y="1354"/>
                  </a:cubicBezTo>
                  <a:cubicBezTo>
                    <a:pt x="1402" y="1177"/>
                    <a:pt x="1514" y="975"/>
                    <a:pt x="1668" y="709"/>
                  </a:cubicBezTo>
                  <a:cubicBezTo>
                    <a:pt x="1825" y="441"/>
                    <a:pt x="2067" y="396"/>
                    <a:pt x="2134" y="107"/>
                  </a:cubicBezTo>
                  <a:cubicBezTo>
                    <a:pt x="2142" y="72"/>
                    <a:pt x="2147" y="36"/>
                    <a:pt x="2151" y="1"/>
                  </a:cubicBezTo>
                  <a:close/>
                </a:path>
              </a:pathLst>
            </a:custGeom>
            <a:solidFill>
              <a:srgbClr val="FFFFFF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4237477" y="1979557"/>
              <a:ext cx="136801" cy="464420"/>
            </a:xfrm>
            <a:custGeom>
              <a:avLst/>
              <a:gdLst/>
              <a:ahLst/>
              <a:cxnLst/>
              <a:rect l="l" t="t" r="r" b="b"/>
              <a:pathLst>
                <a:path w="2677" h="9088" extrusionOk="0">
                  <a:moveTo>
                    <a:pt x="1667" y="1"/>
                  </a:moveTo>
                  <a:cubicBezTo>
                    <a:pt x="1666" y="1"/>
                    <a:pt x="0" y="316"/>
                    <a:pt x="0" y="372"/>
                  </a:cubicBezTo>
                  <a:cubicBezTo>
                    <a:pt x="0" y="428"/>
                    <a:pt x="181" y="3121"/>
                    <a:pt x="218" y="3473"/>
                  </a:cubicBezTo>
                  <a:cubicBezTo>
                    <a:pt x="256" y="3825"/>
                    <a:pt x="163" y="4287"/>
                    <a:pt x="237" y="4917"/>
                  </a:cubicBezTo>
                  <a:cubicBezTo>
                    <a:pt x="312" y="5547"/>
                    <a:pt x="433" y="6173"/>
                    <a:pt x="455" y="6619"/>
                  </a:cubicBezTo>
                  <a:cubicBezTo>
                    <a:pt x="478" y="7062"/>
                    <a:pt x="369" y="7441"/>
                    <a:pt x="433" y="7730"/>
                  </a:cubicBezTo>
                  <a:cubicBezTo>
                    <a:pt x="496" y="8019"/>
                    <a:pt x="744" y="8061"/>
                    <a:pt x="899" y="8328"/>
                  </a:cubicBezTo>
                  <a:cubicBezTo>
                    <a:pt x="1055" y="8596"/>
                    <a:pt x="1165" y="8792"/>
                    <a:pt x="1588" y="8973"/>
                  </a:cubicBezTo>
                  <a:cubicBezTo>
                    <a:pt x="1756" y="9045"/>
                    <a:pt x="1921" y="9088"/>
                    <a:pt x="2067" y="9088"/>
                  </a:cubicBezTo>
                  <a:cubicBezTo>
                    <a:pt x="2286" y="9088"/>
                    <a:pt x="2463" y="8991"/>
                    <a:pt x="2542" y="8751"/>
                  </a:cubicBezTo>
                  <a:cubicBezTo>
                    <a:pt x="2677" y="8352"/>
                    <a:pt x="1965" y="8108"/>
                    <a:pt x="1810" y="7730"/>
                  </a:cubicBezTo>
                  <a:cubicBezTo>
                    <a:pt x="1739" y="7547"/>
                    <a:pt x="1659" y="7370"/>
                    <a:pt x="1568" y="7197"/>
                  </a:cubicBezTo>
                  <a:cubicBezTo>
                    <a:pt x="1568" y="7197"/>
                    <a:pt x="1667" y="5603"/>
                    <a:pt x="1704" y="5085"/>
                  </a:cubicBezTo>
                  <a:cubicBezTo>
                    <a:pt x="1722" y="4651"/>
                    <a:pt x="1698" y="4217"/>
                    <a:pt x="1629" y="3788"/>
                  </a:cubicBezTo>
                  <a:cubicBezTo>
                    <a:pt x="1592" y="3494"/>
                    <a:pt x="1667" y="1"/>
                    <a:pt x="1667" y="1"/>
                  </a:cubicBezTo>
                  <a:close/>
                </a:path>
              </a:pathLst>
            </a:custGeom>
            <a:solidFill>
              <a:srgbClr val="FFFFFF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257560" y="2335074"/>
              <a:ext cx="116616" cy="108593"/>
            </a:xfrm>
            <a:custGeom>
              <a:avLst/>
              <a:gdLst/>
              <a:ahLst/>
              <a:cxnLst/>
              <a:rect l="l" t="t" r="r" b="b"/>
              <a:pathLst>
                <a:path w="2282" h="2125" extrusionOk="0">
                  <a:moveTo>
                    <a:pt x="901" y="1"/>
                  </a:moveTo>
                  <a:cubicBezTo>
                    <a:pt x="648" y="1"/>
                    <a:pt x="562" y="329"/>
                    <a:pt x="562" y="329"/>
                  </a:cubicBezTo>
                  <a:cubicBezTo>
                    <a:pt x="562" y="329"/>
                    <a:pt x="550" y="330"/>
                    <a:pt x="529" y="330"/>
                  </a:cubicBezTo>
                  <a:cubicBezTo>
                    <a:pt x="443" y="330"/>
                    <a:pt x="205" y="312"/>
                    <a:pt x="49" y="124"/>
                  </a:cubicBezTo>
                  <a:cubicBezTo>
                    <a:pt x="29" y="372"/>
                    <a:pt x="1" y="588"/>
                    <a:pt x="42" y="769"/>
                  </a:cubicBezTo>
                  <a:cubicBezTo>
                    <a:pt x="105" y="1058"/>
                    <a:pt x="353" y="1103"/>
                    <a:pt x="509" y="1369"/>
                  </a:cubicBezTo>
                  <a:cubicBezTo>
                    <a:pt x="664" y="1639"/>
                    <a:pt x="772" y="1829"/>
                    <a:pt x="1193" y="2010"/>
                  </a:cubicBezTo>
                  <a:cubicBezTo>
                    <a:pt x="1362" y="2082"/>
                    <a:pt x="1527" y="2125"/>
                    <a:pt x="1673" y="2125"/>
                  </a:cubicBezTo>
                  <a:cubicBezTo>
                    <a:pt x="1893" y="2125"/>
                    <a:pt x="2070" y="2028"/>
                    <a:pt x="2149" y="1786"/>
                  </a:cubicBezTo>
                  <a:cubicBezTo>
                    <a:pt x="2282" y="1388"/>
                    <a:pt x="1572" y="1144"/>
                    <a:pt x="1417" y="765"/>
                  </a:cubicBezTo>
                  <a:cubicBezTo>
                    <a:pt x="1346" y="584"/>
                    <a:pt x="1266" y="406"/>
                    <a:pt x="1175" y="232"/>
                  </a:cubicBezTo>
                  <a:cubicBezTo>
                    <a:pt x="1175" y="232"/>
                    <a:pt x="1177" y="12"/>
                    <a:pt x="914" y="1"/>
                  </a:cubicBezTo>
                  <a:cubicBezTo>
                    <a:pt x="910" y="1"/>
                    <a:pt x="905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4258888" y="2369006"/>
              <a:ext cx="109870" cy="75018"/>
            </a:xfrm>
            <a:custGeom>
              <a:avLst/>
              <a:gdLst/>
              <a:ahLst/>
              <a:cxnLst/>
              <a:rect l="l" t="t" r="r" b="b"/>
              <a:pathLst>
                <a:path w="2150" h="1468" extrusionOk="0">
                  <a:moveTo>
                    <a:pt x="1" y="1"/>
                  </a:moveTo>
                  <a:lnTo>
                    <a:pt x="1" y="1"/>
                  </a:lnTo>
                  <a:cubicBezTo>
                    <a:pt x="3" y="36"/>
                    <a:pt x="8" y="73"/>
                    <a:pt x="16" y="109"/>
                  </a:cubicBezTo>
                  <a:cubicBezTo>
                    <a:pt x="79" y="398"/>
                    <a:pt x="327" y="440"/>
                    <a:pt x="483" y="707"/>
                  </a:cubicBezTo>
                  <a:cubicBezTo>
                    <a:pt x="638" y="975"/>
                    <a:pt x="748" y="1171"/>
                    <a:pt x="1171" y="1352"/>
                  </a:cubicBezTo>
                  <a:cubicBezTo>
                    <a:pt x="1340" y="1424"/>
                    <a:pt x="1506" y="1468"/>
                    <a:pt x="1652" y="1468"/>
                  </a:cubicBezTo>
                  <a:cubicBezTo>
                    <a:pt x="1871" y="1468"/>
                    <a:pt x="2046" y="1371"/>
                    <a:pt x="2125" y="1130"/>
                  </a:cubicBezTo>
                  <a:cubicBezTo>
                    <a:pt x="2150" y="1061"/>
                    <a:pt x="2148" y="985"/>
                    <a:pt x="2120" y="917"/>
                  </a:cubicBezTo>
                  <a:cubicBezTo>
                    <a:pt x="2015" y="1141"/>
                    <a:pt x="1792" y="1276"/>
                    <a:pt x="1556" y="1276"/>
                  </a:cubicBezTo>
                  <a:cubicBezTo>
                    <a:pt x="1498" y="1276"/>
                    <a:pt x="1440" y="1268"/>
                    <a:pt x="1382" y="1251"/>
                  </a:cubicBezTo>
                  <a:cubicBezTo>
                    <a:pt x="811" y="1108"/>
                    <a:pt x="701" y="811"/>
                    <a:pt x="482" y="483"/>
                  </a:cubicBezTo>
                  <a:cubicBezTo>
                    <a:pt x="349" y="297"/>
                    <a:pt x="185" y="13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4112021" y="1206076"/>
              <a:ext cx="269004" cy="311061"/>
            </a:xfrm>
            <a:custGeom>
              <a:avLst/>
              <a:gdLst/>
              <a:ahLst/>
              <a:cxnLst/>
              <a:rect l="l" t="t" r="r" b="b"/>
              <a:pathLst>
                <a:path w="5264" h="6087" extrusionOk="0">
                  <a:moveTo>
                    <a:pt x="2503" y="0"/>
                  </a:moveTo>
                  <a:cubicBezTo>
                    <a:pt x="2027" y="0"/>
                    <a:pt x="1494" y="142"/>
                    <a:pt x="1363" y="377"/>
                  </a:cubicBezTo>
                  <a:cubicBezTo>
                    <a:pt x="1181" y="703"/>
                    <a:pt x="1291" y="1616"/>
                    <a:pt x="1291" y="1616"/>
                  </a:cubicBezTo>
                  <a:cubicBezTo>
                    <a:pt x="1291" y="1616"/>
                    <a:pt x="901" y="3196"/>
                    <a:pt x="864" y="3463"/>
                  </a:cubicBezTo>
                  <a:cubicBezTo>
                    <a:pt x="827" y="3729"/>
                    <a:pt x="294" y="3910"/>
                    <a:pt x="146" y="4579"/>
                  </a:cubicBezTo>
                  <a:cubicBezTo>
                    <a:pt x="1" y="5248"/>
                    <a:pt x="853" y="5673"/>
                    <a:pt x="1106" y="5697"/>
                  </a:cubicBezTo>
                  <a:cubicBezTo>
                    <a:pt x="1143" y="5701"/>
                    <a:pt x="1189" y="5702"/>
                    <a:pt x="1244" y="5702"/>
                  </a:cubicBezTo>
                  <a:cubicBezTo>
                    <a:pt x="1570" y="5702"/>
                    <a:pt x="2177" y="5649"/>
                    <a:pt x="2552" y="5649"/>
                  </a:cubicBezTo>
                  <a:cubicBezTo>
                    <a:pt x="2988" y="5649"/>
                    <a:pt x="3792" y="6087"/>
                    <a:pt x="3792" y="6087"/>
                  </a:cubicBezTo>
                  <a:cubicBezTo>
                    <a:pt x="3786" y="5973"/>
                    <a:pt x="3790" y="5860"/>
                    <a:pt x="3805" y="5746"/>
                  </a:cubicBezTo>
                  <a:cubicBezTo>
                    <a:pt x="3831" y="5610"/>
                    <a:pt x="4142" y="5539"/>
                    <a:pt x="4450" y="5127"/>
                  </a:cubicBezTo>
                  <a:cubicBezTo>
                    <a:pt x="4755" y="4713"/>
                    <a:pt x="4425" y="4458"/>
                    <a:pt x="4353" y="4251"/>
                  </a:cubicBezTo>
                  <a:cubicBezTo>
                    <a:pt x="4280" y="4046"/>
                    <a:pt x="4412" y="4057"/>
                    <a:pt x="4619" y="3996"/>
                  </a:cubicBezTo>
                  <a:cubicBezTo>
                    <a:pt x="4826" y="3934"/>
                    <a:pt x="5264" y="3388"/>
                    <a:pt x="5240" y="2805"/>
                  </a:cubicBezTo>
                  <a:cubicBezTo>
                    <a:pt x="5216" y="2222"/>
                    <a:pt x="3840" y="1517"/>
                    <a:pt x="3756" y="1262"/>
                  </a:cubicBezTo>
                  <a:cubicBezTo>
                    <a:pt x="3671" y="1008"/>
                    <a:pt x="3514" y="242"/>
                    <a:pt x="3016" y="71"/>
                  </a:cubicBezTo>
                  <a:cubicBezTo>
                    <a:pt x="2874" y="23"/>
                    <a:pt x="2693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4207735" y="1248388"/>
              <a:ext cx="31684" cy="21616"/>
            </a:xfrm>
            <a:custGeom>
              <a:avLst/>
              <a:gdLst/>
              <a:ahLst/>
              <a:cxnLst/>
              <a:rect l="l" t="t" r="r" b="b"/>
              <a:pathLst>
                <a:path w="620" h="423" extrusionOk="0">
                  <a:moveTo>
                    <a:pt x="321" y="0"/>
                  </a:moveTo>
                  <a:cubicBezTo>
                    <a:pt x="260" y="0"/>
                    <a:pt x="197" y="18"/>
                    <a:pt x="144" y="57"/>
                  </a:cubicBezTo>
                  <a:cubicBezTo>
                    <a:pt x="1" y="167"/>
                    <a:pt x="74" y="423"/>
                    <a:pt x="74" y="423"/>
                  </a:cubicBezTo>
                  <a:lnTo>
                    <a:pt x="607" y="410"/>
                  </a:lnTo>
                  <a:cubicBezTo>
                    <a:pt x="620" y="316"/>
                    <a:pt x="609" y="220"/>
                    <a:pt x="571" y="132"/>
                  </a:cubicBezTo>
                  <a:cubicBezTo>
                    <a:pt x="532" y="54"/>
                    <a:pt x="429" y="0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4035572" y="1839588"/>
              <a:ext cx="335488" cy="179574"/>
            </a:xfrm>
            <a:custGeom>
              <a:avLst/>
              <a:gdLst/>
              <a:ahLst/>
              <a:cxnLst/>
              <a:rect l="l" t="t" r="r" b="b"/>
              <a:pathLst>
                <a:path w="6565" h="3514" extrusionOk="0">
                  <a:moveTo>
                    <a:pt x="774" y="0"/>
                  </a:moveTo>
                  <a:lnTo>
                    <a:pt x="0" y="2518"/>
                  </a:lnTo>
                  <a:cubicBezTo>
                    <a:pt x="0" y="2518"/>
                    <a:pt x="610" y="2887"/>
                    <a:pt x="1683" y="3221"/>
                  </a:cubicBezTo>
                  <a:cubicBezTo>
                    <a:pt x="2431" y="3453"/>
                    <a:pt x="2872" y="3488"/>
                    <a:pt x="3071" y="3488"/>
                  </a:cubicBezTo>
                  <a:cubicBezTo>
                    <a:pt x="3158" y="3488"/>
                    <a:pt x="3198" y="3482"/>
                    <a:pt x="3198" y="3482"/>
                  </a:cubicBezTo>
                  <a:lnTo>
                    <a:pt x="3307" y="3111"/>
                  </a:lnTo>
                  <a:lnTo>
                    <a:pt x="3491" y="3513"/>
                  </a:lnTo>
                  <a:cubicBezTo>
                    <a:pt x="3922" y="3504"/>
                    <a:pt x="4348" y="3454"/>
                    <a:pt x="4770" y="3366"/>
                  </a:cubicBezTo>
                  <a:cubicBezTo>
                    <a:pt x="5491" y="3217"/>
                    <a:pt x="6564" y="2701"/>
                    <a:pt x="6564" y="2701"/>
                  </a:cubicBezTo>
                  <a:lnTo>
                    <a:pt x="5919" y="53"/>
                  </a:lnTo>
                  <a:cubicBezTo>
                    <a:pt x="5919" y="53"/>
                    <a:pt x="4625" y="220"/>
                    <a:pt x="3174" y="220"/>
                  </a:cubicBezTo>
                  <a:cubicBezTo>
                    <a:pt x="2356" y="220"/>
                    <a:pt x="1488" y="167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4035572" y="1839486"/>
              <a:ext cx="168996" cy="178399"/>
            </a:xfrm>
            <a:custGeom>
              <a:avLst/>
              <a:gdLst/>
              <a:ahLst/>
              <a:cxnLst/>
              <a:rect l="l" t="t" r="r" b="b"/>
              <a:pathLst>
                <a:path w="3307" h="3491" extrusionOk="0">
                  <a:moveTo>
                    <a:pt x="774" y="1"/>
                  </a:moveTo>
                  <a:lnTo>
                    <a:pt x="0" y="2520"/>
                  </a:lnTo>
                  <a:cubicBezTo>
                    <a:pt x="0" y="2520"/>
                    <a:pt x="610" y="2889"/>
                    <a:pt x="1683" y="3223"/>
                  </a:cubicBezTo>
                  <a:cubicBezTo>
                    <a:pt x="2432" y="3455"/>
                    <a:pt x="2873" y="3490"/>
                    <a:pt x="3071" y="3490"/>
                  </a:cubicBezTo>
                  <a:cubicBezTo>
                    <a:pt x="3158" y="3490"/>
                    <a:pt x="3198" y="3484"/>
                    <a:pt x="3198" y="3484"/>
                  </a:cubicBezTo>
                  <a:lnTo>
                    <a:pt x="3307" y="3113"/>
                  </a:lnTo>
                  <a:lnTo>
                    <a:pt x="3307" y="3113"/>
                  </a:lnTo>
                  <a:cubicBezTo>
                    <a:pt x="3273" y="3115"/>
                    <a:pt x="3238" y="3116"/>
                    <a:pt x="3201" y="3116"/>
                  </a:cubicBezTo>
                  <a:cubicBezTo>
                    <a:pt x="2188" y="3116"/>
                    <a:pt x="241" y="2390"/>
                    <a:pt x="241" y="2390"/>
                  </a:cubicBezTo>
                  <a:lnTo>
                    <a:pt x="839" y="1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4204720" y="1842041"/>
              <a:ext cx="166543" cy="176917"/>
            </a:xfrm>
            <a:custGeom>
              <a:avLst/>
              <a:gdLst/>
              <a:ahLst/>
              <a:cxnLst/>
              <a:rect l="l" t="t" r="r" b="b"/>
              <a:pathLst>
                <a:path w="3259" h="3462" extrusionOk="0">
                  <a:moveTo>
                    <a:pt x="2613" y="1"/>
                  </a:moveTo>
                  <a:cubicBezTo>
                    <a:pt x="2613" y="3"/>
                    <a:pt x="2485" y="25"/>
                    <a:pt x="2267" y="46"/>
                  </a:cubicBezTo>
                  <a:lnTo>
                    <a:pt x="2999" y="2414"/>
                  </a:lnTo>
                  <a:cubicBezTo>
                    <a:pt x="2126" y="2841"/>
                    <a:pt x="1165" y="3062"/>
                    <a:pt x="195" y="3062"/>
                  </a:cubicBezTo>
                  <a:cubicBezTo>
                    <a:pt x="130" y="3062"/>
                    <a:pt x="65" y="3061"/>
                    <a:pt x="0" y="3059"/>
                  </a:cubicBezTo>
                  <a:lnTo>
                    <a:pt x="0" y="3059"/>
                  </a:lnTo>
                  <a:lnTo>
                    <a:pt x="185" y="3462"/>
                  </a:lnTo>
                  <a:cubicBezTo>
                    <a:pt x="615" y="3452"/>
                    <a:pt x="1042" y="3402"/>
                    <a:pt x="1463" y="3314"/>
                  </a:cubicBezTo>
                  <a:cubicBezTo>
                    <a:pt x="2185" y="3165"/>
                    <a:pt x="3258" y="2649"/>
                    <a:pt x="3258" y="2649"/>
                  </a:cubicBezTo>
                  <a:lnTo>
                    <a:pt x="2613" y="1"/>
                  </a:ln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3913489" y="1480954"/>
              <a:ext cx="593556" cy="393949"/>
            </a:xfrm>
            <a:custGeom>
              <a:avLst/>
              <a:gdLst/>
              <a:ahLst/>
              <a:cxnLst/>
              <a:rect l="l" t="t" r="r" b="b"/>
              <a:pathLst>
                <a:path w="11615" h="7709" extrusionOk="0">
                  <a:moveTo>
                    <a:pt x="4925" y="0"/>
                  </a:moveTo>
                  <a:cubicBezTo>
                    <a:pt x="4646" y="0"/>
                    <a:pt x="4228" y="10"/>
                    <a:pt x="4020" y="63"/>
                  </a:cubicBezTo>
                  <a:cubicBezTo>
                    <a:pt x="3694" y="149"/>
                    <a:pt x="1335" y="404"/>
                    <a:pt x="1335" y="404"/>
                  </a:cubicBezTo>
                  <a:cubicBezTo>
                    <a:pt x="1335" y="404"/>
                    <a:pt x="0" y="1416"/>
                    <a:pt x="134" y="1515"/>
                  </a:cubicBezTo>
                  <a:cubicBezTo>
                    <a:pt x="171" y="1542"/>
                    <a:pt x="229" y="1551"/>
                    <a:pt x="317" y="1551"/>
                  </a:cubicBezTo>
                  <a:cubicBezTo>
                    <a:pt x="547" y="1551"/>
                    <a:pt x="981" y="1485"/>
                    <a:pt x="1773" y="1485"/>
                  </a:cubicBezTo>
                  <a:cubicBezTo>
                    <a:pt x="2865" y="1485"/>
                    <a:pt x="3461" y="1450"/>
                    <a:pt x="3461" y="1450"/>
                  </a:cubicBezTo>
                  <a:cubicBezTo>
                    <a:pt x="3461" y="1450"/>
                    <a:pt x="3703" y="3539"/>
                    <a:pt x="3716" y="3733"/>
                  </a:cubicBezTo>
                  <a:cubicBezTo>
                    <a:pt x="3729" y="3928"/>
                    <a:pt x="3426" y="5445"/>
                    <a:pt x="3340" y="5956"/>
                  </a:cubicBezTo>
                  <a:cubicBezTo>
                    <a:pt x="3254" y="6467"/>
                    <a:pt x="2941" y="7167"/>
                    <a:pt x="2941" y="7167"/>
                  </a:cubicBezTo>
                  <a:cubicBezTo>
                    <a:pt x="2941" y="7167"/>
                    <a:pt x="3681" y="7695"/>
                    <a:pt x="5017" y="7708"/>
                  </a:cubicBezTo>
                  <a:cubicBezTo>
                    <a:pt x="5043" y="7708"/>
                    <a:pt x="5070" y="7708"/>
                    <a:pt x="5097" y="7708"/>
                  </a:cubicBezTo>
                  <a:cubicBezTo>
                    <a:pt x="6435" y="7708"/>
                    <a:pt x="8456" y="7440"/>
                    <a:pt x="8456" y="7440"/>
                  </a:cubicBezTo>
                  <a:cubicBezTo>
                    <a:pt x="8456" y="7440"/>
                    <a:pt x="7507" y="3722"/>
                    <a:pt x="7520" y="3541"/>
                  </a:cubicBezTo>
                  <a:cubicBezTo>
                    <a:pt x="7531" y="3358"/>
                    <a:pt x="7714" y="1716"/>
                    <a:pt x="7714" y="1716"/>
                  </a:cubicBezTo>
                  <a:cubicBezTo>
                    <a:pt x="7714" y="1716"/>
                    <a:pt x="9410" y="1835"/>
                    <a:pt x="10420" y="1835"/>
                  </a:cubicBezTo>
                  <a:cubicBezTo>
                    <a:pt x="10703" y="1835"/>
                    <a:pt x="10933" y="1826"/>
                    <a:pt x="11056" y="1802"/>
                  </a:cubicBezTo>
                  <a:cubicBezTo>
                    <a:pt x="11615" y="1694"/>
                    <a:pt x="11384" y="1440"/>
                    <a:pt x="11359" y="1329"/>
                  </a:cubicBezTo>
                  <a:cubicBezTo>
                    <a:pt x="11300" y="1058"/>
                    <a:pt x="10996" y="866"/>
                    <a:pt x="10886" y="745"/>
                  </a:cubicBezTo>
                  <a:cubicBezTo>
                    <a:pt x="10847" y="702"/>
                    <a:pt x="10736" y="689"/>
                    <a:pt x="10596" y="689"/>
                  </a:cubicBezTo>
                  <a:cubicBezTo>
                    <a:pt x="10396" y="689"/>
                    <a:pt x="10136" y="715"/>
                    <a:pt x="9946" y="715"/>
                  </a:cubicBezTo>
                  <a:cubicBezTo>
                    <a:pt x="9893" y="715"/>
                    <a:pt x="9845" y="713"/>
                    <a:pt x="9805" y="708"/>
                  </a:cubicBezTo>
                  <a:cubicBezTo>
                    <a:pt x="9525" y="673"/>
                    <a:pt x="8528" y="538"/>
                    <a:pt x="8225" y="453"/>
                  </a:cubicBezTo>
                  <a:cubicBezTo>
                    <a:pt x="7921" y="369"/>
                    <a:pt x="7679" y="223"/>
                    <a:pt x="7095" y="149"/>
                  </a:cubicBezTo>
                  <a:cubicBezTo>
                    <a:pt x="6512" y="76"/>
                    <a:pt x="6318" y="65"/>
                    <a:pt x="6318" y="65"/>
                  </a:cubicBezTo>
                  <a:lnTo>
                    <a:pt x="5200" y="3"/>
                  </a:lnTo>
                  <a:cubicBezTo>
                    <a:pt x="5200" y="3"/>
                    <a:pt x="5086" y="0"/>
                    <a:pt x="4925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4017482" y="1480954"/>
              <a:ext cx="347855" cy="393949"/>
            </a:xfrm>
            <a:custGeom>
              <a:avLst/>
              <a:gdLst/>
              <a:ahLst/>
              <a:cxnLst/>
              <a:rect l="l" t="t" r="r" b="b"/>
              <a:pathLst>
                <a:path w="6807" h="7709" extrusionOk="0">
                  <a:moveTo>
                    <a:pt x="2890" y="0"/>
                  </a:moveTo>
                  <a:cubicBezTo>
                    <a:pt x="2611" y="0"/>
                    <a:pt x="2193" y="10"/>
                    <a:pt x="1985" y="63"/>
                  </a:cubicBezTo>
                  <a:cubicBezTo>
                    <a:pt x="1775" y="119"/>
                    <a:pt x="722" y="244"/>
                    <a:pt x="0" y="326"/>
                  </a:cubicBezTo>
                  <a:lnTo>
                    <a:pt x="453" y="1480"/>
                  </a:lnTo>
                  <a:cubicBezTo>
                    <a:pt x="1089" y="1470"/>
                    <a:pt x="1426" y="1450"/>
                    <a:pt x="1426" y="1450"/>
                  </a:cubicBezTo>
                  <a:cubicBezTo>
                    <a:pt x="1426" y="1450"/>
                    <a:pt x="1668" y="3539"/>
                    <a:pt x="1681" y="3733"/>
                  </a:cubicBezTo>
                  <a:cubicBezTo>
                    <a:pt x="1694" y="3928"/>
                    <a:pt x="1391" y="5445"/>
                    <a:pt x="1305" y="5956"/>
                  </a:cubicBezTo>
                  <a:cubicBezTo>
                    <a:pt x="1219" y="6467"/>
                    <a:pt x="906" y="7167"/>
                    <a:pt x="906" y="7167"/>
                  </a:cubicBezTo>
                  <a:cubicBezTo>
                    <a:pt x="906" y="7167"/>
                    <a:pt x="1646" y="7695"/>
                    <a:pt x="2982" y="7708"/>
                  </a:cubicBezTo>
                  <a:cubicBezTo>
                    <a:pt x="3008" y="7708"/>
                    <a:pt x="3035" y="7708"/>
                    <a:pt x="3062" y="7708"/>
                  </a:cubicBezTo>
                  <a:cubicBezTo>
                    <a:pt x="4400" y="7708"/>
                    <a:pt x="6421" y="7440"/>
                    <a:pt x="6421" y="7440"/>
                  </a:cubicBezTo>
                  <a:cubicBezTo>
                    <a:pt x="6421" y="7440"/>
                    <a:pt x="5472" y="3722"/>
                    <a:pt x="5485" y="3541"/>
                  </a:cubicBezTo>
                  <a:cubicBezTo>
                    <a:pt x="5496" y="3358"/>
                    <a:pt x="5679" y="1716"/>
                    <a:pt x="5679" y="1716"/>
                  </a:cubicBezTo>
                  <a:cubicBezTo>
                    <a:pt x="5679" y="1716"/>
                    <a:pt x="6052" y="1744"/>
                    <a:pt x="6553" y="1770"/>
                  </a:cubicBezTo>
                  <a:lnTo>
                    <a:pt x="6806" y="570"/>
                  </a:lnTo>
                  <a:cubicBezTo>
                    <a:pt x="6547" y="529"/>
                    <a:pt x="6313" y="486"/>
                    <a:pt x="6190" y="453"/>
                  </a:cubicBezTo>
                  <a:cubicBezTo>
                    <a:pt x="5886" y="367"/>
                    <a:pt x="5644" y="222"/>
                    <a:pt x="5060" y="149"/>
                  </a:cubicBezTo>
                  <a:cubicBezTo>
                    <a:pt x="4477" y="76"/>
                    <a:pt x="4283" y="63"/>
                    <a:pt x="4283" y="63"/>
                  </a:cubicBezTo>
                  <a:lnTo>
                    <a:pt x="3165" y="3"/>
                  </a:lnTo>
                  <a:cubicBezTo>
                    <a:pt x="3165" y="3"/>
                    <a:pt x="3051" y="0"/>
                    <a:pt x="2890" y="0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4152443" y="1501395"/>
              <a:ext cx="28720" cy="65973"/>
            </a:xfrm>
            <a:custGeom>
              <a:avLst/>
              <a:gdLst/>
              <a:ahLst/>
              <a:cxnLst/>
              <a:rect l="l" t="t" r="r" b="b"/>
              <a:pathLst>
                <a:path w="562" h="1291" fill="none" extrusionOk="0">
                  <a:moveTo>
                    <a:pt x="56" y="0"/>
                  </a:moveTo>
                  <a:cubicBezTo>
                    <a:pt x="0" y="487"/>
                    <a:pt x="190" y="970"/>
                    <a:pt x="561" y="129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4232060" y="1507885"/>
              <a:ext cx="21463" cy="32246"/>
            </a:xfrm>
            <a:custGeom>
              <a:avLst/>
              <a:gdLst/>
              <a:ahLst/>
              <a:cxnLst/>
              <a:rect l="l" t="t" r="r" b="b"/>
              <a:pathLst>
                <a:path w="420" h="631" fill="none" extrusionOk="0">
                  <a:moveTo>
                    <a:pt x="420" y="0"/>
                  </a:moveTo>
                  <a:cubicBezTo>
                    <a:pt x="302" y="224"/>
                    <a:pt x="162" y="436"/>
                    <a:pt x="0" y="63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4141660" y="1500628"/>
              <a:ext cx="15126" cy="74610"/>
            </a:xfrm>
            <a:custGeom>
              <a:avLst/>
              <a:gdLst/>
              <a:ahLst/>
              <a:cxnLst/>
              <a:rect l="l" t="t" r="r" b="b"/>
              <a:pathLst>
                <a:path w="296" h="1460" fill="none" extrusionOk="0">
                  <a:moveTo>
                    <a:pt x="86" y="1"/>
                  </a:moveTo>
                  <a:cubicBezTo>
                    <a:pt x="86" y="1"/>
                    <a:pt x="1" y="828"/>
                    <a:pt x="295" y="146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4172781" y="1443189"/>
              <a:ext cx="76449" cy="74661"/>
            </a:xfrm>
            <a:custGeom>
              <a:avLst/>
              <a:gdLst/>
              <a:ahLst/>
              <a:cxnLst/>
              <a:rect l="l" t="t" r="r" b="b"/>
              <a:pathLst>
                <a:path w="1496" h="1461" extrusionOk="0">
                  <a:moveTo>
                    <a:pt x="219" y="1"/>
                  </a:moveTo>
                  <a:lnTo>
                    <a:pt x="1" y="985"/>
                  </a:lnTo>
                  <a:cubicBezTo>
                    <a:pt x="1" y="985"/>
                    <a:pt x="305" y="1460"/>
                    <a:pt x="668" y="1460"/>
                  </a:cubicBezTo>
                  <a:cubicBezTo>
                    <a:pt x="1033" y="1460"/>
                    <a:pt x="1471" y="1071"/>
                    <a:pt x="1483" y="949"/>
                  </a:cubicBezTo>
                  <a:cubicBezTo>
                    <a:pt x="1496" y="826"/>
                    <a:pt x="1361" y="159"/>
                    <a:pt x="1361" y="159"/>
                  </a:cubicBezTo>
                  <a:cubicBezTo>
                    <a:pt x="1361" y="159"/>
                    <a:pt x="465" y="159"/>
                    <a:pt x="219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4179169" y="1443700"/>
              <a:ext cx="44919" cy="37458"/>
            </a:xfrm>
            <a:custGeom>
              <a:avLst/>
              <a:gdLst/>
              <a:ahLst/>
              <a:cxnLst/>
              <a:rect l="l" t="t" r="r" b="b"/>
              <a:pathLst>
                <a:path w="879" h="733" extrusionOk="0">
                  <a:moveTo>
                    <a:pt x="195" y="0"/>
                  </a:moveTo>
                  <a:lnTo>
                    <a:pt x="1" y="732"/>
                  </a:lnTo>
                  <a:lnTo>
                    <a:pt x="879" y="41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4116722" y="1460309"/>
              <a:ext cx="22127" cy="14104"/>
            </a:xfrm>
            <a:custGeom>
              <a:avLst/>
              <a:gdLst/>
              <a:ahLst/>
              <a:cxnLst/>
              <a:rect l="l" t="t" r="r" b="b"/>
              <a:pathLst>
                <a:path w="433" h="276" extrusionOk="0">
                  <a:moveTo>
                    <a:pt x="66" y="0"/>
                  </a:moveTo>
                  <a:cubicBezTo>
                    <a:pt x="19" y="0"/>
                    <a:pt x="0" y="107"/>
                    <a:pt x="0" y="107"/>
                  </a:cubicBezTo>
                  <a:cubicBezTo>
                    <a:pt x="0" y="107"/>
                    <a:pt x="75" y="249"/>
                    <a:pt x="192" y="270"/>
                  </a:cubicBezTo>
                  <a:cubicBezTo>
                    <a:pt x="208" y="274"/>
                    <a:pt x="223" y="276"/>
                    <a:pt x="238" y="276"/>
                  </a:cubicBezTo>
                  <a:cubicBezTo>
                    <a:pt x="306" y="276"/>
                    <a:pt x="370" y="236"/>
                    <a:pt x="399" y="171"/>
                  </a:cubicBezTo>
                  <a:cubicBezTo>
                    <a:pt x="433" y="106"/>
                    <a:pt x="179" y="109"/>
                    <a:pt x="107" y="24"/>
                  </a:cubicBezTo>
                  <a:cubicBezTo>
                    <a:pt x="91" y="7"/>
                    <a:pt x="78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3911547" y="1397351"/>
              <a:ext cx="225311" cy="161279"/>
            </a:xfrm>
            <a:custGeom>
              <a:avLst/>
              <a:gdLst/>
              <a:ahLst/>
              <a:cxnLst/>
              <a:rect l="l" t="t" r="r" b="b"/>
              <a:pathLst>
                <a:path w="4409" h="3156" extrusionOk="0">
                  <a:moveTo>
                    <a:pt x="3168" y="0"/>
                  </a:moveTo>
                  <a:cubicBezTo>
                    <a:pt x="3146" y="0"/>
                    <a:pt x="3123" y="3"/>
                    <a:pt x="3100" y="9"/>
                  </a:cubicBezTo>
                  <a:cubicBezTo>
                    <a:pt x="3007" y="14"/>
                    <a:pt x="2916" y="42"/>
                    <a:pt x="2834" y="91"/>
                  </a:cubicBezTo>
                  <a:cubicBezTo>
                    <a:pt x="2662" y="171"/>
                    <a:pt x="1770" y="989"/>
                    <a:pt x="1279" y="1310"/>
                  </a:cubicBezTo>
                  <a:cubicBezTo>
                    <a:pt x="791" y="1632"/>
                    <a:pt x="267" y="2417"/>
                    <a:pt x="223" y="2625"/>
                  </a:cubicBezTo>
                  <a:cubicBezTo>
                    <a:pt x="180" y="2836"/>
                    <a:pt x="1" y="3142"/>
                    <a:pt x="174" y="3155"/>
                  </a:cubicBezTo>
                  <a:cubicBezTo>
                    <a:pt x="183" y="3155"/>
                    <a:pt x="191" y="3156"/>
                    <a:pt x="200" y="3156"/>
                  </a:cubicBezTo>
                  <a:cubicBezTo>
                    <a:pt x="233" y="3156"/>
                    <a:pt x="267" y="3150"/>
                    <a:pt x="299" y="3142"/>
                  </a:cubicBezTo>
                  <a:lnTo>
                    <a:pt x="1099" y="2812"/>
                  </a:lnTo>
                  <a:cubicBezTo>
                    <a:pt x="1283" y="2724"/>
                    <a:pt x="1443" y="2588"/>
                    <a:pt x="1563" y="2422"/>
                  </a:cubicBezTo>
                  <a:cubicBezTo>
                    <a:pt x="1716" y="2191"/>
                    <a:pt x="1852" y="1953"/>
                    <a:pt x="1975" y="1707"/>
                  </a:cubicBezTo>
                  <a:cubicBezTo>
                    <a:pt x="2064" y="1550"/>
                    <a:pt x="2787" y="732"/>
                    <a:pt x="2951" y="547"/>
                  </a:cubicBezTo>
                  <a:cubicBezTo>
                    <a:pt x="2973" y="628"/>
                    <a:pt x="3009" y="760"/>
                    <a:pt x="3052" y="915"/>
                  </a:cubicBezTo>
                  <a:cubicBezTo>
                    <a:pt x="3128" y="1192"/>
                    <a:pt x="3195" y="1179"/>
                    <a:pt x="3264" y="1298"/>
                  </a:cubicBezTo>
                  <a:cubicBezTo>
                    <a:pt x="3343" y="1448"/>
                    <a:pt x="3436" y="1589"/>
                    <a:pt x="3544" y="1718"/>
                  </a:cubicBezTo>
                  <a:cubicBezTo>
                    <a:pt x="3632" y="1811"/>
                    <a:pt x="3683" y="1859"/>
                    <a:pt x="3738" y="1859"/>
                  </a:cubicBezTo>
                  <a:cubicBezTo>
                    <a:pt x="3750" y="1859"/>
                    <a:pt x="3762" y="1857"/>
                    <a:pt x="3775" y="1852"/>
                  </a:cubicBezTo>
                  <a:cubicBezTo>
                    <a:pt x="3801" y="1843"/>
                    <a:pt x="3782" y="1792"/>
                    <a:pt x="3749" y="1731"/>
                  </a:cubicBezTo>
                  <a:lnTo>
                    <a:pt x="3749" y="1731"/>
                  </a:lnTo>
                  <a:cubicBezTo>
                    <a:pt x="3797" y="1783"/>
                    <a:pt x="3862" y="1817"/>
                    <a:pt x="3933" y="1824"/>
                  </a:cubicBezTo>
                  <a:cubicBezTo>
                    <a:pt x="4019" y="1824"/>
                    <a:pt x="4013" y="1802"/>
                    <a:pt x="4013" y="1802"/>
                  </a:cubicBezTo>
                  <a:lnTo>
                    <a:pt x="4013" y="1802"/>
                  </a:lnTo>
                  <a:cubicBezTo>
                    <a:pt x="4034" y="1805"/>
                    <a:pt x="4055" y="1807"/>
                    <a:pt x="4076" y="1807"/>
                  </a:cubicBezTo>
                  <a:cubicBezTo>
                    <a:pt x="4097" y="1807"/>
                    <a:pt x="4118" y="1805"/>
                    <a:pt x="4138" y="1802"/>
                  </a:cubicBezTo>
                  <a:cubicBezTo>
                    <a:pt x="4170" y="1796"/>
                    <a:pt x="4194" y="1770"/>
                    <a:pt x="4192" y="1736"/>
                  </a:cubicBezTo>
                  <a:lnTo>
                    <a:pt x="4192" y="1736"/>
                  </a:lnTo>
                  <a:cubicBezTo>
                    <a:pt x="4217" y="1754"/>
                    <a:pt x="4245" y="1763"/>
                    <a:pt x="4274" y="1763"/>
                  </a:cubicBezTo>
                  <a:cubicBezTo>
                    <a:pt x="4296" y="1763"/>
                    <a:pt x="4318" y="1758"/>
                    <a:pt x="4338" y="1748"/>
                  </a:cubicBezTo>
                  <a:cubicBezTo>
                    <a:pt x="4409" y="1705"/>
                    <a:pt x="4226" y="1546"/>
                    <a:pt x="4142" y="1375"/>
                  </a:cubicBezTo>
                  <a:cubicBezTo>
                    <a:pt x="4058" y="1203"/>
                    <a:pt x="3993" y="909"/>
                    <a:pt x="3861" y="745"/>
                  </a:cubicBezTo>
                  <a:cubicBezTo>
                    <a:pt x="3726" y="579"/>
                    <a:pt x="3538" y="283"/>
                    <a:pt x="3393" y="119"/>
                  </a:cubicBezTo>
                  <a:cubicBezTo>
                    <a:pt x="3341" y="43"/>
                    <a:pt x="3257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3911547" y="1396329"/>
              <a:ext cx="225311" cy="162455"/>
            </a:xfrm>
            <a:custGeom>
              <a:avLst/>
              <a:gdLst/>
              <a:ahLst/>
              <a:cxnLst/>
              <a:rect l="l" t="t" r="r" b="b"/>
              <a:pathLst>
                <a:path w="4409" h="3179" fill="none" extrusionOk="0">
                  <a:moveTo>
                    <a:pt x="1099" y="2832"/>
                  </a:moveTo>
                  <a:cubicBezTo>
                    <a:pt x="1283" y="2744"/>
                    <a:pt x="1443" y="2608"/>
                    <a:pt x="1563" y="2442"/>
                  </a:cubicBezTo>
                  <a:cubicBezTo>
                    <a:pt x="1716" y="2211"/>
                    <a:pt x="1852" y="1973"/>
                    <a:pt x="1975" y="1727"/>
                  </a:cubicBezTo>
                  <a:cubicBezTo>
                    <a:pt x="2064" y="1570"/>
                    <a:pt x="2787" y="752"/>
                    <a:pt x="2951" y="567"/>
                  </a:cubicBezTo>
                  <a:cubicBezTo>
                    <a:pt x="2973" y="648"/>
                    <a:pt x="3009" y="780"/>
                    <a:pt x="3052" y="935"/>
                  </a:cubicBezTo>
                  <a:cubicBezTo>
                    <a:pt x="3128" y="1212"/>
                    <a:pt x="3195" y="1199"/>
                    <a:pt x="3264" y="1318"/>
                  </a:cubicBezTo>
                  <a:cubicBezTo>
                    <a:pt x="3343" y="1468"/>
                    <a:pt x="3436" y="1609"/>
                    <a:pt x="3544" y="1738"/>
                  </a:cubicBezTo>
                  <a:cubicBezTo>
                    <a:pt x="3652" y="1851"/>
                    <a:pt x="3704" y="1898"/>
                    <a:pt x="3775" y="1872"/>
                  </a:cubicBezTo>
                  <a:cubicBezTo>
                    <a:pt x="3801" y="1863"/>
                    <a:pt x="3782" y="1812"/>
                    <a:pt x="3749" y="1751"/>
                  </a:cubicBezTo>
                  <a:cubicBezTo>
                    <a:pt x="3797" y="1803"/>
                    <a:pt x="3862" y="1837"/>
                    <a:pt x="3933" y="1844"/>
                  </a:cubicBezTo>
                  <a:cubicBezTo>
                    <a:pt x="4019" y="1844"/>
                    <a:pt x="4013" y="1822"/>
                    <a:pt x="4013" y="1822"/>
                  </a:cubicBezTo>
                  <a:cubicBezTo>
                    <a:pt x="4054" y="1829"/>
                    <a:pt x="4097" y="1829"/>
                    <a:pt x="4138" y="1822"/>
                  </a:cubicBezTo>
                  <a:cubicBezTo>
                    <a:pt x="4170" y="1816"/>
                    <a:pt x="4194" y="1790"/>
                    <a:pt x="4192" y="1756"/>
                  </a:cubicBezTo>
                  <a:cubicBezTo>
                    <a:pt x="4235" y="1788"/>
                    <a:pt x="4291" y="1792"/>
                    <a:pt x="4338" y="1768"/>
                  </a:cubicBezTo>
                  <a:cubicBezTo>
                    <a:pt x="4409" y="1725"/>
                    <a:pt x="4226" y="1566"/>
                    <a:pt x="4142" y="1395"/>
                  </a:cubicBezTo>
                  <a:cubicBezTo>
                    <a:pt x="4058" y="1223"/>
                    <a:pt x="3993" y="929"/>
                    <a:pt x="3861" y="765"/>
                  </a:cubicBezTo>
                  <a:cubicBezTo>
                    <a:pt x="3726" y="599"/>
                    <a:pt x="3538" y="303"/>
                    <a:pt x="3393" y="139"/>
                  </a:cubicBezTo>
                  <a:cubicBezTo>
                    <a:pt x="3328" y="44"/>
                    <a:pt x="3212" y="1"/>
                    <a:pt x="3100" y="29"/>
                  </a:cubicBezTo>
                  <a:cubicBezTo>
                    <a:pt x="3007" y="34"/>
                    <a:pt x="2916" y="62"/>
                    <a:pt x="2834" y="111"/>
                  </a:cubicBezTo>
                  <a:cubicBezTo>
                    <a:pt x="2662" y="191"/>
                    <a:pt x="1770" y="1009"/>
                    <a:pt x="1279" y="1330"/>
                  </a:cubicBezTo>
                  <a:cubicBezTo>
                    <a:pt x="791" y="1652"/>
                    <a:pt x="267" y="2437"/>
                    <a:pt x="223" y="2645"/>
                  </a:cubicBezTo>
                  <a:cubicBezTo>
                    <a:pt x="180" y="2856"/>
                    <a:pt x="1" y="3162"/>
                    <a:pt x="174" y="3175"/>
                  </a:cubicBezTo>
                  <a:cubicBezTo>
                    <a:pt x="215" y="3178"/>
                    <a:pt x="258" y="3173"/>
                    <a:pt x="299" y="3162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4097559" y="1454738"/>
              <a:ext cx="19010" cy="34699"/>
            </a:xfrm>
            <a:custGeom>
              <a:avLst/>
              <a:gdLst/>
              <a:ahLst/>
              <a:cxnLst/>
              <a:rect l="l" t="t" r="r" b="b"/>
              <a:pathLst>
                <a:path w="372" h="679" fill="none" extrusionOk="0">
                  <a:moveTo>
                    <a:pt x="372" y="679"/>
                  </a:moveTo>
                  <a:cubicBezTo>
                    <a:pt x="306" y="585"/>
                    <a:pt x="247" y="489"/>
                    <a:pt x="193" y="390"/>
                  </a:cubicBezTo>
                  <a:cubicBezTo>
                    <a:pt x="159" y="313"/>
                    <a:pt x="25" y="60"/>
                    <a:pt x="1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4105582" y="1449015"/>
              <a:ext cx="20134" cy="37100"/>
            </a:xfrm>
            <a:custGeom>
              <a:avLst/>
              <a:gdLst/>
              <a:ahLst/>
              <a:cxnLst/>
              <a:rect l="l" t="t" r="r" b="b"/>
              <a:pathLst>
                <a:path w="394" h="726" fill="none" extrusionOk="0">
                  <a:moveTo>
                    <a:pt x="393" y="725"/>
                  </a:moveTo>
                  <a:cubicBezTo>
                    <a:pt x="393" y="725"/>
                    <a:pt x="252" y="483"/>
                    <a:pt x="194" y="349"/>
                  </a:cubicBezTo>
                  <a:cubicBezTo>
                    <a:pt x="138" y="230"/>
                    <a:pt x="73" y="112"/>
                    <a:pt x="0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4087185" y="1458622"/>
              <a:ext cx="13747" cy="24427"/>
            </a:xfrm>
            <a:custGeom>
              <a:avLst/>
              <a:gdLst/>
              <a:ahLst/>
              <a:cxnLst/>
              <a:rect l="l" t="t" r="r" b="b"/>
              <a:pathLst>
                <a:path w="269" h="478" fill="none" extrusionOk="0">
                  <a:moveTo>
                    <a:pt x="269" y="478"/>
                  </a:moveTo>
                  <a:lnTo>
                    <a:pt x="1" y="1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4275088" y="1463937"/>
              <a:ext cx="22127" cy="14053"/>
            </a:xfrm>
            <a:custGeom>
              <a:avLst/>
              <a:gdLst/>
              <a:ahLst/>
              <a:cxnLst/>
              <a:rect l="l" t="t" r="r" b="b"/>
              <a:pathLst>
                <a:path w="433" h="275" extrusionOk="0">
                  <a:moveTo>
                    <a:pt x="367" y="1"/>
                  </a:moveTo>
                  <a:cubicBezTo>
                    <a:pt x="356" y="1"/>
                    <a:pt x="343" y="7"/>
                    <a:pt x="329" y="23"/>
                  </a:cubicBezTo>
                  <a:cubicBezTo>
                    <a:pt x="256" y="107"/>
                    <a:pt x="1" y="104"/>
                    <a:pt x="36" y="169"/>
                  </a:cubicBezTo>
                  <a:cubicBezTo>
                    <a:pt x="63" y="234"/>
                    <a:pt x="126" y="274"/>
                    <a:pt x="194" y="274"/>
                  </a:cubicBezTo>
                  <a:cubicBezTo>
                    <a:pt x="209" y="274"/>
                    <a:pt x="225" y="272"/>
                    <a:pt x="241" y="268"/>
                  </a:cubicBezTo>
                  <a:cubicBezTo>
                    <a:pt x="358" y="249"/>
                    <a:pt x="433" y="107"/>
                    <a:pt x="433" y="107"/>
                  </a:cubicBezTo>
                  <a:cubicBezTo>
                    <a:pt x="433" y="107"/>
                    <a:pt x="413" y="1"/>
                    <a:pt x="367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4277081" y="1400826"/>
              <a:ext cx="225311" cy="161279"/>
            </a:xfrm>
            <a:custGeom>
              <a:avLst/>
              <a:gdLst/>
              <a:ahLst/>
              <a:cxnLst/>
              <a:rect l="l" t="t" r="r" b="b"/>
              <a:pathLst>
                <a:path w="4409" h="3156" extrusionOk="0">
                  <a:moveTo>
                    <a:pt x="1245" y="1"/>
                  </a:moveTo>
                  <a:cubicBezTo>
                    <a:pt x="1188" y="1"/>
                    <a:pt x="1100" y="21"/>
                    <a:pt x="1015" y="120"/>
                  </a:cubicBezTo>
                  <a:cubicBezTo>
                    <a:pt x="873" y="286"/>
                    <a:pt x="681" y="580"/>
                    <a:pt x="549" y="746"/>
                  </a:cubicBezTo>
                  <a:cubicBezTo>
                    <a:pt x="416" y="910"/>
                    <a:pt x="351" y="1206"/>
                    <a:pt x="265" y="1376"/>
                  </a:cubicBezTo>
                  <a:cubicBezTo>
                    <a:pt x="181" y="1547"/>
                    <a:pt x="1" y="1706"/>
                    <a:pt x="72" y="1749"/>
                  </a:cubicBezTo>
                  <a:cubicBezTo>
                    <a:pt x="92" y="1759"/>
                    <a:pt x="114" y="1764"/>
                    <a:pt x="137" y="1764"/>
                  </a:cubicBezTo>
                  <a:cubicBezTo>
                    <a:pt x="165" y="1764"/>
                    <a:pt x="193" y="1756"/>
                    <a:pt x="217" y="1739"/>
                  </a:cubicBezTo>
                  <a:lnTo>
                    <a:pt x="217" y="1739"/>
                  </a:lnTo>
                  <a:cubicBezTo>
                    <a:pt x="215" y="1771"/>
                    <a:pt x="237" y="1799"/>
                    <a:pt x="269" y="1803"/>
                  </a:cubicBezTo>
                  <a:cubicBezTo>
                    <a:pt x="290" y="1806"/>
                    <a:pt x="311" y="1808"/>
                    <a:pt x="332" y="1808"/>
                  </a:cubicBezTo>
                  <a:cubicBezTo>
                    <a:pt x="353" y="1808"/>
                    <a:pt x="374" y="1806"/>
                    <a:pt x="396" y="1803"/>
                  </a:cubicBezTo>
                  <a:lnTo>
                    <a:pt x="396" y="1803"/>
                  </a:lnTo>
                  <a:cubicBezTo>
                    <a:pt x="396" y="1803"/>
                    <a:pt x="386" y="1823"/>
                    <a:pt x="476" y="1827"/>
                  </a:cubicBezTo>
                  <a:cubicBezTo>
                    <a:pt x="547" y="1817"/>
                    <a:pt x="612" y="1784"/>
                    <a:pt x="660" y="1732"/>
                  </a:cubicBezTo>
                  <a:lnTo>
                    <a:pt x="660" y="1732"/>
                  </a:lnTo>
                  <a:cubicBezTo>
                    <a:pt x="627" y="1793"/>
                    <a:pt x="608" y="1844"/>
                    <a:pt x="632" y="1853"/>
                  </a:cubicBezTo>
                  <a:cubicBezTo>
                    <a:pt x="645" y="1857"/>
                    <a:pt x="657" y="1859"/>
                    <a:pt x="669" y="1859"/>
                  </a:cubicBezTo>
                  <a:cubicBezTo>
                    <a:pt x="724" y="1859"/>
                    <a:pt x="777" y="1814"/>
                    <a:pt x="865" y="1719"/>
                  </a:cubicBezTo>
                  <a:cubicBezTo>
                    <a:pt x="972" y="1590"/>
                    <a:pt x="1067" y="1450"/>
                    <a:pt x="1143" y="1301"/>
                  </a:cubicBezTo>
                  <a:cubicBezTo>
                    <a:pt x="1212" y="1180"/>
                    <a:pt x="1281" y="1195"/>
                    <a:pt x="1357" y="917"/>
                  </a:cubicBezTo>
                  <a:cubicBezTo>
                    <a:pt x="1400" y="763"/>
                    <a:pt x="1438" y="632"/>
                    <a:pt x="1458" y="548"/>
                  </a:cubicBezTo>
                  <a:cubicBezTo>
                    <a:pt x="1618" y="733"/>
                    <a:pt x="2345" y="1553"/>
                    <a:pt x="2433" y="1708"/>
                  </a:cubicBezTo>
                  <a:cubicBezTo>
                    <a:pt x="2556" y="1955"/>
                    <a:pt x="2694" y="2194"/>
                    <a:pt x="2845" y="2423"/>
                  </a:cubicBezTo>
                  <a:cubicBezTo>
                    <a:pt x="2921" y="2535"/>
                    <a:pt x="3014" y="2632"/>
                    <a:pt x="3122" y="2710"/>
                  </a:cubicBezTo>
                  <a:lnTo>
                    <a:pt x="4235" y="3156"/>
                  </a:lnTo>
                  <a:cubicBezTo>
                    <a:pt x="4408" y="3143"/>
                    <a:pt x="4231" y="2833"/>
                    <a:pt x="4185" y="2626"/>
                  </a:cubicBezTo>
                  <a:cubicBezTo>
                    <a:pt x="4140" y="2419"/>
                    <a:pt x="3620" y="1633"/>
                    <a:pt x="3128" y="1311"/>
                  </a:cubicBezTo>
                  <a:cubicBezTo>
                    <a:pt x="2636" y="990"/>
                    <a:pt x="1747" y="174"/>
                    <a:pt x="1576" y="90"/>
                  </a:cubicBezTo>
                  <a:cubicBezTo>
                    <a:pt x="1494" y="43"/>
                    <a:pt x="1402" y="15"/>
                    <a:pt x="1307" y="10"/>
                  </a:cubicBezTo>
                  <a:cubicBezTo>
                    <a:pt x="1307" y="10"/>
                    <a:pt x="1283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4277081" y="1398424"/>
              <a:ext cx="225311" cy="163681"/>
            </a:xfrm>
            <a:custGeom>
              <a:avLst/>
              <a:gdLst/>
              <a:ahLst/>
              <a:cxnLst/>
              <a:rect l="l" t="t" r="r" b="b"/>
              <a:pathLst>
                <a:path w="4409" h="3203" fill="none" extrusionOk="0">
                  <a:moveTo>
                    <a:pt x="4235" y="3203"/>
                  </a:moveTo>
                  <a:cubicBezTo>
                    <a:pt x="4408" y="3190"/>
                    <a:pt x="4231" y="2880"/>
                    <a:pt x="4185" y="2673"/>
                  </a:cubicBezTo>
                  <a:cubicBezTo>
                    <a:pt x="4140" y="2466"/>
                    <a:pt x="3620" y="1680"/>
                    <a:pt x="3128" y="1358"/>
                  </a:cubicBezTo>
                  <a:cubicBezTo>
                    <a:pt x="2636" y="1037"/>
                    <a:pt x="1747" y="221"/>
                    <a:pt x="1576" y="137"/>
                  </a:cubicBezTo>
                  <a:cubicBezTo>
                    <a:pt x="1494" y="90"/>
                    <a:pt x="1402" y="62"/>
                    <a:pt x="1307" y="57"/>
                  </a:cubicBezTo>
                  <a:cubicBezTo>
                    <a:pt x="1307" y="57"/>
                    <a:pt x="1158" y="1"/>
                    <a:pt x="1015" y="167"/>
                  </a:cubicBezTo>
                  <a:cubicBezTo>
                    <a:pt x="873" y="333"/>
                    <a:pt x="681" y="627"/>
                    <a:pt x="549" y="793"/>
                  </a:cubicBezTo>
                  <a:cubicBezTo>
                    <a:pt x="416" y="957"/>
                    <a:pt x="351" y="1253"/>
                    <a:pt x="265" y="1423"/>
                  </a:cubicBezTo>
                  <a:cubicBezTo>
                    <a:pt x="181" y="1594"/>
                    <a:pt x="1" y="1753"/>
                    <a:pt x="72" y="1796"/>
                  </a:cubicBezTo>
                  <a:cubicBezTo>
                    <a:pt x="118" y="1820"/>
                    <a:pt x="174" y="1816"/>
                    <a:pt x="217" y="1786"/>
                  </a:cubicBezTo>
                  <a:cubicBezTo>
                    <a:pt x="215" y="1818"/>
                    <a:pt x="237" y="1846"/>
                    <a:pt x="269" y="1850"/>
                  </a:cubicBezTo>
                  <a:cubicBezTo>
                    <a:pt x="310" y="1857"/>
                    <a:pt x="353" y="1857"/>
                    <a:pt x="396" y="1850"/>
                  </a:cubicBezTo>
                  <a:cubicBezTo>
                    <a:pt x="396" y="1850"/>
                    <a:pt x="386" y="1870"/>
                    <a:pt x="476" y="1874"/>
                  </a:cubicBezTo>
                  <a:cubicBezTo>
                    <a:pt x="547" y="1864"/>
                    <a:pt x="612" y="1831"/>
                    <a:pt x="660" y="1779"/>
                  </a:cubicBezTo>
                  <a:cubicBezTo>
                    <a:pt x="627" y="1840"/>
                    <a:pt x="608" y="1891"/>
                    <a:pt x="632" y="1900"/>
                  </a:cubicBezTo>
                  <a:cubicBezTo>
                    <a:pt x="703" y="1924"/>
                    <a:pt x="757" y="1881"/>
                    <a:pt x="865" y="1766"/>
                  </a:cubicBezTo>
                  <a:cubicBezTo>
                    <a:pt x="972" y="1637"/>
                    <a:pt x="1067" y="1497"/>
                    <a:pt x="1143" y="1348"/>
                  </a:cubicBezTo>
                  <a:cubicBezTo>
                    <a:pt x="1212" y="1227"/>
                    <a:pt x="1281" y="1242"/>
                    <a:pt x="1357" y="964"/>
                  </a:cubicBezTo>
                  <a:cubicBezTo>
                    <a:pt x="1400" y="810"/>
                    <a:pt x="1438" y="679"/>
                    <a:pt x="1458" y="595"/>
                  </a:cubicBezTo>
                  <a:cubicBezTo>
                    <a:pt x="1618" y="780"/>
                    <a:pt x="2345" y="1600"/>
                    <a:pt x="2433" y="1755"/>
                  </a:cubicBezTo>
                  <a:cubicBezTo>
                    <a:pt x="2556" y="2002"/>
                    <a:pt x="2694" y="2241"/>
                    <a:pt x="2845" y="2470"/>
                  </a:cubicBezTo>
                  <a:cubicBezTo>
                    <a:pt x="2921" y="2582"/>
                    <a:pt x="3014" y="2679"/>
                    <a:pt x="3122" y="2757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4297266" y="1458418"/>
              <a:ext cx="19010" cy="34750"/>
            </a:xfrm>
            <a:custGeom>
              <a:avLst/>
              <a:gdLst/>
              <a:ahLst/>
              <a:cxnLst/>
              <a:rect l="l" t="t" r="r" b="b"/>
              <a:pathLst>
                <a:path w="372" h="680" fill="none" extrusionOk="0">
                  <a:moveTo>
                    <a:pt x="1" y="679"/>
                  </a:moveTo>
                  <a:cubicBezTo>
                    <a:pt x="64" y="586"/>
                    <a:pt x="126" y="489"/>
                    <a:pt x="180" y="390"/>
                  </a:cubicBezTo>
                  <a:cubicBezTo>
                    <a:pt x="213" y="314"/>
                    <a:pt x="347" y="61"/>
                    <a:pt x="372" y="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4288119" y="1452745"/>
              <a:ext cx="20185" cy="37100"/>
            </a:xfrm>
            <a:custGeom>
              <a:avLst/>
              <a:gdLst/>
              <a:ahLst/>
              <a:cxnLst/>
              <a:rect l="l" t="t" r="r" b="b"/>
              <a:pathLst>
                <a:path w="395" h="726" fill="none" extrusionOk="0">
                  <a:moveTo>
                    <a:pt x="1" y="725"/>
                  </a:moveTo>
                  <a:cubicBezTo>
                    <a:pt x="1" y="725"/>
                    <a:pt x="141" y="485"/>
                    <a:pt x="200" y="349"/>
                  </a:cubicBezTo>
                  <a:cubicBezTo>
                    <a:pt x="258" y="229"/>
                    <a:pt x="323" y="112"/>
                    <a:pt x="394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4313261" y="1462353"/>
              <a:ext cx="13389" cy="24989"/>
            </a:xfrm>
            <a:custGeom>
              <a:avLst/>
              <a:gdLst/>
              <a:ahLst/>
              <a:cxnLst/>
              <a:rect l="l" t="t" r="r" b="b"/>
              <a:pathLst>
                <a:path w="262" h="489" fill="none" extrusionOk="0">
                  <a:moveTo>
                    <a:pt x="1" y="489"/>
                  </a:moveTo>
                  <a:lnTo>
                    <a:pt x="262" y="0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4276519" y="1369142"/>
              <a:ext cx="23201" cy="37458"/>
            </a:xfrm>
            <a:custGeom>
              <a:avLst/>
              <a:gdLst/>
              <a:ahLst/>
              <a:cxnLst/>
              <a:rect l="l" t="t" r="r" b="b"/>
              <a:pathLst>
                <a:path w="454" h="733" extrusionOk="0">
                  <a:moveTo>
                    <a:pt x="279" y="1"/>
                  </a:moveTo>
                  <a:cubicBezTo>
                    <a:pt x="209" y="1"/>
                    <a:pt x="137" y="65"/>
                    <a:pt x="137" y="65"/>
                  </a:cubicBezTo>
                  <a:lnTo>
                    <a:pt x="1" y="732"/>
                  </a:lnTo>
                  <a:cubicBezTo>
                    <a:pt x="1" y="732"/>
                    <a:pt x="453" y="455"/>
                    <a:pt x="405" y="162"/>
                  </a:cubicBezTo>
                  <a:cubicBezTo>
                    <a:pt x="384" y="37"/>
                    <a:pt x="332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149376" y="1263105"/>
              <a:ext cx="143496" cy="207885"/>
            </a:xfrm>
            <a:custGeom>
              <a:avLst/>
              <a:gdLst/>
              <a:ahLst/>
              <a:cxnLst/>
              <a:rect l="l" t="t" r="r" b="b"/>
              <a:pathLst>
                <a:path w="2808" h="4068" extrusionOk="0">
                  <a:moveTo>
                    <a:pt x="1410" y="1"/>
                  </a:moveTo>
                  <a:cubicBezTo>
                    <a:pt x="1218" y="1"/>
                    <a:pt x="1035" y="49"/>
                    <a:pt x="886" y="161"/>
                  </a:cubicBezTo>
                  <a:cubicBezTo>
                    <a:pt x="513" y="310"/>
                    <a:pt x="237" y="632"/>
                    <a:pt x="146" y="1024"/>
                  </a:cubicBezTo>
                  <a:cubicBezTo>
                    <a:pt x="1" y="1680"/>
                    <a:pt x="84" y="2615"/>
                    <a:pt x="232" y="2908"/>
                  </a:cubicBezTo>
                  <a:cubicBezTo>
                    <a:pt x="377" y="3199"/>
                    <a:pt x="766" y="3989"/>
                    <a:pt x="1216" y="4061"/>
                  </a:cubicBezTo>
                  <a:cubicBezTo>
                    <a:pt x="1240" y="4065"/>
                    <a:pt x="1264" y="4067"/>
                    <a:pt x="1289" y="4067"/>
                  </a:cubicBezTo>
                  <a:cubicBezTo>
                    <a:pt x="1731" y="4067"/>
                    <a:pt x="2305" y="3473"/>
                    <a:pt x="2455" y="2956"/>
                  </a:cubicBezTo>
                  <a:cubicBezTo>
                    <a:pt x="2612" y="2410"/>
                    <a:pt x="2807" y="1134"/>
                    <a:pt x="2600" y="660"/>
                  </a:cubicBezTo>
                  <a:cubicBezTo>
                    <a:pt x="2451" y="319"/>
                    <a:pt x="1904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4210239" y="1399753"/>
              <a:ext cx="17375" cy="5570"/>
            </a:xfrm>
            <a:custGeom>
              <a:avLst/>
              <a:gdLst/>
              <a:ahLst/>
              <a:cxnLst/>
              <a:rect l="l" t="t" r="r" b="b"/>
              <a:pathLst>
                <a:path w="340" h="109" fill="none" extrusionOk="0">
                  <a:moveTo>
                    <a:pt x="0" y="12"/>
                  </a:moveTo>
                  <a:cubicBezTo>
                    <a:pt x="0" y="12"/>
                    <a:pt x="218" y="109"/>
                    <a:pt x="340" y="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4193375" y="1414061"/>
              <a:ext cx="51000" cy="11191"/>
            </a:xfrm>
            <a:custGeom>
              <a:avLst/>
              <a:gdLst/>
              <a:ahLst/>
              <a:cxnLst/>
              <a:rect l="l" t="t" r="r" b="b"/>
              <a:pathLst>
                <a:path w="998" h="219" fill="none" extrusionOk="0">
                  <a:moveTo>
                    <a:pt x="1" y="0"/>
                  </a:moveTo>
                  <a:cubicBezTo>
                    <a:pt x="1" y="0"/>
                    <a:pt x="258" y="219"/>
                    <a:pt x="535" y="219"/>
                  </a:cubicBezTo>
                  <a:cubicBezTo>
                    <a:pt x="711" y="213"/>
                    <a:pt x="876" y="138"/>
                    <a:pt x="998" y="12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172321" y="1347679"/>
              <a:ext cx="29844" cy="5570"/>
            </a:xfrm>
            <a:custGeom>
              <a:avLst/>
              <a:gdLst/>
              <a:ahLst/>
              <a:cxnLst/>
              <a:rect l="l" t="t" r="r" b="b"/>
              <a:pathLst>
                <a:path w="584" h="109" fill="none" extrusionOk="0">
                  <a:moveTo>
                    <a:pt x="1" y="109"/>
                  </a:moveTo>
                  <a:cubicBezTo>
                    <a:pt x="181" y="19"/>
                    <a:pt x="390" y="0"/>
                    <a:pt x="584" y="6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4237579" y="1348804"/>
              <a:ext cx="29180" cy="11191"/>
            </a:xfrm>
            <a:custGeom>
              <a:avLst/>
              <a:gdLst/>
              <a:ahLst/>
              <a:cxnLst/>
              <a:rect l="l" t="t" r="r" b="b"/>
              <a:pathLst>
                <a:path w="571" h="219" fill="none" extrusionOk="0">
                  <a:moveTo>
                    <a:pt x="0" y="87"/>
                  </a:moveTo>
                  <a:cubicBezTo>
                    <a:pt x="0" y="87"/>
                    <a:pt x="364" y="1"/>
                    <a:pt x="571" y="219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4184330" y="1362448"/>
              <a:ext cx="8534" cy="14309"/>
            </a:xfrm>
            <a:custGeom>
              <a:avLst/>
              <a:gdLst/>
              <a:ahLst/>
              <a:cxnLst/>
              <a:rect l="l" t="t" r="r" b="b"/>
              <a:pathLst>
                <a:path w="167" h="280" extrusionOk="0">
                  <a:moveTo>
                    <a:pt x="86" y="0"/>
                  </a:moveTo>
                  <a:cubicBezTo>
                    <a:pt x="40" y="0"/>
                    <a:pt x="0" y="64"/>
                    <a:pt x="0" y="142"/>
                  </a:cubicBezTo>
                  <a:cubicBezTo>
                    <a:pt x="0" y="218"/>
                    <a:pt x="43" y="280"/>
                    <a:pt x="86" y="280"/>
                  </a:cubicBezTo>
                  <a:cubicBezTo>
                    <a:pt x="129" y="280"/>
                    <a:pt x="166" y="222"/>
                    <a:pt x="166" y="142"/>
                  </a:cubicBezTo>
                  <a:cubicBezTo>
                    <a:pt x="166" y="64"/>
                    <a:pt x="133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4246215" y="1362550"/>
              <a:ext cx="8739" cy="14206"/>
            </a:xfrm>
            <a:custGeom>
              <a:avLst/>
              <a:gdLst/>
              <a:ahLst/>
              <a:cxnLst/>
              <a:rect l="l" t="t" r="r" b="b"/>
              <a:pathLst>
                <a:path w="171" h="278" extrusionOk="0">
                  <a:moveTo>
                    <a:pt x="85" y="0"/>
                  </a:moveTo>
                  <a:cubicBezTo>
                    <a:pt x="38" y="0"/>
                    <a:pt x="1" y="62"/>
                    <a:pt x="1" y="138"/>
                  </a:cubicBezTo>
                  <a:cubicBezTo>
                    <a:pt x="1" y="216"/>
                    <a:pt x="38" y="278"/>
                    <a:pt x="85" y="278"/>
                  </a:cubicBezTo>
                  <a:cubicBezTo>
                    <a:pt x="131" y="278"/>
                    <a:pt x="170" y="216"/>
                    <a:pt x="170" y="138"/>
                  </a:cubicBezTo>
                  <a:cubicBezTo>
                    <a:pt x="170" y="62"/>
                    <a:pt x="131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4152903" y="1263105"/>
              <a:ext cx="135677" cy="103585"/>
            </a:xfrm>
            <a:custGeom>
              <a:avLst/>
              <a:gdLst/>
              <a:ahLst/>
              <a:cxnLst/>
              <a:rect l="l" t="t" r="r" b="b"/>
              <a:pathLst>
                <a:path w="2655" h="2027" extrusionOk="0">
                  <a:moveTo>
                    <a:pt x="1343" y="0"/>
                  </a:moveTo>
                  <a:cubicBezTo>
                    <a:pt x="1151" y="0"/>
                    <a:pt x="967" y="48"/>
                    <a:pt x="817" y="161"/>
                  </a:cubicBezTo>
                  <a:cubicBezTo>
                    <a:pt x="444" y="310"/>
                    <a:pt x="168" y="632"/>
                    <a:pt x="77" y="1024"/>
                  </a:cubicBezTo>
                  <a:cubicBezTo>
                    <a:pt x="27" y="1272"/>
                    <a:pt x="0" y="1525"/>
                    <a:pt x="2" y="1778"/>
                  </a:cubicBezTo>
                  <a:cubicBezTo>
                    <a:pt x="118" y="1633"/>
                    <a:pt x="198" y="1462"/>
                    <a:pt x="233" y="1279"/>
                  </a:cubicBezTo>
                  <a:cubicBezTo>
                    <a:pt x="284" y="962"/>
                    <a:pt x="588" y="392"/>
                    <a:pt x="1450" y="379"/>
                  </a:cubicBezTo>
                  <a:cubicBezTo>
                    <a:pt x="1471" y="378"/>
                    <a:pt x="1492" y="377"/>
                    <a:pt x="1512" y="377"/>
                  </a:cubicBezTo>
                  <a:cubicBezTo>
                    <a:pt x="2026" y="377"/>
                    <a:pt x="2460" y="778"/>
                    <a:pt x="2492" y="1298"/>
                  </a:cubicBezTo>
                  <a:cubicBezTo>
                    <a:pt x="2494" y="1313"/>
                    <a:pt x="2494" y="1326"/>
                    <a:pt x="2494" y="1341"/>
                  </a:cubicBezTo>
                  <a:cubicBezTo>
                    <a:pt x="2483" y="1559"/>
                    <a:pt x="2410" y="1631"/>
                    <a:pt x="2483" y="1823"/>
                  </a:cubicBezTo>
                  <a:cubicBezTo>
                    <a:pt x="2505" y="1883"/>
                    <a:pt x="2537" y="1956"/>
                    <a:pt x="2567" y="2026"/>
                  </a:cubicBezTo>
                  <a:cubicBezTo>
                    <a:pt x="2636" y="1499"/>
                    <a:pt x="2654" y="938"/>
                    <a:pt x="2531" y="655"/>
                  </a:cubicBezTo>
                  <a:cubicBezTo>
                    <a:pt x="2382" y="315"/>
                    <a:pt x="1837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4132053" y="1362346"/>
              <a:ext cx="26062" cy="41853"/>
            </a:xfrm>
            <a:custGeom>
              <a:avLst/>
              <a:gdLst/>
              <a:ahLst/>
              <a:cxnLst/>
              <a:rect l="l" t="t" r="r" b="b"/>
              <a:pathLst>
                <a:path w="510" h="819" extrusionOk="0">
                  <a:moveTo>
                    <a:pt x="279" y="1"/>
                  </a:moveTo>
                  <a:cubicBezTo>
                    <a:pt x="233" y="1"/>
                    <a:pt x="182" y="36"/>
                    <a:pt x="133" y="150"/>
                  </a:cubicBezTo>
                  <a:cubicBezTo>
                    <a:pt x="0" y="451"/>
                    <a:pt x="509" y="819"/>
                    <a:pt x="509" y="819"/>
                  </a:cubicBezTo>
                  <a:lnTo>
                    <a:pt x="412" y="101"/>
                  </a:lnTo>
                  <a:cubicBezTo>
                    <a:pt x="412" y="101"/>
                    <a:pt x="354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0"/>
          <p:cNvGrpSpPr/>
          <p:nvPr/>
        </p:nvGrpSpPr>
        <p:grpSpPr>
          <a:xfrm>
            <a:off x="6817408" y="2080380"/>
            <a:ext cx="1565452" cy="2872722"/>
            <a:chOff x="2849618" y="932679"/>
            <a:chExt cx="820702" cy="1505980"/>
          </a:xfrm>
        </p:grpSpPr>
        <p:sp>
          <p:nvSpPr>
            <p:cNvPr id="758" name="Google Shape;758;p40"/>
            <p:cNvSpPr/>
            <p:nvPr/>
          </p:nvSpPr>
          <p:spPr>
            <a:xfrm>
              <a:off x="3007524" y="2326387"/>
              <a:ext cx="155709" cy="112272"/>
            </a:xfrm>
            <a:custGeom>
              <a:avLst/>
              <a:gdLst/>
              <a:ahLst/>
              <a:cxnLst/>
              <a:rect l="l" t="t" r="r" b="b"/>
              <a:pathLst>
                <a:path w="3047" h="2197" extrusionOk="0">
                  <a:moveTo>
                    <a:pt x="1694" y="0"/>
                  </a:moveTo>
                  <a:cubicBezTo>
                    <a:pt x="1514" y="0"/>
                    <a:pt x="1364" y="38"/>
                    <a:pt x="1287" y="126"/>
                  </a:cubicBezTo>
                  <a:cubicBezTo>
                    <a:pt x="1287" y="126"/>
                    <a:pt x="769" y="771"/>
                    <a:pt x="437" y="1142"/>
                  </a:cubicBezTo>
                  <a:cubicBezTo>
                    <a:pt x="105" y="1513"/>
                    <a:pt x="1" y="1724"/>
                    <a:pt x="146" y="1869"/>
                  </a:cubicBezTo>
                  <a:cubicBezTo>
                    <a:pt x="260" y="1982"/>
                    <a:pt x="436" y="2197"/>
                    <a:pt x="813" y="2197"/>
                  </a:cubicBezTo>
                  <a:cubicBezTo>
                    <a:pt x="919" y="2197"/>
                    <a:pt x="1041" y="2180"/>
                    <a:pt x="1182" y="2139"/>
                  </a:cubicBezTo>
                  <a:cubicBezTo>
                    <a:pt x="1825" y="1951"/>
                    <a:pt x="1952" y="1785"/>
                    <a:pt x="2282" y="1412"/>
                  </a:cubicBezTo>
                  <a:cubicBezTo>
                    <a:pt x="2614" y="1040"/>
                    <a:pt x="2863" y="1142"/>
                    <a:pt x="2968" y="685"/>
                  </a:cubicBezTo>
                  <a:cubicBezTo>
                    <a:pt x="3046" y="343"/>
                    <a:pt x="2235" y="0"/>
                    <a:pt x="1694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3010845" y="2356639"/>
              <a:ext cx="148759" cy="82020"/>
            </a:xfrm>
            <a:custGeom>
              <a:avLst/>
              <a:gdLst/>
              <a:ahLst/>
              <a:cxnLst/>
              <a:rect l="l" t="t" r="r" b="b"/>
              <a:pathLst>
                <a:path w="2911" h="1605" extrusionOk="0">
                  <a:moveTo>
                    <a:pt x="2903" y="0"/>
                  </a:moveTo>
                  <a:cubicBezTo>
                    <a:pt x="2618" y="108"/>
                    <a:pt x="2377" y="310"/>
                    <a:pt x="2219" y="571"/>
                  </a:cubicBezTo>
                  <a:cubicBezTo>
                    <a:pt x="1948" y="1027"/>
                    <a:pt x="1637" y="1234"/>
                    <a:pt x="974" y="1359"/>
                  </a:cubicBezTo>
                  <a:cubicBezTo>
                    <a:pt x="894" y="1374"/>
                    <a:pt x="820" y="1380"/>
                    <a:pt x="751" y="1380"/>
                  </a:cubicBezTo>
                  <a:cubicBezTo>
                    <a:pt x="311" y="1380"/>
                    <a:pt x="84" y="1113"/>
                    <a:pt x="31" y="1044"/>
                  </a:cubicBezTo>
                  <a:lnTo>
                    <a:pt x="31" y="1044"/>
                  </a:lnTo>
                  <a:cubicBezTo>
                    <a:pt x="1" y="1124"/>
                    <a:pt x="20" y="1215"/>
                    <a:pt x="81" y="1277"/>
                  </a:cubicBezTo>
                  <a:cubicBezTo>
                    <a:pt x="196" y="1390"/>
                    <a:pt x="372" y="1604"/>
                    <a:pt x="748" y="1604"/>
                  </a:cubicBezTo>
                  <a:cubicBezTo>
                    <a:pt x="854" y="1604"/>
                    <a:pt x="977" y="1587"/>
                    <a:pt x="1119" y="1545"/>
                  </a:cubicBezTo>
                  <a:cubicBezTo>
                    <a:pt x="1762" y="1359"/>
                    <a:pt x="1887" y="1193"/>
                    <a:pt x="2219" y="820"/>
                  </a:cubicBezTo>
                  <a:cubicBezTo>
                    <a:pt x="2550" y="448"/>
                    <a:pt x="2798" y="550"/>
                    <a:pt x="2903" y="93"/>
                  </a:cubicBezTo>
                  <a:cubicBezTo>
                    <a:pt x="2910" y="64"/>
                    <a:pt x="2910" y="30"/>
                    <a:pt x="2903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3340914" y="2326387"/>
              <a:ext cx="155607" cy="112272"/>
            </a:xfrm>
            <a:custGeom>
              <a:avLst/>
              <a:gdLst/>
              <a:ahLst/>
              <a:cxnLst/>
              <a:rect l="l" t="t" r="r" b="b"/>
              <a:pathLst>
                <a:path w="3045" h="2197" extrusionOk="0">
                  <a:moveTo>
                    <a:pt x="1352" y="0"/>
                  </a:moveTo>
                  <a:cubicBezTo>
                    <a:pt x="811" y="0"/>
                    <a:pt x="1" y="343"/>
                    <a:pt x="78" y="685"/>
                  </a:cubicBezTo>
                  <a:cubicBezTo>
                    <a:pt x="182" y="1142"/>
                    <a:pt x="430" y="1040"/>
                    <a:pt x="762" y="1412"/>
                  </a:cubicBezTo>
                  <a:cubicBezTo>
                    <a:pt x="1095" y="1785"/>
                    <a:pt x="1218" y="1951"/>
                    <a:pt x="1861" y="2139"/>
                  </a:cubicBezTo>
                  <a:cubicBezTo>
                    <a:pt x="2003" y="2180"/>
                    <a:pt x="2125" y="2197"/>
                    <a:pt x="2231" y="2197"/>
                  </a:cubicBezTo>
                  <a:cubicBezTo>
                    <a:pt x="2610" y="2197"/>
                    <a:pt x="2786" y="1982"/>
                    <a:pt x="2899" y="1869"/>
                  </a:cubicBezTo>
                  <a:cubicBezTo>
                    <a:pt x="3045" y="1724"/>
                    <a:pt x="2940" y="1513"/>
                    <a:pt x="2609" y="1142"/>
                  </a:cubicBezTo>
                  <a:cubicBezTo>
                    <a:pt x="2277" y="771"/>
                    <a:pt x="1759" y="126"/>
                    <a:pt x="1759" y="126"/>
                  </a:cubicBezTo>
                  <a:cubicBezTo>
                    <a:pt x="1681" y="38"/>
                    <a:pt x="1531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3344491" y="2356639"/>
              <a:ext cx="148810" cy="82020"/>
            </a:xfrm>
            <a:custGeom>
              <a:avLst/>
              <a:gdLst/>
              <a:ahLst/>
              <a:cxnLst/>
              <a:rect l="l" t="t" r="r" b="b"/>
              <a:pathLst>
                <a:path w="2912" h="1605" extrusionOk="0">
                  <a:moveTo>
                    <a:pt x="8" y="0"/>
                  </a:moveTo>
                  <a:cubicBezTo>
                    <a:pt x="0" y="30"/>
                    <a:pt x="0" y="64"/>
                    <a:pt x="8" y="93"/>
                  </a:cubicBezTo>
                  <a:cubicBezTo>
                    <a:pt x="110" y="550"/>
                    <a:pt x="358" y="448"/>
                    <a:pt x="692" y="820"/>
                  </a:cubicBezTo>
                  <a:cubicBezTo>
                    <a:pt x="1024" y="1193"/>
                    <a:pt x="1147" y="1359"/>
                    <a:pt x="1791" y="1545"/>
                  </a:cubicBezTo>
                  <a:cubicBezTo>
                    <a:pt x="1933" y="1587"/>
                    <a:pt x="2056" y="1604"/>
                    <a:pt x="2163" y="1604"/>
                  </a:cubicBezTo>
                  <a:cubicBezTo>
                    <a:pt x="2540" y="1604"/>
                    <a:pt x="2716" y="1390"/>
                    <a:pt x="2828" y="1277"/>
                  </a:cubicBezTo>
                  <a:cubicBezTo>
                    <a:pt x="2891" y="1217"/>
                    <a:pt x="2911" y="1124"/>
                    <a:pt x="2880" y="1044"/>
                  </a:cubicBezTo>
                  <a:lnTo>
                    <a:pt x="2880" y="1044"/>
                  </a:lnTo>
                  <a:cubicBezTo>
                    <a:pt x="2827" y="1113"/>
                    <a:pt x="2599" y="1380"/>
                    <a:pt x="2159" y="1380"/>
                  </a:cubicBezTo>
                  <a:cubicBezTo>
                    <a:pt x="2090" y="1380"/>
                    <a:pt x="2016" y="1374"/>
                    <a:pt x="1937" y="1359"/>
                  </a:cubicBezTo>
                  <a:cubicBezTo>
                    <a:pt x="1273" y="1234"/>
                    <a:pt x="962" y="1027"/>
                    <a:pt x="692" y="571"/>
                  </a:cubicBezTo>
                  <a:cubicBezTo>
                    <a:pt x="533" y="310"/>
                    <a:pt x="293" y="108"/>
                    <a:pt x="8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3064758" y="1664155"/>
              <a:ext cx="378567" cy="704857"/>
            </a:xfrm>
            <a:custGeom>
              <a:avLst/>
              <a:gdLst/>
              <a:ahLst/>
              <a:cxnLst/>
              <a:rect l="l" t="t" r="r" b="b"/>
              <a:pathLst>
                <a:path w="7408" h="13793" extrusionOk="0">
                  <a:moveTo>
                    <a:pt x="1018" y="0"/>
                  </a:moveTo>
                  <a:cubicBezTo>
                    <a:pt x="1018" y="0"/>
                    <a:pt x="603" y="3008"/>
                    <a:pt x="623" y="4253"/>
                  </a:cubicBezTo>
                  <a:cubicBezTo>
                    <a:pt x="646" y="5498"/>
                    <a:pt x="375" y="6950"/>
                    <a:pt x="353" y="8113"/>
                  </a:cubicBezTo>
                  <a:cubicBezTo>
                    <a:pt x="333" y="9274"/>
                    <a:pt x="353" y="10540"/>
                    <a:pt x="353" y="11203"/>
                  </a:cubicBezTo>
                  <a:cubicBezTo>
                    <a:pt x="353" y="11868"/>
                    <a:pt x="312" y="12636"/>
                    <a:pt x="312" y="12636"/>
                  </a:cubicBezTo>
                  <a:cubicBezTo>
                    <a:pt x="312" y="12636"/>
                    <a:pt x="85" y="12698"/>
                    <a:pt x="62" y="12884"/>
                  </a:cubicBezTo>
                  <a:cubicBezTo>
                    <a:pt x="42" y="13070"/>
                    <a:pt x="1" y="13279"/>
                    <a:pt x="1" y="13279"/>
                  </a:cubicBezTo>
                  <a:cubicBezTo>
                    <a:pt x="333" y="13456"/>
                    <a:pt x="679" y="13602"/>
                    <a:pt x="1039" y="13715"/>
                  </a:cubicBezTo>
                  <a:cubicBezTo>
                    <a:pt x="1210" y="13767"/>
                    <a:pt x="1388" y="13792"/>
                    <a:pt x="1566" y="13792"/>
                  </a:cubicBezTo>
                  <a:cubicBezTo>
                    <a:pt x="1647" y="13792"/>
                    <a:pt x="1727" y="13787"/>
                    <a:pt x="1807" y="13777"/>
                  </a:cubicBezTo>
                  <a:cubicBezTo>
                    <a:pt x="1807" y="13777"/>
                    <a:pt x="1993" y="13736"/>
                    <a:pt x="2055" y="13175"/>
                  </a:cubicBezTo>
                  <a:cubicBezTo>
                    <a:pt x="2118" y="12614"/>
                    <a:pt x="2014" y="12530"/>
                    <a:pt x="2097" y="12241"/>
                  </a:cubicBezTo>
                  <a:cubicBezTo>
                    <a:pt x="2179" y="11952"/>
                    <a:pt x="2904" y="5996"/>
                    <a:pt x="2968" y="5416"/>
                  </a:cubicBezTo>
                  <a:cubicBezTo>
                    <a:pt x="3033" y="4835"/>
                    <a:pt x="3590" y="1706"/>
                    <a:pt x="3590" y="1706"/>
                  </a:cubicBezTo>
                  <a:lnTo>
                    <a:pt x="3704" y="1693"/>
                  </a:lnTo>
                  <a:lnTo>
                    <a:pt x="3818" y="1706"/>
                  </a:lnTo>
                  <a:cubicBezTo>
                    <a:pt x="3818" y="1706"/>
                    <a:pt x="4382" y="4837"/>
                    <a:pt x="4442" y="5416"/>
                  </a:cubicBezTo>
                  <a:cubicBezTo>
                    <a:pt x="4500" y="5994"/>
                    <a:pt x="5228" y="11950"/>
                    <a:pt x="5312" y="12241"/>
                  </a:cubicBezTo>
                  <a:cubicBezTo>
                    <a:pt x="5396" y="12532"/>
                    <a:pt x="5292" y="12616"/>
                    <a:pt x="5353" y="13175"/>
                  </a:cubicBezTo>
                  <a:cubicBezTo>
                    <a:pt x="5417" y="13734"/>
                    <a:pt x="5603" y="13777"/>
                    <a:pt x="5603" y="13777"/>
                  </a:cubicBezTo>
                  <a:cubicBezTo>
                    <a:pt x="5683" y="13787"/>
                    <a:pt x="5763" y="13792"/>
                    <a:pt x="5843" y="13792"/>
                  </a:cubicBezTo>
                  <a:cubicBezTo>
                    <a:pt x="6021" y="13792"/>
                    <a:pt x="6199" y="13767"/>
                    <a:pt x="6371" y="13715"/>
                  </a:cubicBezTo>
                  <a:cubicBezTo>
                    <a:pt x="6729" y="13602"/>
                    <a:pt x="7075" y="13456"/>
                    <a:pt x="7407" y="13279"/>
                  </a:cubicBezTo>
                  <a:cubicBezTo>
                    <a:pt x="7407" y="13279"/>
                    <a:pt x="7366" y="13074"/>
                    <a:pt x="7346" y="12884"/>
                  </a:cubicBezTo>
                  <a:cubicBezTo>
                    <a:pt x="7325" y="12698"/>
                    <a:pt x="7098" y="12636"/>
                    <a:pt x="7098" y="12636"/>
                  </a:cubicBezTo>
                  <a:cubicBezTo>
                    <a:pt x="7098" y="12636"/>
                    <a:pt x="7055" y="11868"/>
                    <a:pt x="7055" y="11203"/>
                  </a:cubicBezTo>
                  <a:cubicBezTo>
                    <a:pt x="7055" y="10540"/>
                    <a:pt x="7075" y="9274"/>
                    <a:pt x="7055" y="8113"/>
                  </a:cubicBezTo>
                  <a:cubicBezTo>
                    <a:pt x="7034" y="6950"/>
                    <a:pt x="6764" y="5498"/>
                    <a:pt x="6785" y="4253"/>
                  </a:cubicBezTo>
                  <a:cubicBezTo>
                    <a:pt x="6807" y="3008"/>
                    <a:pt x="6391" y="0"/>
                    <a:pt x="6391" y="0"/>
                  </a:cubicBezTo>
                  <a:lnTo>
                    <a:pt x="3704" y="507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3112845" y="1664359"/>
              <a:ext cx="282444" cy="58870"/>
            </a:xfrm>
            <a:custGeom>
              <a:avLst/>
              <a:gdLst/>
              <a:ahLst/>
              <a:cxnLst/>
              <a:rect l="l" t="t" r="r" b="b"/>
              <a:pathLst>
                <a:path w="5527" h="1152" extrusionOk="0">
                  <a:moveTo>
                    <a:pt x="77" y="0"/>
                  </a:moveTo>
                  <a:cubicBezTo>
                    <a:pt x="77" y="0"/>
                    <a:pt x="46" y="224"/>
                    <a:pt x="1" y="572"/>
                  </a:cubicBezTo>
                  <a:cubicBezTo>
                    <a:pt x="456" y="757"/>
                    <a:pt x="1579" y="1152"/>
                    <a:pt x="2811" y="1152"/>
                  </a:cubicBezTo>
                  <a:cubicBezTo>
                    <a:pt x="4017" y="1152"/>
                    <a:pt x="5074" y="772"/>
                    <a:pt x="5527" y="584"/>
                  </a:cubicBezTo>
                  <a:cubicBezTo>
                    <a:pt x="5482" y="229"/>
                    <a:pt x="5450" y="0"/>
                    <a:pt x="5450" y="0"/>
                  </a:cubicBezTo>
                  <a:lnTo>
                    <a:pt x="2763" y="50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2855240" y="1287021"/>
              <a:ext cx="810997" cy="417967"/>
            </a:xfrm>
            <a:custGeom>
              <a:avLst/>
              <a:gdLst/>
              <a:ahLst/>
              <a:cxnLst/>
              <a:rect l="l" t="t" r="r" b="b"/>
              <a:pathLst>
                <a:path w="15870" h="8179" extrusionOk="0">
                  <a:moveTo>
                    <a:pt x="5001" y="1"/>
                  </a:moveTo>
                  <a:cubicBezTo>
                    <a:pt x="4840" y="1"/>
                    <a:pt x="4676" y="7"/>
                    <a:pt x="4578" y="30"/>
                  </a:cubicBezTo>
                  <a:cubicBezTo>
                    <a:pt x="4336" y="84"/>
                    <a:pt x="3676" y="466"/>
                    <a:pt x="3676" y="466"/>
                  </a:cubicBezTo>
                  <a:cubicBezTo>
                    <a:pt x="3676" y="466"/>
                    <a:pt x="1982" y="932"/>
                    <a:pt x="1518" y="1081"/>
                  </a:cubicBezTo>
                  <a:cubicBezTo>
                    <a:pt x="1054" y="1232"/>
                    <a:pt x="1" y="2449"/>
                    <a:pt x="137" y="2557"/>
                  </a:cubicBezTo>
                  <a:cubicBezTo>
                    <a:pt x="162" y="2577"/>
                    <a:pt x="212" y="2586"/>
                    <a:pt x="282" y="2586"/>
                  </a:cubicBezTo>
                  <a:cubicBezTo>
                    <a:pt x="600" y="2586"/>
                    <a:pt x="1330" y="2407"/>
                    <a:pt x="1982" y="2283"/>
                  </a:cubicBezTo>
                  <a:cubicBezTo>
                    <a:pt x="2779" y="2132"/>
                    <a:pt x="4783" y="1737"/>
                    <a:pt x="4783" y="1737"/>
                  </a:cubicBezTo>
                  <a:cubicBezTo>
                    <a:pt x="4783" y="1737"/>
                    <a:pt x="5629" y="4078"/>
                    <a:pt x="5685" y="4279"/>
                  </a:cubicBezTo>
                  <a:cubicBezTo>
                    <a:pt x="5739" y="4481"/>
                    <a:pt x="4906" y="7244"/>
                    <a:pt x="4906" y="7380"/>
                  </a:cubicBezTo>
                  <a:cubicBezTo>
                    <a:pt x="4906" y="7517"/>
                    <a:pt x="5193" y="7653"/>
                    <a:pt x="5303" y="7681"/>
                  </a:cubicBezTo>
                  <a:cubicBezTo>
                    <a:pt x="5981" y="7990"/>
                    <a:pt x="6716" y="8158"/>
                    <a:pt x="7461" y="8173"/>
                  </a:cubicBezTo>
                  <a:cubicBezTo>
                    <a:pt x="7596" y="8177"/>
                    <a:pt x="7729" y="8179"/>
                    <a:pt x="7860" y="8179"/>
                  </a:cubicBezTo>
                  <a:cubicBezTo>
                    <a:pt x="9002" y="8179"/>
                    <a:pt x="9974" y="8023"/>
                    <a:pt x="10353" y="7790"/>
                  </a:cubicBezTo>
                  <a:cubicBezTo>
                    <a:pt x="10776" y="7530"/>
                    <a:pt x="10858" y="7476"/>
                    <a:pt x="10831" y="7203"/>
                  </a:cubicBezTo>
                  <a:cubicBezTo>
                    <a:pt x="10804" y="6929"/>
                    <a:pt x="10217" y="4320"/>
                    <a:pt x="10176" y="4182"/>
                  </a:cubicBezTo>
                  <a:cubicBezTo>
                    <a:pt x="10135" y="4046"/>
                    <a:pt x="10831" y="2011"/>
                    <a:pt x="10831" y="2011"/>
                  </a:cubicBezTo>
                  <a:cubicBezTo>
                    <a:pt x="10831" y="2011"/>
                    <a:pt x="11917" y="2490"/>
                    <a:pt x="12819" y="2490"/>
                  </a:cubicBezTo>
                  <a:cubicBezTo>
                    <a:pt x="13527" y="2490"/>
                    <a:pt x="14799" y="2582"/>
                    <a:pt x="15394" y="2582"/>
                  </a:cubicBezTo>
                  <a:cubicBezTo>
                    <a:pt x="15558" y="2582"/>
                    <a:pt x="15670" y="2575"/>
                    <a:pt x="15706" y="2557"/>
                  </a:cubicBezTo>
                  <a:cubicBezTo>
                    <a:pt x="15870" y="2475"/>
                    <a:pt x="15389" y="1389"/>
                    <a:pt x="14869" y="1186"/>
                  </a:cubicBezTo>
                  <a:cubicBezTo>
                    <a:pt x="14351" y="982"/>
                    <a:pt x="12761" y="729"/>
                    <a:pt x="12297" y="621"/>
                  </a:cubicBezTo>
                  <a:cubicBezTo>
                    <a:pt x="11833" y="515"/>
                    <a:pt x="11641" y="362"/>
                    <a:pt x="11272" y="336"/>
                  </a:cubicBezTo>
                  <a:cubicBezTo>
                    <a:pt x="11131" y="327"/>
                    <a:pt x="10990" y="323"/>
                    <a:pt x="10849" y="323"/>
                  </a:cubicBezTo>
                  <a:cubicBezTo>
                    <a:pt x="10708" y="323"/>
                    <a:pt x="10567" y="327"/>
                    <a:pt x="10426" y="336"/>
                  </a:cubicBezTo>
                  <a:lnTo>
                    <a:pt x="5465" y="15"/>
                  </a:lnTo>
                  <a:cubicBezTo>
                    <a:pt x="5465" y="15"/>
                    <a:pt x="5237" y="1"/>
                    <a:pt x="5001" y="1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3133899" y="1255389"/>
              <a:ext cx="257710" cy="153359"/>
            </a:xfrm>
            <a:custGeom>
              <a:avLst/>
              <a:gdLst/>
              <a:ahLst/>
              <a:cxnLst/>
              <a:rect l="l" t="t" r="r" b="b"/>
              <a:pathLst>
                <a:path w="5043" h="3001" extrusionOk="0">
                  <a:moveTo>
                    <a:pt x="1005" y="1"/>
                  </a:moveTo>
                  <a:cubicBezTo>
                    <a:pt x="948" y="1"/>
                    <a:pt x="902" y="7"/>
                    <a:pt x="875" y="21"/>
                  </a:cubicBezTo>
                  <a:cubicBezTo>
                    <a:pt x="713" y="103"/>
                    <a:pt x="1" y="526"/>
                    <a:pt x="14" y="634"/>
                  </a:cubicBezTo>
                  <a:cubicBezTo>
                    <a:pt x="27" y="743"/>
                    <a:pt x="2414" y="3000"/>
                    <a:pt x="2577" y="3000"/>
                  </a:cubicBezTo>
                  <a:cubicBezTo>
                    <a:pt x="2579" y="3000"/>
                    <a:pt x="2581" y="3000"/>
                    <a:pt x="2582" y="2999"/>
                  </a:cubicBezTo>
                  <a:cubicBezTo>
                    <a:pt x="2692" y="2941"/>
                    <a:pt x="4906" y="1044"/>
                    <a:pt x="4973" y="949"/>
                  </a:cubicBezTo>
                  <a:cubicBezTo>
                    <a:pt x="5042" y="854"/>
                    <a:pt x="4563" y="224"/>
                    <a:pt x="4371" y="129"/>
                  </a:cubicBezTo>
                  <a:cubicBezTo>
                    <a:pt x="4318" y="103"/>
                    <a:pt x="4180" y="93"/>
                    <a:pt x="4010" y="93"/>
                  </a:cubicBezTo>
                  <a:cubicBezTo>
                    <a:pt x="3567" y="93"/>
                    <a:pt x="2899" y="157"/>
                    <a:pt x="2869" y="157"/>
                  </a:cubicBezTo>
                  <a:lnTo>
                    <a:pt x="1842" y="142"/>
                  </a:lnTo>
                  <a:cubicBezTo>
                    <a:pt x="1842" y="142"/>
                    <a:pt x="1286" y="1"/>
                    <a:pt x="1005" y="1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3209939" y="1215223"/>
              <a:ext cx="101285" cy="183713"/>
            </a:xfrm>
            <a:custGeom>
              <a:avLst/>
              <a:gdLst/>
              <a:ahLst/>
              <a:cxnLst/>
              <a:rect l="l" t="t" r="r" b="b"/>
              <a:pathLst>
                <a:path w="1982" h="3595" extrusionOk="0">
                  <a:moveTo>
                    <a:pt x="1830" y="0"/>
                  </a:moveTo>
                  <a:lnTo>
                    <a:pt x="382" y="13"/>
                  </a:lnTo>
                  <a:cubicBezTo>
                    <a:pt x="382" y="13"/>
                    <a:pt x="0" y="1366"/>
                    <a:pt x="82" y="1556"/>
                  </a:cubicBezTo>
                  <a:cubicBezTo>
                    <a:pt x="163" y="1745"/>
                    <a:pt x="916" y="3595"/>
                    <a:pt x="1059" y="3595"/>
                  </a:cubicBezTo>
                  <a:cubicBezTo>
                    <a:pt x="1062" y="3595"/>
                    <a:pt x="1064" y="3594"/>
                    <a:pt x="1066" y="3593"/>
                  </a:cubicBezTo>
                  <a:cubicBezTo>
                    <a:pt x="1187" y="3526"/>
                    <a:pt x="1981" y="1351"/>
                    <a:pt x="1981" y="1351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3217554" y="1218085"/>
              <a:ext cx="65156" cy="45635"/>
            </a:xfrm>
            <a:custGeom>
              <a:avLst/>
              <a:gdLst/>
              <a:ahLst/>
              <a:cxnLst/>
              <a:rect l="l" t="t" r="r" b="b"/>
              <a:pathLst>
                <a:path w="1275" h="893" extrusionOk="0">
                  <a:moveTo>
                    <a:pt x="222" y="0"/>
                  </a:moveTo>
                  <a:cubicBezTo>
                    <a:pt x="186" y="127"/>
                    <a:pt x="77" y="531"/>
                    <a:pt x="0" y="893"/>
                  </a:cubicBezTo>
                  <a:lnTo>
                    <a:pt x="1275" y="55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3264414" y="1303221"/>
              <a:ext cx="98423" cy="95664"/>
            </a:xfrm>
            <a:custGeom>
              <a:avLst/>
              <a:gdLst/>
              <a:ahLst/>
              <a:cxnLst/>
              <a:rect l="l" t="t" r="r" b="b"/>
              <a:pathLst>
                <a:path w="1926" h="1872" fill="none" extrusionOk="0">
                  <a:moveTo>
                    <a:pt x="0" y="1871"/>
                  </a:moveTo>
                  <a:cubicBezTo>
                    <a:pt x="0" y="1871"/>
                    <a:pt x="1625" y="395"/>
                    <a:pt x="1925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3164510" y="1294840"/>
              <a:ext cx="93671" cy="99854"/>
            </a:xfrm>
            <a:custGeom>
              <a:avLst/>
              <a:gdLst/>
              <a:ahLst/>
              <a:cxnLst/>
              <a:rect l="l" t="t" r="r" b="b"/>
              <a:pathLst>
                <a:path w="1833" h="1954" fill="none" extrusionOk="0">
                  <a:moveTo>
                    <a:pt x="1832" y="1953"/>
                  </a:moveTo>
                  <a:cubicBezTo>
                    <a:pt x="1832" y="1953"/>
                    <a:pt x="343" y="615"/>
                    <a:pt x="0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3163334" y="1102492"/>
              <a:ext cx="25091" cy="56264"/>
            </a:xfrm>
            <a:custGeom>
              <a:avLst/>
              <a:gdLst/>
              <a:ahLst/>
              <a:cxnLst/>
              <a:rect l="l" t="t" r="r" b="b"/>
              <a:pathLst>
                <a:path w="491" h="1101" extrusionOk="0">
                  <a:moveTo>
                    <a:pt x="181" y="1"/>
                  </a:moveTo>
                  <a:cubicBezTo>
                    <a:pt x="108" y="1"/>
                    <a:pt x="41" y="81"/>
                    <a:pt x="29" y="355"/>
                  </a:cubicBezTo>
                  <a:cubicBezTo>
                    <a:pt x="1" y="1013"/>
                    <a:pt x="491" y="1101"/>
                    <a:pt x="491" y="1101"/>
                  </a:cubicBezTo>
                  <a:lnTo>
                    <a:pt x="401" y="158"/>
                  </a:lnTo>
                  <a:cubicBezTo>
                    <a:pt x="401" y="158"/>
                    <a:pt x="285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3343929" y="1108419"/>
              <a:ext cx="25551" cy="47679"/>
            </a:xfrm>
            <a:custGeom>
              <a:avLst/>
              <a:gdLst/>
              <a:ahLst/>
              <a:cxnLst/>
              <a:rect l="l" t="t" r="r" b="b"/>
              <a:pathLst>
                <a:path w="500" h="933" extrusionOk="0">
                  <a:moveTo>
                    <a:pt x="333" y="1"/>
                  </a:moveTo>
                  <a:cubicBezTo>
                    <a:pt x="231" y="1"/>
                    <a:pt x="108" y="98"/>
                    <a:pt x="108" y="98"/>
                  </a:cubicBezTo>
                  <a:lnTo>
                    <a:pt x="0" y="933"/>
                  </a:lnTo>
                  <a:cubicBezTo>
                    <a:pt x="0" y="933"/>
                    <a:pt x="500" y="523"/>
                    <a:pt x="470" y="178"/>
                  </a:cubicBezTo>
                  <a:cubicBezTo>
                    <a:pt x="459" y="42"/>
                    <a:pt x="400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3213874" y="932679"/>
              <a:ext cx="122390" cy="70828"/>
            </a:xfrm>
            <a:custGeom>
              <a:avLst/>
              <a:gdLst/>
              <a:ahLst/>
              <a:cxnLst/>
              <a:rect l="l" t="t" r="r" b="b"/>
              <a:pathLst>
                <a:path w="2395" h="1386" extrusionOk="0">
                  <a:moveTo>
                    <a:pt x="1099" y="0"/>
                  </a:moveTo>
                  <a:cubicBezTo>
                    <a:pt x="639" y="0"/>
                    <a:pt x="1" y="443"/>
                    <a:pt x="40" y="758"/>
                  </a:cubicBezTo>
                  <a:cubicBezTo>
                    <a:pt x="80" y="1082"/>
                    <a:pt x="354" y="1347"/>
                    <a:pt x="354" y="1347"/>
                  </a:cubicBezTo>
                  <a:lnTo>
                    <a:pt x="1433" y="1377"/>
                  </a:lnTo>
                  <a:cubicBezTo>
                    <a:pt x="1433" y="1377"/>
                    <a:pt x="1540" y="1386"/>
                    <a:pt x="1657" y="1386"/>
                  </a:cubicBezTo>
                  <a:cubicBezTo>
                    <a:pt x="1767" y="1386"/>
                    <a:pt x="1887" y="1378"/>
                    <a:pt x="1934" y="1347"/>
                  </a:cubicBezTo>
                  <a:cubicBezTo>
                    <a:pt x="2033" y="1286"/>
                    <a:pt x="2394" y="993"/>
                    <a:pt x="2249" y="641"/>
                  </a:cubicBezTo>
                  <a:cubicBezTo>
                    <a:pt x="2102" y="287"/>
                    <a:pt x="1600" y="31"/>
                    <a:pt x="1140" y="1"/>
                  </a:cubicBezTo>
                  <a:cubicBezTo>
                    <a:pt x="1127" y="1"/>
                    <a:pt x="1113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3170795" y="992418"/>
              <a:ext cx="195825" cy="256432"/>
            </a:xfrm>
            <a:custGeom>
              <a:avLst/>
              <a:gdLst/>
              <a:ahLst/>
              <a:cxnLst/>
              <a:rect l="l" t="t" r="r" b="b"/>
              <a:pathLst>
                <a:path w="3832" h="5018" extrusionOk="0">
                  <a:moveTo>
                    <a:pt x="1798" y="1"/>
                  </a:moveTo>
                  <a:cubicBezTo>
                    <a:pt x="1409" y="1"/>
                    <a:pt x="1126" y="55"/>
                    <a:pt x="835" y="180"/>
                  </a:cubicBezTo>
                  <a:cubicBezTo>
                    <a:pt x="684" y="247"/>
                    <a:pt x="552" y="351"/>
                    <a:pt x="453" y="484"/>
                  </a:cubicBezTo>
                  <a:cubicBezTo>
                    <a:pt x="291" y="702"/>
                    <a:pt x="50" y="1061"/>
                    <a:pt x="30" y="1291"/>
                  </a:cubicBezTo>
                  <a:cubicBezTo>
                    <a:pt x="0" y="1634"/>
                    <a:pt x="192" y="2135"/>
                    <a:pt x="207" y="2204"/>
                  </a:cubicBezTo>
                  <a:cubicBezTo>
                    <a:pt x="222" y="2273"/>
                    <a:pt x="276" y="2919"/>
                    <a:pt x="412" y="3421"/>
                  </a:cubicBezTo>
                  <a:cubicBezTo>
                    <a:pt x="550" y="3920"/>
                    <a:pt x="1256" y="4785"/>
                    <a:pt x="1415" y="4914"/>
                  </a:cubicBezTo>
                  <a:cubicBezTo>
                    <a:pt x="1505" y="4987"/>
                    <a:pt x="1692" y="5018"/>
                    <a:pt x="1867" y="5018"/>
                  </a:cubicBezTo>
                  <a:cubicBezTo>
                    <a:pt x="1996" y="5018"/>
                    <a:pt x="2119" y="5001"/>
                    <a:pt x="2190" y="4971"/>
                  </a:cubicBezTo>
                  <a:cubicBezTo>
                    <a:pt x="2358" y="4902"/>
                    <a:pt x="3064" y="3868"/>
                    <a:pt x="3213" y="3624"/>
                  </a:cubicBezTo>
                  <a:cubicBezTo>
                    <a:pt x="3362" y="3378"/>
                    <a:pt x="3507" y="2524"/>
                    <a:pt x="3565" y="2113"/>
                  </a:cubicBezTo>
                  <a:cubicBezTo>
                    <a:pt x="3625" y="1701"/>
                    <a:pt x="3832" y="1257"/>
                    <a:pt x="3636" y="817"/>
                  </a:cubicBezTo>
                  <a:cubicBezTo>
                    <a:pt x="3440" y="376"/>
                    <a:pt x="2781" y="49"/>
                    <a:pt x="2102" y="10"/>
                  </a:cubicBezTo>
                  <a:cubicBezTo>
                    <a:pt x="1994" y="4"/>
                    <a:pt x="1893" y="1"/>
                    <a:pt x="1798" y="1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3170795" y="992367"/>
              <a:ext cx="195723" cy="134400"/>
            </a:xfrm>
            <a:custGeom>
              <a:avLst/>
              <a:gdLst/>
              <a:ahLst/>
              <a:cxnLst/>
              <a:rect l="l" t="t" r="r" b="b"/>
              <a:pathLst>
                <a:path w="3830" h="2630" extrusionOk="0">
                  <a:moveTo>
                    <a:pt x="1787" y="1"/>
                  </a:moveTo>
                  <a:cubicBezTo>
                    <a:pt x="1402" y="1"/>
                    <a:pt x="1120" y="56"/>
                    <a:pt x="835" y="179"/>
                  </a:cubicBezTo>
                  <a:cubicBezTo>
                    <a:pt x="682" y="246"/>
                    <a:pt x="552" y="350"/>
                    <a:pt x="453" y="483"/>
                  </a:cubicBezTo>
                  <a:cubicBezTo>
                    <a:pt x="291" y="703"/>
                    <a:pt x="49" y="1061"/>
                    <a:pt x="30" y="1290"/>
                  </a:cubicBezTo>
                  <a:cubicBezTo>
                    <a:pt x="0" y="1635"/>
                    <a:pt x="190" y="2134"/>
                    <a:pt x="205" y="2203"/>
                  </a:cubicBezTo>
                  <a:cubicBezTo>
                    <a:pt x="214" y="2229"/>
                    <a:pt x="226" y="2341"/>
                    <a:pt x="244" y="2496"/>
                  </a:cubicBezTo>
                  <a:lnTo>
                    <a:pt x="373" y="2350"/>
                  </a:lnTo>
                  <a:cubicBezTo>
                    <a:pt x="373" y="2350"/>
                    <a:pt x="550" y="1929"/>
                    <a:pt x="541" y="1705"/>
                  </a:cubicBezTo>
                  <a:cubicBezTo>
                    <a:pt x="529" y="1482"/>
                    <a:pt x="373" y="979"/>
                    <a:pt x="1178" y="664"/>
                  </a:cubicBezTo>
                  <a:cubicBezTo>
                    <a:pt x="1400" y="577"/>
                    <a:pt x="1624" y="542"/>
                    <a:pt x="1837" y="542"/>
                  </a:cubicBezTo>
                  <a:cubicBezTo>
                    <a:pt x="2397" y="542"/>
                    <a:pt x="2883" y="788"/>
                    <a:pt x="3053" y="1008"/>
                  </a:cubicBezTo>
                  <a:cubicBezTo>
                    <a:pt x="3289" y="1312"/>
                    <a:pt x="3161" y="1862"/>
                    <a:pt x="3200" y="2058"/>
                  </a:cubicBezTo>
                  <a:cubicBezTo>
                    <a:pt x="3239" y="2251"/>
                    <a:pt x="3347" y="2311"/>
                    <a:pt x="3407" y="2469"/>
                  </a:cubicBezTo>
                  <a:cubicBezTo>
                    <a:pt x="3425" y="2525"/>
                    <a:pt x="3450" y="2579"/>
                    <a:pt x="3480" y="2630"/>
                  </a:cubicBezTo>
                  <a:cubicBezTo>
                    <a:pt x="3515" y="2436"/>
                    <a:pt x="3545" y="2251"/>
                    <a:pt x="3560" y="2114"/>
                  </a:cubicBezTo>
                  <a:cubicBezTo>
                    <a:pt x="3623" y="1702"/>
                    <a:pt x="3830" y="1258"/>
                    <a:pt x="3634" y="818"/>
                  </a:cubicBezTo>
                  <a:cubicBezTo>
                    <a:pt x="3437" y="375"/>
                    <a:pt x="2779" y="50"/>
                    <a:pt x="2100" y="11"/>
                  </a:cubicBezTo>
                  <a:cubicBezTo>
                    <a:pt x="1988" y="5"/>
                    <a:pt x="1884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3226496" y="1121399"/>
              <a:ext cx="10629" cy="17579"/>
            </a:xfrm>
            <a:custGeom>
              <a:avLst/>
              <a:gdLst/>
              <a:ahLst/>
              <a:cxnLst/>
              <a:rect l="l" t="t" r="r" b="b"/>
              <a:pathLst>
                <a:path w="208" h="344" extrusionOk="0">
                  <a:moveTo>
                    <a:pt x="103" y="0"/>
                  </a:moveTo>
                  <a:cubicBezTo>
                    <a:pt x="47" y="0"/>
                    <a:pt x="0" y="77"/>
                    <a:pt x="0" y="172"/>
                  </a:cubicBezTo>
                  <a:cubicBezTo>
                    <a:pt x="0" y="267"/>
                    <a:pt x="45" y="343"/>
                    <a:pt x="103" y="343"/>
                  </a:cubicBezTo>
                  <a:cubicBezTo>
                    <a:pt x="161" y="343"/>
                    <a:pt x="207" y="267"/>
                    <a:pt x="207" y="172"/>
                  </a:cubicBezTo>
                  <a:cubicBezTo>
                    <a:pt x="207" y="77"/>
                    <a:pt x="161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291703" y="1121399"/>
              <a:ext cx="10527" cy="17579"/>
            </a:xfrm>
            <a:custGeom>
              <a:avLst/>
              <a:gdLst/>
              <a:ahLst/>
              <a:cxnLst/>
              <a:rect l="l" t="t" r="r" b="b"/>
              <a:pathLst>
                <a:path w="206" h="344" extrusionOk="0">
                  <a:moveTo>
                    <a:pt x="103" y="0"/>
                  </a:moveTo>
                  <a:cubicBezTo>
                    <a:pt x="48" y="0"/>
                    <a:pt x="1" y="77"/>
                    <a:pt x="1" y="172"/>
                  </a:cubicBezTo>
                  <a:cubicBezTo>
                    <a:pt x="1" y="267"/>
                    <a:pt x="46" y="343"/>
                    <a:pt x="103" y="343"/>
                  </a:cubicBezTo>
                  <a:cubicBezTo>
                    <a:pt x="161" y="343"/>
                    <a:pt x="206" y="267"/>
                    <a:pt x="206" y="172"/>
                  </a:cubicBezTo>
                  <a:cubicBezTo>
                    <a:pt x="206" y="77"/>
                    <a:pt x="159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3237994" y="1165603"/>
              <a:ext cx="49672" cy="16046"/>
            </a:xfrm>
            <a:custGeom>
              <a:avLst/>
              <a:gdLst/>
              <a:ahLst/>
              <a:cxnLst/>
              <a:rect l="l" t="t" r="r" b="b"/>
              <a:pathLst>
                <a:path w="972" h="314" fill="none" extrusionOk="0">
                  <a:moveTo>
                    <a:pt x="169" y="0"/>
                  </a:moveTo>
                  <a:cubicBezTo>
                    <a:pt x="169" y="0"/>
                    <a:pt x="1" y="97"/>
                    <a:pt x="120" y="205"/>
                  </a:cubicBezTo>
                  <a:cubicBezTo>
                    <a:pt x="237" y="313"/>
                    <a:pt x="640" y="293"/>
                    <a:pt x="806" y="254"/>
                  </a:cubicBezTo>
                  <a:cubicBezTo>
                    <a:pt x="972" y="214"/>
                    <a:pt x="886" y="58"/>
                    <a:pt x="845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3233037" y="1188650"/>
              <a:ext cx="61221" cy="14871"/>
            </a:xfrm>
            <a:custGeom>
              <a:avLst/>
              <a:gdLst/>
              <a:ahLst/>
              <a:cxnLst/>
              <a:rect l="l" t="t" r="r" b="b"/>
              <a:pathLst>
                <a:path w="1198" h="291" fill="none" extrusionOk="0">
                  <a:moveTo>
                    <a:pt x="1" y="19"/>
                  </a:moveTo>
                  <a:cubicBezTo>
                    <a:pt x="170" y="187"/>
                    <a:pt x="400" y="282"/>
                    <a:pt x="638" y="285"/>
                  </a:cubicBezTo>
                  <a:cubicBezTo>
                    <a:pt x="862" y="291"/>
                    <a:pt x="1073" y="185"/>
                    <a:pt x="1197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3209428" y="1099017"/>
              <a:ext cx="40729" cy="9403"/>
            </a:xfrm>
            <a:custGeom>
              <a:avLst/>
              <a:gdLst/>
              <a:ahLst/>
              <a:cxnLst/>
              <a:rect l="l" t="t" r="r" b="b"/>
              <a:pathLst>
                <a:path w="797" h="184" fill="none" extrusionOk="0">
                  <a:moveTo>
                    <a:pt x="1" y="183"/>
                  </a:moveTo>
                  <a:cubicBezTo>
                    <a:pt x="236" y="19"/>
                    <a:pt x="543" y="0"/>
                    <a:pt x="796" y="135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3278672" y="1099017"/>
              <a:ext cx="40729" cy="9403"/>
            </a:xfrm>
            <a:custGeom>
              <a:avLst/>
              <a:gdLst/>
              <a:ahLst/>
              <a:cxnLst/>
              <a:rect l="l" t="t" r="r" b="b"/>
              <a:pathLst>
                <a:path w="797" h="184" fill="none" extrusionOk="0">
                  <a:moveTo>
                    <a:pt x="1" y="183"/>
                  </a:moveTo>
                  <a:cubicBezTo>
                    <a:pt x="235" y="19"/>
                    <a:pt x="543" y="0"/>
                    <a:pt x="796" y="135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3214130" y="1294176"/>
              <a:ext cx="94233" cy="219843"/>
            </a:xfrm>
            <a:custGeom>
              <a:avLst/>
              <a:gdLst/>
              <a:ahLst/>
              <a:cxnLst/>
              <a:rect l="l" t="t" r="r" b="b"/>
              <a:pathLst>
                <a:path w="1844" h="4302" extrusionOk="0">
                  <a:moveTo>
                    <a:pt x="1843" y="0"/>
                  </a:moveTo>
                  <a:lnTo>
                    <a:pt x="1476" y="900"/>
                  </a:lnTo>
                  <a:lnTo>
                    <a:pt x="902" y="3550"/>
                  </a:lnTo>
                  <a:lnTo>
                    <a:pt x="382" y="872"/>
                  </a:lnTo>
                  <a:lnTo>
                    <a:pt x="0" y="13"/>
                  </a:lnTo>
                  <a:lnTo>
                    <a:pt x="902" y="4301"/>
                  </a:lnTo>
                  <a:lnTo>
                    <a:pt x="1843" y="0"/>
                  </a:ln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3246886" y="1545496"/>
              <a:ext cx="25858" cy="39758"/>
            </a:xfrm>
            <a:custGeom>
              <a:avLst/>
              <a:gdLst/>
              <a:ahLst/>
              <a:cxnLst/>
              <a:rect l="l" t="t" r="r" b="b"/>
              <a:pathLst>
                <a:path w="506" h="778" extrusionOk="0">
                  <a:moveTo>
                    <a:pt x="254" y="0"/>
                  </a:moveTo>
                  <a:cubicBezTo>
                    <a:pt x="114" y="0"/>
                    <a:pt x="0" y="114"/>
                    <a:pt x="2" y="254"/>
                  </a:cubicBezTo>
                  <a:cubicBezTo>
                    <a:pt x="2" y="392"/>
                    <a:pt x="114" y="505"/>
                    <a:pt x="254" y="505"/>
                  </a:cubicBezTo>
                  <a:lnTo>
                    <a:pt x="261" y="751"/>
                  </a:lnTo>
                  <a:lnTo>
                    <a:pt x="384" y="777"/>
                  </a:lnTo>
                  <a:lnTo>
                    <a:pt x="481" y="360"/>
                  </a:lnTo>
                  <a:cubicBezTo>
                    <a:pt x="498" y="326"/>
                    <a:pt x="505" y="289"/>
                    <a:pt x="505" y="252"/>
                  </a:cubicBezTo>
                  <a:cubicBezTo>
                    <a:pt x="505" y="112"/>
                    <a:pt x="391" y="0"/>
                    <a:pt x="254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2849618" y="1175414"/>
              <a:ext cx="206556" cy="242328"/>
            </a:xfrm>
            <a:custGeom>
              <a:avLst/>
              <a:gdLst/>
              <a:ahLst/>
              <a:cxnLst/>
              <a:rect l="l" t="t" r="r" b="b"/>
              <a:pathLst>
                <a:path w="4042" h="4742" extrusionOk="0">
                  <a:moveTo>
                    <a:pt x="4041" y="0"/>
                  </a:moveTo>
                  <a:cubicBezTo>
                    <a:pt x="3909" y="15"/>
                    <a:pt x="3782" y="62"/>
                    <a:pt x="3672" y="136"/>
                  </a:cubicBezTo>
                  <a:cubicBezTo>
                    <a:pt x="3441" y="272"/>
                    <a:pt x="2265" y="1517"/>
                    <a:pt x="1609" y="2022"/>
                  </a:cubicBezTo>
                  <a:cubicBezTo>
                    <a:pt x="953" y="2527"/>
                    <a:pt x="301" y="3688"/>
                    <a:pt x="260" y="3990"/>
                  </a:cubicBezTo>
                  <a:cubicBezTo>
                    <a:pt x="219" y="4290"/>
                    <a:pt x="1" y="4741"/>
                    <a:pt x="247" y="4741"/>
                  </a:cubicBezTo>
                  <a:cubicBezTo>
                    <a:pt x="493" y="4741"/>
                    <a:pt x="711" y="4521"/>
                    <a:pt x="711" y="4521"/>
                  </a:cubicBezTo>
                  <a:lnTo>
                    <a:pt x="1518" y="4167"/>
                  </a:lnTo>
                  <a:cubicBezTo>
                    <a:pt x="1769" y="4022"/>
                    <a:pt x="1982" y="3815"/>
                    <a:pt x="2133" y="3567"/>
                  </a:cubicBezTo>
                  <a:cubicBezTo>
                    <a:pt x="2379" y="3157"/>
                    <a:pt x="2515" y="2773"/>
                    <a:pt x="2638" y="2518"/>
                  </a:cubicBezTo>
                  <a:cubicBezTo>
                    <a:pt x="2761" y="2263"/>
                    <a:pt x="3931" y="718"/>
                    <a:pt x="3931" y="718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2849618" y="1175414"/>
              <a:ext cx="206556" cy="242328"/>
            </a:xfrm>
            <a:custGeom>
              <a:avLst/>
              <a:gdLst/>
              <a:ahLst/>
              <a:cxnLst/>
              <a:rect l="l" t="t" r="r" b="b"/>
              <a:pathLst>
                <a:path w="4042" h="4742" fill="none" extrusionOk="0">
                  <a:moveTo>
                    <a:pt x="1518" y="4167"/>
                  </a:moveTo>
                  <a:cubicBezTo>
                    <a:pt x="1769" y="4022"/>
                    <a:pt x="1982" y="3815"/>
                    <a:pt x="2133" y="3567"/>
                  </a:cubicBezTo>
                  <a:cubicBezTo>
                    <a:pt x="2379" y="3157"/>
                    <a:pt x="2515" y="2773"/>
                    <a:pt x="2638" y="2518"/>
                  </a:cubicBezTo>
                  <a:cubicBezTo>
                    <a:pt x="2761" y="2263"/>
                    <a:pt x="3931" y="718"/>
                    <a:pt x="3931" y="718"/>
                  </a:cubicBezTo>
                  <a:lnTo>
                    <a:pt x="4041" y="0"/>
                  </a:lnTo>
                  <a:cubicBezTo>
                    <a:pt x="3909" y="15"/>
                    <a:pt x="3782" y="62"/>
                    <a:pt x="3672" y="136"/>
                  </a:cubicBezTo>
                  <a:cubicBezTo>
                    <a:pt x="3441" y="272"/>
                    <a:pt x="2265" y="1517"/>
                    <a:pt x="1609" y="2022"/>
                  </a:cubicBezTo>
                  <a:cubicBezTo>
                    <a:pt x="953" y="2527"/>
                    <a:pt x="301" y="3688"/>
                    <a:pt x="260" y="3990"/>
                  </a:cubicBezTo>
                  <a:cubicBezTo>
                    <a:pt x="219" y="4290"/>
                    <a:pt x="1" y="4741"/>
                    <a:pt x="247" y="4741"/>
                  </a:cubicBezTo>
                  <a:cubicBezTo>
                    <a:pt x="493" y="4741"/>
                    <a:pt x="711" y="4521"/>
                    <a:pt x="711" y="452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3129351" y="1258353"/>
              <a:ext cx="31173" cy="19061"/>
            </a:xfrm>
            <a:custGeom>
              <a:avLst/>
              <a:gdLst/>
              <a:ahLst/>
              <a:cxnLst/>
              <a:rect l="l" t="t" r="r" b="b"/>
              <a:pathLst>
                <a:path w="610" h="373" extrusionOk="0">
                  <a:moveTo>
                    <a:pt x="84" y="0"/>
                  </a:moveTo>
                  <a:cubicBezTo>
                    <a:pt x="19" y="0"/>
                    <a:pt x="0" y="157"/>
                    <a:pt x="0" y="157"/>
                  </a:cubicBezTo>
                  <a:cubicBezTo>
                    <a:pt x="0" y="157"/>
                    <a:pt x="120" y="354"/>
                    <a:pt x="287" y="367"/>
                  </a:cubicBezTo>
                  <a:cubicBezTo>
                    <a:pt x="303" y="371"/>
                    <a:pt x="319" y="372"/>
                    <a:pt x="335" y="372"/>
                  </a:cubicBezTo>
                  <a:cubicBezTo>
                    <a:pt x="438" y="372"/>
                    <a:pt x="533" y="307"/>
                    <a:pt x="569" y="205"/>
                  </a:cubicBezTo>
                  <a:cubicBezTo>
                    <a:pt x="610" y="110"/>
                    <a:pt x="250" y="142"/>
                    <a:pt x="138" y="30"/>
                  </a:cubicBezTo>
                  <a:cubicBezTo>
                    <a:pt x="117" y="9"/>
                    <a:pt x="99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3041609" y="1174341"/>
              <a:ext cx="118149" cy="131027"/>
            </a:xfrm>
            <a:custGeom>
              <a:avLst/>
              <a:gdLst/>
              <a:ahLst/>
              <a:cxnLst/>
              <a:rect l="l" t="t" r="r" b="b"/>
              <a:pathLst>
                <a:path w="2312" h="2564" extrusionOk="0">
                  <a:moveTo>
                    <a:pt x="402" y="0"/>
                  </a:moveTo>
                  <a:cubicBezTo>
                    <a:pt x="332" y="0"/>
                    <a:pt x="288" y="21"/>
                    <a:pt x="288" y="21"/>
                  </a:cubicBezTo>
                  <a:cubicBezTo>
                    <a:pt x="1" y="226"/>
                    <a:pt x="85" y="653"/>
                    <a:pt x="85" y="653"/>
                  </a:cubicBezTo>
                  <a:cubicBezTo>
                    <a:pt x="85" y="653"/>
                    <a:pt x="180" y="925"/>
                    <a:pt x="318" y="1309"/>
                  </a:cubicBezTo>
                  <a:cubicBezTo>
                    <a:pt x="454" y="1693"/>
                    <a:pt x="549" y="1667"/>
                    <a:pt x="659" y="1829"/>
                  </a:cubicBezTo>
                  <a:cubicBezTo>
                    <a:pt x="784" y="2030"/>
                    <a:pt x="931" y="2218"/>
                    <a:pt x="1097" y="2388"/>
                  </a:cubicBezTo>
                  <a:cubicBezTo>
                    <a:pt x="1226" y="2504"/>
                    <a:pt x="1303" y="2563"/>
                    <a:pt x="1377" y="2563"/>
                  </a:cubicBezTo>
                  <a:cubicBezTo>
                    <a:pt x="1397" y="2563"/>
                    <a:pt x="1417" y="2559"/>
                    <a:pt x="1438" y="2550"/>
                  </a:cubicBezTo>
                  <a:cubicBezTo>
                    <a:pt x="1471" y="2536"/>
                    <a:pt x="1441" y="2467"/>
                    <a:pt x="1387" y="2385"/>
                  </a:cubicBezTo>
                  <a:lnTo>
                    <a:pt x="1387" y="2385"/>
                  </a:lnTo>
                  <a:cubicBezTo>
                    <a:pt x="1462" y="2445"/>
                    <a:pt x="1560" y="2495"/>
                    <a:pt x="1637" y="2495"/>
                  </a:cubicBezTo>
                  <a:cubicBezTo>
                    <a:pt x="1643" y="2495"/>
                    <a:pt x="1650" y="2495"/>
                    <a:pt x="1656" y="2494"/>
                  </a:cubicBezTo>
                  <a:cubicBezTo>
                    <a:pt x="1779" y="2481"/>
                    <a:pt x="1766" y="2453"/>
                    <a:pt x="1766" y="2453"/>
                  </a:cubicBezTo>
                  <a:lnTo>
                    <a:pt x="1766" y="2453"/>
                  </a:lnTo>
                  <a:cubicBezTo>
                    <a:pt x="1785" y="2456"/>
                    <a:pt x="1805" y="2457"/>
                    <a:pt x="1824" y="2457"/>
                  </a:cubicBezTo>
                  <a:cubicBezTo>
                    <a:pt x="1864" y="2457"/>
                    <a:pt x="1904" y="2451"/>
                    <a:pt x="1943" y="2440"/>
                  </a:cubicBezTo>
                  <a:cubicBezTo>
                    <a:pt x="1988" y="2431"/>
                    <a:pt x="2017" y="2390"/>
                    <a:pt x="2012" y="2345"/>
                  </a:cubicBezTo>
                  <a:lnTo>
                    <a:pt x="2012" y="2345"/>
                  </a:lnTo>
                  <a:cubicBezTo>
                    <a:pt x="2043" y="2364"/>
                    <a:pt x="2078" y="2373"/>
                    <a:pt x="2114" y="2373"/>
                  </a:cubicBezTo>
                  <a:cubicBezTo>
                    <a:pt x="2149" y="2373"/>
                    <a:pt x="2185" y="2364"/>
                    <a:pt x="2217" y="2345"/>
                  </a:cubicBezTo>
                  <a:cubicBezTo>
                    <a:pt x="2312" y="2276"/>
                    <a:pt x="2040" y="2071"/>
                    <a:pt x="1902" y="1838"/>
                  </a:cubicBezTo>
                  <a:cubicBezTo>
                    <a:pt x="1766" y="1607"/>
                    <a:pt x="1645" y="1197"/>
                    <a:pt x="1438" y="977"/>
                  </a:cubicBezTo>
                  <a:cubicBezTo>
                    <a:pt x="1231" y="759"/>
                    <a:pt x="929" y="362"/>
                    <a:pt x="711" y="144"/>
                  </a:cubicBezTo>
                  <a:cubicBezTo>
                    <a:pt x="594" y="28"/>
                    <a:pt x="482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3101347" y="1252936"/>
              <a:ext cx="30406" cy="46810"/>
            </a:xfrm>
            <a:custGeom>
              <a:avLst/>
              <a:gdLst/>
              <a:ahLst/>
              <a:cxnLst/>
              <a:rect l="l" t="t" r="r" b="b"/>
              <a:pathLst>
                <a:path w="595" h="916" fill="none" extrusionOk="0">
                  <a:moveTo>
                    <a:pt x="595" y="915"/>
                  </a:moveTo>
                  <a:cubicBezTo>
                    <a:pt x="494" y="790"/>
                    <a:pt x="399" y="662"/>
                    <a:pt x="312" y="528"/>
                  </a:cubicBezTo>
                  <a:cubicBezTo>
                    <a:pt x="256" y="423"/>
                    <a:pt x="40" y="80"/>
                    <a:pt x="0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3111823" y="1243891"/>
              <a:ext cx="32501" cy="50336"/>
            </a:xfrm>
            <a:custGeom>
              <a:avLst/>
              <a:gdLst/>
              <a:ahLst/>
              <a:cxnLst/>
              <a:rect l="l" t="t" r="r" b="b"/>
              <a:pathLst>
                <a:path w="636" h="985" fill="none" extrusionOk="0">
                  <a:moveTo>
                    <a:pt x="636" y="984"/>
                  </a:moveTo>
                  <a:cubicBezTo>
                    <a:pt x="636" y="984"/>
                    <a:pt x="410" y="656"/>
                    <a:pt x="314" y="473"/>
                  </a:cubicBezTo>
                  <a:cubicBezTo>
                    <a:pt x="218" y="309"/>
                    <a:pt x="114" y="151"/>
                    <a:pt x="0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3087039" y="1259477"/>
              <a:ext cx="11191" cy="18652"/>
            </a:xfrm>
            <a:custGeom>
              <a:avLst/>
              <a:gdLst/>
              <a:ahLst/>
              <a:cxnLst/>
              <a:rect l="l" t="t" r="r" b="b"/>
              <a:pathLst>
                <a:path w="219" h="365" fill="none" extrusionOk="0">
                  <a:moveTo>
                    <a:pt x="219" y="364"/>
                  </a:moveTo>
                  <a:lnTo>
                    <a:pt x="1" y="1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3463610" y="1175568"/>
              <a:ext cx="206710" cy="242277"/>
            </a:xfrm>
            <a:custGeom>
              <a:avLst/>
              <a:gdLst/>
              <a:ahLst/>
              <a:cxnLst/>
              <a:rect l="l" t="t" r="r" b="b"/>
              <a:pathLst>
                <a:path w="4045" h="4741" extrusionOk="0">
                  <a:moveTo>
                    <a:pt x="1" y="1"/>
                  </a:moveTo>
                  <a:lnTo>
                    <a:pt x="111" y="718"/>
                  </a:lnTo>
                  <a:cubicBezTo>
                    <a:pt x="111" y="718"/>
                    <a:pt x="1285" y="2260"/>
                    <a:pt x="1408" y="2515"/>
                  </a:cubicBezTo>
                  <a:cubicBezTo>
                    <a:pt x="1533" y="2770"/>
                    <a:pt x="1669" y="3154"/>
                    <a:pt x="1915" y="3564"/>
                  </a:cubicBezTo>
                  <a:cubicBezTo>
                    <a:pt x="2066" y="3812"/>
                    <a:pt x="2276" y="4019"/>
                    <a:pt x="2530" y="4164"/>
                  </a:cubicBezTo>
                  <a:lnTo>
                    <a:pt x="3335" y="4522"/>
                  </a:lnTo>
                  <a:cubicBezTo>
                    <a:pt x="3335" y="4522"/>
                    <a:pt x="3553" y="4740"/>
                    <a:pt x="3799" y="4740"/>
                  </a:cubicBezTo>
                  <a:cubicBezTo>
                    <a:pt x="4045" y="4740"/>
                    <a:pt x="3827" y="4291"/>
                    <a:pt x="3786" y="3989"/>
                  </a:cubicBezTo>
                  <a:cubicBezTo>
                    <a:pt x="3745" y="3689"/>
                    <a:pt x="3089" y="2528"/>
                    <a:pt x="2433" y="2023"/>
                  </a:cubicBezTo>
                  <a:cubicBezTo>
                    <a:pt x="1777" y="1516"/>
                    <a:pt x="603" y="273"/>
                    <a:pt x="370" y="137"/>
                  </a:cubicBezTo>
                  <a:cubicBezTo>
                    <a:pt x="260" y="62"/>
                    <a:pt x="133" y="1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3463610" y="1175568"/>
              <a:ext cx="206710" cy="242277"/>
            </a:xfrm>
            <a:custGeom>
              <a:avLst/>
              <a:gdLst/>
              <a:ahLst/>
              <a:cxnLst/>
              <a:rect l="l" t="t" r="r" b="b"/>
              <a:pathLst>
                <a:path w="4045" h="4741" fill="none" extrusionOk="0">
                  <a:moveTo>
                    <a:pt x="2530" y="4164"/>
                  </a:moveTo>
                  <a:cubicBezTo>
                    <a:pt x="2276" y="4019"/>
                    <a:pt x="2066" y="3812"/>
                    <a:pt x="1915" y="3564"/>
                  </a:cubicBezTo>
                  <a:cubicBezTo>
                    <a:pt x="1669" y="3154"/>
                    <a:pt x="1533" y="2770"/>
                    <a:pt x="1408" y="2515"/>
                  </a:cubicBezTo>
                  <a:cubicBezTo>
                    <a:pt x="1285" y="2260"/>
                    <a:pt x="111" y="718"/>
                    <a:pt x="111" y="718"/>
                  </a:cubicBezTo>
                  <a:lnTo>
                    <a:pt x="1" y="1"/>
                  </a:lnTo>
                  <a:cubicBezTo>
                    <a:pt x="133" y="16"/>
                    <a:pt x="260" y="62"/>
                    <a:pt x="370" y="137"/>
                  </a:cubicBezTo>
                  <a:cubicBezTo>
                    <a:pt x="603" y="273"/>
                    <a:pt x="1777" y="1516"/>
                    <a:pt x="2433" y="2023"/>
                  </a:cubicBezTo>
                  <a:cubicBezTo>
                    <a:pt x="3089" y="2528"/>
                    <a:pt x="3745" y="3689"/>
                    <a:pt x="3786" y="3989"/>
                  </a:cubicBezTo>
                  <a:cubicBezTo>
                    <a:pt x="3827" y="4291"/>
                    <a:pt x="4045" y="4740"/>
                    <a:pt x="3799" y="4740"/>
                  </a:cubicBezTo>
                  <a:cubicBezTo>
                    <a:pt x="3553" y="4740"/>
                    <a:pt x="3335" y="4522"/>
                    <a:pt x="3335" y="4522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3359413" y="1258353"/>
              <a:ext cx="31326" cy="19061"/>
            </a:xfrm>
            <a:custGeom>
              <a:avLst/>
              <a:gdLst/>
              <a:ahLst/>
              <a:cxnLst/>
              <a:rect l="l" t="t" r="r" b="b"/>
              <a:pathLst>
                <a:path w="613" h="373" extrusionOk="0">
                  <a:moveTo>
                    <a:pt x="528" y="0"/>
                  </a:moveTo>
                  <a:cubicBezTo>
                    <a:pt x="512" y="0"/>
                    <a:pt x="494" y="9"/>
                    <a:pt x="472" y="30"/>
                  </a:cubicBezTo>
                  <a:cubicBezTo>
                    <a:pt x="361" y="142"/>
                    <a:pt x="1" y="110"/>
                    <a:pt x="44" y="205"/>
                  </a:cubicBezTo>
                  <a:cubicBezTo>
                    <a:pt x="79" y="307"/>
                    <a:pt x="173" y="372"/>
                    <a:pt x="277" y="372"/>
                  </a:cubicBezTo>
                  <a:cubicBezTo>
                    <a:pt x="293" y="372"/>
                    <a:pt x="309" y="371"/>
                    <a:pt x="325" y="367"/>
                  </a:cubicBezTo>
                  <a:cubicBezTo>
                    <a:pt x="493" y="354"/>
                    <a:pt x="612" y="157"/>
                    <a:pt x="612" y="157"/>
                  </a:cubicBezTo>
                  <a:cubicBezTo>
                    <a:pt x="612" y="157"/>
                    <a:pt x="594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360180" y="1174341"/>
              <a:ext cx="118251" cy="131027"/>
            </a:xfrm>
            <a:custGeom>
              <a:avLst/>
              <a:gdLst/>
              <a:ahLst/>
              <a:cxnLst/>
              <a:rect l="l" t="t" r="r" b="b"/>
              <a:pathLst>
                <a:path w="2314" h="2564" extrusionOk="0">
                  <a:moveTo>
                    <a:pt x="1912" y="0"/>
                  </a:moveTo>
                  <a:cubicBezTo>
                    <a:pt x="1833" y="0"/>
                    <a:pt x="1719" y="28"/>
                    <a:pt x="1602" y="144"/>
                  </a:cubicBezTo>
                  <a:cubicBezTo>
                    <a:pt x="1384" y="362"/>
                    <a:pt x="1084" y="759"/>
                    <a:pt x="877" y="977"/>
                  </a:cubicBezTo>
                  <a:cubicBezTo>
                    <a:pt x="670" y="1197"/>
                    <a:pt x="549" y="1607"/>
                    <a:pt x="413" y="1838"/>
                  </a:cubicBezTo>
                  <a:cubicBezTo>
                    <a:pt x="277" y="2071"/>
                    <a:pt x="1" y="2276"/>
                    <a:pt x="98" y="2345"/>
                  </a:cubicBezTo>
                  <a:cubicBezTo>
                    <a:pt x="129" y="2364"/>
                    <a:pt x="165" y="2373"/>
                    <a:pt x="200" y="2373"/>
                  </a:cubicBezTo>
                  <a:cubicBezTo>
                    <a:pt x="236" y="2373"/>
                    <a:pt x="271" y="2364"/>
                    <a:pt x="303" y="2345"/>
                  </a:cubicBezTo>
                  <a:lnTo>
                    <a:pt x="303" y="2345"/>
                  </a:lnTo>
                  <a:cubicBezTo>
                    <a:pt x="297" y="2390"/>
                    <a:pt x="327" y="2431"/>
                    <a:pt x="372" y="2440"/>
                  </a:cubicBezTo>
                  <a:cubicBezTo>
                    <a:pt x="411" y="2451"/>
                    <a:pt x="451" y="2457"/>
                    <a:pt x="491" y="2457"/>
                  </a:cubicBezTo>
                  <a:cubicBezTo>
                    <a:pt x="510" y="2457"/>
                    <a:pt x="529" y="2456"/>
                    <a:pt x="549" y="2453"/>
                  </a:cubicBezTo>
                  <a:lnTo>
                    <a:pt x="549" y="2453"/>
                  </a:lnTo>
                  <a:cubicBezTo>
                    <a:pt x="549" y="2453"/>
                    <a:pt x="534" y="2481"/>
                    <a:pt x="657" y="2494"/>
                  </a:cubicBezTo>
                  <a:cubicBezTo>
                    <a:pt x="663" y="2495"/>
                    <a:pt x="669" y="2495"/>
                    <a:pt x="676" y="2495"/>
                  </a:cubicBezTo>
                  <a:cubicBezTo>
                    <a:pt x="754" y="2495"/>
                    <a:pt x="853" y="2444"/>
                    <a:pt x="928" y="2383"/>
                  </a:cubicBezTo>
                  <a:lnTo>
                    <a:pt x="928" y="2383"/>
                  </a:lnTo>
                  <a:cubicBezTo>
                    <a:pt x="874" y="2466"/>
                    <a:pt x="843" y="2536"/>
                    <a:pt x="877" y="2550"/>
                  </a:cubicBezTo>
                  <a:cubicBezTo>
                    <a:pt x="897" y="2559"/>
                    <a:pt x="917" y="2563"/>
                    <a:pt x="937" y="2563"/>
                  </a:cubicBezTo>
                  <a:cubicBezTo>
                    <a:pt x="1010" y="2563"/>
                    <a:pt x="1089" y="2504"/>
                    <a:pt x="1218" y="2388"/>
                  </a:cubicBezTo>
                  <a:cubicBezTo>
                    <a:pt x="1384" y="2218"/>
                    <a:pt x="1529" y="2030"/>
                    <a:pt x="1656" y="1829"/>
                  </a:cubicBezTo>
                  <a:cubicBezTo>
                    <a:pt x="1764" y="1667"/>
                    <a:pt x="1861" y="1693"/>
                    <a:pt x="1997" y="1309"/>
                  </a:cubicBezTo>
                  <a:cubicBezTo>
                    <a:pt x="2133" y="925"/>
                    <a:pt x="2228" y="653"/>
                    <a:pt x="2228" y="653"/>
                  </a:cubicBezTo>
                  <a:cubicBezTo>
                    <a:pt x="2228" y="653"/>
                    <a:pt x="2314" y="226"/>
                    <a:pt x="2027" y="21"/>
                  </a:cubicBezTo>
                  <a:cubicBezTo>
                    <a:pt x="2027" y="21"/>
                    <a:pt x="1982" y="0"/>
                    <a:pt x="1912" y="0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3388286" y="1252936"/>
              <a:ext cx="30457" cy="46810"/>
            </a:xfrm>
            <a:custGeom>
              <a:avLst/>
              <a:gdLst/>
              <a:ahLst/>
              <a:cxnLst/>
              <a:rect l="l" t="t" r="r" b="b"/>
              <a:pathLst>
                <a:path w="596" h="916" fill="none" extrusionOk="0">
                  <a:moveTo>
                    <a:pt x="1" y="915"/>
                  </a:moveTo>
                  <a:cubicBezTo>
                    <a:pt x="101" y="790"/>
                    <a:pt x="194" y="662"/>
                    <a:pt x="282" y="528"/>
                  </a:cubicBezTo>
                  <a:cubicBezTo>
                    <a:pt x="340" y="423"/>
                    <a:pt x="554" y="80"/>
                    <a:pt x="595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3375715" y="1243891"/>
              <a:ext cx="32450" cy="50336"/>
            </a:xfrm>
            <a:custGeom>
              <a:avLst/>
              <a:gdLst/>
              <a:ahLst/>
              <a:cxnLst/>
              <a:rect l="l" t="t" r="r" b="b"/>
              <a:pathLst>
                <a:path w="635" h="985" fill="none" extrusionOk="0">
                  <a:moveTo>
                    <a:pt x="1" y="984"/>
                  </a:moveTo>
                  <a:cubicBezTo>
                    <a:pt x="1" y="984"/>
                    <a:pt x="226" y="656"/>
                    <a:pt x="323" y="473"/>
                  </a:cubicBezTo>
                  <a:cubicBezTo>
                    <a:pt x="416" y="309"/>
                    <a:pt x="521" y="151"/>
                    <a:pt x="634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3421809" y="1259477"/>
              <a:ext cx="11191" cy="18652"/>
            </a:xfrm>
            <a:custGeom>
              <a:avLst/>
              <a:gdLst/>
              <a:ahLst/>
              <a:cxnLst/>
              <a:rect l="l" t="t" r="r" b="b"/>
              <a:pathLst>
                <a:path w="219" h="365" fill="none" extrusionOk="0">
                  <a:moveTo>
                    <a:pt x="1" y="364"/>
                  </a:moveTo>
                  <a:lnTo>
                    <a:pt x="219" y="1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0"/>
          <p:cNvGrpSpPr/>
          <p:nvPr/>
        </p:nvGrpSpPr>
        <p:grpSpPr>
          <a:xfrm>
            <a:off x="523914" y="2426980"/>
            <a:ext cx="1340212" cy="2526098"/>
            <a:chOff x="282175" y="1212106"/>
            <a:chExt cx="653188" cy="1231102"/>
          </a:xfrm>
        </p:grpSpPr>
        <p:sp>
          <p:nvSpPr>
            <p:cNvPr id="798" name="Google Shape;798;p40"/>
            <p:cNvSpPr/>
            <p:nvPr/>
          </p:nvSpPr>
          <p:spPr>
            <a:xfrm>
              <a:off x="437270" y="2334819"/>
              <a:ext cx="148657" cy="108388"/>
            </a:xfrm>
            <a:custGeom>
              <a:avLst/>
              <a:gdLst/>
              <a:ahLst/>
              <a:cxnLst/>
              <a:rect l="l" t="t" r="r" b="b"/>
              <a:pathLst>
                <a:path w="2909" h="2121" extrusionOk="0">
                  <a:moveTo>
                    <a:pt x="1483" y="0"/>
                  </a:moveTo>
                  <a:cubicBezTo>
                    <a:pt x="1404" y="0"/>
                    <a:pt x="1348" y="8"/>
                    <a:pt x="1328" y="25"/>
                  </a:cubicBezTo>
                  <a:cubicBezTo>
                    <a:pt x="1328" y="25"/>
                    <a:pt x="923" y="677"/>
                    <a:pt x="676" y="912"/>
                  </a:cubicBezTo>
                  <a:cubicBezTo>
                    <a:pt x="426" y="1147"/>
                    <a:pt x="1" y="1586"/>
                    <a:pt x="212" y="1859"/>
                  </a:cubicBezTo>
                  <a:cubicBezTo>
                    <a:pt x="344" y="2031"/>
                    <a:pt x="670" y="2120"/>
                    <a:pt x="988" y="2120"/>
                  </a:cubicBezTo>
                  <a:cubicBezTo>
                    <a:pt x="1173" y="2120"/>
                    <a:pt x="1356" y="2090"/>
                    <a:pt x="1496" y="2028"/>
                  </a:cubicBezTo>
                  <a:cubicBezTo>
                    <a:pt x="1874" y="1859"/>
                    <a:pt x="2148" y="1417"/>
                    <a:pt x="2383" y="1206"/>
                  </a:cubicBezTo>
                  <a:cubicBezTo>
                    <a:pt x="2618" y="996"/>
                    <a:pt x="2908" y="785"/>
                    <a:pt x="2908" y="470"/>
                  </a:cubicBezTo>
                  <a:cubicBezTo>
                    <a:pt x="2908" y="206"/>
                    <a:pt x="1888" y="0"/>
                    <a:pt x="1483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443300" y="2356537"/>
              <a:ext cx="142525" cy="86312"/>
            </a:xfrm>
            <a:custGeom>
              <a:avLst/>
              <a:gdLst/>
              <a:ahLst/>
              <a:cxnLst/>
              <a:rect l="l" t="t" r="r" b="b"/>
              <a:pathLst>
                <a:path w="2789" h="1689" extrusionOk="0">
                  <a:moveTo>
                    <a:pt x="2779" y="0"/>
                  </a:moveTo>
                  <a:cubicBezTo>
                    <a:pt x="2496" y="218"/>
                    <a:pt x="2244" y="472"/>
                    <a:pt x="2030" y="757"/>
                  </a:cubicBezTo>
                  <a:cubicBezTo>
                    <a:pt x="1799" y="1094"/>
                    <a:pt x="1609" y="1262"/>
                    <a:pt x="1143" y="1409"/>
                  </a:cubicBezTo>
                  <a:cubicBezTo>
                    <a:pt x="1042" y="1442"/>
                    <a:pt x="974" y="1455"/>
                    <a:pt x="928" y="1455"/>
                  </a:cubicBezTo>
                  <a:cubicBezTo>
                    <a:pt x="761" y="1455"/>
                    <a:pt x="884" y="1278"/>
                    <a:pt x="785" y="1178"/>
                  </a:cubicBezTo>
                  <a:cubicBezTo>
                    <a:pt x="741" y="1135"/>
                    <a:pt x="697" y="1117"/>
                    <a:pt x="649" y="1117"/>
                  </a:cubicBezTo>
                  <a:cubicBezTo>
                    <a:pt x="558" y="1117"/>
                    <a:pt x="451" y="1180"/>
                    <a:pt x="300" y="1258"/>
                  </a:cubicBezTo>
                  <a:cubicBezTo>
                    <a:pt x="268" y="1276"/>
                    <a:pt x="241" y="1283"/>
                    <a:pt x="219" y="1283"/>
                  </a:cubicBezTo>
                  <a:cubicBezTo>
                    <a:pt x="82" y="1283"/>
                    <a:pt x="112" y="1007"/>
                    <a:pt x="112" y="1007"/>
                  </a:cubicBezTo>
                  <a:lnTo>
                    <a:pt x="108" y="1007"/>
                  </a:lnTo>
                  <a:cubicBezTo>
                    <a:pt x="28" y="1158"/>
                    <a:pt x="0" y="1309"/>
                    <a:pt x="90" y="1426"/>
                  </a:cubicBezTo>
                  <a:cubicBezTo>
                    <a:pt x="223" y="1599"/>
                    <a:pt x="549" y="1688"/>
                    <a:pt x="867" y="1688"/>
                  </a:cubicBezTo>
                  <a:cubicBezTo>
                    <a:pt x="1053" y="1688"/>
                    <a:pt x="1236" y="1658"/>
                    <a:pt x="1376" y="1596"/>
                  </a:cubicBezTo>
                  <a:cubicBezTo>
                    <a:pt x="1754" y="1426"/>
                    <a:pt x="2028" y="984"/>
                    <a:pt x="2263" y="774"/>
                  </a:cubicBezTo>
                  <a:cubicBezTo>
                    <a:pt x="2498" y="563"/>
                    <a:pt x="2788" y="358"/>
                    <a:pt x="2788" y="41"/>
                  </a:cubicBezTo>
                  <a:cubicBezTo>
                    <a:pt x="2788" y="28"/>
                    <a:pt x="2785" y="13"/>
                    <a:pt x="2779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638612" y="2334819"/>
              <a:ext cx="148708" cy="108388"/>
            </a:xfrm>
            <a:custGeom>
              <a:avLst/>
              <a:gdLst/>
              <a:ahLst/>
              <a:cxnLst/>
              <a:rect l="l" t="t" r="r" b="b"/>
              <a:pathLst>
                <a:path w="2910" h="2121" extrusionOk="0">
                  <a:moveTo>
                    <a:pt x="1427" y="0"/>
                  </a:moveTo>
                  <a:cubicBezTo>
                    <a:pt x="1021" y="0"/>
                    <a:pt x="1" y="206"/>
                    <a:pt x="1" y="470"/>
                  </a:cubicBezTo>
                  <a:cubicBezTo>
                    <a:pt x="1" y="785"/>
                    <a:pt x="291" y="996"/>
                    <a:pt x="526" y="1206"/>
                  </a:cubicBezTo>
                  <a:cubicBezTo>
                    <a:pt x="763" y="1417"/>
                    <a:pt x="1035" y="1859"/>
                    <a:pt x="1415" y="2028"/>
                  </a:cubicBezTo>
                  <a:cubicBezTo>
                    <a:pt x="1555" y="2090"/>
                    <a:pt x="1738" y="2120"/>
                    <a:pt x="1923" y="2120"/>
                  </a:cubicBezTo>
                  <a:cubicBezTo>
                    <a:pt x="2241" y="2120"/>
                    <a:pt x="2566" y="2031"/>
                    <a:pt x="2699" y="1859"/>
                  </a:cubicBezTo>
                  <a:cubicBezTo>
                    <a:pt x="2910" y="1586"/>
                    <a:pt x="2485" y="1147"/>
                    <a:pt x="2235" y="912"/>
                  </a:cubicBezTo>
                  <a:cubicBezTo>
                    <a:pt x="1986" y="677"/>
                    <a:pt x="1583" y="25"/>
                    <a:pt x="1583" y="25"/>
                  </a:cubicBezTo>
                  <a:cubicBezTo>
                    <a:pt x="1562" y="8"/>
                    <a:pt x="1507" y="0"/>
                    <a:pt x="1427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638816" y="2356537"/>
              <a:ext cx="142423" cy="86312"/>
            </a:xfrm>
            <a:custGeom>
              <a:avLst/>
              <a:gdLst/>
              <a:ahLst/>
              <a:cxnLst/>
              <a:rect l="l" t="t" r="r" b="b"/>
              <a:pathLst>
                <a:path w="2787" h="1689" extrusionOk="0">
                  <a:moveTo>
                    <a:pt x="10" y="0"/>
                  </a:moveTo>
                  <a:cubicBezTo>
                    <a:pt x="4" y="13"/>
                    <a:pt x="0" y="28"/>
                    <a:pt x="0" y="41"/>
                  </a:cubicBezTo>
                  <a:cubicBezTo>
                    <a:pt x="0" y="358"/>
                    <a:pt x="289" y="563"/>
                    <a:pt x="524" y="774"/>
                  </a:cubicBezTo>
                  <a:cubicBezTo>
                    <a:pt x="759" y="984"/>
                    <a:pt x="1031" y="1426"/>
                    <a:pt x="1411" y="1596"/>
                  </a:cubicBezTo>
                  <a:cubicBezTo>
                    <a:pt x="1551" y="1658"/>
                    <a:pt x="1734" y="1688"/>
                    <a:pt x="1919" y="1688"/>
                  </a:cubicBezTo>
                  <a:cubicBezTo>
                    <a:pt x="2237" y="1688"/>
                    <a:pt x="2562" y="1599"/>
                    <a:pt x="2695" y="1426"/>
                  </a:cubicBezTo>
                  <a:cubicBezTo>
                    <a:pt x="2787" y="1309"/>
                    <a:pt x="2759" y="1158"/>
                    <a:pt x="2677" y="1007"/>
                  </a:cubicBezTo>
                  <a:lnTo>
                    <a:pt x="2677" y="1007"/>
                  </a:lnTo>
                  <a:cubicBezTo>
                    <a:pt x="2677" y="1007"/>
                    <a:pt x="2708" y="1283"/>
                    <a:pt x="2571" y="1283"/>
                  </a:cubicBezTo>
                  <a:cubicBezTo>
                    <a:pt x="2548" y="1283"/>
                    <a:pt x="2521" y="1276"/>
                    <a:pt x="2488" y="1258"/>
                  </a:cubicBezTo>
                  <a:cubicBezTo>
                    <a:pt x="2337" y="1180"/>
                    <a:pt x="2231" y="1117"/>
                    <a:pt x="2141" y="1117"/>
                  </a:cubicBezTo>
                  <a:cubicBezTo>
                    <a:pt x="2092" y="1117"/>
                    <a:pt x="2048" y="1135"/>
                    <a:pt x="2004" y="1178"/>
                  </a:cubicBezTo>
                  <a:cubicBezTo>
                    <a:pt x="1905" y="1278"/>
                    <a:pt x="2027" y="1455"/>
                    <a:pt x="1860" y="1455"/>
                  </a:cubicBezTo>
                  <a:cubicBezTo>
                    <a:pt x="1815" y="1455"/>
                    <a:pt x="1747" y="1442"/>
                    <a:pt x="1646" y="1409"/>
                  </a:cubicBezTo>
                  <a:cubicBezTo>
                    <a:pt x="1180" y="1262"/>
                    <a:pt x="990" y="1094"/>
                    <a:pt x="759" y="757"/>
                  </a:cubicBezTo>
                  <a:cubicBezTo>
                    <a:pt x="543" y="472"/>
                    <a:pt x="291" y="218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488934" y="1827119"/>
              <a:ext cx="244423" cy="544702"/>
            </a:xfrm>
            <a:custGeom>
              <a:avLst/>
              <a:gdLst/>
              <a:ahLst/>
              <a:cxnLst/>
              <a:rect l="l" t="t" r="r" b="b"/>
              <a:pathLst>
                <a:path w="4783" h="10659" extrusionOk="0">
                  <a:moveTo>
                    <a:pt x="127" y="0"/>
                  </a:moveTo>
                  <a:cubicBezTo>
                    <a:pt x="127" y="0"/>
                    <a:pt x="63" y="5412"/>
                    <a:pt x="127" y="6590"/>
                  </a:cubicBezTo>
                  <a:cubicBezTo>
                    <a:pt x="190" y="7770"/>
                    <a:pt x="231" y="9348"/>
                    <a:pt x="231" y="9348"/>
                  </a:cubicBezTo>
                  <a:cubicBezTo>
                    <a:pt x="231" y="9348"/>
                    <a:pt x="0" y="9348"/>
                    <a:pt x="21" y="9559"/>
                  </a:cubicBezTo>
                  <a:cubicBezTo>
                    <a:pt x="41" y="9770"/>
                    <a:pt x="144" y="10213"/>
                    <a:pt x="144" y="10213"/>
                  </a:cubicBezTo>
                  <a:cubicBezTo>
                    <a:pt x="144" y="10213"/>
                    <a:pt x="649" y="10381"/>
                    <a:pt x="1008" y="10465"/>
                  </a:cubicBezTo>
                  <a:cubicBezTo>
                    <a:pt x="1269" y="10527"/>
                    <a:pt x="1608" y="10655"/>
                    <a:pt x="1813" y="10655"/>
                  </a:cubicBezTo>
                  <a:cubicBezTo>
                    <a:pt x="1889" y="10655"/>
                    <a:pt x="1947" y="10637"/>
                    <a:pt x="1976" y="10592"/>
                  </a:cubicBezTo>
                  <a:cubicBezTo>
                    <a:pt x="2080" y="10422"/>
                    <a:pt x="2207" y="10187"/>
                    <a:pt x="2229" y="10003"/>
                  </a:cubicBezTo>
                  <a:cubicBezTo>
                    <a:pt x="2249" y="9816"/>
                    <a:pt x="2082" y="9581"/>
                    <a:pt x="2082" y="9306"/>
                  </a:cubicBezTo>
                  <a:cubicBezTo>
                    <a:pt x="2082" y="9032"/>
                    <a:pt x="2354" y="2444"/>
                    <a:pt x="2354" y="2444"/>
                  </a:cubicBezTo>
                  <a:cubicBezTo>
                    <a:pt x="2354" y="2444"/>
                    <a:pt x="2838" y="8991"/>
                    <a:pt x="2859" y="9117"/>
                  </a:cubicBezTo>
                  <a:cubicBezTo>
                    <a:pt x="2881" y="9244"/>
                    <a:pt x="2779" y="9622"/>
                    <a:pt x="2779" y="9853"/>
                  </a:cubicBezTo>
                  <a:cubicBezTo>
                    <a:pt x="2779" y="10086"/>
                    <a:pt x="2842" y="10549"/>
                    <a:pt x="2842" y="10549"/>
                  </a:cubicBezTo>
                  <a:cubicBezTo>
                    <a:pt x="3004" y="10621"/>
                    <a:pt x="3178" y="10659"/>
                    <a:pt x="3354" y="10659"/>
                  </a:cubicBezTo>
                  <a:cubicBezTo>
                    <a:pt x="3386" y="10659"/>
                    <a:pt x="3419" y="10657"/>
                    <a:pt x="3452" y="10655"/>
                  </a:cubicBezTo>
                  <a:cubicBezTo>
                    <a:pt x="3748" y="10612"/>
                    <a:pt x="4253" y="10444"/>
                    <a:pt x="4378" y="10359"/>
                  </a:cubicBezTo>
                  <a:cubicBezTo>
                    <a:pt x="4506" y="10293"/>
                    <a:pt x="4641" y="10243"/>
                    <a:pt x="4782" y="10213"/>
                  </a:cubicBezTo>
                  <a:cubicBezTo>
                    <a:pt x="4782" y="10213"/>
                    <a:pt x="4760" y="9792"/>
                    <a:pt x="4760" y="9581"/>
                  </a:cubicBezTo>
                  <a:cubicBezTo>
                    <a:pt x="4760" y="9371"/>
                    <a:pt x="4698" y="9496"/>
                    <a:pt x="4698" y="9097"/>
                  </a:cubicBezTo>
                  <a:lnTo>
                    <a:pt x="4698" y="5643"/>
                  </a:lnTo>
                  <a:cubicBezTo>
                    <a:pt x="4698" y="4885"/>
                    <a:pt x="4549" y="233"/>
                    <a:pt x="4549" y="233"/>
                  </a:cubicBezTo>
                  <a:cubicBezTo>
                    <a:pt x="4549" y="233"/>
                    <a:pt x="3677" y="332"/>
                    <a:pt x="2647" y="332"/>
                  </a:cubicBezTo>
                  <a:cubicBezTo>
                    <a:pt x="1776" y="332"/>
                    <a:pt x="792" y="261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567376" y="1436648"/>
              <a:ext cx="94131" cy="89787"/>
            </a:xfrm>
            <a:custGeom>
              <a:avLst/>
              <a:gdLst/>
              <a:ahLst/>
              <a:cxnLst/>
              <a:rect l="l" t="t" r="r" b="b"/>
              <a:pathLst>
                <a:path w="1842" h="1757" extrusionOk="0">
                  <a:moveTo>
                    <a:pt x="232" y="0"/>
                  </a:moveTo>
                  <a:lnTo>
                    <a:pt x="129" y="762"/>
                  </a:lnTo>
                  <a:lnTo>
                    <a:pt x="1" y="1223"/>
                  </a:lnTo>
                  <a:cubicBezTo>
                    <a:pt x="1" y="1223"/>
                    <a:pt x="288" y="1726"/>
                    <a:pt x="849" y="1756"/>
                  </a:cubicBezTo>
                  <a:cubicBezTo>
                    <a:pt x="861" y="1756"/>
                    <a:pt x="873" y="1757"/>
                    <a:pt x="886" y="1757"/>
                  </a:cubicBezTo>
                  <a:cubicBezTo>
                    <a:pt x="1429" y="1757"/>
                    <a:pt x="1842" y="1165"/>
                    <a:pt x="1842" y="1165"/>
                  </a:cubicBezTo>
                  <a:cubicBezTo>
                    <a:pt x="1842" y="1165"/>
                    <a:pt x="1626" y="647"/>
                    <a:pt x="1611" y="503"/>
                  </a:cubicBezTo>
                  <a:cubicBezTo>
                    <a:pt x="1590" y="358"/>
                    <a:pt x="1561" y="214"/>
                    <a:pt x="1525" y="71"/>
                  </a:cubicBezTo>
                  <a:cubicBezTo>
                    <a:pt x="1525" y="72"/>
                    <a:pt x="1281" y="119"/>
                    <a:pt x="970" y="119"/>
                  </a:cubicBezTo>
                  <a:cubicBezTo>
                    <a:pt x="737" y="119"/>
                    <a:pt x="466" y="93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573968" y="1436648"/>
              <a:ext cx="54884" cy="38991"/>
            </a:xfrm>
            <a:custGeom>
              <a:avLst/>
              <a:gdLst/>
              <a:ahLst/>
              <a:cxnLst/>
              <a:rect l="l" t="t" r="r" b="b"/>
              <a:pathLst>
                <a:path w="1074" h="763" extrusionOk="0">
                  <a:moveTo>
                    <a:pt x="103" y="0"/>
                  </a:moveTo>
                  <a:lnTo>
                    <a:pt x="0" y="762"/>
                  </a:lnTo>
                  <a:cubicBezTo>
                    <a:pt x="162" y="693"/>
                    <a:pt x="1074" y="269"/>
                    <a:pt x="1074" y="269"/>
                  </a:cubicBezTo>
                  <a:lnTo>
                    <a:pt x="608" y="108"/>
                  </a:lnTo>
                  <a:cubicBezTo>
                    <a:pt x="435" y="97"/>
                    <a:pt x="265" y="62"/>
                    <a:pt x="103" y="0"/>
                  </a:cubicBez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03127" y="1476917"/>
              <a:ext cx="629532" cy="400286"/>
            </a:xfrm>
            <a:custGeom>
              <a:avLst/>
              <a:gdLst/>
              <a:ahLst/>
              <a:cxnLst/>
              <a:rect l="l" t="t" r="r" b="b"/>
              <a:pathLst>
                <a:path w="12319" h="7833" extrusionOk="0">
                  <a:moveTo>
                    <a:pt x="4802" y="1"/>
                  </a:moveTo>
                  <a:cubicBezTo>
                    <a:pt x="4773" y="1"/>
                    <a:pt x="4747" y="13"/>
                    <a:pt x="4723" y="32"/>
                  </a:cubicBezTo>
                  <a:cubicBezTo>
                    <a:pt x="4650" y="86"/>
                    <a:pt x="3558" y="131"/>
                    <a:pt x="3226" y="289"/>
                  </a:cubicBezTo>
                  <a:cubicBezTo>
                    <a:pt x="2896" y="448"/>
                    <a:pt x="1774" y="532"/>
                    <a:pt x="1774" y="532"/>
                  </a:cubicBezTo>
                  <a:cubicBezTo>
                    <a:pt x="1774" y="532"/>
                    <a:pt x="1155" y="904"/>
                    <a:pt x="826" y="1223"/>
                  </a:cubicBezTo>
                  <a:cubicBezTo>
                    <a:pt x="502" y="1532"/>
                    <a:pt x="0" y="1826"/>
                    <a:pt x="84" y="1826"/>
                  </a:cubicBezTo>
                  <a:cubicBezTo>
                    <a:pt x="86" y="1826"/>
                    <a:pt x="89" y="1825"/>
                    <a:pt x="91" y="1825"/>
                  </a:cubicBezTo>
                  <a:cubicBezTo>
                    <a:pt x="98" y="1824"/>
                    <a:pt x="106" y="1824"/>
                    <a:pt x="114" y="1824"/>
                  </a:cubicBezTo>
                  <a:cubicBezTo>
                    <a:pt x="237" y="1824"/>
                    <a:pt x="493" y="1913"/>
                    <a:pt x="1573" y="1913"/>
                  </a:cubicBezTo>
                  <a:cubicBezTo>
                    <a:pt x="2723" y="1913"/>
                    <a:pt x="3759" y="1855"/>
                    <a:pt x="3759" y="1855"/>
                  </a:cubicBezTo>
                  <a:lnTo>
                    <a:pt x="3759" y="1855"/>
                  </a:lnTo>
                  <a:cubicBezTo>
                    <a:pt x="3759" y="1855"/>
                    <a:pt x="3688" y="6257"/>
                    <a:pt x="3673" y="6486"/>
                  </a:cubicBezTo>
                  <a:cubicBezTo>
                    <a:pt x="3658" y="6717"/>
                    <a:pt x="3573" y="7032"/>
                    <a:pt x="3630" y="7105"/>
                  </a:cubicBezTo>
                  <a:cubicBezTo>
                    <a:pt x="3686" y="7178"/>
                    <a:pt x="4003" y="7509"/>
                    <a:pt x="4997" y="7638"/>
                  </a:cubicBezTo>
                  <a:cubicBezTo>
                    <a:pt x="5692" y="7728"/>
                    <a:pt x="5964" y="7833"/>
                    <a:pt x="6391" y="7833"/>
                  </a:cubicBezTo>
                  <a:cubicBezTo>
                    <a:pt x="6573" y="7833"/>
                    <a:pt x="6784" y="7814"/>
                    <a:pt x="7067" y="7766"/>
                  </a:cubicBezTo>
                  <a:cubicBezTo>
                    <a:pt x="8018" y="7610"/>
                    <a:pt x="8593" y="7202"/>
                    <a:pt x="8651" y="7105"/>
                  </a:cubicBezTo>
                  <a:cubicBezTo>
                    <a:pt x="8709" y="7008"/>
                    <a:pt x="8347" y="4343"/>
                    <a:pt x="8347" y="3637"/>
                  </a:cubicBezTo>
                  <a:cubicBezTo>
                    <a:pt x="8347" y="2930"/>
                    <a:pt x="8420" y="2023"/>
                    <a:pt x="8420" y="2023"/>
                  </a:cubicBezTo>
                  <a:cubicBezTo>
                    <a:pt x="8420" y="2023"/>
                    <a:pt x="9758" y="1967"/>
                    <a:pt x="10533" y="1952"/>
                  </a:cubicBezTo>
                  <a:cubicBezTo>
                    <a:pt x="11311" y="1937"/>
                    <a:pt x="11955" y="1974"/>
                    <a:pt x="12138" y="1754"/>
                  </a:cubicBezTo>
                  <a:cubicBezTo>
                    <a:pt x="12319" y="1534"/>
                    <a:pt x="11700" y="1074"/>
                    <a:pt x="11527" y="973"/>
                  </a:cubicBezTo>
                  <a:cubicBezTo>
                    <a:pt x="11355" y="873"/>
                    <a:pt x="10852" y="787"/>
                    <a:pt x="10720" y="744"/>
                  </a:cubicBezTo>
                  <a:cubicBezTo>
                    <a:pt x="10589" y="699"/>
                    <a:pt x="9057" y="420"/>
                    <a:pt x="8677" y="327"/>
                  </a:cubicBezTo>
                  <a:cubicBezTo>
                    <a:pt x="8297" y="232"/>
                    <a:pt x="7512" y="110"/>
                    <a:pt x="7512" y="110"/>
                  </a:cubicBezTo>
                  <a:cubicBezTo>
                    <a:pt x="7488" y="75"/>
                    <a:pt x="7449" y="55"/>
                    <a:pt x="7408" y="55"/>
                  </a:cubicBezTo>
                  <a:cubicBezTo>
                    <a:pt x="7389" y="55"/>
                    <a:pt x="7370" y="59"/>
                    <a:pt x="7352" y="68"/>
                  </a:cubicBezTo>
                  <a:cubicBezTo>
                    <a:pt x="7252" y="110"/>
                    <a:pt x="7007" y="369"/>
                    <a:pt x="7007" y="369"/>
                  </a:cubicBezTo>
                  <a:cubicBezTo>
                    <a:pt x="7007" y="369"/>
                    <a:pt x="6611" y="898"/>
                    <a:pt x="6051" y="898"/>
                  </a:cubicBezTo>
                  <a:cubicBezTo>
                    <a:pt x="5786" y="898"/>
                    <a:pt x="5485" y="780"/>
                    <a:pt x="5172" y="435"/>
                  </a:cubicBezTo>
                  <a:cubicBezTo>
                    <a:pt x="5112" y="358"/>
                    <a:pt x="5058" y="278"/>
                    <a:pt x="5010" y="192"/>
                  </a:cubicBezTo>
                  <a:cubicBezTo>
                    <a:pt x="4924" y="49"/>
                    <a:pt x="4858" y="1"/>
                    <a:pt x="4802" y="1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641576" y="1493985"/>
              <a:ext cx="42722" cy="57388"/>
            </a:xfrm>
            <a:custGeom>
              <a:avLst/>
              <a:gdLst/>
              <a:ahLst/>
              <a:cxnLst/>
              <a:rect l="l" t="t" r="r" b="b"/>
              <a:pathLst>
                <a:path w="836" h="1123" fill="none" extrusionOk="0">
                  <a:moveTo>
                    <a:pt x="835" y="0"/>
                  </a:moveTo>
                  <a:cubicBezTo>
                    <a:pt x="835" y="0"/>
                    <a:pt x="491" y="733"/>
                    <a:pt x="0" y="1122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545300" y="1495467"/>
              <a:ext cx="77267" cy="111046"/>
            </a:xfrm>
            <a:custGeom>
              <a:avLst/>
              <a:gdLst/>
              <a:ahLst/>
              <a:cxnLst/>
              <a:rect l="l" t="t" r="r" b="b"/>
              <a:pathLst>
                <a:path w="1512" h="2173" fill="none" extrusionOk="0">
                  <a:moveTo>
                    <a:pt x="0" y="1"/>
                  </a:moveTo>
                  <a:cubicBezTo>
                    <a:pt x="0" y="1"/>
                    <a:pt x="850" y="1855"/>
                    <a:pt x="1512" y="2172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660739" y="1597007"/>
              <a:ext cx="65462" cy="141196"/>
            </a:xfrm>
            <a:custGeom>
              <a:avLst/>
              <a:gdLst/>
              <a:ahLst/>
              <a:cxnLst/>
              <a:rect l="l" t="t" r="r" b="b"/>
              <a:pathLst>
                <a:path w="1281" h="2763" fill="none" extrusionOk="0">
                  <a:moveTo>
                    <a:pt x="1280" y="1"/>
                  </a:moveTo>
                  <a:cubicBezTo>
                    <a:pt x="1280" y="1"/>
                    <a:pt x="762" y="1885"/>
                    <a:pt x="0" y="2763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604323" y="1726244"/>
              <a:ext cx="81662" cy="76552"/>
            </a:xfrm>
            <a:custGeom>
              <a:avLst/>
              <a:gdLst/>
              <a:ahLst/>
              <a:cxnLst/>
              <a:rect l="l" t="t" r="r" b="b"/>
              <a:pathLst>
                <a:path w="1598" h="1498" fill="none" extrusionOk="0">
                  <a:moveTo>
                    <a:pt x="1598" y="1"/>
                  </a:moveTo>
                  <a:cubicBezTo>
                    <a:pt x="1598" y="1"/>
                    <a:pt x="748" y="1095"/>
                    <a:pt x="1" y="1497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733458" y="1544627"/>
              <a:ext cx="12571" cy="36129"/>
            </a:xfrm>
            <a:custGeom>
              <a:avLst/>
              <a:gdLst/>
              <a:ahLst/>
              <a:cxnLst/>
              <a:rect l="l" t="t" r="r" b="b"/>
              <a:pathLst>
                <a:path w="246" h="707" fill="none" extrusionOk="0">
                  <a:moveTo>
                    <a:pt x="1" y="707"/>
                  </a:moveTo>
                  <a:lnTo>
                    <a:pt x="245" y="1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4335" y="1527763"/>
              <a:ext cx="11089" cy="44153"/>
            </a:xfrm>
            <a:custGeom>
              <a:avLst/>
              <a:gdLst/>
              <a:ahLst/>
              <a:cxnLst/>
              <a:rect l="l" t="t" r="r" b="b"/>
              <a:pathLst>
                <a:path w="217" h="864" fill="none" extrusionOk="0">
                  <a:moveTo>
                    <a:pt x="217" y="864"/>
                  </a:moveTo>
                  <a:lnTo>
                    <a:pt x="1" y="1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538707" y="1263668"/>
              <a:ext cx="147380" cy="197664"/>
            </a:xfrm>
            <a:custGeom>
              <a:avLst/>
              <a:gdLst/>
              <a:ahLst/>
              <a:cxnLst/>
              <a:rect l="l" t="t" r="r" b="b"/>
              <a:pathLst>
                <a:path w="2884" h="3868" extrusionOk="0">
                  <a:moveTo>
                    <a:pt x="1663" y="1"/>
                  </a:moveTo>
                  <a:cubicBezTo>
                    <a:pt x="1657" y="1"/>
                    <a:pt x="1650" y="1"/>
                    <a:pt x="1643" y="1"/>
                  </a:cubicBezTo>
                  <a:cubicBezTo>
                    <a:pt x="845" y="12"/>
                    <a:pt x="422" y="455"/>
                    <a:pt x="422" y="455"/>
                  </a:cubicBezTo>
                  <a:cubicBezTo>
                    <a:pt x="422" y="455"/>
                    <a:pt x="1" y="910"/>
                    <a:pt x="59" y="1453"/>
                  </a:cubicBezTo>
                  <a:cubicBezTo>
                    <a:pt x="114" y="1995"/>
                    <a:pt x="236" y="3003"/>
                    <a:pt x="491" y="3368"/>
                  </a:cubicBezTo>
                  <a:cubicBezTo>
                    <a:pt x="699" y="3665"/>
                    <a:pt x="1183" y="3868"/>
                    <a:pt x="1554" y="3868"/>
                  </a:cubicBezTo>
                  <a:cubicBezTo>
                    <a:pt x="1639" y="3868"/>
                    <a:pt x="1718" y="3857"/>
                    <a:pt x="1786" y="3834"/>
                  </a:cubicBezTo>
                  <a:cubicBezTo>
                    <a:pt x="2151" y="3711"/>
                    <a:pt x="2528" y="3380"/>
                    <a:pt x="2606" y="3169"/>
                  </a:cubicBezTo>
                  <a:cubicBezTo>
                    <a:pt x="2683" y="2958"/>
                    <a:pt x="2884" y="1462"/>
                    <a:pt x="2806" y="1043"/>
                  </a:cubicBezTo>
                  <a:cubicBezTo>
                    <a:pt x="2730" y="625"/>
                    <a:pt x="2445" y="1"/>
                    <a:pt x="1663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515558" y="1354732"/>
              <a:ext cx="35210" cy="45992"/>
            </a:xfrm>
            <a:custGeom>
              <a:avLst/>
              <a:gdLst/>
              <a:ahLst/>
              <a:cxnLst/>
              <a:rect l="l" t="t" r="r" b="b"/>
              <a:pathLst>
                <a:path w="689" h="900" extrusionOk="0">
                  <a:moveTo>
                    <a:pt x="294" y="1"/>
                  </a:moveTo>
                  <a:cubicBezTo>
                    <a:pt x="251" y="1"/>
                    <a:pt x="207" y="25"/>
                    <a:pt x="167" y="90"/>
                  </a:cubicBezTo>
                  <a:cubicBezTo>
                    <a:pt x="1" y="356"/>
                    <a:pt x="211" y="710"/>
                    <a:pt x="344" y="811"/>
                  </a:cubicBezTo>
                  <a:cubicBezTo>
                    <a:pt x="438" y="869"/>
                    <a:pt x="548" y="899"/>
                    <a:pt x="660" y="899"/>
                  </a:cubicBezTo>
                  <a:cubicBezTo>
                    <a:pt x="669" y="899"/>
                    <a:pt x="679" y="899"/>
                    <a:pt x="689" y="899"/>
                  </a:cubicBezTo>
                  <a:lnTo>
                    <a:pt x="554" y="235"/>
                  </a:lnTo>
                  <a:cubicBezTo>
                    <a:pt x="554" y="235"/>
                    <a:pt x="428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677654" y="1358155"/>
              <a:ext cx="34341" cy="45941"/>
            </a:xfrm>
            <a:custGeom>
              <a:avLst/>
              <a:gdLst/>
              <a:ahLst/>
              <a:cxnLst/>
              <a:rect l="l" t="t" r="r" b="b"/>
              <a:pathLst>
                <a:path w="672" h="899" extrusionOk="0">
                  <a:moveTo>
                    <a:pt x="288" y="1"/>
                  </a:moveTo>
                  <a:cubicBezTo>
                    <a:pt x="158" y="1"/>
                    <a:pt x="96" y="112"/>
                    <a:pt x="96" y="112"/>
                  </a:cubicBezTo>
                  <a:lnTo>
                    <a:pt x="1" y="899"/>
                  </a:lnTo>
                  <a:cubicBezTo>
                    <a:pt x="128" y="845"/>
                    <a:pt x="249" y="774"/>
                    <a:pt x="359" y="692"/>
                  </a:cubicBezTo>
                  <a:cubicBezTo>
                    <a:pt x="472" y="589"/>
                    <a:pt x="672" y="179"/>
                    <a:pt x="441" y="47"/>
                  </a:cubicBezTo>
                  <a:cubicBezTo>
                    <a:pt x="382" y="13"/>
                    <a:pt x="331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08659" y="1212106"/>
              <a:ext cx="200015" cy="154789"/>
            </a:xfrm>
            <a:custGeom>
              <a:avLst/>
              <a:gdLst/>
              <a:ahLst/>
              <a:cxnLst/>
              <a:rect l="l" t="t" r="r" b="b"/>
              <a:pathLst>
                <a:path w="3914" h="3029" extrusionOk="0">
                  <a:moveTo>
                    <a:pt x="1895" y="1"/>
                  </a:moveTo>
                  <a:cubicBezTo>
                    <a:pt x="1690" y="1"/>
                    <a:pt x="1465" y="43"/>
                    <a:pt x="1232" y="151"/>
                  </a:cubicBezTo>
                  <a:cubicBezTo>
                    <a:pt x="468" y="505"/>
                    <a:pt x="80" y="1302"/>
                    <a:pt x="35" y="1746"/>
                  </a:cubicBezTo>
                  <a:cubicBezTo>
                    <a:pt x="1" y="2101"/>
                    <a:pt x="186" y="2136"/>
                    <a:pt x="261" y="2136"/>
                  </a:cubicBezTo>
                  <a:cubicBezTo>
                    <a:pt x="279" y="2136"/>
                    <a:pt x="291" y="2134"/>
                    <a:pt x="291" y="2134"/>
                  </a:cubicBezTo>
                  <a:lnTo>
                    <a:pt x="291" y="2134"/>
                  </a:lnTo>
                  <a:cubicBezTo>
                    <a:pt x="279" y="2262"/>
                    <a:pt x="276" y="2391"/>
                    <a:pt x="279" y="2521"/>
                  </a:cubicBezTo>
                  <a:cubicBezTo>
                    <a:pt x="291" y="2676"/>
                    <a:pt x="335" y="2676"/>
                    <a:pt x="434" y="2788"/>
                  </a:cubicBezTo>
                  <a:cubicBezTo>
                    <a:pt x="516" y="2872"/>
                    <a:pt x="600" y="2952"/>
                    <a:pt x="689" y="3028"/>
                  </a:cubicBezTo>
                  <a:cubicBezTo>
                    <a:pt x="747" y="3026"/>
                    <a:pt x="799" y="2996"/>
                    <a:pt x="833" y="2948"/>
                  </a:cubicBezTo>
                  <a:cubicBezTo>
                    <a:pt x="893" y="2872"/>
                    <a:pt x="812" y="2339"/>
                    <a:pt x="812" y="2339"/>
                  </a:cubicBezTo>
                  <a:cubicBezTo>
                    <a:pt x="1004" y="2253"/>
                    <a:pt x="1193" y="2158"/>
                    <a:pt x="1377" y="2052"/>
                  </a:cubicBezTo>
                  <a:cubicBezTo>
                    <a:pt x="1776" y="1830"/>
                    <a:pt x="2307" y="1299"/>
                    <a:pt x="2307" y="1299"/>
                  </a:cubicBezTo>
                  <a:lnTo>
                    <a:pt x="3172" y="2212"/>
                  </a:lnTo>
                  <a:cubicBezTo>
                    <a:pt x="3172" y="2212"/>
                    <a:pt x="3217" y="2667"/>
                    <a:pt x="3228" y="2842"/>
                  </a:cubicBezTo>
                  <a:cubicBezTo>
                    <a:pt x="3234" y="2960"/>
                    <a:pt x="3280" y="3009"/>
                    <a:pt x="3329" y="3009"/>
                  </a:cubicBezTo>
                  <a:cubicBezTo>
                    <a:pt x="3354" y="3009"/>
                    <a:pt x="3380" y="2996"/>
                    <a:pt x="3403" y="2974"/>
                  </a:cubicBezTo>
                  <a:cubicBezTo>
                    <a:pt x="3470" y="2909"/>
                    <a:pt x="3569" y="2409"/>
                    <a:pt x="3569" y="2409"/>
                  </a:cubicBezTo>
                  <a:cubicBezTo>
                    <a:pt x="3709" y="2314"/>
                    <a:pt x="3809" y="2173"/>
                    <a:pt x="3858" y="2012"/>
                  </a:cubicBezTo>
                  <a:cubicBezTo>
                    <a:pt x="3914" y="1768"/>
                    <a:pt x="3627" y="1092"/>
                    <a:pt x="3394" y="836"/>
                  </a:cubicBezTo>
                  <a:cubicBezTo>
                    <a:pt x="3299" y="734"/>
                    <a:pt x="3209" y="704"/>
                    <a:pt x="3134" y="704"/>
                  </a:cubicBezTo>
                  <a:cubicBezTo>
                    <a:pt x="3023" y="704"/>
                    <a:pt x="2948" y="771"/>
                    <a:pt x="2948" y="771"/>
                  </a:cubicBezTo>
                  <a:cubicBezTo>
                    <a:pt x="2907" y="637"/>
                    <a:pt x="2855" y="508"/>
                    <a:pt x="2793" y="384"/>
                  </a:cubicBezTo>
                  <a:cubicBezTo>
                    <a:pt x="2718" y="221"/>
                    <a:pt x="2362" y="1"/>
                    <a:pt x="1895" y="1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582451" y="1349775"/>
              <a:ext cx="11294" cy="18141"/>
            </a:xfrm>
            <a:custGeom>
              <a:avLst/>
              <a:gdLst/>
              <a:ahLst/>
              <a:cxnLst/>
              <a:rect l="l" t="t" r="r" b="b"/>
              <a:pathLst>
                <a:path w="221" h="355" extrusionOk="0">
                  <a:moveTo>
                    <a:pt x="110" y="0"/>
                  </a:moveTo>
                  <a:cubicBezTo>
                    <a:pt x="49" y="0"/>
                    <a:pt x="0" y="81"/>
                    <a:pt x="0" y="178"/>
                  </a:cubicBezTo>
                  <a:cubicBezTo>
                    <a:pt x="0" y="273"/>
                    <a:pt x="49" y="355"/>
                    <a:pt x="110" y="355"/>
                  </a:cubicBezTo>
                  <a:cubicBezTo>
                    <a:pt x="172" y="355"/>
                    <a:pt x="220" y="274"/>
                    <a:pt x="220" y="178"/>
                  </a:cubicBezTo>
                  <a:cubicBezTo>
                    <a:pt x="220" y="79"/>
                    <a:pt x="17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634984" y="1349775"/>
              <a:ext cx="11396" cy="18141"/>
            </a:xfrm>
            <a:custGeom>
              <a:avLst/>
              <a:gdLst/>
              <a:ahLst/>
              <a:cxnLst/>
              <a:rect l="l" t="t" r="r" b="b"/>
              <a:pathLst>
                <a:path w="223" h="355" extrusionOk="0">
                  <a:moveTo>
                    <a:pt x="113" y="0"/>
                  </a:moveTo>
                  <a:cubicBezTo>
                    <a:pt x="51" y="0"/>
                    <a:pt x="1" y="81"/>
                    <a:pt x="1" y="178"/>
                  </a:cubicBezTo>
                  <a:cubicBezTo>
                    <a:pt x="1" y="273"/>
                    <a:pt x="51" y="355"/>
                    <a:pt x="113" y="355"/>
                  </a:cubicBezTo>
                  <a:cubicBezTo>
                    <a:pt x="172" y="355"/>
                    <a:pt x="223" y="274"/>
                    <a:pt x="223" y="178"/>
                  </a:cubicBezTo>
                  <a:cubicBezTo>
                    <a:pt x="223" y="79"/>
                    <a:pt x="172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02125" y="1387130"/>
              <a:ext cx="27902" cy="6388"/>
            </a:xfrm>
            <a:custGeom>
              <a:avLst/>
              <a:gdLst/>
              <a:ahLst/>
              <a:cxnLst/>
              <a:rect l="l" t="t" r="r" b="b"/>
              <a:pathLst>
                <a:path w="546" h="125" fill="none" extrusionOk="0">
                  <a:moveTo>
                    <a:pt x="1" y="0"/>
                  </a:moveTo>
                  <a:cubicBezTo>
                    <a:pt x="61" y="54"/>
                    <a:pt x="133" y="93"/>
                    <a:pt x="212" y="110"/>
                  </a:cubicBezTo>
                  <a:cubicBezTo>
                    <a:pt x="335" y="125"/>
                    <a:pt x="456" y="84"/>
                    <a:pt x="545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589656" y="1399037"/>
              <a:ext cx="55600" cy="14104"/>
            </a:xfrm>
            <a:custGeom>
              <a:avLst/>
              <a:gdLst/>
              <a:ahLst/>
              <a:cxnLst/>
              <a:rect l="l" t="t" r="r" b="b"/>
              <a:pathLst>
                <a:path w="1088" h="276" fill="none" extrusionOk="0">
                  <a:moveTo>
                    <a:pt x="1" y="88"/>
                  </a:moveTo>
                  <a:cubicBezTo>
                    <a:pt x="1" y="88"/>
                    <a:pt x="267" y="276"/>
                    <a:pt x="478" y="276"/>
                  </a:cubicBezTo>
                  <a:cubicBezTo>
                    <a:pt x="688" y="276"/>
                    <a:pt x="977" y="155"/>
                    <a:pt x="1087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65945" y="1333320"/>
              <a:ext cx="29486" cy="7359"/>
            </a:xfrm>
            <a:custGeom>
              <a:avLst/>
              <a:gdLst/>
              <a:ahLst/>
              <a:cxnLst/>
              <a:rect l="l" t="t" r="r" b="b"/>
              <a:pathLst>
                <a:path w="577" h="144" fill="none" extrusionOk="0">
                  <a:moveTo>
                    <a:pt x="1" y="144"/>
                  </a:moveTo>
                  <a:cubicBezTo>
                    <a:pt x="170" y="34"/>
                    <a:pt x="381" y="0"/>
                    <a:pt x="577" y="56"/>
                  </a:cubicBezTo>
                </a:path>
              </a:pathLst>
            </a:custGeom>
            <a:noFill/>
            <a:ln w="4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27114" y="1328261"/>
              <a:ext cx="31173" cy="12980"/>
            </a:xfrm>
            <a:custGeom>
              <a:avLst/>
              <a:gdLst/>
              <a:ahLst/>
              <a:cxnLst/>
              <a:rect l="l" t="t" r="r" b="b"/>
              <a:pathLst>
                <a:path w="610" h="254" fill="none" extrusionOk="0">
                  <a:moveTo>
                    <a:pt x="0" y="189"/>
                  </a:moveTo>
                  <a:cubicBezTo>
                    <a:pt x="0" y="189"/>
                    <a:pt x="365" y="0"/>
                    <a:pt x="610" y="254"/>
                  </a:cubicBezTo>
                </a:path>
              </a:pathLst>
            </a:custGeom>
            <a:noFill/>
            <a:ln w="4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04725" y="1461739"/>
              <a:ext cx="23865" cy="15126"/>
            </a:xfrm>
            <a:custGeom>
              <a:avLst/>
              <a:gdLst/>
              <a:ahLst/>
              <a:cxnLst/>
              <a:rect l="l" t="t" r="r" b="b"/>
              <a:pathLst>
                <a:path w="467" h="296" extrusionOk="0">
                  <a:moveTo>
                    <a:pt x="72" y="0"/>
                  </a:moveTo>
                  <a:cubicBezTo>
                    <a:pt x="23" y="0"/>
                    <a:pt x="0" y="113"/>
                    <a:pt x="0" y="113"/>
                  </a:cubicBezTo>
                  <a:cubicBezTo>
                    <a:pt x="0" y="113"/>
                    <a:pt x="81" y="270"/>
                    <a:pt x="205" y="288"/>
                  </a:cubicBezTo>
                  <a:cubicBezTo>
                    <a:pt x="223" y="293"/>
                    <a:pt x="240" y="295"/>
                    <a:pt x="257" y="295"/>
                  </a:cubicBezTo>
                  <a:cubicBezTo>
                    <a:pt x="330" y="295"/>
                    <a:pt x="399" y="252"/>
                    <a:pt x="429" y="182"/>
                  </a:cubicBezTo>
                  <a:cubicBezTo>
                    <a:pt x="466" y="111"/>
                    <a:pt x="194" y="117"/>
                    <a:pt x="114" y="25"/>
                  </a:cubicBezTo>
                  <a:cubicBezTo>
                    <a:pt x="98" y="7"/>
                    <a:pt x="84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284423" y="1393927"/>
              <a:ext cx="241868" cy="172931"/>
            </a:xfrm>
            <a:custGeom>
              <a:avLst/>
              <a:gdLst/>
              <a:ahLst/>
              <a:cxnLst/>
              <a:rect l="l" t="t" r="r" b="b"/>
              <a:pathLst>
                <a:path w="4733" h="3384" extrusionOk="0">
                  <a:moveTo>
                    <a:pt x="3398" y="0"/>
                  </a:moveTo>
                  <a:cubicBezTo>
                    <a:pt x="3356" y="0"/>
                    <a:pt x="3329" y="11"/>
                    <a:pt x="3329" y="11"/>
                  </a:cubicBezTo>
                  <a:cubicBezTo>
                    <a:pt x="3229" y="14"/>
                    <a:pt x="3130" y="42"/>
                    <a:pt x="3042" y="91"/>
                  </a:cubicBezTo>
                  <a:cubicBezTo>
                    <a:pt x="2858" y="182"/>
                    <a:pt x="1900" y="1060"/>
                    <a:pt x="1374" y="1401"/>
                  </a:cubicBezTo>
                  <a:cubicBezTo>
                    <a:pt x="849" y="1744"/>
                    <a:pt x="290" y="2594"/>
                    <a:pt x="243" y="2817"/>
                  </a:cubicBezTo>
                  <a:cubicBezTo>
                    <a:pt x="195" y="3043"/>
                    <a:pt x="1" y="3373"/>
                    <a:pt x="189" y="3382"/>
                  </a:cubicBezTo>
                  <a:cubicBezTo>
                    <a:pt x="198" y="3383"/>
                    <a:pt x="207" y="3383"/>
                    <a:pt x="217" y="3383"/>
                  </a:cubicBezTo>
                  <a:cubicBezTo>
                    <a:pt x="253" y="3383"/>
                    <a:pt x="289" y="3377"/>
                    <a:pt x="323" y="3367"/>
                  </a:cubicBezTo>
                  <a:lnTo>
                    <a:pt x="1182" y="3024"/>
                  </a:lnTo>
                  <a:cubicBezTo>
                    <a:pt x="1382" y="2927"/>
                    <a:pt x="1553" y="2784"/>
                    <a:pt x="1682" y="2603"/>
                  </a:cubicBezTo>
                  <a:cubicBezTo>
                    <a:pt x="1844" y="2355"/>
                    <a:pt x="1991" y="2100"/>
                    <a:pt x="2125" y="1835"/>
                  </a:cubicBezTo>
                  <a:cubicBezTo>
                    <a:pt x="2220" y="1667"/>
                    <a:pt x="2996" y="788"/>
                    <a:pt x="3173" y="590"/>
                  </a:cubicBezTo>
                  <a:cubicBezTo>
                    <a:pt x="3197" y="680"/>
                    <a:pt x="3236" y="819"/>
                    <a:pt x="3281" y="985"/>
                  </a:cubicBezTo>
                  <a:cubicBezTo>
                    <a:pt x="3363" y="1283"/>
                    <a:pt x="3437" y="1269"/>
                    <a:pt x="3510" y="1399"/>
                  </a:cubicBezTo>
                  <a:cubicBezTo>
                    <a:pt x="3594" y="1559"/>
                    <a:pt x="3695" y="1708"/>
                    <a:pt x="3810" y="1846"/>
                  </a:cubicBezTo>
                  <a:cubicBezTo>
                    <a:pt x="3905" y="1947"/>
                    <a:pt x="3961" y="1997"/>
                    <a:pt x="4020" y="1997"/>
                  </a:cubicBezTo>
                  <a:cubicBezTo>
                    <a:pt x="4033" y="1997"/>
                    <a:pt x="4046" y="1994"/>
                    <a:pt x="4060" y="1990"/>
                  </a:cubicBezTo>
                  <a:cubicBezTo>
                    <a:pt x="4084" y="1980"/>
                    <a:pt x="4065" y="1926"/>
                    <a:pt x="4030" y="1861"/>
                  </a:cubicBezTo>
                  <a:lnTo>
                    <a:pt x="4030" y="1861"/>
                  </a:lnTo>
                  <a:cubicBezTo>
                    <a:pt x="4082" y="1917"/>
                    <a:pt x="4151" y="1952"/>
                    <a:pt x="4228" y="1962"/>
                  </a:cubicBezTo>
                  <a:cubicBezTo>
                    <a:pt x="4321" y="1958"/>
                    <a:pt x="4308" y="1938"/>
                    <a:pt x="4308" y="1938"/>
                  </a:cubicBezTo>
                  <a:lnTo>
                    <a:pt x="4308" y="1938"/>
                  </a:lnTo>
                  <a:cubicBezTo>
                    <a:pt x="4330" y="1942"/>
                    <a:pt x="4353" y="1945"/>
                    <a:pt x="4376" y="1945"/>
                  </a:cubicBezTo>
                  <a:cubicBezTo>
                    <a:pt x="4399" y="1945"/>
                    <a:pt x="4421" y="1942"/>
                    <a:pt x="4444" y="1938"/>
                  </a:cubicBezTo>
                  <a:cubicBezTo>
                    <a:pt x="4477" y="1934"/>
                    <a:pt x="4501" y="1904"/>
                    <a:pt x="4500" y="1869"/>
                  </a:cubicBezTo>
                  <a:lnTo>
                    <a:pt x="4500" y="1869"/>
                  </a:lnTo>
                  <a:cubicBezTo>
                    <a:pt x="4526" y="1888"/>
                    <a:pt x="4556" y="1897"/>
                    <a:pt x="4587" y="1897"/>
                  </a:cubicBezTo>
                  <a:cubicBezTo>
                    <a:pt x="4610" y="1897"/>
                    <a:pt x="4634" y="1891"/>
                    <a:pt x="4656" y="1880"/>
                  </a:cubicBezTo>
                  <a:cubicBezTo>
                    <a:pt x="4733" y="1835"/>
                    <a:pt x="4537" y="1664"/>
                    <a:pt x="4446" y="1477"/>
                  </a:cubicBezTo>
                  <a:cubicBezTo>
                    <a:pt x="4356" y="1291"/>
                    <a:pt x="4285" y="976"/>
                    <a:pt x="4144" y="799"/>
                  </a:cubicBezTo>
                  <a:cubicBezTo>
                    <a:pt x="4002" y="624"/>
                    <a:pt x="3795" y="305"/>
                    <a:pt x="3642" y="128"/>
                  </a:cubicBezTo>
                  <a:cubicBezTo>
                    <a:pt x="3552" y="22"/>
                    <a:pt x="3459" y="0"/>
                    <a:pt x="3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284423" y="1391321"/>
              <a:ext cx="241868" cy="175639"/>
            </a:xfrm>
            <a:custGeom>
              <a:avLst/>
              <a:gdLst/>
              <a:ahLst/>
              <a:cxnLst/>
              <a:rect l="l" t="t" r="r" b="b"/>
              <a:pathLst>
                <a:path w="4733" h="3437" fill="none" extrusionOk="0">
                  <a:moveTo>
                    <a:pt x="1182" y="3075"/>
                  </a:moveTo>
                  <a:cubicBezTo>
                    <a:pt x="1382" y="2978"/>
                    <a:pt x="1553" y="2835"/>
                    <a:pt x="1682" y="2654"/>
                  </a:cubicBezTo>
                  <a:cubicBezTo>
                    <a:pt x="1844" y="2406"/>
                    <a:pt x="1991" y="2151"/>
                    <a:pt x="2125" y="1886"/>
                  </a:cubicBezTo>
                  <a:cubicBezTo>
                    <a:pt x="2220" y="1718"/>
                    <a:pt x="2996" y="839"/>
                    <a:pt x="3173" y="641"/>
                  </a:cubicBezTo>
                  <a:cubicBezTo>
                    <a:pt x="3197" y="731"/>
                    <a:pt x="3236" y="870"/>
                    <a:pt x="3281" y="1036"/>
                  </a:cubicBezTo>
                  <a:cubicBezTo>
                    <a:pt x="3363" y="1334"/>
                    <a:pt x="3437" y="1320"/>
                    <a:pt x="3510" y="1450"/>
                  </a:cubicBezTo>
                  <a:cubicBezTo>
                    <a:pt x="3594" y="1610"/>
                    <a:pt x="3695" y="1759"/>
                    <a:pt x="3810" y="1897"/>
                  </a:cubicBezTo>
                  <a:cubicBezTo>
                    <a:pt x="3926" y="2020"/>
                    <a:pt x="3983" y="2067"/>
                    <a:pt x="4060" y="2041"/>
                  </a:cubicBezTo>
                  <a:cubicBezTo>
                    <a:pt x="4084" y="2031"/>
                    <a:pt x="4065" y="1977"/>
                    <a:pt x="4030" y="1912"/>
                  </a:cubicBezTo>
                  <a:cubicBezTo>
                    <a:pt x="4082" y="1968"/>
                    <a:pt x="4151" y="2003"/>
                    <a:pt x="4228" y="2013"/>
                  </a:cubicBezTo>
                  <a:cubicBezTo>
                    <a:pt x="4321" y="2009"/>
                    <a:pt x="4308" y="1989"/>
                    <a:pt x="4308" y="1989"/>
                  </a:cubicBezTo>
                  <a:cubicBezTo>
                    <a:pt x="4352" y="1998"/>
                    <a:pt x="4399" y="1998"/>
                    <a:pt x="4444" y="1989"/>
                  </a:cubicBezTo>
                  <a:cubicBezTo>
                    <a:pt x="4477" y="1985"/>
                    <a:pt x="4501" y="1955"/>
                    <a:pt x="4500" y="1920"/>
                  </a:cubicBezTo>
                  <a:cubicBezTo>
                    <a:pt x="4546" y="1953"/>
                    <a:pt x="4606" y="1957"/>
                    <a:pt x="4656" y="1931"/>
                  </a:cubicBezTo>
                  <a:cubicBezTo>
                    <a:pt x="4733" y="1886"/>
                    <a:pt x="4537" y="1715"/>
                    <a:pt x="4446" y="1528"/>
                  </a:cubicBezTo>
                  <a:cubicBezTo>
                    <a:pt x="4356" y="1342"/>
                    <a:pt x="4285" y="1027"/>
                    <a:pt x="4144" y="850"/>
                  </a:cubicBezTo>
                  <a:cubicBezTo>
                    <a:pt x="4002" y="675"/>
                    <a:pt x="3795" y="356"/>
                    <a:pt x="3642" y="179"/>
                  </a:cubicBezTo>
                  <a:cubicBezTo>
                    <a:pt x="3490" y="0"/>
                    <a:pt x="3329" y="62"/>
                    <a:pt x="3329" y="62"/>
                  </a:cubicBezTo>
                  <a:cubicBezTo>
                    <a:pt x="3229" y="65"/>
                    <a:pt x="3130" y="93"/>
                    <a:pt x="3042" y="142"/>
                  </a:cubicBezTo>
                  <a:cubicBezTo>
                    <a:pt x="2858" y="233"/>
                    <a:pt x="1900" y="1111"/>
                    <a:pt x="1374" y="1452"/>
                  </a:cubicBezTo>
                  <a:cubicBezTo>
                    <a:pt x="849" y="1795"/>
                    <a:pt x="290" y="2645"/>
                    <a:pt x="243" y="2868"/>
                  </a:cubicBezTo>
                  <a:cubicBezTo>
                    <a:pt x="195" y="3094"/>
                    <a:pt x="1" y="3424"/>
                    <a:pt x="189" y="3433"/>
                  </a:cubicBezTo>
                  <a:cubicBezTo>
                    <a:pt x="234" y="3437"/>
                    <a:pt x="280" y="3431"/>
                    <a:pt x="323" y="3418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484130" y="1455760"/>
              <a:ext cx="20441" cy="37203"/>
            </a:xfrm>
            <a:custGeom>
              <a:avLst/>
              <a:gdLst/>
              <a:ahLst/>
              <a:cxnLst/>
              <a:rect l="l" t="t" r="r" b="b"/>
              <a:pathLst>
                <a:path w="400" h="728" fill="none" extrusionOk="0">
                  <a:moveTo>
                    <a:pt x="400" y="728"/>
                  </a:moveTo>
                  <a:cubicBezTo>
                    <a:pt x="331" y="627"/>
                    <a:pt x="267" y="524"/>
                    <a:pt x="208" y="416"/>
                  </a:cubicBezTo>
                  <a:cubicBezTo>
                    <a:pt x="172" y="336"/>
                    <a:pt x="27" y="64"/>
                    <a:pt x="1" y="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492920" y="1449679"/>
              <a:ext cx="21667" cy="39758"/>
            </a:xfrm>
            <a:custGeom>
              <a:avLst/>
              <a:gdLst/>
              <a:ahLst/>
              <a:cxnLst/>
              <a:rect l="l" t="t" r="r" b="b"/>
              <a:pathLst>
                <a:path w="424" h="778" fill="none" extrusionOk="0">
                  <a:moveTo>
                    <a:pt x="423" y="778"/>
                  </a:moveTo>
                  <a:cubicBezTo>
                    <a:pt x="423" y="778"/>
                    <a:pt x="271" y="517"/>
                    <a:pt x="209" y="375"/>
                  </a:cubicBezTo>
                  <a:cubicBezTo>
                    <a:pt x="148" y="245"/>
                    <a:pt x="77" y="120"/>
                    <a:pt x="0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473092" y="1459849"/>
              <a:ext cx="14820" cy="26164"/>
            </a:xfrm>
            <a:custGeom>
              <a:avLst/>
              <a:gdLst/>
              <a:ahLst/>
              <a:cxnLst/>
              <a:rect l="l" t="t" r="r" b="b"/>
              <a:pathLst>
                <a:path w="290" h="512" fill="none" extrusionOk="0">
                  <a:moveTo>
                    <a:pt x="290" y="512"/>
                  </a:moveTo>
                  <a:lnTo>
                    <a:pt x="1" y="1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282328" y="1438641"/>
              <a:ext cx="141196" cy="132611"/>
            </a:xfrm>
            <a:custGeom>
              <a:avLst/>
              <a:gdLst/>
              <a:ahLst/>
              <a:cxnLst/>
              <a:rect l="l" t="t" r="r" b="b"/>
              <a:pathLst>
                <a:path w="2763" h="2595" extrusionOk="0">
                  <a:moveTo>
                    <a:pt x="2071" y="0"/>
                  </a:moveTo>
                  <a:cubicBezTo>
                    <a:pt x="2071" y="0"/>
                    <a:pt x="1264" y="436"/>
                    <a:pt x="832" y="953"/>
                  </a:cubicBezTo>
                  <a:cubicBezTo>
                    <a:pt x="400" y="1471"/>
                    <a:pt x="113" y="1931"/>
                    <a:pt x="55" y="2220"/>
                  </a:cubicBezTo>
                  <a:cubicBezTo>
                    <a:pt x="1" y="2490"/>
                    <a:pt x="74" y="2594"/>
                    <a:pt x="331" y="2594"/>
                  </a:cubicBezTo>
                  <a:cubicBezTo>
                    <a:pt x="349" y="2594"/>
                    <a:pt x="367" y="2594"/>
                    <a:pt x="387" y="2593"/>
                  </a:cubicBezTo>
                  <a:cubicBezTo>
                    <a:pt x="577" y="2583"/>
                    <a:pt x="765" y="2555"/>
                    <a:pt x="951" y="2507"/>
                  </a:cubicBezTo>
                  <a:lnTo>
                    <a:pt x="1123" y="2349"/>
                  </a:lnTo>
                  <a:cubicBezTo>
                    <a:pt x="1264" y="2268"/>
                    <a:pt x="1398" y="2177"/>
                    <a:pt x="1525" y="2076"/>
                  </a:cubicBezTo>
                  <a:cubicBezTo>
                    <a:pt x="1760" y="1883"/>
                    <a:pt x="1965" y="1655"/>
                    <a:pt x="2129" y="1400"/>
                  </a:cubicBezTo>
                  <a:cubicBezTo>
                    <a:pt x="2259" y="1184"/>
                    <a:pt x="2763" y="565"/>
                    <a:pt x="2763" y="565"/>
                  </a:cubicBezTo>
                  <a:lnTo>
                    <a:pt x="20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282175" y="1438641"/>
              <a:ext cx="141350" cy="133275"/>
            </a:xfrm>
            <a:custGeom>
              <a:avLst/>
              <a:gdLst/>
              <a:ahLst/>
              <a:cxnLst/>
              <a:rect l="l" t="t" r="r" b="b"/>
              <a:pathLst>
                <a:path w="2766" h="2608" fill="none" extrusionOk="0">
                  <a:moveTo>
                    <a:pt x="1126" y="2349"/>
                  </a:moveTo>
                  <a:cubicBezTo>
                    <a:pt x="1267" y="2268"/>
                    <a:pt x="1401" y="2177"/>
                    <a:pt x="1528" y="2076"/>
                  </a:cubicBezTo>
                  <a:cubicBezTo>
                    <a:pt x="1763" y="1883"/>
                    <a:pt x="1968" y="1655"/>
                    <a:pt x="2132" y="1400"/>
                  </a:cubicBezTo>
                  <a:cubicBezTo>
                    <a:pt x="2262" y="1184"/>
                    <a:pt x="2766" y="565"/>
                    <a:pt x="2766" y="565"/>
                  </a:cubicBezTo>
                  <a:lnTo>
                    <a:pt x="2074" y="0"/>
                  </a:lnTo>
                  <a:cubicBezTo>
                    <a:pt x="2074" y="0"/>
                    <a:pt x="1267" y="436"/>
                    <a:pt x="835" y="953"/>
                  </a:cubicBezTo>
                  <a:cubicBezTo>
                    <a:pt x="403" y="1471"/>
                    <a:pt x="116" y="1931"/>
                    <a:pt x="58" y="2220"/>
                  </a:cubicBezTo>
                  <a:cubicBezTo>
                    <a:pt x="0" y="2509"/>
                    <a:pt x="88" y="2608"/>
                    <a:pt x="390" y="2593"/>
                  </a:cubicBezTo>
                  <a:cubicBezTo>
                    <a:pt x="580" y="2583"/>
                    <a:pt x="768" y="2555"/>
                    <a:pt x="954" y="2507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88999" y="1461739"/>
              <a:ext cx="23763" cy="15126"/>
            </a:xfrm>
            <a:custGeom>
              <a:avLst/>
              <a:gdLst/>
              <a:ahLst/>
              <a:cxnLst/>
              <a:rect l="l" t="t" r="r" b="b"/>
              <a:pathLst>
                <a:path w="465" h="296" extrusionOk="0">
                  <a:moveTo>
                    <a:pt x="395" y="0"/>
                  </a:moveTo>
                  <a:cubicBezTo>
                    <a:pt x="383" y="0"/>
                    <a:pt x="369" y="7"/>
                    <a:pt x="353" y="25"/>
                  </a:cubicBezTo>
                  <a:cubicBezTo>
                    <a:pt x="273" y="117"/>
                    <a:pt x="1" y="111"/>
                    <a:pt x="38" y="182"/>
                  </a:cubicBezTo>
                  <a:cubicBezTo>
                    <a:pt x="68" y="252"/>
                    <a:pt x="137" y="295"/>
                    <a:pt x="209" y="295"/>
                  </a:cubicBezTo>
                  <a:cubicBezTo>
                    <a:pt x="226" y="295"/>
                    <a:pt x="243" y="293"/>
                    <a:pt x="260" y="288"/>
                  </a:cubicBezTo>
                  <a:cubicBezTo>
                    <a:pt x="386" y="270"/>
                    <a:pt x="465" y="113"/>
                    <a:pt x="465" y="113"/>
                  </a:cubicBezTo>
                  <a:cubicBezTo>
                    <a:pt x="465" y="113"/>
                    <a:pt x="44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91298" y="1393927"/>
              <a:ext cx="241970" cy="172726"/>
            </a:xfrm>
            <a:custGeom>
              <a:avLst/>
              <a:gdLst/>
              <a:ahLst/>
              <a:cxnLst/>
              <a:rect l="l" t="t" r="r" b="b"/>
              <a:pathLst>
                <a:path w="4735" h="3380" extrusionOk="0">
                  <a:moveTo>
                    <a:pt x="1335" y="0"/>
                  </a:moveTo>
                  <a:cubicBezTo>
                    <a:pt x="1274" y="0"/>
                    <a:pt x="1181" y="22"/>
                    <a:pt x="1091" y="128"/>
                  </a:cubicBezTo>
                  <a:cubicBezTo>
                    <a:pt x="936" y="307"/>
                    <a:pt x="731" y="624"/>
                    <a:pt x="589" y="799"/>
                  </a:cubicBezTo>
                  <a:cubicBezTo>
                    <a:pt x="448" y="976"/>
                    <a:pt x="377" y="1291"/>
                    <a:pt x="287" y="1477"/>
                  </a:cubicBezTo>
                  <a:cubicBezTo>
                    <a:pt x="196" y="1664"/>
                    <a:pt x="0" y="1835"/>
                    <a:pt x="77" y="1880"/>
                  </a:cubicBezTo>
                  <a:cubicBezTo>
                    <a:pt x="99" y="1891"/>
                    <a:pt x="123" y="1897"/>
                    <a:pt x="146" y="1897"/>
                  </a:cubicBezTo>
                  <a:cubicBezTo>
                    <a:pt x="177" y="1897"/>
                    <a:pt x="207" y="1888"/>
                    <a:pt x="233" y="1869"/>
                  </a:cubicBezTo>
                  <a:lnTo>
                    <a:pt x="233" y="1869"/>
                  </a:lnTo>
                  <a:cubicBezTo>
                    <a:pt x="230" y="1904"/>
                    <a:pt x="256" y="1934"/>
                    <a:pt x="289" y="1938"/>
                  </a:cubicBezTo>
                  <a:cubicBezTo>
                    <a:pt x="312" y="1942"/>
                    <a:pt x="334" y="1945"/>
                    <a:pt x="357" y="1945"/>
                  </a:cubicBezTo>
                  <a:cubicBezTo>
                    <a:pt x="380" y="1945"/>
                    <a:pt x="403" y="1942"/>
                    <a:pt x="425" y="1938"/>
                  </a:cubicBezTo>
                  <a:lnTo>
                    <a:pt x="425" y="1938"/>
                  </a:lnTo>
                  <a:cubicBezTo>
                    <a:pt x="425" y="1938"/>
                    <a:pt x="412" y="1958"/>
                    <a:pt x="505" y="1962"/>
                  </a:cubicBezTo>
                  <a:cubicBezTo>
                    <a:pt x="582" y="1952"/>
                    <a:pt x="651" y="1917"/>
                    <a:pt x="703" y="1861"/>
                  </a:cubicBezTo>
                  <a:lnTo>
                    <a:pt x="703" y="1861"/>
                  </a:lnTo>
                  <a:cubicBezTo>
                    <a:pt x="668" y="1928"/>
                    <a:pt x="647" y="1982"/>
                    <a:pt x="673" y="1992"/>
                  </a:cubicBezTo>
                  <a:cubicBezTo>
                    <a:pt x="686" y="1996"/>
                    <a:pt x="699" y="1998"/>
                    <a:pt x="712" y="1998"/>
                  </a:cubicBezTo>
                  <a:cubicBezTo>
                    <a:pt x="771" y="1998"/>
                    <a:pt x="827" y="1950"/>
                    <a:pt x="923" y="1848"/>
                  </a:cubicBezTo>
                  <a:cubicBezTo>
                    <a:pt x="1038" y="1710"/>
                    <a:pt x="1139" y="1559"/>
                    <a:pt x="1223" y="1399"/>
                  </a:cubicBezTo>
                  <a:cubicBezTo>
                    <a:pt x="1296" y="1269"/>
                    <a:pt x="1370" y="1283"/>
                    <a:pt x="1452" y="987"/>
                  </a:cubicBezTo>
                  <a:cubicBezTo>
                    <a:pt x="1497" y="821"/>
                    <a:pt x="1536" y="681"/>
                    <a:pt x="1560" y="590"/>
                  </a:cubicBezTo>
                  <a:cubicBezTo>
                    <a:pt x="1737" y="788"/>
                    <a:pt x="2513" y="1669"/>
                    <a:pt x="2608" y="1837"/>
                  </a:cubicBezTo>
                  <a:cubicBezTo>
                    <a:pt x="2740" y="2102"/>
                    <a:pt x="2889" y="2357"/>
                    <a:pt x="3051" y="2603"/>
                  </a:cubicBezTo>
                  <a:cubicBezTo>
                    <a:pt x="3180" y="2784"/>
                    <a:pt x="3351" y="2927"/>
                    <a:pt x="3551" y="3024"/>
                  </a:cubicBezTo>
                  <a:lnTo>
                    <a:pt x="4412" y="3363"/>
                  </a:lnTo>
                  <a:cubicBezTo>
                    <a:pt x="4446" y="3374"/>
                    <a:pt x="4482" y="3379"/>
                    <a:pt x="4518" y="3379"/>
                  </a:cubicBezTo>
                  <a:cubicBezTo>
                    <a:pt x="4527" y="3379"/>
                    <a:pt x="4537" y="3379"/>
                    <a:pt x="4546" y="3378"/>
                  </a:cubicBezTo>
                  <a:cubicBezTo>
                    <a:pt x="4734" y="3369"/>
                    <a:pt x="4540" y="3039"/>
                    <a:pt x="4492" y="2814"/>
                  </a:cubicBezTo>
                  <a:cubicBezTo>
                    <a:pt x="4445" y="2588"/>
                    <a:pt x="3884" y="1744"/>
                    <a:pt x="3359" y="1401"/>
                  </a:cubicBezTo>
                  <a:cubicBezTo>
                    <a:pt x="2833" y="1060"/>
                    <a:pt x="1873" y="182"/>
                    <a:pt x="1691" y="91"/>
                  </a:cubicBezTo>
                  <a:cubicBezTo>
                    <a:pt x="1603" y="42"/>
                    <a:pt x="1504" y="14"/>
                    <a:pt x="1404" y="11"/>
                  </a:cubicBezTo>
                  <a:cubicBezTo>
                    <a:pt x="1404" y="11"/>
                    <a:pt x="1377" y="0"/>
                    <a:pt x="1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91298" y="1391321"/>
              <a:ext cx="241970" cy="175435"/>
            </a:xfrm>
            <a:custGeom>
              <a:avLst/>
              <a:gdLst/>
              <a:ahLst/>
              <a:cxnLst/>
              <a:rect l="l" t="t" r="r" b="b"/>
              <a:pathLst>
                <a:path w="4735" h="3433" fill="none" extrusionOk="0">
                  <a:moveTo>
                    <a:pt x="3551" y="3075"/>
                  </a:moveTo>
                  <a:cubicBezTo>
                    <a:pt x="3351" y="2978"/>
                    <a:pt x="3180" y="2835"/>
                    <a:pt x="3051" y="2654"/>
                  </a:cubicBezTo>
                  <a:cubicBezTo>
                    <a:pt x="2889" y="2408"/>
                    <a:pt x="2740" y="2153"/>
                    <a:pt x="2608" y="1888"/>
                  </a:cubicBezTo>
                  <a:cubicBezTo>
                    <a:pt x="2513" y="1720"/>
                    <a:pt x="1737" y="839"/>
                    <a:pt x="1560" y="641"/>
                  </a:cubicBezTo>
                  <a:cubicBezTo>
                    <a:pt x="1536" y="732"/>
                    <a:pt x="1497" y="872"/>
                    <a:pt x="1452" y="1038"/>
                  </a:cubicBezTo>
                  <a:cubicBezTo>
                    <a:pt x="1370" y="1334"/>
                    <a:pt x="1296" y="1320"/>
                    <a:pt x="1223" y="1450"/>
                  </a:cubicBezTo>
                  <a:cubicBezTo>
                    <a:pt x="1139" y="1610"/>
                    <a:pt x="1038" y="1761"/>
                    <a:pt x="923" y="1899"/>
                  </a:cubicBezTo>
                  <a:cubicBezTo>
                    <a:pt x="807" y="2022"/>
                    <a:pt x="750" y="2067"/>
                    <a:pt x="673" y="2043"/>
                  </a:cubicBezTo>
                  <a:cubicBezTo>
                    <a:pt x="647" y="2033"/>
                    <a:pt x="668" y="1979"/>
                    <a:pt x="703" y="1912"/>
                  </a:cubicBezTo>
                  <a:cubicBezTo>
                    <a:pt x="651" y="1968"/>
                    <a:pt x="582" y="2003"/>
                    <a:pt x="505" y="2013"/>
                  </a:cubicBezTo>
                  <a:cubicBezTo>
                    <a:pt x="412" y="2009"/>
                    <a:pt x="425" y="1989"/>
                    <a:pt x="425" y="1989"/>
                  </a:cubicBezTo>
                  <a:cubicBezTo>
                    <a:pt x="381" y="1998"/>
                    <a:pt x="334" y="1998"/>
                    <a:pt x="289" y="1989"/>
                  </a:cubicBezTo>
                  <a:cubicBezTo>
                    <a:pt x="256" y="1985"/>
                    <a:pt x="230" y="1955"/>
                    <a:pt x="233" y="1920"/>
                  </a:cubicBezTo>
                  <a:cubicBezTo>
                    <a:pt x="187" y="1953"/>
                    <a:pt x="127" y="1957"/>
                    <a:pt x="77" y="1931"/>
                  </a:cubicBezTo>
                  <a:cubicBezTo>
                    <a:pt x="0" y="1886"/>
                    <a:pt x="196" y="1715"/>
                    <a:pt x="287" y="1528"/>
                  </a:cubicBezTo>
                  <a:cubicBezTo>
                    <a:pt x="377" y="1342"/>
                    <a:pt x="448" y="1027"/>
                    <a:pt x="589" y="850"/>
                  </a:cubicBezTo>
                  <a:cubicBezTo>
                    <a:pt x="731" y="675"/>
                    <a:pt x="936" y="358"/>
                    <a:pt x="1091" y="179"/>
                  </a:cubicBezTo>
                  <a:cubicBezTo>
                    <a:pt x="1243" y="0"/>
                    <a:pt x="1404" y="62"/>
                    <a:pt x="1404" y="62"/>
                  </a:cubicBezTo>
                  <a:cubicBezTo>
                    <a:pt x="1504" y="65"/>
                    <a:pt x="1603" y="93"/>
                    <a:pt x="1691" y="142"/>
                  </a:cubicBezTo>
                  <a:cubicBezTo>
                    <a:pt x="1873" y="233"/>
                    <a:pt x="2833" y="1111"/>
                    <a:pt x="3359" y="1452"/>
                  </a:cubicBezTo>
                  <a:cubicBezTo>
                    <a:pt x="3884" y="1795"/>
                    <a:pt x="4445" y="2639"/>
                    <a:pt x="4492" y="2865"/>
                  </a:cubicBezTo>
                  <a:cubicBezTo>
                    <a:pt x="4540" y="3090"/>
                    <a:pt x="4734" y="3420"/>
                    <a:pt x="4546" y="3429"/>
                  </a:cubicBezTo>
                  <a:cubicBezTo>
                    <a:pt x="4501" y="3433"/>
                    <a:pt x="4455" y="3427"/>
                    <a:pt x="4412" y="3414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712812" y="1455760"/>
              <a:ext cx="20441" cy="37203"/>
            </a:xfrm>
            <a:custGeom>
              <a:avLst/>
              <a:gdLst/>
              <a:ahLst/>
              <a:cxnLst/>
              <a:rect l="l" t="t" r="r" b="b"/>
              <a:pathLst>
                <a:path w="400" h="728" fill="none" extrusionOk="0">
                  <a:moveTo>
                    <a:pt x="1" y="728"/>
                  </a:moveTo>
                  <a:cubicBezTo>
                    <a:pt x="71" y="627"/>
                    <a:pt x="135" y="524"/>
                    <a:pt x="192" y="416"/>
                  </a:cubicBezTo>
                  <a:cubicBezTo>
                    <a:pt x="230" y="336"/>
                    <a:pt x="373" y="64"/>
                    <a:pt x="399" y="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703001" y="1449679"/>
              <a:ext cx="21667" cy="39758"/>
            </a:xfrm>
            <a:custGeom>
              <a:avLst/>
              <a:gdLst/>
              <a:ahLst/>
              <a:cxnLst/>
              <a:rect l="l" t="t" r="r" b="b"/>
              <a:pathLst>
                <a:path w="424" h="778" fill="none" extrusionOk="0">
                  <a:moveTo>
                    <a:pt x="1" y="778"/>
                  </a:moveTo>
                  <a:cubicBezTo>
                    <a:pt x="1" y="778"/>
                    <a:pt x="153" y="517"/>
                    <a:pt x="215" y="375"/>
                  </a:cubicBezTo>
                  <a:cubicBezTo>
                    <a:pt x="276" y="245"/>
                    <a:pt x="347" y="120"/>
                    <a:pt x="424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794167" y="1438641"/>
              <a:ext cx="140992" cy="132407"/>
            </a:xfrm>
            <a:custGeom>
              <a:avLst/>
              <a:gdLst/>
              <a:ahLst/>
              <a:cxnLst/>
              <a:rect l="l" t="t" r="r" b="b"/>
              <a:pathLst>
                <a:path w="2759" h="2591" extrusionOk="0">
                  <a:moveTo>
                    <a:pt x="692" y="0"/>
                  </a:moveTo>
                  <a:lnTo>
                    <a:pt x="0" y="565"/>
                  </a:lnTo>
                  <a:cubicBezTo>
                    <a:pt x="0" y="565"/>
                    <a:pt x="505" y="1184"/>
                    <a:pt x="634" y="1400"/>
                  </a:cubicBezTo>
                  <a:cubicBezTo>
                    <a:pt x="800" y="1655"/>
                    <a:pt x="1003" y="1883"/>
                    <a:pt x="1238" y="2076"/>
                  </a:cubicBezTo>
                  <a:cubicBezTo>
                    <a:pt x="1364" y="2177"/>
                    <a:pt x="1498" y="2268"/>
                    <a:pt x="1640" y="2349"/>
                  </a:cubicBezTo>
                  <a:lnTo>
                    <a:pt x="1810" y="2503"/>
                  </a:lnTo>
                  <a:cubicBezTo>
                    <a:pt x="1994" y="2550"/>
                    <a:pt x="2184" y="2580"/>
                    <a:pt x="2374" y="2589"/>
                  </a:cubicBezTo>
                  <a:cubicBezTo>
                    <a:pt x="2394" y="2590"/>
                    <a:pt x="2412" y="2590"/>
                    <a:pt x="2429" y="2590"/>
                  </a:cubicBezTo>
                  <a:cubicBezTo>
                    <a:pt x="2687" y="2590"/>
                    <a:pt x="2758" y="2485"/>
                    <a:pt x="2704" y="2216"/>
                  </a:cubicBezTo>
                  <a:cubicBezTo>
                    <a:pt x="2648" y="1927"/>
                    <a:pt x="2358" y="1467"/>
                    <a:pt x="1929" y="949"/>
                  </a:cubicBezTo>
                  <a:cubicBezTo>
                    <a:pt x="1498" y="433"/>
                    <a:pt x="692" y="0"/>
                    <a:pt x="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794167" y="1438641"/>
              <a:ext cx="141196" cy="133071"/>
            </a:xfrm>
            <a:custGeom>
              <a:avLst/>
              <a:gdLst/>
              <a:ahLst/>
              <a:cxnLst/>
              <a:rect l="l" t="t" r="r" b="b"/>
              <a:pathLst>
                <a:path w="2763" h="2604" fill="none" extrusionOk="0">
                  <a:moveTo>
                    <a:pt x="1640" y="2349"/>
                  </a:moveTo>
                  <a:cubicBezTo>
                    <a:pt x="1498" y="2268"/>
                    <a:pt x="1364" y="2177"/>
                    <a:pt x="1238" y="2076"/>
                  </a:cubicBezTo>
                  <a:cubicBezTo>
                    <a:pt x="1003" y="1883"/>
                    <a:pt x="800" y="1655"/>
                    <a:pt x="634" y="1400"/>
                  </a:cubicBezTo>
                  <a:cubicBezTo>
                    <a:pt x="505" y="1184"/>
                    <a:pt x="0" y="565"/>
                    <a:pt x="0" y="565"/>
                  </a:cubicBezTo>
                  <a:lnTo>
                    <a:pt x="692" y="0"/>
                  </a:lnTo>
                  <a:cubicBezTo>
                    <a:pt x="692" y="0"/>
                    <a:pt x="1498" y="433"/>
                    <a:pt x="1929" y="949"/>
                  </a:cubicBezTo>
                  <a:cubicBezTo>
                    <a:pt x="2358" y="1467"/>
                    <a:pt x="2648" y="1927"/>
                    <a:pt x="2704" y="2216"/>
                  </a:cubicBezTo>
                  <a:cubicBezTo>
                    <a:pt x="2762" y="2503"/>
                    <a:pt x="2676" y="2604"/>
                    <a:pt x="2374" y="2589"/>
                  </a:cubicBezTo>
                  <a:cubicBezTo>
                    <a:pt x="2184" y="2580"/>
                    <a:pt x="1994" y="2550"/>
                    <a:pt x="1810" y="2503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228609" y="228588"/>
            <a:ext cx="1092254" cy="1033847"/>
            <a:chOff x="1175661" y="368580"/>
            <a:chExt cx="391854" cy="370900"/>
          </a:xfrm>
        </p:grpSpPr>
        <p:sp>
          <p:nvSpPr>
            <p:cNvPr id="838" name="Google Shape;838;p40"/>
            <p:cNvSpPr/>
            <p:nvPr/>
          </p:nvSpPr>
          <p:spPr>
            <a:xfrm>
              <a:off x="1175661" y="368580"/>
              <a:ext cx="391854" cy="351943"/>
            </a:xfrm>
            <a:custGeom>
              <a:avLst/>
              <a:gdLst/>
              <a:ahLst/>
              <a:cxnLst/>
              <a:rect l="l" t="t" r="r" b="b"/>
              <a:pathLst>
                <a:path w="7668" h="6887" fill="none" extrusionOk="0">
                  <a:moveTo>
                    <a:pt x="1" y="1"/>
                  </a:moveTo>
                  <a:lnTo>
                    <a:pt x="7668" y="1"/>
                  </a:lnTo>
                  <a:lnTo>
                    <a:pt x="7668" y="6887"/>
                  </a:lnTo>
                  <a:lnTo>
                    <a:pt x="1" y="6887"/>
                  </a:ln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289669" y="470989"/>
              <a:ext cx="163886" cy="147175"/>
            </a:xfrm>
            <a:custGeom>
              <a:avLst/>
              <a:gdLst/>
              <a:ahLst/>
              <a:cxnLst/>
              <a:rect l="l" t="t" r="r" b="b"/>
              <a:pathLst>
                <a:path w="3207" h="2880" fill="none" extrusionOk="0">
                  <a:moveTo>
                    <a:pt x="1" y="0"/>
                  </a:moveTo>
                  <a:lnTo>
                    <a:pt x="3206" y="0"/>
                  </a:lnTo>
                  <a:lnTo>
                    <a:pt x="3206" y="2879"/>
                  </a:lnTo>
                  <a:lnTo>
                    <a:pt x="1" y="2879"/>
                  </a:lnTo>
                  <a:close/>
                </a:path>
              </a:pathLst>
            </a:custGeom>
            <a:noFill/>
            <a:ln w="6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1289669" y="616681"/>
              <a:ext cx="24223" cy="122135"/>
            </a:xfrm>
            <a:custGeom>
              <a:avLst/>
              <a:gdLst/>
              <a:ahLst/>
              <a:cxnLst/>
              <a:rect l="l" t="t" r="r" b="b"/>
              <a:pathLst>
                <a:path w="474" h="2390" fill="none" extrusionOk="0">
                  <a:moveTo>
                    <a:pt x="1" y="0"/>
                  </a:moveTo>
                  <a:cubicBezTo>
                    <a:pt x="1" y="0"/>
                    <a:pt x="198" y="772"/>
                    <a:pt x="336" y="1404"/>
                  </a:cubicBezTo>
                  <a:cubicBezTo>
                    <a:pt x="474" y="2036"/>
                    <a:pt x="416" y="2390"/>
                    <a:pt x="416" y="239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1308322" y="613257"/>
              <a:ext cx="23712" cy="126223"/>
            </a:xfrm>
            <a:custGeom>
              <a:avLst/>
              <a:gdLst/>
              <a:ahLst/>
              <a:cxnLst/>
              <a:rect l="l" t="t" r="r" b="b"/>
              <a:pathLst>
                <a:path w="464" h="2470" fill="none" extrusionOk="0">
                  <a:moveTo>
                    <a:pt x="1" y="0"/>
                  </a:moveTo>
                  <a:cubicBezTo>
                    <a:pt x="148" y="463"/>
                    <a:pt x="265" y="934"/>
                    <a:pt x="355" y="1411"/>
                  </a:cubicBezTo>
                  <a:cubicBezTo>
                    <a:pt x="416" y="1762"/>
                    <a:pt x="454" y="2114"/>
                    <a:pt x="463" y="247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1337399" y="611418"/>
              <a:ext cx="18141" cy="126172"/>
            </a:xfrm>
            <a:custGeom>
              <a:avLst/>
              <a:gdLst/>
              <a:ahLst/>
              <a:cxnLst/>
              <a:rect l="l" t="t" r="r" b="b"/>
              <a:pathLst>
                <a:path w="355" h="2469" fill="none" extrusionOk="0">
                  <a:moveTo>
                    <a:pt x="0" y="1"/>
                  </a:moveTo>
                  <a:cubicBezTo>
                    <a:pt x="0" y="1"/>
                    <a:pt x="263" y="1240"/>
                    <a:pt x="308" y="1630"/>
                  </a:cubicBezTo>
                  <a:cubicBezTo>
                    <a:pt x="338" y="1908"/>
                    <a:pt x="352" y="2187"/>
                    <a:pt x="354" y="2468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428361" y="616681"/>
              <a:ext cx="24580" cy="121931"/>
            </a:xfrm>
            <a:custGeom>
              <a:avLst/>
              <a:gdLst/>
              <a:ahLst/>
              <a:cxnLst/>
              <a:rect l="l" t="t" r="r" b="b"/>
              <a:pathLst>
                <a:path w="481" h="2386" fill="none" extrusionOk="0">
                  <a:moveTo>
                    <a:pt x="481" y="0"/>
                  </a:moveTo>
                  <a:cubicBezTo>
                    <a:pt x="481" y="0"/>
                    <a:pt x="283" y="772"/>
                    <a:pt x="142" y="1402"/>
                  </a:cubicBezTo>
                  <a:cubicBezTo>
                    <a:pt x="0" y="2032"/>
                    <a:pt x="62" y="2386"/>
                    <a:pt x="62" y="2386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410832" y="613257"/>
              <a:ext cx="23354" cy="126223"/>
            </a:xfrm>
            <a:custGeom>
              <a:avLst/>
              <a:gdLst/>
              <a:ahLst/>
              <a:cxnLst/>
              <a:rect l="l" t="t" r="r" b="b"/>
              <a:pathLst>
                <a:path w="457" h="2470" fill="none" extrusionOk="0">
                  <a:moveTo>
                    <a:pt x="457" y="0"/>
                  </a:moveTo>
                  <a:cubicBezTo>
                    <a:pt x="311" y="463"/>
                    <a:pt x="192" y="934"/>
                    <a:pt x="104" y="1411"/>
                  </a:cubicBezTo>
                  <a:cubicBezTo>
                    <a:pt x="43" y="1762"/>
                    <a:pt x="8" y="2114"/>
                    <a:pt x="0" y="247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1387019" y="611418"/>
              <a:ext cx="18141" cy="126172"/>
            </a:xfrm>
            <a:custGeom>
              <a:avLst/>
              <a:gdLst/>
              <a:ahLst/>
              <a:cxnLst/>
              <a:rect l="l" t="t" r="r" b="b"/>
              <a:pathLst>
                <a:path w="355" h="2469" fill="none" extrusionOk="0">
                  <a:moveTo>
                    <a:pt x="354" y="1"/>
                  </a:moveTo>
                  <a:cubicBezTo>
                    <a:pt x="354" y="1"/>
                    <a:pt x="93" y="1240"/>
                    <a:pt x="47" y="1630"/>
                  </a:cubicBezTo>
                  <a:cubicBezTo>
                    <a:pt x="17" y="1908"/>
                    <a:pt x="2" y="2187"/>
                    <a:pt x="0" y="2468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1367293" y="615812"/>
              <a:ext cx="7870" cy="121777"/>
            </a:xfrm>
            <a:custGeom>
              <a:avLst/>
              <a:gdLst/>
              <a:ahLst/>
              <a:cxnLst/>
              <a:rect l="l" t="t" r="r" b="b"/>
              <a:pathLst>
                <a:path w="154" h="2383" fill="none" extrusionOk="0">
                  <a:moveTo>
                    <a:pt x="0" y="1"/>
                  </a:moveTo>
                  <a:cubicBezTo>
                    <a:pt x="69" y="448"/>
                    <a:pt x="116" y="897"/>
                    <a:pt x="138" y="1350"/>
                  </a:cubicBezTo>
                  <a:cubicBezTo>
                    <a:pt x="153" y="1909"/>
                    <a:pt x="123" y="2382"/>
                    <a:pt x="123" y="2382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1291867" y="626953"/>
              <a:ext cx="80129" cy="100059"/>
            </a:xfrm>
            <a:custGeom>
              <a:avLst/>
              <a:gdLst/>
              <a:ahLst/>
              <a:cxnLst/>
              <a:rect l="l" t="t" r="r" b="b"/>
              <a:pathLst>
                <a:path w="1568" h="1958" fill="none" extrusionOk="0">
                  <a:moveTo>
                    <a:pt x="0" y="1"/>
                  </a:moveTo>
                  <a:cubicBezTo>
                    <a:pt x="0" y="1"/>
                    <a:pt x="1184" y="1192"/>
                    <a:pt x="1568" y="1958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303671" y="674222"/>
              <a:ext cx="52738" cy="57746"/>
            </a:xfrm>
            <a:custGeom>
              <a:avLst/>
              <a:gdLst/>
              <a:ahLst/>
              <a:cxnLst/>
              <a:rect l="l" t="t" r="r" b="b"/>
              <a:pathLst>
                <a:path w="1032" h="1130" fill="none" extrusionOk="0">
                  <a:moveTo>
                    <a:pt x="1" y="0"/>
                  </a:moveTo>
                  <a:cubicBezTo>
                    <a:pt x="366" y="354"/>
                    <a:pt x="711" y="733"/>
                    <a:pt x="1031" y="113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310723" y="620769"/>
              <a:ext cx="100519" cy="109973"/>
            </a:xfrm>
            <a:custGeom>
              <a:avLst/>
              <a:gdLst/>
              <a:ahLst/>
              <a:cxnLst/>
              <a:rect l="l" t="t" r="r" b="b"/>
              <a:pathLst>
                <a:path w="1967" h="2152" fill="none" extrusionOk="0">
                  <a:moveTo>
                    <a:pt x="0" y="1"/>
                  </a:moveTo>
                  <a:cubicBezTo>
                    <a:pt x="0" y="1"/>
                    <a:pt x="1383" y="1484"/>
                    <a:pt x="1967" y="215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1345268" y="617652"/>
              <a:ext cx="85699" cy="108695"/>
            </a:xfrm>
            <a:custGeom>
              <a:avLst/>
              <a:gdLst/>
              <a:ahLst/>
              <a:cxnLst/>
              <a:rect l="l" t="t" r="r" b="b"/>
              <a:pathLst>
                <a:path w="1677" h="2127" fill="none" extrusionOk="0">
                  <a:moveTo>
                    <a:pt x="1" y="0"/>
                  </a:moveTo>
                  <a:cubicBezTo>
                    <a:pt x="1" y="0"/>
                    <a:pt x="1138" y="1180"/>
                    <a:pt x="1676" y="2127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1378229" y="617039"/>
              <a:ext cx="57388" cy="65973"/>
            </a:xfrm>
            <a:custGeom>
              <a:avLst/>
              <a:gdLst/>
              <a:ahLst/>
              <a:cxnLst/>
              <a:rect l="l" t="t" r="r" b="b"/>
              <a:pathLst>
                <a:path w="1123" h="1291" fill="none" extrusionOk="0">
                  <a:moveTo>
                    <a:pt x="1" y="1"/>
                  </a:moveTo>
                  <a:cubicBezTo>
                    <a:pt x="1" y="1"/>
                    <a:pt x="785" y="595"/>
                    <a:pt x="1123" y="129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1414359" y="620105"/>
              <a:ext cx="28311" cy="34903"/>
            </a:xfrm>
            <a:custGeom>
              <a:avLst/>
              <a:gdLst/>
              <a:ahLst/>
              <a:cxnLst/>
              <a:rect l="l" t="t" r="r" b="b"/>
              <a:pathLst>
                <a:path w="554" h="683" fill="none" extrusionOk="0">
                  <a:moveTo>
                    <a:pt x="0" y="1"/>
                  </a:moveTo>
                  <a:cubicBezTo>
                    <a:pt x="0" y="1"/>
                    <a:pt x="447" y="452"/>
                    <a:pt x="554" y="683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1281953" y="603139"/>
              <a:ext cx="183765" cy="17784"/>
            </a:xfrm>
            <a:custGeom>
              <a:avLst/>
              <a:gdLst/>
              <a:ahLst/>
              <a:cxnLst/>
              <a:rect l="l" t="t" r="r" b="b"/>
              <a:pathLst>
                <a:path w="3596" h="348" extrusionOk="0">
                  <a:moveTo>
                    <a:pt x="1" y="1"/>
                  </a:moveTo>
                  <a:lnTo>
                    <a:pt x="1" y="347"/>
                  </a:lnTo>
                  <a:lnTo>
                    <a:pt x="3596" y="347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Fit Freak">
            <a:extLst>
              <a:ext uri="{FF2B5EF4-FFF2-40B4-BE49-F238E27FC236}">
                <a16:creationId xmlns:a16="http://schemas.microsoft.com/office/drawing/2014/main" id="{CD1BD6CF-C915-7107-9FF3-3E2E95020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0" t="14179" r="16522" b="16957"/>
          <a:stretch/>
        </p:blipFill>
        <p:spPr>
          <a:xfrm>
            <a:off x="8259875" y="35304"/>
            <a:ext cx="951271" cy="9769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t Freak">
            <a:extLst>
              <a:ext uri="{FF2B5EF4-FFF2-40B4-BE49-F238E27FC236}">
                <a16:creationId xmlns:a16="http://schemas.microsoft.com/office/drawing/2014/main" id="{B025EEC4-273C-5E92-A389-54941B7D36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0" t="14179" r="16522" b="16957"/>
          <a:stretch/>
        </p:blipFill>
        <p:spPr>
          <a:xfrm>
            <a:off x="8259875" y="35304"/>
            <a:ext cx="951271" cy="976914"/>
          </a:xfrm>
          <a:prstGeom prst="rect">
            <a:avLst/>
          </a:prstGeom>
        </p:spPr>
      </p:pic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E0EE61C8-0678-6C22-F1B3-AE507DD0E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591" y="42981"/>
            <a:ext cx="6134413" cy="47599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t Freak">
            <a:extLst>
              <a:ext uri="{FF2B5EF4-FFF2-40B4-BE49-F238E27FC236}">
                <a16:creationId xmlns:a16="http://schemas.microsoft.com/office/drawing/2014/main" id="{B025EEC4-273C-5E92-A389-54941B7D36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0" t="14179" r="16522" b="16957"/>
          <a:stretch/>
        </p:blipFill>
        <p:spPr>
          <a:xfrm>
            <a:off x="8259875" y="35304"/>
            <a:ext cx="951271" cy="976914"/>
          </a:xfrm>
          <a:prstGeom prst="rect">
            <a:avLst/>
          </a:prstGeom>
        </p:spPr>
      </p:pic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C692AF51-49D8-1C3A-81B8-7898531E3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02" y="33535"/>
            <a:ext cx="6498095" cy="48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6F2B-2D23-BEBF-6F28-4900AACB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65367"/>
            <a:ext cx="7704000" cy="640200"/>
          </a:xfrm>
        </p:spPr>
        <p:txBody>
          <a:bodyPr/>
          <a:lstStyle/>
          <a:p>
            <a:r>
              <a:rPr lang="en-US"/>
              <a:t>Assumptions ~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B2BCBB3-9F23-45B6-CB18-4F0BA36E7BB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429197" y="2023050"/>
            <a:ext cx="6776481" cy="1097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-apple-system"/>
              </a:rPr>
              <a:t>A customer can switch from solo membership to family membership and vice versa by making a new payment.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-apple-system"/>
              </a:rPr>
              <a:t>Partial payment cannot be done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-apple-system"/>
              </a:rPr>
              <a:t>A coupon code can be generated for every member customer in family membership.</a:t>
            </a:r>
          </a:p>
          <a:p>
            <a:endParaRPr lang="en-US"/>
          </a:p>
        </p:txBody>
      </p:sp>
      <p:pic>
        <p:nvPicPr>
          <p:cNvPr id="2050" name="Picture 2" descr="Database storage - Free computer icons">
            <a:extLst>
              <a:ext uri="{FF2B5EF4-FFF2-40B4-BE49-F238E27FC236}">
                <a16:creationId xmlns:a16="http://schemas.microsoft.com/office/drawing/2014/main" id="{D7404A21-7AE4-9CAB-272B-73E64179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590" y="95053"/>
            <a:ext cx="1740628" cy="174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25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40"/>
          <p:cNvGrpSpPr/>
          <p:nvPr/>
        </p:nvGrpSpPr>
        <p:grpSpPr>
          <a:xfrm>
            <a:off x="6257600" y="1769930"/>
            <a:ext cx="2993192" cy="2337190"/>
            <a:chOff x="225200" y="1922330"/>
            <a:chExt cx="2993192" cy="2337190"/>
          </a:xfrm>
        </p:grpSpPr>
        <p:sp>
          <p:nvSpPr>
            <p:cNvPr id="650" name="Google Shape;650;p40"/>
            <p:cNvSpPr/>
            <p:nvPr/>
          </p:nvSpPr>
          <p:spPr>
            <a:xfrm>
              <a:off x="2849026" y="2894605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1864275" y="3228289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2203394" y="2570763"/>
              <a:ext cx="233575" cy="94574"/>
            </a:xfrm>
            <a:custGeom>
              <a:avLst/>
              <a:gdLst/>
              <a:ahLst/>
              <a:cxnLst/>
              <a:rect l="l" t="t" r="r" b="b"/>
              <a:pathLst>
                <a:path w="2492" h="1009" extrusionOk="0">
                  <a:moveTo>
                    <a:pt x="0" y="1"/>
                  </a:moveTo>
                  <a:lnTo>
                    <a:pt x="0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2459092" y="2570763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1464137" y="3927056"/>
              <a:ext cx="233575" cy="94574"/>
            </a:xfrm>
            <a:custGeom>
              <a:avLst/>
              <a:gdLst/>
              <a:ahLst/>
              <a:cxnLst/>
              <a:rect l="l" t="t" r="r" b="b"/>
              <a:pathLst>
                <a:path w="2492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2" y="1008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1341818" y="4043751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2" y="1008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2718059" y="3025266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1564148" y="3700788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1830907" y="3700788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3" y="100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1853309" y="3567315"/>
              <a:ext cx="233481" cy="94667"/>
            </a:xfrm>
            <a:custGeom>
              <a:avLst/>
              <a:gdLst/>
              <a:ahLst/>
              <a:cxnLst/>
              <a:rect l="l" t="t" r="r" b="b"/>
              <a:pathLst>
                <a:path w="2491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984724" y="3025266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153435" y="4034284"/>
              <a:ext cx="233388" cy="94574"/>
            </a:xfrm>
            <a:custGeom>
              <a:avLst/>
              <a:gdLst/>
              <a:ahLst/>
              <a:cxnLst/>
              <a:rect l="l" t="t" r="r" b="b"/>
              <a:pathLst>
                <a:path w="2490" h="1009" extrusionOk="0">
                  <a:moveTo>
                    <a:pt x="0" y="0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2025493" y="4164758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2292251" y="4164758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1021633" y="2858143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0" y="0"/>
                  </a:moveTo>
                  <a:lnTo>
                    <a:pt x="0" y="1009"/>
                  </a:lnTo>
                  <a:lnTo>
                    <a:pt x="2492" y="1009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893784" y="2988617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0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1160543" y="2988617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0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930620" y="3561785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0" y="100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1964380" y="3109812"/>
              <a:ext cx="233669" cy="94667"/>
            </a:xfrm>
            <a:custGeom>
              <a:avLst/>
              <a:gdLst/>
              <a:ahLst/>
              <a:cxnLst/>
              <a:rect l="l" t="t" r="r" b="b"/>
              <a:pathLst>
                <a:path w="2493" h="1010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1614107" y="4038127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0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2336773" y="2454068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797147" y="3248909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930620" y="3132026"/>
              <a:ext cx="233481" cy="94761"/>
            </a:xfrm>
            <a:custGeom>
              <a:avLst/>
              <a:gdLst/>
              <a:ahLst/>
              <a:cxnLst/>
              <a:rect l="l" t="t" r="r" b="b"/>
              <a:pathLst>
                <a:path w="2491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0" y="1011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1525250" y="2563921"/>
              <a:ext cx="233481" cy="94667"/>
            </a:xfrm>
            <a:custGeom>
              <a:avLst/>
              <a:gdLst/>
              <a:ahLst/>
              <a:cxnLst/>
              <a:rect l="l" t="t" r="r" b="b"/>
              <a:pathLst>
                <a:path w="2491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336773" y="3231100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1" y="1008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447828" y="1922330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504706" y="2591946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3" y="1008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72129" y="2597293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25200" y="2766568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3" y="100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47084" y="2770786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1305170" y="2054959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0" y="100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40"/>
          <p:cNvGrpSpPr/>
          <p:nvPr/>
        </p:nvGrpSpPr>
        <p:grpSpPr>
          <a:xfrm>
            <a:off x="72800" y="1769930"/>
            <a:ext cx="2993192" cy="2337190"/>
            <a:chOff x="225200" y="1922330"/>
            <a:chExt cx="2993192" cy="2337190"/>
          </a:xfrm>
        </p:grpSpPr>
        <p:sp>
          <p:nvSpPr>
            <p:cNvPr id="682" name="Google Shape;682;p40"/>
            <p:cNvSpPr/>
            <p:nvPr/>
          </p:nvSpPr>
          <p:spPr>
            <a:xfrm>
              <a:off x="2849026" y="2894605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864275" y="3228289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2203394" y="2570763"/>
              <a:ext cx="233575" cy="94574"/>
            </a:xfrm>
            <a:custGeom>
              <a:avLst/>
              <a:gdLst/>
              <a:ahLst/>
              <a:cxnLst/>
              <a:rect l="l" t="t" r="r" b="b"/>
              <a:pathLst>
                <a:path w="2492" h="1009" extrusionOk="0">
                  <a:moveTo>
                    <a:pt x="0" y="1"/>
                  </a:moveTo>
                  <a:lnTo>
                    <a:pt x="0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2459092" y="2570763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464137" y="3927056"/>
              <a:ext cx="233575" cy="94574"/>
            </a:xfrm>
            <a:custGeom>
              <a:avLst/>
              <a:gdLst/>
              <a:ahLst/>
              <a:cxnLst/>
              <a:rect l="l" t="t" r="r" b="b"/>
              <a:pathLst>
                <a:path w="2492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2" y="1008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341818" y="4043751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2" y="1008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2718059" y="3025266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564148" y="3700788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830907" y="3700788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3" y="100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1853309" y="3567315"/>
              <a:ext cx="233481" cy="94667"/>
            </a:xfrm>
            <a:custGeom>
              <a:avLst/>
              <a:gdLst/>
              <a:ahLst/>
              <a:cxnLst/>
              <a:rect l="l" t="t" r="r" b="b"/>
              <a:pathLst>
                <a:path w="2491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2984724" y="3025266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2153435" y="4034284"/>
              <a:ext cx="233388" cy="94574"/>
            </a:xfrm>
            <a:custGeom>
              <a:avLst/>
              <a:gdLst/>
              <a:ahLst/>
              <a:cxnLst/>
              <a:rect l="l" t="t" r="r" b="b"/>
              <a:pathLst>
                <a:path w="2490" h="1009" extrusionOk="0">
                  <a:moveTo>
                    <a:pt x="0" y="0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2025493" y="4164758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2292251" y="4164758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492" y="1011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1021633" y="2858143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0" y="0"/>
                  </a:moveTo>
                  <a:lnTo>
                    <a:pt x="0" y="1009"/>
                  </a:lnTo>
                  <a:lnTo>
                    <a:pt x="2492" y="1009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893784" y="2988617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0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160543" y="2988617"/>
              <a:ext cx="233575" cy="94761"/>
            </a:xfrm>
            <a:custGeom>
              <a:avLst/>
              <a:gdLst/>
              <a:ahLst/>
              <a:cxnLst/>
              <a:rect l="l" t="t" r="r" b="b"/>
              <a:pathLst>
                <a:path w="2492" h="1011" extrusionOk="0">
                  <a:moveTo>
                    <a:pt x="0" y="0"/>
                  </a:moveTo>
                  <a:lnTo>
                    <a:pt x="0" y="1011"/>
                  </a:lnTo>
                  <a:lnTo>
                    <a:pt x="2492" y="1011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930620" y="3561785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0" y="100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1964380" y="3109812"/>
              <a:ext cx="233669" cy="94667"/>
            </a:xfrm>
            <a:custGeom>
              <a:avLst/>
              <a:gdLst/>
              <a:ahLst/>
              <a:cxnLst/>
              <a:rect l="l" t="t" r="r" b="b"/>
              <a:pathLst>
                <a:path w="2493" h="1010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1614107" y="4038127"/>
              <a:ext cx="233669" cy="94761"/>
            </a:xfrm>
            <a:custGeom>
              <a:avLst/>
              <a:gdLst/>
              <a:ahLst/>
              <a:cxnLst/>
              <a:rect l="l" t="t" r="r" b="b"/>
              <a:pathLst>
                <a:path w="2493" h="1011" extrusionOk="0">
                  <a:moveTo>
                    <a:pt x="1" y="0"/>
                  </a:moveTo>
                  <a:lnTo>
                    <a:pt x="1" y="1011"/>
                  </a:lnTo>
                  <a:lnTo>
                    <a:pt x="2493" y="1011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2336773" y="2454068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7147" y="3248909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930620" y="3132026"/>
              <a:ext cx="233481" cy="94761"/>
            </a:xfrm>
            <a:custGeom>
              <a:avLst/>
              <a:gdLst/>
              <a:ahLst/>
              <a:cxnLst/>
              <a:rect l="l" t="t" r="r" b="b"/>
              <a:pathLst>
                <a:path w="2491" h="1011" extrusionOk="0">
                  <a:moveTo>
                    <a:pt x="0" y="1"/>
                  </a:moveTo>
                  <a:lnTo>
                    <a:pt x="0" y="1011"/>
                  </a:lnTo>
                  <a:lnTo>
                    <a:pt x="2490" y="1011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1525250" y="2563921"/>
              <a:ext cx="233481" cy="94667"/>
            </a:xfrm>
            <a:custGeom>
              <a:avLst/>
              <a:gdLst/>
              <a:ahLst/>
              <a:cxnLst/>
              <a:rect l="l" t="t" r="r" b="b"/>
              <a:pathLst>
                <a:path w="2491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2490" y="1009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2336773" y="3231100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1" y="1008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1447828" y="1922330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2" y="1009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504706" y="2591946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0"/>
                  </a:moveTo>
                  <a:lnTo>
                    <a:pt x="1" y="1008"/>
                  </a:lnTo>
                  <a:lnTo>
                    <a:pt x="2493" y="1008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72129" y="2597293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0" y="100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225200" y="2766568"/>
              <a:ext cx="233669" cy="94574"/>
            </a:xfrm>
            <a:custGeom>
              <a:avLst/>
              <a:gdLst/>
              <a:ahLst/>
              <a:cxnLst/>
              <a:rect l="l" t="t" r="r" b="b"/>
              <a:pathLst>
                <a:path w="2493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2493" y="100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47084" y="2770786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2491" y="100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305170" y="2054959"/>
              <a:ext cx="233481" cy="94574"/>
            </a:xfrm>
            <a:custGeom>
              <a:avLst/>
              <a:gdLst/>
              <a:ahLst/>
              <a:cxnLst/>
              <a:rect l="l" t="t" r="r" b="b"/>
              <a:pathLst>
                <a:path w="2491" h="1009" extrusionOk="0">
                  <a:moveTo>
                    <a:pt x="0" y="0"/>
                  </a:moveTo>
                  <a:lnTo>
                    <a:pt x="0" y="1008"/>
                  </a:lnTo>
                  <a:lnTo>
                    <a:pt x="2490" y="100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" name="Google Shape;713;p40"/>
          <p:cNvSpPr txBox="1">
            <a:spLocks noGrp="1"/>
          </p:cNvSpPr>
          <p:nvPr>
            <p:ph type="title"/>
          </p:nvPr>
        </p:nvSpPr>
        <p:spPr>
          <a:xfrm>
            <a:off x="1829691" y="1686067"/>
            <a:ext cx="5897503" cy="1815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Normalization </a:t>
            </a:r>
            <a:br>
              <a:rPr lang="en-US" sz="6000"/>
            </a:br>
            <a:r>
              <a:rPr lang="en-US" sz="6000"/>
              <a:t>Time!</a:t>
            </a:r>
          </a:p>
        </p:txBody>
      </p:sp>
      <p:sp>
        <p:nvSpPr>
          <p:cNvPr id="714" name="Google Shape;714;p40"/>
          <p:cNvSpPr txBox="1">
            <a:spLocks noGrp="1"/>
          </p:cNvSpPr>
          <p:nvPr>
            <p:ph type="title" idx="2"/>
          </p:nvPr>
        </p:nvSpPr>
        <p:spPr>
          <a:xfrm>
            <a:off x="3936473" y="570528"/>
            <a:ext cx="1645800" cy="9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16" name="Google Shape;716;p40"/>
          <p:cNvGrpSpPr/>
          <p:nvPr/>
        </p:nvGrpSpPr>
        <p:grpSpPr>
          <a:xfrm>
            <a:off x="1528083" y="2414606"/>
            <a:ext cx="1221842" cy="2540148"/>
            <a:chOff x="3911547" y="1206076"/>
            <a:chExt cx="595497" cy="1237949"/>
          </a:xfrm>
        </p:grpSpPr>
        <p:sp>
          <p:nvSpPr>
            <p:cNvPr id="717" name="Google Shape;717;p40"/>
            <p:cNvSpPr/>
            <p:nvPr/>
          </p:nvSpPr>
          <p:spPr>
            <a:xfrm>
              <a:off x="4041551" y="1979557"/>
              <a:ext cx="136904" cy="462938"/>
            </a:xfrm>
            <a:custGeom>
              <a:avLst/>
              <a:gdLst/>
              <a:ahLst/>
              <a:cxnLst/>
              <a:rect l="l" t="t" r="r" b="b"/>
              <a:pathLst>
                <a:path w="2679" h="9059" extrusionOk="0">
                  <a:moveTo>
                    <a:pt x="1013" y="1"/>
                  </a:moveTo>
                  <a:cubicBezTo>
                    <a:pt x="1013" y="1"/>
                    <a:pt x="1086" y="3494"/>
                    <a:pt x="1048" y="3788"/>
                  </a:cubicBezTo>
                  <a:cubicBezTo>
                    <a:pt x="981" y="4217"/>
                    <a:pt x="955" y="4651"/>
                    <a:pt x="974" y="5085"/>
                  </a:cubicBezTo>
                  <a:cubicBezTo>
                    <a:pt x="1011" y="5603"/>
                    <a:pt x="1110" y="7167"/>
                    <a:pt x="1110" y="7167"/>
                  </a:cubicBezTo>
                  <a:cubicBezTo>
                    <a:pt x="1018" y="7340"/>
                    <a:pt x="938" y="7519"/>
                    <a:pt x="867" y="7700"/>
                  </a:cubicBezTo>
                  <a:cubicBezTo>
                    <a:pt x="711" y="8078"/>
                    <a:pt x="1" y="8322"/>
                    <a:pt x="133" y="8723"/>
                  </a:cubicBezTo>
                  <a:cubicBezTo>
                    <a:pt x="214" y="8962"/>
                    <a:pt x="390" y="9058"/>
                    <a:pt x="609" y="9058"/>
                  </a:cubicBezTo>
                  <a:cubicBezTo>
                    <a:pt x="755" y="9058"/>
                    <a:pt x="920" y="9016"/>
                    <a:pt x="1089" y="8945"/>
                  </a:cubicBezTo>
                  <a:cubicBezTo>
                    <a:pt x="1510" y="8766"/>
                    <a:pt x="1622" y="8566"/>
                    <a:pt x="1777" y="8298"/>
                  </a:cubicBezTo>
                  <a:cubicBezTo>
                    <a:pt x="1933" y="8032"/>
                    <a:pt x="2178" y="7987"/>
                    <a:pt x="2245" y="7698"/>
                  </a:cubicBezTo>
                  <a:cubicBezTo>
                    <a:pt x="2312" y="7409"/>
                    <a:pt x="2163" y="7247"/>
                    <a:pt x="2181" y="6876"/>
                  </a:cubicBezTo>
                  <a:cubicBezTo>
                    <a:pt x="2200" y="6507"/>
                    <a:pt x="2364" y="5545"/>
                    <a:pt x="2439" y="4915"/>
                  </a:cubicBezTo>
                  <a:cubicBezTo>
                    <a:pt x="2513" y="4287"/>
                    <a:pt x="2420" y="3823"/>
                    <a:pt x="2457" y="3473"/>
                  </a:cubicBezTo>
                  <a:cubicBezTo>
                    <a:pt x="2494" y="3121"/>
                    <a:pt x="2679" y="426"/>
                    <a:pt x="2679" y="370"/>
                  </a:cubicBezTo>
                  <a:cubicBezTo>
                    <a:pt x="2679" y="314"/>
                    <a:pt x="101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4041398" y="2333848"/>
              <a:ext cx="116769" cy="108644"/>
            </a:xfrm>
            <a:custGeom>
              <a:avLst/>
              <a:gdLst/>
              <a:ahLst/>
              <a:cxnLst/>
              <a:rect l="l" t="t" r="r" b="b"/>
              <a:pathLst>
                <a:path w="2285" h="2126" extrusionOk="0">
                  <a:moveTo>
                    <a:pt x="1382" y="1"/>
                  </a:moveTo>
                  <a:cubicBezTo>
                    <a:pt x="1379" y="1"/>
                    <a:pt x="1375" y="1"/>
                    <a:pt x="1372" y="1"/>
                  </a:cubicBezTo>
                  <a:cubicBezTo>
                    <a:pt x="1107" y="12"/>
                    <a:pt x="1109" y="234"/>
                    <a:pt x="1109" y="234"/>
                  </a:cubicBezTo>
                  <a:cubicBezTo>
                    <a:pt x="1020" y="407"/>
                    <a:pt x="938" y="584"/>
                    <a:pt x="867" y="767"/>
                  </a:cubicBezTo>
                  <a:cubicBezTo>
                    <a:pt x="712" y="1145"/>
                    <a:pt x="0" y="1389"/>
                    <a:pt x="134" y="1790"/>
                  </a:cubicBezTo>
                  <a:cubicBezTo>
                    <a:pt x="214" y="2029"/>
                    <a:pt x="390" y="2125"/>
                    <a:pt x="609" y="2125"/>
                  </a:cubicBezTo>
                  <a:cubicBezTo>
                    <a:pt x="755" y="2125"/>
                    <a:pt x="920" y="2083"/>
                    <a:pt x="1089" y="2012"/>
                  </a:cubicBezTo>
                  <a:cubicBezTo>
                    <a:pt x="1512" y="1835"/>
                    <a:pt x="1622" y="1635"/>
                    <a:pt x="1776" y="1367"/>
                  </a:cubicBezTo>
                  <a:cubicBezTo>
                    <a:pt x="1931" y="1100"/>
                    <a:pt x="2175" y="1056"/>
                    <a:pt x="2242" y="767"/>
                  </a:cubicBezTo>
                  <a:cubicBezTo>
                    <a:pt x="2285" y="586"/>
                    <a:pt x="2188" y="271"/>
                    <a:pt x="2168" y="25"/>
                  </a:cubicBezTo>
                  <a:cubicBezTo>
                    <a:pt x="2050" y="167"/>
                    <a:pt x="1895" y="273"/>
                    <a:pt x="1722" y="331"/>
                  </a:cubicBezTo>
                  <a:cubicBezTo>
                    <a:pt x="1722" y="331"/>
                    <a:pt x="1637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4046917" y="2367473"/>
              <a:ext cx="109921" cy="75018"/>
            </a:xfrm>
            <a:custGeom>
              <a:avLst/>
              <a:gdLst/>
              <a:ahLst/>
              <a:cxnLst/>
              <a:rect l="l" t="t" r="r" b="b"/>
              <a:pathLst>
                <a:path w="2151" h="1468" extrusionOk="0">
                  <a:moveTo>
                    <a:pt x="2151" y="1"/>
                  </a:moveTo>
                  <a:lnTo>
                    <a:pt x="2151" y="1"/>
                  </a:lnTo>
                  <a:cubicBezTo>
                    <a:pt x="1965" y="135"/>
                    <a:pt x="1802" y="299"/>
                    <a:pt x="1668" y="485"/>
                  </a:cubicBezTo>
                  <a:cubicBezTo>
                    <a:pt x="1448" y="813"/>
                    <a:pt x="1340" y="1110"/>
                    <a:pt x="770" y="1251"/>
                  </a:cubicBezTo>
                  <a:cubicBezTo>
                    <a:pt x="712" y="1268"/>
                    <a:pt x="653" y="1276"/>
                    <a:pt x="594" y="1276"/>
                  </a:cubicBezTo>
                  <a:cubicBezTo>
                    <a:pt x="358" y="1276"/>
                    <a:pt x="135" y="1142"/>
                    <a:pt x="30" y="920"/>
                  </a:cubicBezTo>
                  <a:cubicBezTo>
                    <a:pt x="2" y="987"/>
                    <a:pt x="0" y="1061"/>
                    <a:pt x="24" y="1132"/>
                  </a:cubicBezTo>
                  <a:cubicBezTo>
                    <a:pt x="104" y="1371"/>
                    <a:pt x="280" y="1467"/>
                    <a:pt x="499" y="1467"/>
                  </a:cubicBezTo>
                  <a:cubicBezTo>
                    <a:pt x="645" y="1467"/>
                    <a:pt x="810" y="1425"/>
                    <a:pt x="979" y="1354"/>
                  </a:cubicBezTo>
                  <a:cubicBezTo>
                    <a:pt x="1402" y="1177"/>
                    <a:pt x="1514" y="975"/>
                    <a:pt x="1668" y="709"/>
                  </a:cubicBezTo>
                  <a:cubicBezTo>
                    <a:pt x="1825" y="441"/>
                    <a:pt x="2067" y="396"/>
                    <a:pt x="2134" y="107"/>
                  </a:cubicBezTo>
                  <a:cubicBezTo>
                    <a:pt x="2142" y="72"/>
                    <a:pt x="2147" y="36"/>
                    <a:pt x="2151" y="1"/>
                  </a:cubicBezTo>
                  <a:close/>
                </a:path>
              </a:pathLst>
            </a:custGeom>
            <a:solidFill>
              <a:srgbClr val="FFFFFF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4237477" y="1979557"/>
              <a:ext cx="136801" cy="464420"/>
            </a:xfrm>
            <a:custGeom>
              <a:avLst/>
              <a:gdLst/>
              <a:ahLst/>
              <a:cxnLst/>
              <a:rect l="l" t="t" r="r" b="b"/>
              <a:pathLst>
                <a:path w="2677" h="9088" extrusionOk="0">
                  <a:moveTo>
                    <a:pt x="1667" y="1"/>
                  </a:moveTo>
                  <a:cubicBezTo>
                    <a:pt x="1666" y="1"/>
                    <a:pt x="0" y="316"/>
                    <a:pt x="0" y="372"/>
                  </a:cubicBezTo>
                  <a:cubicBezTo>
                    <a:pt x="0" y="428"/>
                    <a:pt x="181" y="3121"/>
                    <a:pt x="218" y="3473"/>
                  </a:cubicBezTo>
                  <a:cubicBezTo>
                    <a:pt x="256" y="3825"/>
                    <a:pt x="163" y="4287"/>
                    <a:pt x="237" y="4917"/>
                  </a:cubicBezTo>
                  <a:cubicBezTo>
                    <a:pt x="312" y="5547"/>
                    <a:pt x="433" y="6173"/>
                    <a:pt x="455" y="6619"/>
                  </a:cubicBezTo>
                  <a:cubicBezTo>
                    <a:pt x="478" y="7062"/>
                    <a:pt x="369" y="7441"/>
                    <a:pt x="433" y="7730"/>
                  </a:cubicBezTo>
                  <a:cubicBezTo>
                    <a:pt x="496" y="8019"/>
                    <a:pt x="744" y="8061"/>
                    <a:pt x="899" y="8328"/>
                  </a:cubicBezTo>
                  <a:cubicBezTo>
                    <a:pt x="1055" y="8596"/>
                    <a:pt x="1165" y="8792"/>
                    <a:pt x="1588" y="8973"/>
                  </a:cubicBezTo>
                  <a:cubicBezTo>
                    <a:pt x="1756" y="9045"/>
                    <a:pt x="1921" y="9088"/>
                    <a:pt x="2067" y="9088"/>
                  </a:cubicBezTo>
                  <a:cubicBezTo>
                    <a:pt x="2286" y="9088"/>
                    <a:pt x="2463" y="8991"/>
                    <a:pt x="2542" y="8751"/>
                  </a:cubicBezTo>
                  <a:cubicBezTo>
                    <a:pt x="2677" y="8352"/>
                    <a:pt x="1965" y="8108"/>
                    <a:pt x="1810" y="7730"/>
                  </a:cubicBezTo>
                  <a:cubicBezTo>
                    <a:pt x="1739" y="7547"/>
                    <a:pt x="1659" y="7370"/>
                    <a:pt x="1568" y="7197"/>
                  </a:cubicBezTo>
                  <a:cubicBezTo>
                    <a:pt x="1568" y="7197"/>
                    <a:pt x="1667" y="5603"/>
                    <a:pt x="1704" y="5085"/>
                  </a:cubicBezTo>
                  <a:cubicBezTo>
                    <a:pt x="1722" y="4651"/>
                    <a:pt x="1698" y="4217"/>
                    <a:pt x="1629" y="3788"/>
                  </a:cubicBezTo>
                  <a:cubicBezTo>
                    <a:pt x="1592" y="3494"/>
                    <a:pt x="1667" y="1"/>
                    <a:pt x="1667" y="1"/>
                  </a:cubicBezTo>
                  <a:close/>
                </a:path>
              </a:pathLst>
            </a:custGeom>
            <a:solidFill>
              <a:srgbClr val="FFFFFF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257560" y="2335074"/>
              <a:ext cx="116616" cy="108593"/>
            </a:xfrm>
            <a:custGeom>
              <a:avLst/>
              <a:gdLst/>
              <a:ahLst/>
              <a:cxnLst/>
              <a:rect l="l" t="t" r="r" b="b"/>
              <a:pathLst>
                <a:path w="2282" h="2125" extrusionOk="0">
                  <a:moveTo>
                    <a:pt x="901" y="1"/>
                  </a:moveTo>
                  <a:cubicBezTo>
                    <a:pt x="648" y="1"/>
                    <a:pt x="562" y="329"/>
                    <a:pt x="562" y="329"/>
                  </a:cubicBezTo>
                  <a:cubicBezTo>
                    <a:pt x="562" y="329"/>
                    <a:pt x="550" y="330"/>
                    <a:pt x="529" y="330"/>
                  </a:cubicBezTo>
                  <a:cubicBezTo>
                    <a:pt x="443" y="330"/>
                    <a:pt x="205" y="312"/>
                    <a:pt x="49" y="124"/>
                  </a:cubicBezTo>
                  <a:cubicBezTo>
                    <a:pt x="29" y="372"/>
                    <a:pt x="1" y="588"/>
                    <a:pt x="42" y="769"/>
                  </a:cubicBezTo>
                  <a:cubicBezTo>
                    <a:pt x="105" y="1058"/>
                    <a:pt x="353" y="1103"/>
                    <a:pt x="509" y="1369"/>
                  </a:cubicBezTo>
                  <a:cubicBezTo>
                    <a:pt x="664" y="1639"/>
                    <a:pt x="772" y="1829"/>
                    <a:pt x="1193" y="2010"/>
                  </a:cubicBezTo>
                  <a:cubicBezTo>
                    <a:pt x="1362" y="2082"/>
                    <a:pt x="1527" y="2125"/>
                    <a:pt x="1673" y="2125"/>
                  </a:cubicBezTo>
                  <a:cubicBezTo>
                    <a:pt x="1893" y="2125"/>
                    <a:pt x="2070" y="2028"/>
                    <a:pt x="2149" y="1786"/>
                  </a:cubicBezTo>
                  <a:cubicBezTo>
                    <a:pt x="2282" y="1388"/>
                    <a:pt x="1572" y="1144"/>
                    <a:pt x="1417" y="765"/>
                  </a:cubicBezTo>
                  <a:cubicBezTo>
                    <a:pt x="1346" y="584"/>
                    <a:pt x="1266" y="406"/>
                    <a:pt x="1175" y="232"/>
                  </a:cubicBezTo>
                  <a:cubicBezTo>
                    <a:pt x="1175" y="232"/>
                    <a:pt x="1177" y="12"/>
                    <a:pt x="914" y="1"/>
                  </a:cubicBezTo>
                  <a:cubicBezTo>
                    <a:pt x="910" y="1"/>
                    <a:pt x="905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4258888" y="2369006"/>
              <a:ext cx="109870" cy="75018"/>
            </a:xfrm>
            <a:custGeom>
              <a:avLst/>
              <a:gdLst/>
              <a:ahLst/>
              <a:cxnLst/>
              <a:rect l="l" t="t" r="r" b="b"/>
              <a:pathLst>
                <a:path w="2150" h="1468" extrusionOk="0">
                  <a:moveTo>
                    <a:pt x="1" y="1"/>
                  </a:moveTo>
                  <a:lnTo>
                    <a:pt x="1" y="1"/>
                  </a:lnTo>
                  <a:cubicBezTo>
                    <a:pt x="3" y="36"/>
                    <a:pt x="8" y="73"/>
                    <a:pt x="16" y="109"/>
                  </a:cubicBezTo>
                  <a:cubicBezTo>
                    <a:pt x="79" y="398"/>
                    <a:pt x="327" y="440"/>
                    <a:pt x="483" y="707"/>
                  </a:cubicBezTo>
                  <a:cubicBezTo>
                    <a:pt x="638" y="975"/>
                    <a:pt x="748" y="1171"/>
                    <a:pt x="1171" y="1352"/>
                  </a:cubicBezTo>
                  <a:cubicBezTo>
                    <a:pt x="1340" y="1424"/>
                    <a:pt x="1506" y="1468"/>
                    <a:pt x="1652" y="1468"/>
                  </a:cubicBezTo>
                  <a:cubicBezTo>
                    <a:pt x="1871" y="1468"/>
                    <a:pt x="2046" y="1371"/>
                    <a:pt x="2125" y="1130"/>
                  </a:cubicBezTo>
                  <a:cubicBezTo>
                    <a:pt x="2150" y="1061"/>
                    <a:pt x="2148" y="985"/>
                    <a:pt x="2120" y="917"/>
                  </a:cubicBezTo>
                  <a:cubicBezTo>
                    <a:pt x="2015" y="1141"/>
                    <a:pt x="1792" y="1276"/>
                    <a:pt x="1556" y="1276"/>
                  </a:cubicBezTo>
                  <a:cubicBezTo>
                    <a:pt x="1498" y="1276"/>
                    <a:pt x="1440" y="1268"/>
                    <a:pt x="1382" y="1251"/>
                  </a:cubicBezTo>
                  <a:cubicBezTo>
                    <a:pt x="811" y="1108"/>
                    <a:pt x="701" y="811"/>
                    <a:pt x="482" y="483"/>
                  </a:cubicBezTo>
                  <a:cubicBezTo>
                    <a:pt x="349" y="297"/>
                    <a:pt x="185" y="13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4112021" y="1206076"/>
              <a:ext cx="269004" cy="311061"/>
            </a:xfrm>
            <a:custGeom>
              <a:avLst/>
              <a:gdLst/>
              <a:ahLst/>
              <a:cxnLst/>
              <a:rect l="l" t="t" r="r" b="b"/>
              <a:pathLst>
                <a:path w="5264" h="6087" extrusionOk="0">
                  <a:moveTo>
                    <a:pt x="2503" y="0"/>
                  </a:moveTo>
                  <a:cubicBezTo>
                    <a:pt x="2027" y="0"/>
                    <a:pt x="1494" y="142"/>
                    <a:pt x="1363" y="377"/>
                  </a:cubicBezTo>
                  <a:cubicBezTo>
                    <a:pt x="1181" y="703"/>
                    <a:pt x="1291" y="1616"/>
                    <a:pt x="1291" y="1616"/>
                  </a:cubicBezTo>
                  <a:cubicBezTo>
                    <a:pt x="1291" y="1616"/>
                    <a:pt x="901" y="3196"/>
                    <a:pt x="864" y="3463"/>
                  </a:cubicBezTo>
                  <a:cubicBezTo>
                    <a:pt x="827" y="3729"/>
                    <a:pt x="294" y="3910"/>
                    <a:pt x="146" y="4579"/>
                  </a:cubicBezTo>
                  <a:cubicBezTo>
                    <a:pt x="1" y="5248"/>
                    <a:pt x="853" y="5673"/>
                    <a:pt x="1106" y="5697"/>
                  </a:cubicBezTo>
                  <a:cubicBezTo>
                    <a:pt x="1143" y="5701"/>
                    <a:pt x="1189" y="5702"/>
                    <a:pt x="1244" y="5702"/>
                  </a:cubicBezTo>
                  <a:cubicBezTo>
                    <a:pt x="1570" y="5702"/>
                    <a:pt x="2177" y="5649"/>
                    <a:pt x="2552" y="5649"/>
                  </a:cubicBezTo>
                  <a:cubicBezTo>
                    <a:pt x="2988" y="5649"/>
                    <a:pt x="3792" y="6087"/>
                    <a:pt x="3792" y="6087"/>
                  </a:cubicBezTo>
                  <a:cubicBezTo>
                    <a:pt x="3786" y="5973"/>
                    <a:pt x="3790" y="5860"/>
                    <a:pt x="3805" y="5746"/>
                  </a:cubicBezTo>
                  <a:cubicBezTo>
                    <a:pt x="3831" y="5610"/>
                    <a:pt x="4142" y="5539"/>
                    <a:pt x="4450" y="5127"/>
                  </a:cubicBezTo>
                  <a:cubicBezTo>
                    <a:pt x="4755" y="4713"/>
                    <a:pt x="4425" y="4458"/>
                    <a:pt x="4353" y="4251"/>
                  </a:cubicBezTo>
                  <a:cubicBezTo>
                    <a:pt x="4280" y="4046"/>
                    <a:pt x="4412" y="4057"/>
                    <a:pt x="4619" y="3996"/>
                  </a:cubicBezTo>
                  <a:cubicBezTo>
                    <a:pt x="4826" y="3934"/>
                    <a:pt x="5264" y="3388"/>
                    <a:pt x="5240" y="2805"/>
                  </a:cubicBezTo>
                  <a:cubicBezTo>
                    <a:pt x="5216" y="2222"/>
                    <a:pt x="3840" y="1517"/>
                    <a:pt x="3756" y="1262"/>
                  </a:cubicBezTo>
                  <a:cubicBezTo>
                    <a:pt x="3671" y="1008"/>
                    <a:pt x="3514" y="242"/>
                    <a:pt x="3016" y="71"/>
                  </a:cubicBezTo>
                  <a:cubicBezTo>
                    <a:pt x="2874" y="23"/>
                    <a:pt x="2693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4207735" y="1248388"/>
              <a:ext cx="31684" cy="21616"/>
            </a:xfrm>
            <a:custGeom>
              <a:avLst/>
              <a:gdLst/>
              <a:ahLst/>
              <a:cxnLst/>
              <a:rect l="l" t="t" r="r" b="b"/>
              <a:pathLst>
                <a:path w="620" h="423" extrusionOk="0">
                  <a:moveTo>
                    <a:pt x="321" y="0"/>
                  </a:moveTo>
                  <a:cubicBezTo>
                    <a:pt x="260" y="0"/>
                    <a:pt x="197" y="18"/>
                    <a:pt x="144" y="57"/>
                  </a:cubicBezTo>
                  <a:cubicBezTo>
                    <a:pt x="1" y="167"/>
                    <a:pt x="74" y="423"/>
                    <a:pt x="74" y="423"/>
                  </a:cubicBezTo>
                  <a:lnTo>
                    <a:pt x="607" y="410"/>
                  </a:lnTo>
                  <a:cubicBezTo>
                    <a:pt x="620" y="316"/>
                    <a:pt x="609" y="220"/>
                    <a:pt x="571" y="132"/>
                  </a:cubicBezTo>
                  <a:cubicBezTo>
                    <a:pt x="532" y="54"/>
                    <a:pt x="429" y="0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4035572" y="1839588"/>
              <a:ext cx="335488" cy="179574"/>
            </a:xfrm>
            <a:custGeom>
              <a:avLst/>
              <a:gdLst/>
              <a:ahLst/>
              <a:cxnLst/>
              <a:rect l="l" t="t" r="r" b="b"/>
              <a:pathLst>
                <a:path w="6565" h="3514" extrusionOk="0">
                  <a:moveTo>
                    <a:pt x="774" y="0"/>
                  </a:moveTo>
                  <a:lnTo>
                    <a:pt x="0" y="2518"/>
                  </a:lnTo>
                  <a:cubicBezTo>
                    <a:pt x="0" y="2518"/>
                    <a:pt x="610" y="2887"/>
                    <a:pt x="1683" y="3221"/>
                  </a:cubicBezTo>
                  <a:cubicBezTo>
                    <a:pt x="2431" y="3453"/>
                    <a:pt x="2872" y="3488"/>
                    <a:pt x="3071" y="3488"/>
                  </a:cubicBezTo>
                  <a:cubicBezTo>
                    <a:pt x="3158" y="3488"/>
                    <a:pt x="3198" y="3482"/>
                    <a:pt x="3198" y="3482"/>
                  </a:cubicBezTo>
                  <a:lnTo>
                    <a:pt x="3307" y="3111"/>
                  </a:lnTo>
                  <a:lnTo>
                    <a:pt x="3491" y="3513"/>
                  </a:lnTo>
                  <a:cubicBezTo>
                    <a:pt x="3922" y="3504"/>
                    <a:pt x="4348" y="3454"/>
                    <a:pt x="4770" y="3366"/>
                  </a:cubicBezTo>
                  <a:cubicBezTo>
                    <a:pt x="5491" y="3217"/>
                    <a:pt x="6564" y="2701"/>
                    <a:pt x="6564" y="2701"/>
                  </a:cubicBezTo>
                  <a:lnTo>
                    <a:pt x="5919" y="53"/>
                  </a:lnTo>
                  <a:cubicBezTo>
                    <a:pt x="5919" y="53"/>
                    <a:pt x="4625" y="220"/>
                    <a:pt x="3174" y="220"/>
                  </a:cubicBezTo>
                  <a:cubicBezTo>
                    <a:pt x="2356" y="220"/>
                    <a:pt x="1488" y="167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4035572" y="1839486"/>
              <a:ext cx="168996" cy="178399"/>
            </a:xfrm>
            <a:custGeom>
              <a:avLst/>
              <a:gdLst/>
              <a:ahLst/>
              <a:cxnLst/>
              <a:rect l="l" t="t" r="r" b="b"/>
              <a:pathLst>
                <a:path w="3307" h="3491" extrusionOk="0">
                  <a:moveTo>
                    <a:pt x="774" y="1"/>
                  </a:moveTo>
                  <a:lnTo>
                    <a:pt x="0" y="2520"/>
                  </a:lnTo>
                  <a:cubicBezTo>
                    <a:pt x="0" y="2520"/>
                    <a:pt x="610" y="2889"/>
                    <a:pt x="1683" y="3223"/>
                  </a:cubicBezTo>
                  <a:cubicBezTo>
                    <a:pt x="2432" y="3455"/>
                    <a:pt x="2873" y="3490"/>
                    <a:pt x="3071" y="3490"/>
                  </a:cubicBezTo>
                  <a:cubicBezTo>
                    <a:pt x="3158" y="3490"/>
                    <a:pt x="3198" y="3484"/>
                    <a:pt x="3198" y="3484"/>
                  </a:cubicBezTo>
                  <a:lnTo>
                    <a:pt x="3307" y="3113"/>
                  </a:lnTo>
                  <a:lnTo>
                    <a:pt x="3307" y="3113"/>
                  </a:lnTo>
                  <a:cubicBezTo>
                    <a:pt x="3273" y="3115"/>
                    <a:pt x="3238" y="3116"/>
                    <a:pt x="3201" y="3116"/>
                  </a:cubicBezTo>
                  <a:cubicBezTo>
                    <a:pt x="2188" y="3116"/>
                    <a:pt x="241" y="2390"/>
                    <a:pt x="241" y="2390"/>
                  </a:cubicBezTo>
                  <a:lnTo>
                    <a:pt x="839" y="1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4204720" y="1842041"/>
              <a:ext cx="166543" cy="176917"/>
            </a:xfrm>
            <a:custGeom>
              <a:avLst/>
              <a:gdLst/>
              <a:ahLst/>
              <a:cxnLst/>
              <a:rect l="l" t="t" r="r" b="b"/>
              <a:pathLst>
                <a:path w="3259" h="3462" extrusionOk="0">
                  <a:moveTo>
                    <a:pt x="2613" y="1"/>
                  </a:moveTo>
                  <a:cubicBezTo>
                    <a:pt x="2613" y="3"/>
                    <a:pt x="2485" y="25"/>
                    <a:pt x="2267" y="46"/>
                  </a:cubicBezTo>
                  <a:lnTo>
                    <a:pt x="2999" y="2414"/>
                  </a:lnTo>
                  <a:cubicBezTo>
                    <a:pt x="2126" y="2841"/>
                    <a:pt x="1165" y="3062"/>
                    <a:pt x="195" y="3062"/>
                  </a:cubicBezTo>
                  <a:cubicBezTo>
                    <a:pt x="130" y="3062"/>
                    <a:pt x="65" y="3061"/>
                    <a:pt x="0" y="3059"/>
                  </a:cubicBezTo>
                  <a:lnTo>
                    <a:pt x="0" y="3059"/>
                  </a:lnTo>
                  <a:lnTo>
                    <a:pt x="185" y="3462"/>
                  </a:lnTo>
                  <a:cubicBezTo>
                    <a:pt x="615" y="3452"/>
                    <a:pt x="1042" y="3402"/>
                    <a:pt x="1463" y="3314"/>
                  </a:cubicBezTo>
                  <a:cubicBezTo>
                    <a:pt x="2185" y="3165"/>
                    <a:pt x="3258" y="2649"/>
                    <a:pt x="3258" y="2649"/>
                  </a:cubicBezTo>
                  <a:lnTo>
                    <a:pt x="2613" y="1"/>
                  </a:ln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3913489" y="1480954"/>
              <a:ext cx="593556" cy="393949"/>
            </a:xfrm>
            <a:custGeom>
              <a:avLst/>
              <a:gdLst/>
              <a:ahLst/>
              <a:cxnLst/>
              <a:rect l="l" t="t" r="r" b="b"/>
              <a:pathLst>
                <a:path w="11615" h="7709" extrusionOk="0">
                  <a:moveTo>
                    <a:pt x="4925" y="0"/>
                  </a:moveTo>
                  <a:cubicBezTo>
                    <a:pt x="4646" y="0"/>
                    <a:pt x="4228" y="10"/>
                    <a:pt x="4020" y="63"/>
                  </a:cubicBezTo>
                  <a:cubicBezTo>
                    <a:pt x="3694" y="149"/>
                    <a:pt x="1335" y="404"/>
                    <a:pt x="1335" y="404"/>
                  </a:cubicBezTo>
                  <a:cubicBezTo>
                    <a:pt x="1335" y="404"/>
                    <a:pt x="0" y="1416"/>
                    <a:pt x="134" y="1515"/>
                  </a:cubicBezTo>
                  <a:cubicBezTo>
                    <a:pt x="171" y="1542"/>
                    <a:pt x="229" y="1551"/>
                    <a:pt x="317" y="1551"/>
                  </a:cubicBezTo>
                  <a:cubicBezTo>
                    <a:pt x="547" y="1551"/>
                    <a:pt x="981" y="1485"/>
                    <a:pt x="1773" y="1485"/>
                  </a:cubicBezTo>
                  <a:cubicBezTo>
                    <a:pt x="2865" y="1485"/>
                    <a:pt x="3461" y="1450"/>
                    <a:pt x="3461" y="1450"/>
                  </a:cubicBezTo>
                  <a:cubicBezTo>
                    <a:pt x="3461" y="1450"/>
                    <a:pt x="3703" y="3539"/>
                    <a:pt x="3716" y="3733"/>
                  </a:cubicBezTo>
                  <a:cubicBezTo>
                    <a:pt x="3729" y="3928"/>
                    <a:pt x="3426" y="5445"/>
                    <a:pt x="3340" y="5956"/>
                  </a:cubicBezTo>
                  <a:cubicBezTo>
                    <a:pt x="3254" y="6467"/>
                    <a:pt x="2941" y="7167"/>
                    <a:pt x="2941" y="7167"/>
                  </a:cubicBezTo>
                  <a:cubicBezTo>
                    <a:pt x="2941" y="7167"/>
                    <a:pt x="3681" y="7695"/>
                    <a:pt x="5017" y="7708"/>
                  </a:cubicBezTo>
                  <a:cubicBezTo>
                    <a:pt x="5043" y="7708"/>
                    <a:pt x="5070" y="7708"/>
                    <a:pt x="5097" y="7708"/>
                  </a:cubicBezTo>
                  <a:cubicBezTo>
                    <a:pt x="6435" y="7708"/>
                    <a:pt x="8456" y="7440"/>
                    <a:pt x="8456" y="7440"/>
                  </a:cubicBezTo>
                  <a:cubicBezTo>
                    <a:pt x="8456" y="7440"/>
                    <a:pt x="7507" y="3722"/>
                    <a:pt x="7520" y="3541"/>
                  </a:cubicBezTo>
                  <a:cubicBezTo>
                    <a:pt x="7531" y="3358"/>
                    <a:pt x="7714" y="1716"/>
                    <a:pt x="7714" y="1716"/>
                  </a:cubicBezTo>
                  <a:cubicBezTo>
                    <a:pt x="7714" y="1716"/>
                    <a:pt x="9410" y="1835"/>
                    <a:pt x="10420" y="1835"/>
                  </a:cubicBezTo>
                  <a:cubicBezTo>
                    <a:pt x="10703" y="1835"/>
                    <a:pt x="10933" y="1826"/>
                    <a:pt x="11056" y="1802"/>
                  </a:cubicBezTo>
                  <a:cubicBezTo>
                    <a:pt x="11615" y="1694"/>
                    <a:pt x="11384" y="1440"/>
                    <a:pt x="11359" y="1329"/>
                  </a:cubicBezTo>
                  <a:cubicBezTo>
                    <a:pt x="11300" y="1058"/>
                    <a:pt x="10996" y="866"/>
                    <a:pt x="10886" y="745"/>
                  </a:cubicBezTo>
                  <a:cubicBezTo>
                    <a:pt x="10847" y="702"/>
                    <a:pt x="10736" y="689"/>
                    <a:pt x="10596" y="689"/>
                  </a:cubicBezTo>
                  <a:cubicBezTo>
                    <a:pt x="10396" y="689"/>
                    <a:pt x="10136" y="715"/>
                    <a:pt x="9946" y="715"/>
                  </a:cubicBezTo>
                  <a:cubicBezTo>
                    <a:pt x="9893" y="715"/>
                    <a:pt x="9845" y="713"/>
                    <a:pt x="9805" y="708"/>
                  </a:cubicBezTo>
                  <a:cubicBezTo>
                    <a:pt x="9525" y="673"/>
                    <a:pt x="8528" y="538"/>
                    <a:pt x="8225" y="453"/>
                  </a:cubicBezTo>
                  <a:cubicBezTo>
                    <a:pt x="7921" y="369"/>
                    <a:pt x="7679" y="223"/>
                    <a:pt x="7095" y="149"/>
                  </a:cubicBezTo>
                  <a:cubicBezTo>
                    <a:pt x="6512" y="76"/>
                    <a:pt x="6318" y="65"/>
                    <a:pt x="6318" y="65"/>
                  </a:cubicBezTo>
                  <a:lnTo>
                    <a:pt x="5200" y="3"/>
                  </a:lnTo>
                  <a:cubicBezTo>
                    <a:pt x="5200" y="3"/>
                    <a:pt x="5086" y="0"/>
                    <a:pt x="4925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4017482" y="1480954"/>
              <a:ext cx="347855" cy="393949"/>
            </a:xfrm>
            <a:custGeom>
              <a:avLst/>
              <a:gdLst/>
              <a:ahLst/>
              <a:cxnLst/>
              <a:rect l="l" t="t" r="r" b="b"/>
              <a:pathLst>
                <a:path w="6807" h="7709" extrusionOk="0">
                  <a:moveTo>
                    <a:pt x="2890" y="0"/>
                  </a:moveTo>
                  <a:cubicBezTo>
                    <a:pt x="2611" y="0"/>
                    <a:pt x="2193" y="10"/>
                    <a:pt x="1985" y="63"/>
                  </a:cubicBezTo>
                  <a:cubicBezTo>
                    <a:pt x="1775" y="119"/>
                    <a:pt x="722" y="244"/>
                    <a:pt x="0" y="326"/>
                  </a:cubicBezTo>
                  <a:lnTo>
                    <a:pt x="453" y="1480"/>
                  </a:lnTo>
                  <a:cubicBezTo>
                    <a:pt x="1089" y="1470"/>
                    <a:pt x="1426" y="1450"/>
                    <a:pt x="1426" y="1450"/>
                  </a:cubicBezTo>
                  <a:cubicBezTo>
                    <a:pt x="1426" y="1450"/>
                    <a:pt x="1668" y="3539"/>
                    <a:pt x="1681" y="3733"/>
                  </a:cubicBezTo>
                  <a:cubicBezTo>
                    <a:pt x="1694" y="3928"/>
                    <a:pt x="1391" y="5445"/>
                    <a:pt x="1305" y="5956"/>
                  </a:cubicBezTo>
                  <a:cubicBezTo>
                    <a:pt x="1219" y="6467"/>
                    <a:pt x="906" y="7167"/>
                    <a:pt x="906" y="7167"/>
                  </a:cubicBezTo>
                  <a:cubicBezTo>
                    <a:pt x="906" y="7167"/>
                    <a:pt x="1646" y="7695"/>
                    <a:pt x="2982" y="7708"/>
                  </a:cubicBezTo>
                  <a:cubicBezTo>
                    <a:pt x="3008" y="7708"/>
                    <a:pt x="3035" y="7708"/>
                    <a:pt x="3062" y="7708"/>
                  </a:cubicBezTo>
                  <a:cubicBezTo>
                    <a:pt x="4400" y="7708"/>
                    <a:pt x="6421" y="7440"/>
                    <a:pt x="6421" y="7440"/>
                  </a:cubicBezTo>
                  <a:cubicBezTo>
                    <a:pt x="6421" y="7440"/>
                    <a:pt x="5472" y="3722"/>
                    <a:pt x="5485" y="3541"/>
                  </a:cubicBezTo>
                  <a:cubicBezTo>
                    <a:pt x="5496" y="3358"/>
                    <a:pt x="5679" y="1716"/>
                    <a:pt x="5679" y="1716"/>
                  </a:cubicBezTo>
                  <a:cubicBezTo>
                    <a:pt x="5679" y="1716"/>
                    <a:pt x="6052" y="1744"/>
                    <a:pt x="6553" y="1770"/>
                  </a:cubicBezTo>
                  <a:lnTo>
                    <a:pt x="6806" y="570"/>
                  </a:lnTo>
                  <a:cubicBezTo>
                    <a:pt x="6547" y="529"/>
                    <a:pt x="6313" y="486"/>
                    <a:pt x="6190" y="453"/>
                  </a:cubicBezTo>
                  <a:cubicBezTo>
                    <a:pt x="5886" y="367"/>
                    <a:pt x="5644" y="222"/>
                    <a:pt x="5060" y="149"/>
                  </a:cubicBezTo>
                  <a:cubicBezTo>
                    <a:pt x="4477" y="76"/>
                    <a:pt x="4283" y="63"/>
                    <a:pt x="4283" y="63"/>
                  </a:cubicBezTo>
                  <a:lnTo>
                    <a:pt x="3165" y="3"/>
                  </a:lnTo>
                  <a:cubicBezTo>
                    <a:pt x="3165" y="3"/>
                    <a:pt x="3051" y="0"/>
                    <a:pt x="2890" y="0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4152443" y="1501395"/>
              <a:ext cx="28720" cy="65973"/>
            </a:xfrm>
            <a:custGeom>
              <a:avLst/>
              <a:gdLst/>
              <a:ahLst/>
              <a:cxnLst/>
              <a:rect l="l" t="t" r="r" b="b"/>
              <a:pathLst>
                <a:path w="562" h="1291" fill="none" extrusionOk="0">
                  <a:moveTo>
                    <a:pt x="56" y="0"/>
                  </a:moveTo>
                  <a:cubicBezTo>
                    <a:pt x="0" y="487"/>
                    <a:pt x="190" y="970"/>
                    <a:pt x="561" y="129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4232060" y="1507885"/>
              <a:ext cx="21463" cy="32246"/>
            </a:xfrm>
            <a:custGeom>
              <a:avLst/>
              <a:gdLst/>
              <a:ahLst/>
              <a:cxnLst/>
              <a:rect l="l" t="t" r="r" b="b"/>
              <a:pathLst>
                <a:path w="420" h="631" fill="none" extrusionOk="0">
                  <a:moveTo>
                    <a:pt x="420" y="0"/>
                  </a:moveTo>
                  <a:cubicBezTo>
                    <a:pt x="302" y="224"/>
                    <a:pt x="162" y="436"/>
                    <a:pt x="0" y="63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4141660" y="1500628"/>
              <a:ext cx="15126" cy="74610"/>
            </a:xfrm>
            <a:custGeom>
              <a:avLst/>
              <a:gdLst/>
              <a:ahLst/>
              <a:cxnLst/>
              <a:rect l="l" t="t" r="r" b="b"/>
              <a:pathLst>
                <a:path w="296" h="1460" fill="none" extrusionOk="0">
                  <a:moveTo>
                    <a:pt x="86" y="1"/>
                  </a:moveTo>
                  <a:cubicBezTo>
                    <a:pt x="86" y="1"/>
                    <a:pt x="1" y="828"/>
                    <a:pt x="295" y="146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4172781" y="1443189"/>
              <a:ext cx="76449" cy="74661"/>
            </a:xfrm>
            <a:custGeom>
              <a:avLst/>
              <a:gdLst/>
              <a:ahLst/>
              <a:cxnLst/>
              <a:rect l="l" t="t" r="r" b="b"/>
              <a:pathLst>
                <a:path w="1496" h="1461" extrusionOk="0">
                  <a:moveTo>
                    <a:pt x="219" y="1"/>
                  </a:moveTo>
                  <a:lnTo>
                    <a:pt x="1" y="985"/>
                  </a:lnTo>
                  <a:cubicBezTo>
                    <a:pt x="1" y="985"/>
                    <a:pt x="305" y="1460"/>
                    <a:pt x="668" y="1460"/>
                  </a:cubicBezTo>
                  <a:cubicBezTo>
                    <a:pt x="1033" y="1460"/>
                    <a:pt x="1471" y="1071"/>
                    <a:pt x="1483" y="949"/>
                  </a:cubicBezTo>
                  <a:cubicBezTo>
                    <a:pt x="1496" y="826"/>
                    <a:pt x="1361" y="159"/>
                    <a:pt x="1361" y="159"/>
                  </a:cubicBezTo>
                  <a:cubicBezTo>
                    <a:pt x="1361" y="159"/>
                    <a:pt x="465" y="159"/>
                    <a:pt x="219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4179169" y="1443700"/>
              <a:ext cx="44919" cy="37458"/>
            </a:xfrm>
            <a:custGeom>
              <a:avLst/>
              <a:gdLst/>
              <a:ahLst/>
              <a:cxnLst/>
              <a:rect l="l" t="t" r="r" b="b"/>
              <a:pathLst>
                <a:path w="879" h="733" extrusionOk="0">
                  <a:moveTo>
                    <a:pt x="195" y="0"/>
                  </a:moveTo>
                  <a:lnTo>
                    <a:pt x="1" y="732"/>
                  </a:lnTo>
                  <a:lnTo>
                    <a:pt x="879" y="41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4116722" y="1460309"/>
              <a:ext cx="22127" cy="14104"/>
            </a:xfrm>
            <a:custGeom>
              <a:avLst/>
              <a:gdLst/>
              <a:ahLst/>
              <a:cxnLst/>
              <a:rect l="l" t="t" r="r" b="b"/>
              <a:pathLst>
                <a:path w="433" h="276" extrusionOk="0">
                  <a:moveTo>
                    <a:pt x="66" y="0"/>
                  </a:moveTo>
                  <a:cubicBezTo>
                    <a:pt x="19" y="0"/>
                    <a:pt x="0" y="107"/>
                    <a:pt x="0" y="107"/>
                  </a:cubicBezTo>
                  <a:cubicBezTo>
                    <a:pt x="0" y="107"/>
                    <a:pt x="75" y="249"/>
                    <a:pt x="192" y="270"/>
                  </a:cubicBezTo>
                  <a:cubicBezTo>
                    <a:pt x="208" y="274"/>
                    <a:pt x="223" y="276"/>
                    <a:pt x="238" y="276"/>
                  </a:cubicBezTo>
                  <a:cubicBezTo>
                    <a:pt x="306" y="276"/>
                    <a:pt x="370" y="236"/>
                    <a:pt x="399" y="171"/>
                  </a:cubicBezTo>
                  <a:cubicBezTo>
                    <a:pt x="433" y="106"/>
                    <a:pt x="179" y="109"/>
                    <a:pt x="107" y="24"/>
                  </a:cubicBezTo>
                  <a:cubicBezTo>
                    <a:pt x="91" y="7"/>
                    <a:pt x="78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3911547" y="1397351"/>
              <a:ext cx="225311" cy="161279"/>
            </a:xfrm>
            <a:custGeom>
              <a:avLst/>
              <a:gdLst/>
              <a:ahLst/>
              <a:cxnLst/>
              <a:rect l="l" t="t" r="r" b="b"/>
              <a:pathLst>
                <a:path w="4409" h="3156" extrusionOk="0">
                  <a:moveTo>
                    <a:pt x="3168" y="0"/>
                  </a:moveTo>
                  <a:cubicBezTo>
                    <a:pt x="3146" y="0"/>
                    <a:pt x="3123" y="3"/>
                    <a:pt x="3100" y="9"/>
                  </a:cubicBezTo>
                  <a:cubicBezTo>
                    <a:pt x="3007" y="14"/>
                    <a:pt x="2916" y="42"/>
                    <a:pt x="2834" y="91"/>
                  </a:cubicBezTo>
                  <a:cubicBezTo>
                    <a:pt x="2662" y="171"/>
                    <a:pt x="1770" y="989"/>
                    <a:pt x="1279" y="1310"/>
                  </a:cubicBezTo>
                  <a:cubicBezTo>
                    <a:pt x="791" y="1632"/>
                    <a:pt x="267" y="2417"/>
                    <a:pt x="223" y="2625"/>
                  </a:cubicBezTo>
                  <a:cubicBezTo>
                    <a:pt x="180" y="2836"/>
                    <a:pt x="1" y="3142"/>
                    <a:pt x="174" y="3155"/>
                  </a:cubicBezTo>
                  <a:cubicBezTo>
                    <a:pt x="183" y="3155"/>
                    <a:pt x="191" y="3156"/>
                    <a:pt x="200" y="3156"/>
                  </a:cubicBezTo>
                  <a:cubicBezTo>
                    <a:pt x="233" y="3156"/>
                    <a:pt x="267" y="3150"/>
                    <a:pt x="299" y="3142"/>
                  </a:cubicBezTo>
                  <a:lnTo>
                    <a:pt x="1099" y="2812"/>
                  </a:lnTo>
                  <a:cubicBezTo>
                    <a:pt x="1283" y="2724"/>
                    <a:pt x="1443" y="2588"/>
                    <a:pt x="1563" y="2422"/>
                  </a:cubicBezTo>
                  <a:cubicBezTo>
                    <a:pt x="1716" y="2191"/>
                    <a:pt x="1852" y="1953"/>
                    <a:pt x="1975" y="1707"/>
                  </a:cubicBezTo>
                  <a:cubicBezTo>
                    <a:pt x="2064" y="1550"/>
                    <a:pt x="2787" y="732"/>
                    <a:pt x="2951" y="547"/>
                  </a:cubicBezTo>
                  <a:cubicBezTo>
                    <a:pt x="2973" y="628"/>
                    <a:pt x="3009" y="760"/>
                    <a:pt x="3052" y="915"/>
                  </a:cubicBezTo>
                  <a:cubicBezTo>
                    <a:pt x="3128" y="1192"/>
                    <a:pt x="3195" y="1179"/>
                    <a:pt x="3264" y="1298"/>
                  </a:cubicBezTo>
                  <a:cubicBezTo>
                    <a:pt x="3343" y="1448"/>
                    <a:pt x="3436" y="1589"/>
                    <a:pt x="3544" y="1718"/>
                  </a:cubicBezTo>
                  <a:cubicBezTo>
                    <a:pt x="3632" y="1811"/>
                    <a:pt x="3683" y="1859"/>
                    <a:pt x="3738" y="1859"/>
                  </a:cubicBezTo>
                  <a:cubicBezTo>
                    <a:pt x="3750" y="1859"/>
                    <a:pt x="3762" y="1857"/>
                    <a:pt x="3775" y="1852"/>
                  </a:cubicBezTo>
                  <a:cubicBezTo>
                    <a:pt x="3801" y="1843"/>
                    <a:pt x="3782" y="1792"/>
                    <a:pt x="3749" y="1731"/>
                  </a:cubicBezTo>
                  <a:lnTo>
                    <a:pt x="3749" y="1731"/>
                  </a:lnTo>
                  <a:cubicBezTo>
                    <a:pt x="3797" y="1783"/>
                    <a:pt x="3862" y="1817"/>
                    <a:pt x="3933" y="1824"/>
                  </a:cubicBezTo>
                  <a:cubicBezTo>
                    <a:pt x="4019" y="1824"/>
                    <a:pt x="4013" y="1802"/>
                    <a:pt x="4013" y="1802"/>
                  </a:cubicBezTo>
                  <a:lnTo>
                    <a:pt x="4013" y="1802"/>
                  </a:lnTo>
                  <a:cubicBezTo>
                    <a:pt x="4034" y="1805"/>
                    <a:pt x="4055" y="1807"/>
                    <a:pt x="4076" y="1807"/>
                  </a:cubicBezTo>
                  <a:cubicBezTo>
                    <a:pt x="4097" y="1807"/>
                    <a:pt x="4118" y="1805"/>
                    <a:pt x="4138" y="1802"/>
                  </a:cubicBezTo>
                  <a:cubicBezTo>
                    <a:pt x="4170" y="1796"/>
                    <a:pt x="4194" y="1770"/>
                    <a:pt x="4192" y="1736"/>
                  </a:cubicBezTo>
                  <a:lnTo>
                    <a:pt x="4192" y="1736"/>
                  </a:lnTo>
                  <a:cubicBezTo>
                    <a:pt x="4217" y="1754"/>
                    <a:pt x="4245" y="1763"/>
                    <a:pt x="4274" y="1763"/>
                  </a:cubicBezTo>
                  <a:cubicBezTo>
                    <a:pt x="4296" y="1763"/>
                    <a:pt x="4318" y="1758"/>
                    <a:pt x="4338" y="1748"/>
                  </a:cubicBezTo>
                  <a:cubicBezTo>
                    <a:pt x="4409" y="1705"/>
                    <a:pt x="4226" y="1546"/>
                    <a:pt x="4142" y="1375"/>
                  </a:cubicBezTo>
                  <a:cubicBezTo>
                    <a:pt x="4058" y="1203"/>
                    <a:pt x="3993" y="909"/>
                    <a:pt x="3861" y="745"/>
                  </a:cubicBezTo>
                  <a:cubicBezTo>
                    <a:pt x="3726" y="579"/>
                    <a:pt x="3538" y="283"/>
                    <a:pt x="3393" y="119"/>
                  </a:cubicBezTo>
                  <a:cubicBezTo>
                    <a:pt x="3341" y="43"/>
                    <a:pt x="3257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3911547" y="1396329"/>
              <a:ext cx="225311" cy="162455"/>
            </a:xfrm>
            <a:custGeom>
              <a:avLst/>
              <a:gdLst/>
              <a:ahLst/>
              <a:cxnLst/>
              <a:rect l="l" t="t" r="r" b="b"/>
              <a:pathLst>
                <a:path w="4409" h="3179" fill="none" extrusionOk="0">
                  <a:moveTo>
                    <a:pt x="1099" y="2832"/>
                  </a:moveTo>
                  <a:cubicBezTo>
                    <a:pt x="1283" y="2744"/>
                    <a:pt x="1443" y="2608"/>
                    <a:pt x="1563" y="2442"/>
                  </a:cubicBezTo>
                  <a:cubicBezTo>
                    <a:pt x="1716" y="2211"/>
                    <a:pt x="1852" y="1973"/>
                    <a:pt x="1975" y="1727"/>
                  </a:cubicBezTo>
                  <a:cubicBezTo>
                    <a:pt x="2064" y="1570"/>
                    <a:pt x="2787" y="752"/>
                    <a:pt x="2951" y="567"/>
                  </a:cubicBezTo>
                  <a:cubicBezTo>
                    <a:pt x="2973" y="648"/>
                    <a:pt x="3009" y="780"/>
                    <a:pt x="3052" y="935"/>
                  </a:cubicBezTo>
                  <a:cubicBezTo>
                    <a:pt x="3128" y="1212"/>
                    <a:pt x="3195" y="1199"/>
                    <a:pt x="3264" y="1318"/>
                  </a:cubicBezTo>
                  <a:cubicBezTo>
                    <a:pt x="3343" y="1468"/>
                    <a:pt x="3436" y="1609"/>
                    <a:pt x="3544" y="1738"/>
                  </a:cubicBezTo>
                  <a:cubicBezTo>
                    <a:pt x="3652" y="1851"/>
                    <a:pt x="3704" y="1898"/>
                    <a:pt x="3775" y="1872"/>
                  </a:cubicBezTo>
                  <a:cubicBezTo>
                    <a:pt x="3801" y="1863"/>
                    <a:pt x="3782" y="1812"/>
                    <a:pt x="3749" y="1751"/>
                  </a:cubicBezTo>
                  <a:cubicBezTo>
                    <a:pt x="3797" y="1803"/>
                    <a:pt x="3862" y="1837"/>
                    <a:pt x="3933" y="1844"/>
                  </a:cubicBezTo>
                  <a:cubicBezTo>
                    <a:pt x="4019" y="1844"/>
                    <a:pt x="4013" y="1822"/>
                    <a:pt x="4013" y="1822"/>
                  </a:cubicBezTo>
                  <a:cubicBezTo>
                    <a:pt x="4054" y="1829"/>
                    <a:pt x="4097" y="1829"/>
                    <a:pt x="4138" y="1822"/>
                  </a:cubicBezTo>
                  <a:cubicBezTo>
                    <a:pt x="4170" y="1816"/>
                    <a:pt x="4194" y="1790"/>
                    <a:pt x="4192" y="1756"/>
                  </a:cubicBezTo>
                  <a:cubicBezTo>
                    <a:pt x="4235" y="1788"/>
                    <a:pt x="4291" y="1792"/>
                    <a:pt x="4338" y="1768"/>
                  </a:cubicBezTo>
                  <a:cubicBezTo>
                    <a:pt x="4409" y="1725"/>
                    <a:pt x="4226" y="1566"/>
                    <a:pt x="4142" y="1395"/>
                  </a:cubicBezTo>
                  <a:cubicBezTo>
                    <a:pt x="4058" y="1223"/>
                    <a:pt x="3993" y="929"/>
                    <a:pt x="3861" y="765"/>
                  </a:cubicBezTo>
                  <a:cubicBezTo>
                    <a:pt x="3726" y="599"/>
                    <a:pt x="3538" y="303"/>
                    <a:pt x="3393" y="139"/>
                  </a:cubicBezTo>
                  <a:cubicBezTo>
                    <a:pt x="3328" y="44"/>
                    <a:pt x="3212" y="1"/>
                    <a:pt x="3100" y="29"/>
                  </a:cubicBezTo>
                  <a:cubicBezTo>
                    <a:pt x="3007" y="34"/>
                    <a:pt x="2916" y="62"/>
                    <a:pt x="2834" y="111"/>
                  </a:cubicBezTo>
                  <a:cubicBezTo>
                    <a:pt x="2662" y="191"/>
                    <a:pt x="1770" y="1009"/>
                    <a:pt x="1279" y="1330"/>
                  </a:cubicBezTo>
                  <a:cubicBezTo>
                    <a:pt x="791" y="1652"/>
                    <a:pt x="267" y="2437"/>
                    <a:pt x="223" y="2645"/>
                  </a:cubicBezTo>
                  <a:cubicBezTo>
                    <a:pt x="180" y="2856"/>
                    <a:pt x="1" y="3162"/>
                    <a:pt x="174" y="3175"/>
                  </a:cubicBezTo>
                  <a:cubicBezTo>
                    <a:pt x="215" y="3178"/>
                    <a:pt x="258" y="3173"/>
                    <a:pt x="299" y="3162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4097559" y="1454738"/>
              <a:ext cx="19010" cy="34699"/>
            </a:xfrm>
            <a:custGeom>
              <a:avLst/>
              <a:gdLst/>
              <a:ahLst/>
              <a:cxnLst/>
              <a:rect l="l" t="t" r="r" b="b"/>
              <a:pathLst>
                <a:path w="372" h="679" fill="none" extrusionOk="0">
                  <a:moveTo>
                    <a:pt x="372" y="679"/>
                  </a:moveTo>
                  <a:cubicBezTo>
                    <a:pt x="306" y="585"/>
                    <a:pt x="247" y="489"/>
                    <a:pt x="193" y="390"/>
                  </a:cubicBezTo>
                  <a:cubicBezTo>
                    <a:pt x="159" y="313"/>
                    <a:pt x="25" y="60"/>
                    <a:pt x="1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4105582" y="1449015"/>
              <a:ext cx="20134" cy="37100"/>
            </a:xfrm>
            <a:custGeom>
              <a:avLst/>
              <a:gdLst/>
              <a:ahLst/>
              <a:cxnLst/>
              <a:rect l="l" t="t" r="r" b="b"/>
              <a:pathLst>
                <a:path w="394" h="726" fill="none" extrusionOk="0">
                  <a:moveTo>
                    <a:pt x="393" y="725"/>
                  </a:moveTo>
                  <a:cubicBezTo>
                    <a:pt x="393" y="725"/>
                    <a:pt x="252" y="483"/>
                    <a:pt x="194" y="349"/>
                  </a:cubicBezTo>
                  <a:cubicBezTo>
                    <a:pt x="138" y="230"/>
                    <a:pt x="73" y="112"/>
                    <a:pt x="0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4087185" y="1458622"/>
              <a:ext cx="13747" cy="24427"/>
            </a:xfrm>
            <a:custGeom>
              <a:avLst/>
              <a:gdLst/>
              <a:ahLst/>
              <a:cxnLst/>
              <a:rect l="l" t="t" r="r" b="b"/>
              <a:pathLst>
                <a:path w="269" h="478" fill="none" extrusionOk="0">
                  <a:moveTo>
                    <a:pt x="269" y="478"/>
                  </a:moveTo>
                  <a:lnTo>
                    <a:pt x="1" y="1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4275088" y="1463937"/>
              <a:ext cx="22127" cy="14053"/>
            </a:xfrm>
            <a:custGeom>
              <a:avLst/>
              <a:gdLst/>
              <a:ahLst/>
              <a:cxnLst/>
              <a:rect l="l" t="t" r="r" b="b"/>
              <a:pathLst>
                <a:path w="433" h="275" extrusionOk="0">
                  <a:moveTo>
                    <a:pt x="367" y="1"/>
                  </a:moveTo>
                  <a:cubicBezTo>
                    <a:pt x="356" y="1"/>
                    <a:pt x="343" y="7"/>
                    <a:pt x="329" y="23"/>
                  </a:cubicBezTo>
                  <a:cubicBezTo>
                    <a:pt x="256" y="107"/>
                    <a:pt x="1" y="104"/>
                    <a:pt x="36" y="169"/>
                  </a:cubicBezTo>
                  <a:cubicBezTo>
                    <a:pt x="63" y="234"/>
                    <a:pt x="126" y="274"/>
                    <a:pt x="194" y="274"/>
                  </a:cubicBezTo>
                  <a:cubicBezTo>
                    <a:pt x="209" y="274"/>
                    <a:pt x="225" y="272"/>
                    <a:pt x="241" y="268"/>
                  </a:cubicBezTo>
                  <a:cubicBezTo>
                    <a:pt x="358" y="249"/>
                    <a:pt x="433" y="107"/>
                    <a:pt x="433" y="107"/>
                  </a:cubicBezTo>
                  <a:cubicBezTo>
                    <a:pt x="433" y="107"/>
                    <a:pt x="413" y="1"/>
                    <a:pt x="367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4277081" y="1400826"/>
              <a:ext cx="225311" cy="161279"/>
            </a:xfrm>
            <a:custGeom>
              <a:avLst/>
              <a:gdLst/>
              <a:ahLst/>
              <a:cxnLst/>
              <a:rect l="l" t="t" r="r" b="b"/>
              <a:pathLst>
                <a:path w="4409" h="3156" extrusionOk="0">
                  <a:moveTo>
                    <a:pt x="1245" y="1"/>
                  </a:moveTo>
                  <a:cubicBezTo>
                    <a:pt x="1188" y="1"/>
                    <a:pt x="1100" y="21"/>
                    <a:pt x="1015" y="120"/>
                  </a:cubicBezTo>
                  <a:cubicBezTo>
                    <a:pt x="873" y="286"/>
                    <a:pt x="681" y="580"/>
                    <a:pt x="549" y="746"/>
                  </a:cubicBezTo>
                  <a:cubicBezTo>
                    <a:pt x="416" y="910"/>
                    <a:pt x="351" y="1206"/>
                    <a:pt x="265" y="1376"/>
                  </a:cubicBezTo>
                  <a:cubicBezTo>
                    <a:pt x="181" y="1547"/>
                    <a:pt x="1" y="1706"/>
                    <a:pt x="72" y="1749"/>
                  </a:cubicBezTo>
                  <a:cubicBezTo>
                    <a:pt x="92" y="1759"/>
                    <a:pt x="114" y="1764"/>
                    <a:pt x="137" y="1764"/>
                  </a:cubicBezTo>
                  <a:cubicBezTo>
                    <a:pt x="165" y="1764"/>
                    <a:pt x="193" y="1756"/>
                    <a:pt x="217" y="1739"/>
                  </a:cubicBezTo>
                  <a:lnTo>
                    <a:pt x="217" y="1739"/>
                  </a:lnTo>
                  <a:cubicBezTo>
                    <a:pt x="215" y="1771"/>
                    <a:pt x="237" y="1799"/>
                    <a:pt x="269" y="1803"/>
                  </a:cubicBezTo>
                  <a:cubicBezTo>
                    <a:pt x="290" y="1806"/>
                    <a:pt x="311" y="1808"/>
                    <a:pt x="332" y="1808"/>
                  </a:cubicBezTo>
                  <a:cubicBezTo>
                    <a:pt x="353" y="1808"/>
                    <a:pt x="374" y="1806"/>
                    <a:pt x="396" y="1803"/>
                  </a:cubicBezTo>
                  <a:lnTo>
                    <a:pt x="396" y="1803"/>
                  </a:lnTo>
                  <a:cubicBezTo>
                    <a:pt x="396" y="1803"/>
                    <a:pt x="386" y="1823"/>
                    <a:pt x="476" y="1827"/>
                  </a:cubicBezTo>
                  <a:cubicBezTo>
                    <a:pt x="547" y="1817"/>
                    <a:pt x="612" y="1784"/>
                    <a:pt x="660" y="1732"/>
                  </a:cubicBezTo>
                  <a:lnTo>
                    <a:pt x="660" y="1732"/>
                  </a:lnTo>
                  <a:cubicBezTo>
                    <a:pt x="627" y="1793"/>
                    <a:pt x="608" y="1844"/>
                    <a:pt x="632" y="1853"/>
                  </a:cubicBezTo>
                  <a:cubicBezTo>
                    <a:pt x="645" y="1857"/>
                    <a:pt x="657" y="1859"/>
                    <a:pt x="669" y="1859"/>
                  </a:cubicBezTo>
                  <a:cubicBezTo>
                    <a:pt x="724" y="1859"/>
                    <a:pt x="777" y="1814"/>
                    <a:pt x="865" y="1719"/>
                  </a:cubicBezTo>
                  <a:cubicBezTo>
                    <a:pt x="972" y="1590"/>
                    <a:pt x="1067" y="1450"/>
                    <a:pt x="1143" y="1301"/>
                  </a:cubicBezTo>
                  <a:cubicBezTo>
                    <a:pt x="1212" y="1180"/>
                    <a:pt x="1281" y="1195"/>
                    <a:pt x="1357" y="917"/>
                  </a:cubicBezTo>
                  <a:cubicBezTo>
                    <a:pt x="1400" y="763"/>
                    <a:pt x="1438" y="632"/>
                    <a:pt x="1458" y="548"/>
                  </a:cubicBezTo>
                  <a:cubicBezTo>
                    <a:pt x="1618" y="733"/>
                    <a:pt x="2345" y="1553"/>
                    <a:pt x="2433" y="1708"/>
                  </a:cubicBezTo>
                  <a:cubicBezTo>
                    <a:pt x="2556" y="1955"/>
                    <a:pt x="2694" y="2194"/>
                    <a:pt x="2845" y="2423"/>
                  </a:cubicBezTo>
                  <a:cubicBezTo>
                    <a:pt x="2921" y="2535"/>
                    <a:pt x="3014" y="2632"/>
                    <a:pt x="3122" y="2710"/>
                  </a:cubicBezTo>
                  <a:lnTo>
                    <a:pt x="4235" y="3156"/>
                  </a:lnTo>
                  <a:cubicBezTo>
                    <a:pt x="4408" y="3143"/>
                    <a:pt x="4231" y="2833"/>
                    <a:pt x="4185" y="2626"/>
                  </a:cubicBezTo>
                  <a:cubicBezTo>
                    <a:pt x="4140" y="2419"/>
                    <a:pt x="3620" y="1633"/>
                    <a:pt x="3128" y="1311"/>
                  </a:cubicBezTo>
                  <a:cubicBezTo>
                    <a:pt x="2636" y="990"/>
                    <a:pt x="1747" y="174"/>
                    <a:pt x="1576" y="90"/>
                  </a:cubicBezTo>
                  <a:cubicBezTo>
                    <a:pt x="1494" y="43"/>
                    <a:pt x="1402" y="15"/>
                    <a:pt x="1307" y="10"/>
                  </a:cubicBezTo>
                  <a:cubicBezTo>
                    <a:pt x="1307" y="10"/>
                    <a:pt x="1283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4277081" y="1398424"/>
              <a:ext cx="225311" cy="163681"/>
            </a:xfrm>
            <a:custGeom>
              <a:avLst/>
              <a:gdLst/>
              <a:ahLst/>
              <a:cxnLst/>
              <a:rect l="l" t="t" r="r" b="b"/>
              <a:pathLst>
                <a:path w="4409" h="3203" fill="none" extrusionOk="0">
                  <a:moveTo>
                    <a:pt x="4235" y="3203"/>
                  </a:moveTo>
                  <a:cubicBezTo>
                    <a:pt x="4408" y="3190"/>
                    <a:pt x="4231" y="2880"/>
                    <a:pt x="4185" y="2673"/>
                  </a:cubicBezTo>
                  <a:cubicBezTo>
                    <a:pt x="4140" y="2466"/>
                    <a:pt x="3620" y="1680"/>
                    <a:pt x="3128" y="1358"/>
                  </a:cubicBezTo>
                  <a:cubicBezTo>
                    <a:pt x="2636" y="1037"/>
                    <a:pt x="1747" y="221"/>
                    <a:pt x="1576" y="137"/>
                  </a:cubicBezTo>
                  <a:cubicBezTo>
                    <a:pt x="1494" y="90"/>
                    <a:pt x="1402" y="62"/>
                    <a:pt x="1307" y="57"/>
                  </a:cubicBezTo>
                  <a:cubicBezTo>
                    <a:pt x="1307" y="57"/>
                    <a:pt x="1158" y="1"/>
                    <a:pt x="1015" y="167"/>
                  </a:cubicBezTo>
                  <a:cubicBezTo>
                    <a:pt x="873" y="333"/>
                    <a:pt x="681" y="627"/>
                    <a:pt x="549" y="793"/>
                  </a:cubicBezTo>
                  <a:cubicBezTo>
                    <a:pt x="416" y="957"/>
                    <a:pt x="351" y="1253"/>
                    <a:pt x="265" y="1423"/>
                  </a:cubicBezTo>
                  <a:cubicBezTo>
                    <a:pt x="181" y="1594"/>
                    <a:pt x="1" y="1753"/>
                    <a:pt x="72" y="1796"/>
                  </a:cubicBezTo>
                  <a:cubicBezTo>
                    <a:pt x="118" y="1820"/>
                    <a:pt x="174" y="1816"/>
                    <a:pt x="217" y="1786"/>
                  </a:cubicBezTo>
                  <a:cubicBezTo>
                    <a:pt x="215" y="1818"/>
                    <a:pt x="237" y="1846"/>
                    <a:pt x="269" y="1850"/>
                  </a:cubicBezTo>
                  <a:cubicBezTo>
                    <a:pt x="310" y="1857"/>
                    <a:pt x="353" y="1857"/>
                    <a:pt x="396" y="1850"/>
                  </a:cubicBezTo>
                  <a:cubicBezTo>
                    <a:pt x="396" y="1850"/>
                    <a:pt x="386" y="1870"/>
                    <a:pt x="476" y="1874"/>
                  </a:cubicBezTo>
                  <a:cubicBezTo>
                    <a:pt x="547" y="1864"/>
                    <a:pt x="612" y="1831"/>
                    <a:pt x="660" y="1779"/>
                  </a:cubicBezTo>
                  <a:cubicBezTo>
                    <a:pt x="627" y="1840"/>
                    <a:pt x="608" y="1891"/>
                    <a:pt x="632" y="1900"/>
                  </a:cubicBezTo>
                  <a:cubicBezTo>
                    <a:pt x="703" y="1924"/>
                    <a:pt x="757" y="1881"/>
                    <a:pt x="865" y="1766"/>
                  </a:cubicBezTo>
                  <a:cubicBezTo>
                    <a:pt x="972" y="1637"/>
                    <a:pt x="1067" y="1497"/>
                    <a:pt x="1143" y="1348"/>
                  </a:cubicBezTo>
                  <a:cubicBezTo>
                    <a:pt x="1212" y="1227"/>
                    <a:pt x="1281" y="1242"/>
                    <a:pt x="1357" y="964"/>
                  </a:cubicBezTo>
                  <a:cubicBezTo>
                    <a:pt x="1400" y="810"/>
                    <a:pt x="1438" y="679"/>
                    <a:pt x="1458" y="595"/>
                  </a:cubicBezTo>
                  <a:cubicBezTo>
                    <a:pt x="1618" y="780"/>
                    <a:pt x="2345" y="1600"/>
                    <a:pt x="2433" y="1755"/>
                  </a:cubicBezTo>
                  <a:cubicBezTo>
                    <a:pt x="2556" y="2002"/>
                    <a:pt x="2694" y="2241"/>
                    <a:pt x="2845" y="2470"/>
                  </a:cubicBezTo>
                  <a:cubicBezTo>
                    <a:pt x="2921" y="2582"/>
                    <a:pt x="3014" y="2679"/>
                    <a:pt x="3122" y="2757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4297266" y="1458418"/>
              <a:ext cx="19010" cy="34750"/>
            </a:xfrm>
            <a:custGeom>
              <a:avLst/>
              <a:gdLst/>
              <a:ahLst/>
              <a:cxnLst/>
              <a:rect l="l" t="t" r="r" b="b"/>
              <a:pathLst>
                <a:path w="372" h="680" fill="none" extrusionOk="0">
                  <a:moveTo>
                    <a:pt x="1" y="679"/>
                  </a:moveTo>
                  <a:cubicBezTo>
                    <a:pt x="64" y="586"/>
                    <a:pt x="126" y="489"/>
                    <a:pt x="180" y="390"/>
                  </a:cubicBezTo>
                  <a:cubicBezTo>
                    <a:pt x="213" y="314"/>
                    <a:pt x="347" y="61"/>
                    <a:pt x="372" y="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4288119" y="1452745"/>
              <a:ext cx="20185" cy="37100"/>
            </a:xfrm>
            <a:custGeom>
              <a:avLst/>
              <a:gdLst/>
              <a:ahLst/>
              <a:cxnLst/>
              <a:rect l="l" t="t" r="r" b="b"/>
              <a:pathLst>
                <a:path w="395" h="726" fill="none" extrusionOk="0">
                  <a:moveTo>
                    <a:pt x="1" y="725"/>
                  </a:moveTo>
                  <a:cubicBezTo>
                    <a:pt x="1" y="725"/>
                    <a:pt x="141" y="485"/>
                    <a:pt x="200" y="349"/>
                  </a:cubicBezTo>
                  <a:cubicBezTo>
                    <a:pt x="258" y="229"/>
                    <a:pt x="323" y="112"/>
                    <a:pt x="394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4313261" y="1462353"/>
              <a:ext cx="13389" cy="24989"/>
            </a:xfrm>
            <a:custGeom>
              <a:avLst/>
              <a:gdLst/>
              <a:ahLst/>
              <a:cxnLst/>
              <a:rect l="l" t="t" r="r" b="b"/>
              <a:pathLst>
                <a:path w="262" h="489" fill="none" extrusionOk="0">
                  <a:moveTo>
                    <a:pt x="1" y="489"/>
                  </a:moveTo>
                  <a:lnTo>
                    <a:pt x="262" y="0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4276519" y="1369142"/>
              <a:ext cx="23201" cy="37458"/>
            </a:xfrm>
            <a:custGeom>
              <a:avLst/>
              <a:gdLst/>
              <a:ahLst/>
              <a:cxnLst/>
              <a:rect l="l" t="t" r="r" b="b"/>
              <a:pathLst>
                <a:path w="454" h="733" extrusionOk="0">
                  <a:moveTo>
                    <a:pt x="279" y="1"/>
                  </a:moveTo>
                  <a:cubicBezTo>
                    <a:pt x="209" y="1"/>
                    <a:pt x="137" y="65"/>
                    <a:pt x="137" y="65"/>
                  </a:cubicBezTo>
                  <a:lnTo>
                    <a:pt x="1" y="732"/>
                  </a:lnTo>
                  <a:cubicBezTo>
                    <a:pt x="1" y="732"/>
                    <a:pt x="453" y="455"/>
                    <a:pt x="405" y="162"/>
                  </a:cubicBezTo>
                  <a:cubicBezTo>
                    <a:pt x="384" y="37"/>
                    <a:pt x="332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149376" y="1263105"/>
              <a:ext cx="143496" cy="207885"/>
            </a:xfrm>
            <a:custGeom>
              <a:avLst/>
              <a:gdLst/>
              <a:ahLst/>
              <a:cxnLst/>
              <a:rect l="l" t="t" r="r" b="b"/>
              <a:pathLst>
                <a:path w="2808" h="4068" extrusionOk="0">
                  <a:moveTo>
                    <a:pt x="1410" y="1"/>
                  </a:moveTo>
                  <a:cubicBezTo>
                    <a:pt x="1218" y="1"/>
                    <a:pt x="1035" y="49"/>
                    <a:pt x="886" y="161"/>
                  </a:cubicBezTo>
                  <a:cubicBezTo>
                    <a:pt x="513" y="310"/>
                    <a:pt x="237" y="632"/>
                    <a:pt x="146" y="1024"/>
                  </a:cubicBezTo>
                  <a:cubicBezTo>
                    <a:pt x="1" y="1680"/>
                    <a:pt x="84" y="2615"/>
                    <a:pt x="232" y="2908"/>
                  </a:cubicBezTo>
                  <a:cubicBezTo>
                    <a:pt x="377" y="3199"/>
                    <a:pt x="766" y="3989"/>
                    <a:pt x="1216" y="4061"/>
                  </a:cubicBezTo>
                  <a:cubicBezTo>
                    <a:pt x="1240" y="4065"/>
                    <a:pt x="1264" y="4067"/>
                    <a:pt x="1289" y="4067"/>
                  </a:cubicBezTo>
                  <a:cubicBezTo>
                    <a:pt x="1731" y="4067"/>
                    <a:pt x="2305" y="3473"/>
                    <a:pt x="2455" y="2956"/>
                  </a:cubicBezTo>
                  <a:cubicBezTo>
                    <a:pt x="2612" y="2410"/>
                    <a:pt x="2807" y="1134"/>
                    <a:pt x="2600" y="660"/>
                  </a:cubicBezTo>
                  <a:cubicBezTo>
                    <a:pt x="2451" y="319"/>
                    <a:pt x="1904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4210239" y="1399753"/>
              <a:ext cx="17375" cy="5570"/>
            </a:xfrm>
            <a:custGeom>
              <a:avLst/>
              <a:gdLst/>
              <a:ahLst/>
              <a:cxnLst/>
              <a:rect l="l" t="t" r="r" b="b"/>
              <a:pathLst>
                <a:path w="340" h="109" fill="none" extrusionOk="0">
                  <a:moveTo>
                    <a:pt x="0" y="12"/>
                  </a:moveTo>
                  <a:cubicBezTo>
                    <a:pt x="0" y="12"/>
                    <a:pt x="218" y="109"/>
                    <a:pt x="340" y="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4193375" y="1414061"/>
              <a:ext cx="51000" cy="11191"/>
            </a:xfrm>
            <a:custGeom>
              <a:avLst/>
              <a:gdLst/>
              <a:ahLst/>
              <a:cxnLst/>
              <a:rect l="l" t="t" r="r" b="b"/>
              <a:pathLst>
                <a:path w="998" h="219" fill="none" extrusionOk="0">
                  <a:moveTo>
                    <a:pt x="1" y="0"/>
                  </a:moveTo>
                  <a:cubicBezTo>
                    <a:pt x="1" y="0"/>
                    <a:pt x="258" y="219"/>
                    <a:pt x="535" y="219"/>
                  </a:cubicBezTo>
                  <a:cubicBezTo>
                    <a:pt x="711" y="213"/>
                    <a:pt x="876" y="138"/>
                    <a:pt x="998" y="12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172321" y="1347679"/>
              <a:ext cx="29844" cy="5570"/>
            </a:xfrm>
            <a:custGeom>
              <a:avLst/>
              <a:gdLst/>
              <a:ahLst/>
              <a:cxnLst/>
              <a:rect l="l" t="t" r="r" b="b"/>
              <a:pathLst>
                <a:path w="584" h="109" fill="none" extrusionOk="0">
                  <a:moveTo>
                    <a:pt x="1" y="109"/>
                  </a:moveTo>
                  <a:cubicBezTo>
                    <a:pt x="181" y="19"/>
                    <a:pt x="390" y="0"/>
                    <a:pt x="584" y="6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4237579" y="1348804"/>
              <a:ext cx="29180" cy="11191"/>
            </a:xfrm>
            <a:custGeom>
              <a:avLst/>
              <a:gdLst/>
              <a:ahLst/>
              <a:cxnLst/>
              <a:rect l="l" t="t" r="r" b="b"/>
              <a:pathLst>
                <a:path w="571" h="219" fill="none" extrusionOk="0">
                  <a:moveTo>
                    <a:pt x="0" y="87"/>
                  </a:moveTo>
                  <a:cubicBezTo>
                    <a:pt x="0" y="87"/>
                    <a:pt x="364" y="1"/>
                    <a:pt x="571" y="219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4184330" y="1362448"/>
              <a:ext cx="8534" cy="14309"/>
            </a:xfrm>
            <a:custGeom>
              <a:avLst/>
              <a:gdLst/>
              <a:ahLst/>
              <a:cxnLst/>
              <a:rect l="l" t="t" r="r" b="b"/>
              <a:pathLst>
                <a:path w="167" h="280" extrusionOk="0">
                  <a:moveTo>
                    <a:pt x="86" y="0"/>
                  </a:moveTo>
                  <a:cubicBezTo>
                    <a:pt x="40" y="0"/>
                    <a:pt x="0" y="64"/>
                    <a:pt x="0" y="142"/>
                  </a:cubicBezTo>
                  <a:cubicBezTo>
                    <a:pt x="0" y="218"/>
                    <a:pt x="43" y="280"/>
                    <a:pt x="86" y="280"/>
                  </a:cubicBezTo>
                  <a:cubicBezTo>
                    <a:pt x="129" y="280"/>
                    <a:pt x="166" y="222"/>
                    <a:pt x="166" y="142"/>
                  </a:cubicBezTo>
                  <a:cubicBezTo>
                    <a:pt x="166" y="64"/>
                    <a:pt x="133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4246215" y="1362550"/>
              <a:ext cx="8739" cy="14206"/>
            </a:xfrm>
            <a:custGeom>
              <a:avLst/>
              <a:gdLst/>
              <a:ahLst/>
              <a:cxnLst/>
              <a:rect l="l" t="t" r="r" b="b"/>
              <a:pathLst>
                <a:path w="171" h="278" extrusionOk="0">
                  <a:moveTo>
                    <a:pt x="85" y="0"/>
                  </a:moveTo>
                  <a:cubicBezTo>
                    <a:pt x="38" y="0"/>
                    <a:pt x="1" y="62"/>
                    <a:pt x="1" y="138"/>
                  </a:cubicBezTo>
                  <a:cubicBezTo>
                    <a:pt x="1" y="216"/>
                    <a:pt x="38" y="278"/>
                    <a:pt x="85" y="278"/>
                  </a:cubicBezTo>
                  <a:cubicBezTo>
                    <a:pt x="131" y="278"/>
                    <a:pt x="170" y="216"/>
                    <a:pt x="170" y="138"/>
                  </a:cubicBezTo>
                  <a:cubicBezTo>
                    <a:pt x="170" y="62"/>
                    <a:pt x="131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4152903" y="1263105"/>
              <a:ext cx="135677" cy="103585"/>
            </a:xfrm>
            <a:custGeom>
              <a:avLst/>
              <a:gdLst/>
              <a:ahLst/>
              <a:cxnLst/>
              <a:rect l="l" t="t" r="r" b="b"/>
              <a:pathLst>
                <a:path w="2655" h="2027" extrusionOk="0">
                  <a:moveTo>
                    <a:pt x="1343" y="0"/>
                  </a:moveTo>
                  <a:cubicBezTo>
                    <a:pt x="1151" y="0"/>
                    <a:pt x="967" y="48"/>
                    <a:pt x="817" y="161"/>
                  </a:cubicBezTo>
                  <a:cubicBezTo>
                    <a:pt x="444" y="310"/>
                    <a:pt x="168" y="632"/>
                    <a:pt x="77" y="1024"/>
                  </a:cubicBezTo>
                  <a:cubicBezTo>
                    <a:pt x="27" y="1272"/>
                    <a:pt x="0" y="1525"/>
                    <a:pt x="2" y="1778"/>
                  </a:cubicBezTo>
                  <a:cubicBezTo>
                    <a:pt x="118" y="1633"/>
                    <a:pt x="198" y="1462"/>
                    <a:pt x="233" y="1279"/>
                  </a:cubicBezTo>
                  <a:cubicBezTo>
                    <a:pt x="284" y="962"/>
                    <a:pt x="588" y="392"/>
                    <a:pt x="1450" y="379"/>
                  </a:cubicBezTo>
                  <a:cubicBezTo>
                    <a:pt x="1471" y="378"/>
                    <a:pt x="1492" y="377"/>
                    <a:pt x="1512" y="377"/>
                  </a:cubicBezTo>
                  <a:cubicBezTo>
                    <a:pt x="2026" y="377"/>
                    <a:pt x="2460" y="778"/>
                    <a:pt x="2492" y="1298"/>
                  </a:cubicBezTo>
                  <a:cubicBezTo>
                    <a:pt x="2494" y="1313"/>
                    <a:pt x="2494" y="1326"/>
                    <a:pt x="2494" y="1341"/>
                  </a:cubicBezTo>
                  <a:cubicBezTo>
                    <a:pt x="2483" y="1559"/>
                    <a:pt x="2410" y="1631"/>
                    <a:pt x="2483" y="1823"/>
                  </a:cubicBezTo>
                  <a:cubicBezTo>
                    <a:pt x="2505" y="1883"/>
                    <a:pt x="2537" y="1956"/>
                    <a:pt x="2567" y="2026"/>
                  </a:cubicBezTo>
                  <a:cubicBezTo>
                    <a:pt x="2636" y="1499"/>
                    <a:pt x="2654" y="938"/>
                    <a:pt x="2531" y="655"/>
                  </a:cubicBezTo>
                  <a:cubicBezTo>
                    <a:pt x="2382" y="315"/>
                    <a:pt x="1837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4132053" y="1362346"/>
              <a:ext cx="26062" cy="41853"/>
            </a:xfrm>
            <a:custGeom>
              <a:avLst/>
              <a:gdLst/>
              <a:ahLst/>
              <a:cxnLst/>
              <a:rect l="l" t="t" r="r" b="b"/>
              <a:pathLst>
                <a:path w="510" h="819" extrusionOk="0">
                  <a:moveTo>
                    <a:pt x="279" y="1"/>
                  </a:moveTo>
                  <a:cubicBezTo>
                    <a:pt x="233" y="1"/>
                    <a:pt x="182" y="36"/>
                    <a:pt x="133" y="150"/>
                  </a:cubicBezTo>
                  <a:cubicBezTo>
                    <a:pt x="0" y="451"/>
                    <a:pt x="509" y="819"/>
                    <a:pt x="509" y="819"/>
                  </a:cubicBezTo>
                  <a:lnTo>
                    <a:pt x="412" y="101"/>
                  </a:lnTo>
                  <a:cubicBezTo>
                    <a:pt x="412" y="101"/>
                    <a:pt x="354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0"/>
          <p:cNvGrpSpPr/>
          <p:nvPr/>
        </p:nvGrpSpPr>
        <p:grpSpPr>
          <a:xfrm>
            <a:off x="6817408" y="2080380"/>
            <a:ext cx="1565452" cy="2872722"/>
            <a:chOff x="2849618" y="932679"/>
            <a:chExt cx="820702" cy="1505980"/>
          </a:xfrm>
        </p:grpSpPr>
        <p:sp>
          <p:nvSpPr>
            <p:cNvPr id="758" name="Google Shape;758;p40"/>
            <p:cNvSpPr/>
            <p:nvPr/>
          </p:nvSpPr>
          <p:spPr>
            <a:xfrm>
              <a:off x="3007524" y="2326387"/>
              <a:ext cx="155709" cy="112272"/>
            </a:xfrm>
            <a:custGeom>
              <a:avLst/>
              <a:gdLst/>
              <a:ahLst/>
              <a:cxnLst/>
              <a:rect l="l" t="t" r="r" b="b"/>
              <a:pathLst>
                <a:path w="3047" h="2197" extrusionOk="0">
                  <a:moveTo>
                    <a:pt x="1694" y="0"/>
                  </a:moveTo>
                  <a:cubicBezTo>
                    <a:pt x="1514" y="0"/>
                    <a:pt x="1364" y="38"/>
                    <a:pt x="1287" y="126"/>
                  </a:cubicBezTo>
                  <a:cubicBezTo>
                    <a:pt x="1287" y="126"/>
                    <a:pt x="769" y="771"/>
                    <a:pt x="437" y="1142"/>
                  </a:cubicBezTo>
                  <a:cubicBezTo>
                    <a:pt x="105" y="1513"/>
                    <a:pt x="1" y="1724"/>
                    <a:pt x="146" y="1869"/>
                  </a:cubicBezTo>
                  <a:cubicBezTo>
                    <a:pt x="260" y="1982"/>
                    <a:pt x="436" y="2197"/>
                    <a:pt x="813" y="2197"/>
                  </a:cubicBezTo>
                  <a:cubicBezTo>
                    <a:pt x="919" y="2197"/>
                    <a:pt x="1041" y="2180"/>
                    <a:pt x="1182" y="2139"/>
                  </a:cubicBezTo>
                  <a:cubicBezTo>
                    <a:pt x="1825" y="1951"/>
                    <a:pt x="1952" y="1785"/>
                    <a:pt x="2282" y="1412"/>
                  </a:cubicBezTo>
                  <a:cubicBezTo>
                    <a:pt x="2614" y="1040"/>
                    <a:pt x="2863" y="1142"/>
                    <a:pt x="2968" y="685"/>
                  </a:cubicBezTo>
                  <a:cubicBezTo>
                    <a:pt x="3046" y="343"/>
                    <a:pt x="2235" y="0"/>
                    <a:pt x="1694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3010845" y="2356639"/>
              <a:ext cx="148759" cy="82020"/>
            </a:xfrm>
            <a:custGeom>
              <a:avLst/>
              <a:gdLst/>
              <a:ahLst/>
              <a:cxnLst/>
              <a:rect l="l" t="t" r="r" b="b"/>
              <a:pathLst>
                <a:path w="2911" h="1605" extrusionOk="0">
                  <a:moveTo>
                    <a:pt x="2903" y="0"/>
                  </a:moveTo>
                  <a:cubicBezTo>
                    <a:pt x="2618" y="108"/>
                    <a:pt x="2377" y="310"/>
                    <a:pt x="2219" y="571"/>
                  </a:cubicBezTo>
                  <a:cubicBezTo>
                    <a:pt x="1948" y="1027"/>
                    <a:pt x="1637" y="1234"/>
                    <a:pt x="974" y="1359"/>
                  </a:cubicBezTo>
                  <a:cubicBezTo>
                    <a:pt x="894" y="1374"/>
                    <a:pt x="820" y="1380"/>
                    <a:pt x="751" y="1380"/>
                  </a:cubicBezTo>
                  <a:cubicBezTo>
                    <a:pt x="311" y="1380"/>
                    <a:pt x="84" y="1113"/>
                    <a:pt x="31" y="1044"/>
                  </a:cubicBezTo>
                  <a:lnTo>
                    <a:pt x="31" y="1044"/>
                  </a:lnTo>
                  <a:cubicBezTo>
                    <a:pt x="1" y="1124"/>
                    <a:pt x="20" y="1215"/>
                    <a:pt x="81" y="1277"/>
                  </a:cubicBezTo>
                  <a:cubicBezTo>
                    <a:pt x="196" y="1390"/>
                    <a:pt x="372" y="1604"/>
                    <a:pt x="748" y="1604"/>
                  </a:cubicBezTo>
                  <a:cubicBezTo>
                    <a:pt x="854" y="1604"/>
                    <a:pt x="977" y="1587"/>
                    <a:pt x="1119" y="1545"/>
                  </a:cubicBezTo>
                  <a:cubicBezTo>
                    <a:pt x="1762" y="1359"/>
                    <a:pt x="1887" y="1193"/>
                    <a:pt x="2219" y="820"/>
                  </a:cubicBezTo>
                  <a:cubicBezTo>
                    <a:pt x="2550" y="448"/>
                    <a:pt x="2798" y="550"/>
                    <a:pt x="2903" y="93"/>
                  </a:cubicBezTo>
                  <a:cubicBezTo>
                    <a:pt x="2910" y="64"/>
                    <a:pt x="2910" y="30"/>
                    <a:pt x="2903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3340914" y="2326387"/>
              <a:ext cx="155607" cy="112272"/>
            </a:xfrm>
            <a:custGeom>
              <a:avLst/>
              <a:gdLst/>
              <a:ahLst/>
              <a:cxnLst/>
              <a:rect l="l" t="t" r="r" b="b"/>
              <a:pathLst>
                <a:path w="3045" h="2197" extrusionOk="0">
                  <a:moveTo>
                    <a:pt x="1352" y="0"/>
                  </a:moveTo>
                  <a:cubicBezTo>
                    <a:pt x="811" y="0"/>
                    <a:pt x="1" y="343"/>
                    <a:pt x="78" y="685"/>
                  </a:cubicBezTo>
                  <a:cubicBezTo>
                    <a:pt x="182" y="1142"/>
                    <a:pt x="430" y="1040"/>
                    <a:pt x="762" y="1412"/>
                  </a:cubicBezTo>
                  <a:cubicBezTo>
                    <a:pt x="1095" y="1785"/>
                    <a:pt x="1218" y="1951"/>
                    <a:pt x="1861" y="2139"/>
                  </a:cubicBezTo>
                  <a:cubicBezTo>
                    <a:pt x="2003" y="2180"/>
                    <a:pt x="2125" y="2197"/>
                    <a:pt x="2231" y="2197"/>
                  </a:cubicBezTo>
                  <a:cubicBezTo>
                    <a:pt x="2610" y="2197"/>
                    <a:pt x="2786" y="1982"/>
                    <a:pt x="2899" y="1869"/>
                  </a:cubicBezTo>
                  <a:cubicBezTo>
                    <a:pt x="3045" y="1724"/>
                    <a:pt x="2940" y="1513"/>
                    <a:pt x="2609" y="1142"/>
                  </a:cubicBezTo>
                  <a:cubicBezTo>
                    <a:pt x="2277" y="771"/>
                    <a:pt x="1759" y="126"/>
                    <a:pt x="1759" y="126"/>
                  </a:cubicBezTo>
                  <a:cubicBezTo>
                    <a:pt x="1681" y="38"/>
                    <a:pt x="1531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3344491" y="2356639"/>
              <a:ext cx="148810" cy="82020"/>
            </a:xfrm>
            <a:custGeom>
              <a:avLst/>
              <a:gdLst/>
              <a:ahLst/>
              <a:cxnLst/>
              <a:rect l="l" t="t" r="r" b="b"/>
              <a:pathLst>
                <a:path w="2912" h="1605" extrusionOk="0">
                  <a:moveTo>
                    <a:pt x="8" y="0"/>
                  </a:moveTo>
                  <a:cubicBezTo>
                    <a:pt x="0" y="30"/>
                    <a:pt x="0" y="64"/>
                    <a:pt x="8" y="93"/>
                  </a:cubicBezTo>
                  <a:cubicBezTo>
                    <a:pt x="110" y="550"/>
                    <a:pt x="358" y="448"/>
                    <a:pt x="692" y="820"/>
                  </a:cubicBezTo>
                  <a:cubicBezTo>
                    <a:pt x="1024" y="1193"/>
                    <a:pt x="1147" y="1359"/>
                    <a:pt x="1791" y="1545"/>
                  </a:cubicBezTo>
                  <a:cubicBezTo>
                    <a:pt x="1933" y="1587"/>
                    <a:pt x="2056" y="1604"/>
                    <a:pt x="2163" y="1604"/>
                  </a:cubicBezTo>
                  <a:cubicBezTo>
                    <a:pt x="2540" y="1604"/>
                    <a:pt x="2716" y="1390"/>
                    <a:pt x="2828" y="1277"/>
                  </a:cubicBezTo>
                  <a:cubicBezTo>
                    <a:pt x="2891" y="1217"/>
                    <a:pt x="2911" y="1124"/>
                    <a:pt x="2880" y="1044"/>
                  </a:cubicBezTo>
                  <a:lnTo>
                    <a:pt x="2880" y="1044"/>
                  </a:lnTo>
                  <a:cubicBezTo>
                    <a:pt x="2827" y="1113"/>
                    <a:pt x="2599" y="1380"/>
                    <a:pt x="2159" y="1380"/>
                  </a:cubicBezTo>
                  <a:cubicBezTo>
                    <a:pt x="2090" y="1380"/>
                    <a:pt x="2016" y="1374"/>
                    <a:pt x="1937" y="1359"/>
                  </a:cubicBezTo>
                  <a:cubicBezTo>
                    <a:pt x="1273" y="1234"/>
                    <a:pt x="962" y="1027"/>
                    <a:pt x="692" y="571"/>
                  </a:cubicBezTo>
                  <a:cubicBezTo>
                    <a:pt x="533" y="310"/>
                    <a:pt x="293" y="108"/>
                    <a:pt x="8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3064758" y="1664155"/>
              <a:ext cx="378567" cy="704857"/>
            </a:xfrm>
            <a:custGeom>
              <a:avLst/>
              <a:gdLst/>
              <a:ahLst/>
              <a:cxnLst/>
              <a:rect l="l" t="t" r="r" b="b"/>
              <a:pathLst>
                <a:path w="7408" h="13793" extrusionOk="0">
                  <a:moveTo>
                    <a:pt x="1018" y="0"/>
                  </a:moveTo>
                  <a:cubicBezTo>
                    <a:pt x="1018" y="0"/>
                    <a:pt x="603" y="3008"/>
                    <a:pt x="623" y="4253"/>
                  </a:cubicBezTo>
                  <a:cubicBezTo>
                    <a:pt x="646" y="5498"/>
                    <a:pt x="375" y="6950"/>
                    <a:pt x="353" y="8113"/>
                  </a:cubicBezTo>
                  <a:cubicBezTo>
                    <a:pt x="333" y="9274"/>
                    <a:pt x="353" y="10540"/>
                    <a:pt x="353" y="11203"/>
                  </a:cubicBezTo>
                  <a:cubicBezTo>
                    <a:pt x="353" y="11868"/>
                    <a:pt x="312" y="12636"/>
                    <a:pt x="312" y="12636"/>
                  </a:cubicBezTo>
                  <a:cubicBezTo>
                    <a:pt x="312" y="12636"/>
                    <a:pt x="85" y="12698"/>
                    <a:pt x="62" y="12884"/>
                  </a:cubicBezTo>
                  <a:cubicBezTo>
                    <a:pt x="42" y="13070"/>
                    <a:pt x="1" y="13279"/>
                    <a:pt x="1" y="13279"/>
                  </a:cubicBezTo>
                  <a:cubicBezTo>
                    <a:pt x="333" y="13456"/>
                    <a:pt x="679" y="13602"/>
                    <a:pt x="1039" y="13715"/>
                  </a:cubicBezTo>
                  <a:cubicBezTo>
                    <a:pt x="1210" y="13767"/>
                    <a:pt x="1388" y="13792"/>
                    <a:pt x="1566" y="13792"/>
                  </a:cubicBezTo>
                  <a:cubicBezTo>
                    <a:pt x="1647" y="13792"/>
                    <a:pt x="1727" y="13787"/>
                    <a:pt x="1807" y="13777"/>
                  </a:cubicBezTo>
                  <a:cubicBezTo>
                    <a:pt x="1807" y="13777"/>
                    <a:pt x="1993" y="13736"/>
                    <a:pt x="2055" y="13175"/>
                  </a:cubicBezTo>
                  <a:cubicBezTo>
                    <a:pt x="2118" y="12614"/>
                    <a:pt x="2014" y="12530"/>
                    <a:pt x="2097" y="12241"/>
                  </a:cubicBezTo>
                  <a:cubicBezTo>
                    <a:pt x="2179" y="11952"/>
                    <a:pt x="2904" y="5996"/>
                    <a:pt x="2968" y="5416"/>
                  </a:cubicBezTo>
                  <a:cubicBezTo>
                    <a:pt x="3033" y="4835"/>
                    <a:pt x="3590" y="1706"/>
                    <a:pt x="3590" y="1706"/>
                  </a:cubicBezTo>
                  <a:lnTo>
                    <a:pt x="3704" y="1693"/>
                  </a:lnTo>
                  <a:lnTo>
                    <a:pt x="3818" y="1706"/>
                  </a:lnTo>
                  <a:cubicBezTo>
                    <a:pt x="3818" y="1706"/>
                    <a:pt x="4382" y="4837"/>
                    <a:pt x="4442" y="5416"/>
                  </a:cubicBezTo>
                  <a:cubicBezTo>
                    <a:pt x="4500" y="5994"/>
                    <a:pt x="5228" y="11950"/>
                    <a:pt x="5312" y="12241"/>
                  </a:cubicBezTo>
                  <a:cubicBezTo>
                    <a:pt x="5396" y="12532"/>
                    <a:pt x="5292" y="12616"/>
                    <a:pt x="5353" y="13175"/>
                  </a:cubicBezTo>
                  <a:cubicBezTo>
                    <a:pt x="5417" y="13734"/>
                    <a:pt x="5603" y="13777"/>
                    <a:pt x="5603" y="13777"/>
                  </a:cubicBezTo>
                  <a:cubicBezTo>
                    <a:pt x="5683" y="13787"/>
                    <a:pt x="5763" y="13792"/>
                    <a:pt x="5843" y="13792"/>
                  </a:cubicBezTo>
                  <a:cubicBezTo>
                    <a:pt x="6021" y="13792"/>
                    <a:pt x="6199" y="13767"/>
                    <a:pt x="6371" y="13715"/>
                  </a:cubicBezTo>
                  <a:cubicBezTo>
                    <a:pt x="6729" y="13602"/>
                    <a:pt x="7075" y="13456"/>
                    <a:pt x="7407" y="13279"/>
                  </a:cubicBezTo>
                  <a:cubicBezTo>
                    <a:pt x="7407" y="13279"/>
                    <a:pt x="7366" y="13074"/>
                    <a:pt x="7346" y="12884"/>
                  </a:cubicBezTo>
                  <a:cubicBezTo>
                    <a:pt x="7325" y="12698"/>
                    <a:pt x="7098" y="12636"/>
                    <a:pt x="7098" y="12636"/>
                  </a:cubicBezTo>
                  <a:cubicBezTo>
                    <a:pt x="7098" y="12636"/>
                    <a:pt x="7055" y="11868"/>
                    <a:pt x="7055" y="11203"/>
                  </a:cubicBezTo>
                  <a:cubicBezTo>
                    <a:pt x="7055" y="10540"/>
                    <a:pt x="7075" y="9274"/>
                    <a:pt x="7055" y="8113"/>
                  </a:cubicBezTo>
                  <a:cubicBezTo>
                    <a:pt x="7034" y="6950"/>
                    <a:pt x="6764" y="5498"/>
                    <a:pt x="6785" y="4253"/>
                  </a:cubicBezTo>
                  <a:cubicBezTo>
                    <a:pt x="6807" y="3008"/>
                    <a:pt x="6391" y="0"/>
                    <a:pt x="6391" y="0"/>
                  </a:cubicBezTo>
                  <a:lnTo>
                    <a:pt x="3704" y="507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3112845" y="1664359"/>
              <a:ext cx="282444" cy="58870"/>
            </a:xfrm>
            <a:custGeom>
              <a:avLst/>
              <a:gdLst/>
              <a:ahLst/>
              <a:cxnLst/>
              <a:rect l="l" t="t" r="r" b="b"/>
              <a:pathLst>
                <a:path w="5527" h="1152" extrusionOk="0">
                  <a:moveTo>
                    <a:pt x="77" y="0"/>
                  </a:moveTo>
                  <a:cubicBezTo>
                    <a:pt x="77" y="0"/>
                    <a:pt x="46" y="224"/>
                    <a:pt x="1" y="572"/>
                  </a:cubicBezTo>
                  <a:cubicBezTo>
                    <a:pt x="456" y="757"/>
                    <a:pt x="1579" y="1152"/>
                    <a:pt x="2811" y="1152"/>
                  </a:cubicBezTo>
                  <a:cubicBezTo>
                    <a:pt x="4017" y="1152"/>
                    <a:pt x="5074" y="772"/>
                    <a:pt x="5527" y="584"/>
                  </a:cubicBezTo>
                  <a:cubicBezTo>
                    <a:pt x="5482" y="229"/>
                    <a:pt x="5450" y="0"/>
                    <a:pt x="5450" y="0"/>
                  </a:cubicBezTo>
                  <a:lnTo>
                    <a:pt x="2763" y="50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2855240" y="1287021"/>
              <a:ext cx="810997" cy="417967"/>
            </a:xfrm>
            <a:custGeom>
              <a:avLst/>
              <a:gdLst/>
              <a:ahLst/>
              <a:cxnLst/>
              <a:rect l="l" t="t" r="r" b="b"/>
              <a:pathLst>
                <a:path w="15870" h="8179" extrusionOk="0">
                  <a:moveTo>
                    <a:pt x="5001" y="1"/>
                  </a:moveTo>
                  <a:cubicBezTo>
                    <a:pt x="4840" y="1"/>
                    <a:pt x="4676" y="7"/>
                    <a:pt x="4578" y="30"/>
                  </a:cubicBezTo>
                  <a:cubicBezTo>
                    <a:pt x="4336" y="84"/>
                    <a:pt x="3676" y="466"/>
                    <a:pt x="3676" y="466"/>
                  </a:cubicBezTo>
                  <a:cubicBezTo>
                    <a:pt x="3676" y="466"/>
                    <a:pt x="1982" y="932"/>
                    <a:pt x="1518" y="1081"/>
                  </a:cubicBezTo>
                  <a:cubicBezTo>
                    <a:pt x="1054" y="1232"/>
                    <a:pt x="1" y="2449"/>
                    <a:pt x="137" y="2557"/>
                  </a:cubicBezTo>
                  <a:cubicBezTo>
                    <a:pt x="162" y="2577"/>
                    <a:pt x="212" y="2586"/>
                    <a:pt x="282" y="2586"/>
                  </a:cubicBezTo>
                  <a:cubicBezTo>
                    <a:pt x="600" y="2586"/>
                    <a:pt x="1330" y="2407"/>
                    <a:pt x="1982" y="2283"/>
                  </a:cubicBezTo>
                  <a:cubicBezTo>
                    <a:pt x="2779" y="2132"/>
                    <a:pt x="4783" y="1737"/>
                    <a:pt x="4783" y="1737"/>
                  </a:cubicBezTo>
                  <a:cubicBezTo>
                    <a:pt x="4783" y="1737"/>
                    <a:pt x="5629" y="4078"/>
                    <a:pt x="5685" y="4279"/>
                  </a:cubicBezTo>
                  <a:cubicBezTo>
                    <a:pt x="5739" y="4481"/>
                    <a:pt x="4906" y="7244"/>
                    <a:pt x="4906" y="7380"/>
                  </a:cubicBezTo>
                  <a:cubicBezTo>
                    <a:pt x="4906" y="7517"/>
                    <a:pt x="5193" y="7653"/>
                    <a:pt x="5303" y="7681"/>
                  </a:cubicBezTo>
                  <a:cubicBezTo>
                    <a:pt x="5981" y="7990"/>
                    <a:pt x="6716" y="8158"/>
                    <a:pt x="7461" y="8173"/>
                  </a:cubicBezTo>
                  <a:cubicBezTo>
                    <a:pt x="7596" y="8177"/>
                    <a:pt x="7729" y="8179"/>
                    <a:pt x="7860" y="8179"/>
                  </a:cubicBezTo>
                  <a:cubicBezTo>
                    <a:pt x="9002" y="8179"/>
                    <a:pt x="9974" y="8023"/>
                    <a:pt x="10353" y="7790"/>
                  </a:cubicBezTo>
                  <a:cubicBezTo>
                    <a:pt x="10776" y="7530"/>
                    <a:pt x="10858" y="7476"/>
                    <a:pt x="10831" y="7203"/>
                  </a:cubicBezTo>
                  <a:cubicBezTo>
                    <a:pt x="10804" y="6929"/>
                    <a:pt x="10217" y="4320"/>
                    <a:pt x="10176" y="4182"/>
                  </a:cubicBezTo>
                  <a:cubicBezTo>
                    <a:pt x="10135" y="4046"/>
                    <a:pt x="10831" y="2011"/>
                    <a:pt x="10831" y="2011"/>
                  </a:cubicBezTo>
                  <a:cubicBezTo>
                    <a:pt x="10831" y="2011"/>
                    <a:pt x="11917" y="2490"/>
                    <a:pt x="12819" y="2490"/>
                  </a:cubicBezTo>
                  <a:cubicBezTo>
                    <a:pt x="13527" y="2490"/>
                    <a:pt x="14799" y="2582"/>
                    <a:pt x="15394" y="2582"/>
                  </a:cubicBezTo>
                  <a:cubicBezTo>
                    <a:pt x="15558" y="2582"/>
                    <a:pt x="15670" y="2575"/>
                    <a:pt x="15706" y="2557"/>
                  </a:cubicBezTo>
                  <a:cubicBezTo>
                    <a:pt x="15870" y="2475"/>
                    <a:pt x="15389" y="1389"/>
                    <a:pt x="14869" y="1186"/>
                  </a:cubicBezTo>
                  <a:cubicBezTo>
                    <a:pt x="14351" y="982"/>
                    <a:pt x="12761" y="729"/>
                    <a:pt x="12297" y="621"/>
                  </a:cubicBezTo>
                  <a:cubicBezTo>
                    <a:pt x="11833" y="515"/>
                    <a:pt x="11641" y="362"/>
                    <a:pt x="11272" y="336"/>
                  </a:cubicBezTo>
                  <a:cubicBezTo>
                    <a:pt x="11131" y="327"/>
                    <a:pt x="10990" y="323"/>
                    <a:pt x="10849" y="323"/>
                  </a:cubicBezTo>
                  <a:cubicBezTo>
                    <a:pt x="10708" y="323"/>
                    <a:pt x="10567" y="327"/>
                    <a:pt x="10426" y="336"/>
                  </a:cubicBezTo>
                  <a:lnTo>
                    <a:pt x="5465" y="15"/>
                  </a:lnTo>
                  <a:cubicBezTo>
                    <a:pt x="5465" y="15"/>
                    <a:pt x="5237" y="1"/>
                    <a:pt x="5001" y="1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3133899" y="1255389"/>
              <a:ext cx="257710" cy="153359"/>
            </a:xfrm>
            <a:custGeom>
              <a:avLst/>
              <a:gdLst/>
              <a:ahLst/>
              <a:cxnLst/>
              <a:rect l="l" t="t" r="r" b="b"/>
              <a:pathLst>
                <a:path w="5043" h="3001" extrusionOk="0">
                  <a:moveTo>
                    <a:pt x="1005" y="1"/>
                  </a:moveTo>
                  <a:cubicBezTo>
                    <a:pt x="948" y="1"/>
                    <a:pt x="902" y="7"/>
                    <a:pt x="875" y="21"/>
                  </a:cubicBezTo>
                  <a:cubicBezTo>
                    <a:pt x="713" y="103"/>
                    <a:pt x="1" y="526"/>
                    <a:pt x="14" y="634"/>
                  </a:cubicBezTo>
                  <a:cubicBezTo>
                    <a:pt x="27" y="743"/>
                    <a:pt x="2414" y="3000"/>
                    <a:pt x="2577" y="3000"/>
                  </a:cubicBezTo>
                  <a:cubicBezTo>
                    <a:pt x="2579" y="3000"/>
                    <a:pt x="2581" y="3000"/>
                    <a:pt x="2582" y="2999"/>
                  </a:cubicBezTo>
                  <a:cubicBezTo>
                    <a:pt x="2692" y="2941"/>
                    <a:pt x="4906" y="1044"/>
                    <a:pt x="4973" y="949"/>
                  </a:cubicBezTo>
                  <a:cubicBezTo>
                    <a:pt x="5042" y="854"/>
                    <a:pt x="4563" y="224"/>
                    <a:pt x="4371" y="129"/>
                  </a:cubicBezTo>
                  <a:cubicBezTo>
                    <a:pt x="4318" y="103"/>
                    <a:pt x="4180" y="93"/>
                    <a:pt x="4010" y="93"/>
                  </a:cubicBezTo>
                  <a:cubicBezTo>
                    <a:pt x="3567" y="93"/>
                    <a:pt x="2899" y="157"/>
                    <a:pt x="2869" y="157"/>
                  </a:cubicBezTo>
                  <a:lnTo>
                    <a:pt x="1842" y="142"/>
                  </a:lnTo>
                  <a:cubicBezTo>
                    <a:pt x="1842" y="142"/>
                    <a:pt x="1286" y="1"/>
                    <a:pt x="1005" y="1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3209939" y="1215223"/>
              <a:ext cx="101285" cy="183713"/>
            </a:xfrm>
            <a:custGeom>
              <a:avLst/>
              <a:gdLst/>
              <a:ahLst/>
              <a:cxnLst/>
              <a:rect l="l" t="t" r="r" b="b"/>
              <a:pathLst>
                <a:path w="1982" h="3595" extrusionOk="0">
                  <a:moveTo>
                    <a:pt x="1830" y="0"/>
                  </a:moveTo>
                  <a:lnTo>
                    <a:pt x="382" y="13"/>
                  </a:lnTo>
                  <a:cubicBezTo>
                    <a:pt x="382" y="13"/>
                    <a:pt x="0" y="1366"/>
                    <a:pt x="82" y="1556"/>
                  </a:cubicBezTo>
                  <a:cubicBezTo>
                    <a:pt x="163" y="1745"/>
                    <a:pt x="916" y="3595"/>
                    <a:pt x="1059" y="3595"/>
                  </a:cubicBezTo>
                  <a:cubicBezTo>
                    <a:pt x="1062" y="3595"/>
                    <a:pt x="1064" y="3594"/>
                    <a:pt x="1066" y="3593"/>
                  </a:cubicBezTo>
                  <a:cubicBezTo>
                    <a:pt x="1187" y="3526"/>
                    <a:pt x="1981" y="1351"/>
                    <a:pt x="1981" y="1351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3217554" y="1218085"/>
              <a:ext cx="65156" cy="45635"/>
            </a:xfrm>
            <a:custGeom>
              <a:avLst/>
              <a:gdLst/>
              <a:ahLst/>
              <a:cxnLst/>
              <a:rect l="l" t="t" r="r" b="b"/>
              <a:pathLst>
                <a:path w="1275" h="893" extrusionOk="0">
                  <a:moveTo>
                    <a:pt x="222" y="0"/>
                  </a:moveTo>
                  <a:cubicBezTo>
                    <a:pt x="186" y="127"/>
                    <a:pt x="77" y="531"/>
                    <a:pt x="0" y="893"/>
                  </a:cubicBezTo>
                  <a:lnTo>
                    <a:pt x="1275" y="55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3264414" y="1303221"/>
              <a:ext cx="98423" cy="95664"/>
            </a:xfrm>
            <a:custGeom>
              <a:avLst/>
              <a:gdLst/>
              <a:ahLst/>
              <a:cxnLst/>
              <a:rect l="l" t="t" r="r" b="b"/>
              <a:pathLst>
                <a:path w="1926" h="1872" fill="none" extrusionOk="0">
                  <a:moveTo>
                    <a:pt x="0" y="1871"/>
                  </a:moveTo>
                  <a:cubicBezTo>
                    <a:pt x="0" y="1871"/>
                    <a:pt x="1625" y="395"/>
                    <a:pt x="1925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3164510" y="1294840"/>
              <a:ext cx="93671" cy="99854"/>
            </a:xfrm>
            <a:custGeom>
              <a:avLst/>
              <a:gdLst/>
              <a:ahLst/>
              <a:cxnLst/>
              <a:rect l="l" t="t" r="r" b="b"/>
              <a:pathLst>
                <a:path w="1833" h="1954" fill="none" extrusionOk="0">
                  <a:moveTo>
                    <a:pt x="1832" y="1953"/>
                  </a:moveTo>
                  <a:cubicBezTo>
                    <a:pt x="1832" y="1953"/>
                    <a:pt x="343" y="615"/>
                    <a:pt x="0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3163334" y="1102492"/>
              <a:ext cx="25091" cy="56264"/>
            </a:xfrm>
            <a:custGeom>
              <a:avLst/>
              <a:gdLst/>
              <a:ahLst/>
              <a:cxnLst/>
              <a:rect l="l" t="t" r="r" b="b"/>
              <a:pathLst>
                <a:path w="491" h="1101" extrusionOk="0">
                  <a:moveTo>
                    <a:pt x="181" y="1"/>
                  </a:moveTo>
                  <a:cubicBezTo>
                    <a:pt x="108" y="1"/>
                    <a:pt x="41" y="81"/>
                    <a:pt x="29" y="355"/>
                  </a:cubicBezTo>
                  <a:cubicBezTo>
                    <a:pt x="1" y="1013"/>
                    <a:pt x="491" y="1101"/>
                    <a:pt x="491" y="1101"/>
                  </a:cubicBezTo>
                  <a:lnTo>
                    <a:pt x="401" y="158"/>
                  </a:lnTo>
                  <a:cubicBezTo>
                    <a:pt x="401" y="158"/>
                    <a:pt x="285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3343929" y="1108419"/>
              <a:ext cx="25551" cy="47679"/>
            </a:xfrm>
            <a:custGeom>
              <a:avLst/>
              <a:gdLst/>
              <a:ahLst/>
              <a:cxnLst/>
              <a:rect l="l" t="t" r="r" b="b"/>
              <a:pathLst>
                <a:path w="500" h="933" extrusionOk="0">
                  <a:moveTo>
                    <a:pt x="333" y="1"/>
                  </a:moveTo>
                  <a:cubicBezTo>
                    <a:pt x="231" y="1"/>
                    <a:pt x="108" y="98"/>
                    <a:pt x="108" y="98"/>
                  </a:cubicBezTo>
                  <a:lnTo>
                    <a:pt x="0" y="933"/>
                  </a:lnTo>
                  <a:cubicBezTo>
                    <a:pt x="0" y="933"/>
                    <a:pt x="500" y="523"/>
                    <a:pt x="470" y="178"/>
                  </a:cubicBezTo>
                  <a:cubicBezTo>
                    <a:pt x="459" y="42"/>
                    <a:pt x="400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3213874" y="932679"/>
              <a:ext cx="122390" cy="70828"/>
            </a:xfrm>
            <a:custGeom>
              <a:avLst/>
              <a:gdLst/>
              <a:ahLst/>
              <a:cxnLst/>
              <a:rect l="l" t="t" r="r" b="b"/>
              <a:pathLst>
                <a:path w="2395" h="1386" extrusionOk="0">
                  <a:moveTo>
                    <a:pt x="1099" y="0"/>
                  </a:moveTo>
                  <a:cubicBezTo>
                    <a:pt x="639" y="0"/>
                    <a:pt x="1" y="443"/>
                    <a:pt x="40" y="758"/>
                  </a:cubicBezTo>
                  <a:cubicBezTo>
                    <a:pt x="80" y="1082"/>
                    <a:pt x="354" y="1347"/>
                    <a:pt x="354" y="1347"/>
                  </a:cubicBezTo>
                  <a:lnTo>
                    <a:pt x="1433" y="1377"/>
                  </a:lnTo>
                  <a:cubicBezTo>
                    <a:pt x="1433" y="1377"/>
                    <a:pt x="1540" y="1386"/>
                    <a:pt x="1657" y="1386"/>
                  </a:cubicBezTo>
                  <a:cubicBezTo>
                    <a:pt x="1767" y="1386"/>
                    <a:pt x="1887" y="1378"/>
                    <a:pt x="1934" y="1347"/>
                  </a:cubicBezTo>
                  <a:cubicBezTo>
                    <a:pt x="2033" y="1286"/>
                    <a:pt x="2394" y="993"/>
                    <a:pt x="2249" y="641"/>
                  </a:cubicBezTo>
                  <a:cubicBezTo>
                    <a:pt x="2102" y="287"/>
                    <a:pt x="1600" y="31"/>
                    <a:pt x="1140" y="1"/>
                  </a:cubicBezTo>
                  <a:cubicBezTo>
                    <a:pt x="1127" y="1"/>
                    <a:pt x="1113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3170795" y="992418"/>
              <a:ext cx="195825" cy="256432"/>
            </a:xfrm>
            <a:custGeom>
              <a:avLst/>
              <a:gdLst/>
              <a:ahLst/>
              <a:cxnLst/>
              <a:rect l="l" t="t" r="r" b="b"/>
              <a:pathLst>
                <a:path w="3832" h="5018" extrusionOk="0">
                  <a:moveTo>
                    <a:pt x="1798" y="1"/>
                  </a:moveTo>
                  <a:cubicBezTo>
                    <a:pt x="1409" y="1"/>
                    <a:pt x="1126" y="55"/>
                    <a:pt x="835" y="180"/>
                  </a:cubicBezTo>
                  <a:cubicBezTo>
                    <a:pt x="684" y="247"/>
                    <a:pt x="552" y="351"/>
                    <a:pt x="453" y="484"/>
                  </a:cubicBezTo>
                  <a:cubicBezTo>
                    <a:pt x="291" y="702"/>
                    <a:pt x="50" y="1061"/>
                    <a:pt x="30" y="1291"/>
                  </a:cubicBezTo>
                  <a:cubicBezTo>
                    <a:pt x="0" y="1634"/>
                    <a:pt x="192" y="2135"/>
                    <a:pt x="207" y="2204"/>
                  </a:cubicBezTo>
                  <a:cubicBezTo>
                    <a:pt x="222" y="2273"/>
                    <a:pt x="276" y="2919"/>
                    <a:pt x="412" y="3421"/>
                  </a:cubicBezTo>
                  <a:cubicBezTo>
                    <a:pt x="550" y="3920"/>
                    <a:pt x="1256" y="4785"/>
                    <a:pt x="1415" y="4914"/>
                  </a:cubicBezTo>
                  <a:cubicBezTo>
                    <a:pt x="1505" y="4987"/>
                    <a:pt x="1692" y="5018"/>
                    <a:pt x="1867" y="5018"/>
                  </a:cubicBezTo>
                  <a:cubicBezTo>
                    <a:pt x="1996" y="5018"/>
                    <a:pt x="2119" y="5001"/>
                    <a:pt x="2190" y="4971"/>
                  </a:cubicBezTo>
                  <a:cubicBezTo>
                    <a:pt x="2358" y="4902"/>
                    <a:pt x="3064" y="3868"/>
                    <a:pt x="3213" y="3624"/>
                  </a:cubicBezTo>
                  <a:cubicBezTo>
                    <a:pt x="3362" y="3378"/>
                    <a:pt x="3507" y="2524"/>
                    <a:pt x="3565" y="2113"/>
                  </a:cubicBezTo>
                  <a:cubicBezTo>
                    <a:pt x="3625" y="1701"/>
                    <a:pt x="3832" y="1257"/>
                    <a:pt x="3636" y="817"/>
                  </a:cubicBezTo>
                  <a:cubicBezTo>
                    <a:pt x="3440" y="376"/>
                    <a:pt x="2781" y="49"/>
                    <a:pt x="2102" y="10"/>
                  </a:cubicBezTo>
                  <a:cubicBezTo>
                    <a:pt x="1994" y="4"/>
                    <a:pt x="1893" y="1"/>
                    <a:pt x="1798" y="1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3170795" y="992367"/>
              <a:ext cx="195723" cy="134400"/>
            </a:xfrm>
            <a:custGeom>
              <a:avLst/>
              <a:gdLst/>
              <a:ahLst/>
              <a:cxnLst/>
              <a:rect l="l" t="t" r="r" b="b"/>
              <a:pathLst>
                <a:path w="3830" h="2630" extrusionOk="0">
                  <a:moveTo>
                    <a:pt x="1787" y="1"/>
                  </a:moveTo>
                  <a:cubicBezTo>
                    <a:pt x="1402" y="1"/>
                    <a:pt x="1120" y="56"/>
                    <a:pt x="835" y="179"/>
                  </a:cubicBezTo>
                  <a:cubicBezTo>
                    <a:pt x="682" y="246"/>
                    <a:pt x="552" y="350"/>
                    <a:pt x="453" y="483"/>
                  </a:cubicBezTo>
                  <a:cubicBezTo>
                    <a:pt x="291" y="703"/>
                    <a:pt x="49" y="1061"/>
                    <a:pt x="30" y="1290"/>
                  </a:cubicBezTo>
                  <a:cubicBezTo>
                    <a:pt x="0" y="1635"/>
                    <a:pt x="190" y="2134"/>
                    <a:pt x="205" y="2203"/>
                  </a:cubicBezTo>
                  <a:cubicBezTo>
                    <a:pt x="214" y="2229"/>
                    <a:pt x="226" y="2341"/>
                    <a:pt x="244" y="2496"/>
                  </a:cubicBezTo>
                  <a:lnTo>
                    <a:pt x="373" y="2350"/>
                  </a:lnTo>
                  <a:cubicBezTo>
                    <a:pt x="373" y="2350"/>
                    <a:pt x="550" y="1929"/>
                    <a:pt x="541" y="1705"/>
                  </a:cubicBezTo>
                  <a:cubicBezTo>
                    <a:pt x="529" y="1482"/>
                    <a:pt x="373" y="979"/>
                    <a:pt x="1178" y="664"/>
                  </a:cubicBezTo>
                  <a:cubicBezTo>
                    <a:pt x="1400" y="577"/>
                    <a:pt x="1624" y="542"/>
                    <a:pt x="1837" y="542"/>
                  </a:cubicBezTo>
                  <a:cubicBezTo>
                    <a:pt x="2397" y="542"/>
                    <a:pt x="2883" y="788"/>
                    <a:pt x="3053" y="1008"/>
                  </a:cubicBezTo>
                  <a:cubicBezTo>
                    <a:pt x="3289" y="1312"/>
                    <a:pt x="3161" y="1862"/>
                    <a:pt x="3200" y="2058"/>
                  </a:cubicBezTo>
                  <a:cubicBezTo>
                    <a:pt x="3239" y="2251"/>
                    <a:pt x="3347" y="2311"/>
                    <a:pt x="3407" y="2469"/>
                  </a:cubicBezTo>
                  <a:cubicBezTo>
                    <a:pt x="3425" y="2525"/>
                    <a:pt x="3450" y="2579"/>
                    <a:pt x="3480" y="2630"/>
                  </a:cubicBezTo>
                  <a:cubicBezTo>
                    <a:pt x="3515" y="2436"/>
                    <a:pt x="3545" y="2251"/>
                    <a:pt x="3560" y="2114"/>
                  </a:cubicBezTo>
                  <a:cubicBezTo>
                    <a:pt x="3623" y="1702"/>
                    <a:pt x="3830" y="1258"/>
                    <a:pt x="3634" y="818"/>
                  </a:cubicBezTo>
                  <a:cubicBezTo>
                    <a:pt x="3437" y="375"/>
                    <a:pt x="2779" y="50"/>
                    <a:pt x="2100" y="11"/>
                  </a:cubicBezTo>
                  <a:cubicBezTo>
                    <a:pt x="1988" y="5"/>
                    <a:pt x="1884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3226496" y="1121399"/>
              <a:ext cx="10629" cy="17579"/>
            </a:xfrm>
            <a:custGeom>
              <a:avLst/>
              <a:gdLst/>
              <a:ahLst/>
              <a:cxnLst/>
              <a:rect l="l" t="t" r="r" b="b"/>
              <a:pathLst>
                <a:path w="208" h="344" extrusionOk="0">
                  <a:moveTo>
                    <a:pt x="103" y="0"/>
                  </a:moveTo>
                  <a:cubicBezTo>
                    <a:pt x="47" y="0"/>
                    <a:pt x="0" y="77"/>
                    <a:pt x="0" y="172"/>
                  </a:cubicBezTo>
                  <a:cubicBezTo>
                    <a:pt x="0" y="267"/>
                    <a:pt x="45" y="343"/>
                    <a:pt x="103" y="343"/>
                  </a:cubicBezTo>
                  <a:cubicBezTo>
                    <a:pt x="161" y="343"/>
                    <a:pt x="207" y="267"/>
                    <a:pt x="207" y="172"/>
                  </a:cubicBezTo>
                  <a:cubicBezTo>
                    <a:pt x="207" y="77"/>
                    <a:pt x="161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291703" y="1121399"/>
              <a:ext cx="10527" cy="17579"/>
            </a:xfrm>
            <a:custGeom>
              <a:avLst/>
              <a:gdLst/>
              <a:ahLst/>
              <a:cxnLst/>
              <a:rect l="l" t="t" r="r" b="b"/>
              <a:pathLst>
                <a:path w="206" h="344" extrusionOk="0">
                  <a:moveTo>
                    <a:pt x="103" y="0"/>
                  </a:moveTo>
                  <a:cubicBezTo>
                    <a:pt x="48" y="0"/>
                    <a:pt x="1" y="77"/>
                    <a:pt x="1" y="172"/>
                  </a:cubicBezTo>
                  <a:cubicBezTo>
                    <a:pt x="1" y="267"/>
                    <a:pt x="46" y="343"/>
                    <a:pt x="103" y="343"/>
                  </a:cubicBezTo>
                  <a:cubicBezTo>
                    <a:pt x="161" y="343"/>
                    <a:pt x="206" y="267"/>
                    <a:pt x="206" y="172"/>
                  </a:cubicBezTo>
                  <a:cubicBezTo>
                    <a:pt x="206" y="77"/>
                    <a:pt x="159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3237994" y="1165603"/>
              <a:ext cx="49672" cy="16046"/>
            </a:xfrm>
            <a:custGeom>
              <a:avLst/>
              <a:gdLst/>
              <a:ahLst/>
              <a:cxnLst/>
              <a:rect l="l" t="t" r="r" b="b"/>
              <a:pathLst>
                <a:path w="972" h="314" fill="none" extrusionOk="0">
                  <a:moveTo>
                    <a:pt x="169" y="0"/>
                  </a:moveTo>
                  <a:cubicBezTo>
                    <a:pt x="169" y="0"/>
                    <a:pt x="1" y="97"/>
                    <a:pt x="120" y="205"/>
                  </a:cubicBezTo>
                  <a:cubicBezTo>
                    <a:pt x="237" y="313"/>
                    <a:pt x="640" y="293"/>
                    <a:pt x="806" y="254"/>
                  </a:cubicBezTo>
                  <a:cubicBezTo>
                    <a:pt x="972" y="214"/>
                    <a:pt x="886" y="58"/>
                    <a:pt x="845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3233037" y="1188650"/>
              <a:ext cx="61221" cy="14871"/>
            </a:xfrm>
            <a:custGeom>
              <a:avLst/>
              <a:gdLst/>
              <a:ahLst/>
              <a:cxnLst/>
              <a:rect l="l" t="t" r="r" b="b"/>
              <a:pathLst>
                <a:path w="1198" h="291" fill="none" extrusionOk="0">
                  <a:moveTo>
                    <a:pt x="1" y="19"/>
                  </a:moveTo>
                  <a:cubicBezTo>
                    <a:pt x="170" y="187"/>
                    <a:pt x="400" y="282"/>
                    <a:pt x="638" y="285"/>
                  </a:cubicBezTo>
                  <a:cubicBezTo>
                    <a:pt x="862" y="291"/>
                    <a:pt x="1073" y="185"/>
                    <a:pt x="1197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3209428" y="1099017"/>
              <a:ext cx="40729" cy="9403"/>
            </a:xfrm>
            <a:custGeom>
              <a:avLst/>
              <a:gdLst/>
              <a:ahLst/>
              <a:cxnLst/>
              <a:rect l="l" t="t" r="r" b="b"/>
              <a:pathLst>
                <a:path w="797" h="184" fill="none" extrusionOk="0">
                  <a:moveTo>
                    <a:pt x="1" y="183"/>
                  </a:moveTo>
                  <a:cubicBezTo>
                    <a:pt x="236" y="19"/>
                    <a:pt x="543" y="0"/>
                    <a:pt x="796" y="135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3278672" y="1099017"/>
              <a:ext cx="40729" cy="9403"/>
            </a:xfrm>
            <a:custGeom>
              <a:avLst/>
              <a:gdLst/>
              <a:ahLst/>
              <a:cxnLst/>
              <a:rect l="l" t="t" r="r" b="b"/>
              <a:pathLst>
                <a:path w="797" h="184" fill="none" extrusionOk="0">
                  <a:moveTo>
                    <a:pt x="1" y="183"/>
                  </a:moveTo>
                  <a:cubicBezTo>
                    <a:pt x="235" y="19"/>
                    <a:pt x="543" y="0"/>
                    <a:pt x="796" y="135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3214130" y="1294176"/>
              <a:ext cx="94233" cy="219843"/>
            </a:xfrm>
            <a:custGeom>
              <a:avLst/>
              <a:gdLst/>
              <a:ahLst/>
              <a:cxnLst/>
              <a:rect l="l" t="t" r="r" b="b"/>
              <a:pathLst>
                <a:path w="1844" h="4302" extrusionOk="0">
                  <a:moveTo>
                    <a:pt x="1843" y="0"/>
                  </a:moveTo>
                  <a:lnTo>
                    <a:pt x="1476" y="900"/>
                  </a:lnTo>
                  <a:lnTo>
                    <a:pt x="902" y="3550"/>
                  </a:lnTo>
                  <a:lnTo>
                    <a:pt x="382" y="872"/>
                  </a:lnTo>
                  <a:lnTo>
                    <a:pt x="0" y="13"/>
                  </a:lnTo>
                  <a:lnTo>
                    <a:pt x="902" y="4301"/>
                  </a:lnTo>
                  <a:lnTo>
                    <a:pt x="1843" y="0"/>
                  </a:ln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3246886" y="1545496"/>
              <a:ext cx="25858" cy="39758"/>
            </a:xfrm>
            <a:custGeom>
              <a:avLst/>
              <a:gdLst/>
              <a:ahLst/>
              <a:cxnLst/>
              <a:rect l="l" t="t" r="r" b="b"/>
              <a:pathLst>
                <a:path w="506" h="778" extrusionOk="0">
                  <a:moveTo>
                    <a:pt x="254" y="0"/>
                  </a:moveTo>
                  <a:cubicBezTo>
                    <a:pt x="114" y="0"/>
                    <a:pt x="0" y="114"/>
                    <a:pt x="2" y="254"/>
                  </a:cubicBezTo>
                  <a:cubicBezTo>
                    <a:pt x="2" y="392"/>
                    <a:pt x="114" y="505"/>
                    <a:pt x="254" y="505"/>
                  </a:cubicBezTo>
                  <a:lnTo>
                    <a:pt x="261" y="751"/>
                  </a:lnTo>
                  <a:lnTo>
                    <a:pt x="384" y="777"/>
                  </a:lnTo>
                  <a:lnTo>
                    <a:pt x="481" y="360"/>
                  </a:lnTo>
                  <a:cubicBezTo>
                    <a:pt x="498" y="326"/>
                    <a:pt x="505" y="289"/>
                    <a:pt x="505" y="252"/>
                  </a:cubicBezTo>
                  <a:cubicBezTo>
                    <a:pt x="505" y="112"/>
                    <a:pt x="391" y="0"/>
                    <a:pt x="254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2849618" y="1175414"/>
              <a:ext cx="206556" cy="242328"/>
            </a:xfrm>
            <a:custGeom>
              <a:avLst/>
              <a:gdLst/>
              <a:ahLst/>
              <a:cxnLst/>
              <a:rect l="l" t="t" r="r" b="b"/>
              <a:pathLst>
                <a:path w="4042" h="4742" extrusionOk="0">
                  <a:moveTo>
                    <a:pt x="4041" y="0"/>
                  </a:moveTo>
                  <a:cubicBezTo>
                    <a:pt x="3909" y="15"/>
                    <a:pt x="3782" y="62"/>
                    <a:pt x="3672" y="136"/>
                  </a:cubicBezTo>
                  <a:cubicBezTo>
                    <a:pt x="3441" y="272"/>
                    <a:pt x="2265" y="1517"/>
                    <a:pt x="1609" y="2022"/>
                  </a:cubicBezTo>
                  <a:cubicBezTo>
                    <a:pt x="953" y="2527"/>
                    <a:pt x="301" y="3688"/>
                    <a:pt x="260" y="3990"/>
                  </a:cubicBezTo>
                  <a:cubicBezTo>
                    <a:pt x="219" y="4290"/>
                    <a:pt x="1" y="4741"/>
                    <a:pt x="247" y="4741"/>
                  </a:cubicBezTo>
                  <a:cubicBezTo>
                    <a:pt x="493" y="4741"/>
                    <a:pt x="711" y="4521"/>
                    <a:pt x="711" y="4521"/>
                  </a:cubicBezTo>
                  <a:lnTo>
                    <a:pt x="1518" y="4167"/>
                  </a:lnTo>
                  <a:cubicBezTo>
                    <a:pt x="1769" y="4022"/>
                    <a:pt x="1982" y="3815"/>
                    <a:pt x="2133" y="3567"/>
                  </a:cubicBezTo>
                  <a:cubicBezTo>
                    <a:pt x="2379" y="3157"/>
                    <a:pt x="2515" y="2773"/>
                    <a:pt x="2638" y="2518"/>
                  </a:cubicBezTo>
                  <a:cubicBezTo>
                    <a:pt x="2761" y="2263"/>
                    <a:pt x="3931" y="718"/>
                    <a:pt x="3931" y="718"/>
                  </a:cubicBezTo>
                  <a:lnTo>
                    <a:pt x="4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2849618" y="1175414"/>
              <a:ext cx="206556" cy="242328"/>
            </a:xfrm>
            <a:custGeom>
              <a:avLst/>
              <a:gdLst/>
              <a:ahLst/>
              <a:cxnLst/>
              <a:rect l="l" t="t" r="r" b="b"/>
              <a:pathLst>
                <a:path w="4042" h="4742" fill="none" extrusionOk="0">
                  <a:moveTo>
                    <a:pt x="1518" y="4167"/>
                  </a:moveTo>
                  <a:cubicBezTo>
                    <a:pt x="1769" y="4022"/>
                    <a:pt x="1982" y="3815"/>
                    <a:pt x="2133" y="3567"/>
                  </a:cubicBezTo>
                  <a:cubicBezTo>
                    <a:pt x="2379" y="3157"/>
                    <a:pt x="2515" y="2773"/>
                    <a:pt x="2638" y="2518"/>
                  </a:cubicBezTo>
                  <a:cubicBezTo>
                    <a:pt x="2761" y="2263"/>
                    <a:pt x="3931" y="718"/>
                    <a:pt x="3931" y="718"/>
                  </a:cubicBezTo>
                  <a:lnTo>
                    <a:pt x="4041" y="0"/>
                  </a:lnTo>
                  <a:cubicBezTo>
                    <a:pt x="3909" y="15"/>
                    <a:pt x="3782" y="62"/>
                    <a:pt x="3672" y="136"/>
                  </a:cubicBezTo>
                  <a:cubicBezTo>
                    <a:pt x="3441" y="272"/>
                    <a:pt x="2265" y="1517"/>
                    <a:pt x="1609" y="2022"/>
                  </a:cubicBezTo>
                  <a:cubicBezTo>
                    <a:pt x="953" y="2527"/>
                    <a:pt x="301" y="3688"/>
                    <a:pt x="260" y="3990"/>
                  </a:cubicBezTo>
                  <a:cubicBezTo>
                    <a:pt x="219" y="4290"/>
                    <a:pt x="1" y="4741"/>
                    <a:pt x="247" y="4741"/>
                  </a:cubicBezTo>
                  <a:cubicBezTo>
                    <a:pt x="493" y="4741"/>
                    <a:pt x="711" y="4521"/>
                    <a:pt x="711" y="452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3129351" y="1258353"/>
              <a:ext cx="31173" cy="19061"/>
            </a:xfrm>
            <a:custGeom>
              <a:avLst/>
              <a:gdLst/>
              <a:ahLst/>
              <a:cxnLst/>
              <a:rect l="l" t="t" r="r" b="b"/>
              <a:pathLst>
                <a:path w="610" h="373" extrusionOk="0">
                  <a:moveTo>
                    <a:pt x="84" y="0"/>
                  </a:moveTo>
                  <a:cubicBezTo>
                    <a:pt x="19" y="0"/>
                    <a:pt x="0" y="157"/>
                    <a:pt x="0" y="157"/>
                  </a:cubicBezTo>
                  <a:cubicBezTo>
                    <a:pt x="0" y="157"/>
                    <a:pt x="120" y="354"/>
                    <a:pt x="287" y="367"/>
                  </a:cubicBezTo>
                  <a:cubicBezTo>
                    <a:pt x="303" y="371"/>
                    <a:pt x="319" y="372"/>
                    <a:pt x="335" y="372"/>
                  </a:cubicBezTo>
                  <a:cubicBezTo>
                    <a:pt x="438" y="372"/>
                    <a:pt x="533" y="307"/>
                    <a:pt x="569" y="205"/>
                  </a:cubicBezTo>
                  <a:cubicBezTo>
                    <a:pt x="610" y="110"/>
                    <a:pt x="250" y="142"/>
                    <a:pt x="138" y="30"/>
                  </a:cubicBezTo>
                  <a:cubicBezTo>
                    <a:pt x="117" y="9"/>
                    <a:pt x="99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3041609" y="1174341"/>
              <a:ext cx="118149" cy="131027"/>
            </a:xfrm>
            <a:custGeom>
              <a:avLst/>
              <a:gdLst/>
              <a:ahLst/>
              <a:cxnLst/>
              <a:rect l="l" t="t" r="r" b="b"/>
              <a:pathLst>
                <a:path w="2312" h="2564" extrusionOk="0">
                  <a:moveTo>
                    <a:pt x="402" y="0"/>
                  </a:moveTo>
                  <a:cubicBezTo>
                    <a:pt x="332" y="0"/>
                    <a:pt x="288" y="21"/>
                    <a:pt x="288" y="21"/>
                  </a:cubicBezTo>
                  <a:cubicBezTo>
                    <a:pt x="1" y="226"/>
                    <a:pt x="85" y="653"/>
                    <a:pt x="85" y="653"/>
                  </a:cubicBezTo>
                  <a:cubicBezTo>
                    <a:pt x="85" y="653"/>
                    <a:pt x="180" y="925"/>
                    <a:pt x="318" y="1309"/>
                  </a:cubicBezTo>
                  <a:cubicBezTo>
                    <a:pt x="454" y="1693"/>
                    <a:pt x="549" y="1667"/>
                    <a:pt x="659" y="1829"/>
                  </a:cubicBezTo>
                  <a:cubicBezTo>
                    <a:pt x="784" y="2030"/>
                    <a:pt x="931" y="2218"/>
                    <a:pt x="1097" y="2388"/>
                  </a:cubicBezTo>
                  <a:cubicBezTo>
                    <a:pt x="1226" y="2504"/>
                    <a:pt x="1303" y="2563"/>
                    <a:pt x="1377" y="2563"/>
                  </a:cubicBezTo>
                  <a:cubicBezTo>
                    <a:pt x="1397" y="2563"/>
                    <a:pt x="1417" y="2559"/>
                    <a:pt x="1438" y="2550"/>
                  </a:cubicBezTo>
                  <a:cubicBezTo>
                    <a:pt x="1471" y="2536"/>
                    <a:pt x="1441" y="2467"/>
                    <a:pt x="1387" y="2385"/>
                  </a:cubicBezTo>
                  <a:lnTo>
                    <a:pt x="1387" y="2385"/>
                  </a:lnTo>
                  <a:cubicBezTo>
                    <a:pt x="1462" y="2445"/>
                    <a:pt x="1560" y="2495"/>
                    <a:pt x="1637" y="2495"/>
                  </a:cubicBezTo>
                  <a:cubicBezTo>
                    <a:pt x="1643" y="2495"/>
                    <a:pt x="1650" y="2495"/>
                    <a:pt x="1656" y="2494"/>
                  </a:cubicBezTo>
                  <a:cubicBezTo>
                    <a:pt x="1779" y="2481"/>
                    <a:pt x="1766" y="2453"/>
                    <a:pt x="1766" y="2453"/>
                  </a:cubicBezTo>
                  <a:lnTo>
                    <a:pt x="1766" y="2453"/>
                  </a:lnTo>
                  <a:cubicBezTo>
                    <a:pt x="1785" y="2456"/>
                    <a:pt x="1805" y="2457"/>
                    <a:pt x="1824" y="2457"/>
                  </a:cubicBezTo>
                  <a:cubicBezTo>
                    <a:pt x="1864" y="2457"/>
                    <a:pt x="1904" y="2451"/>
                    <a:pt x="1943" y="2440"/>
                  </a:cubicBezTo>
                  <a:cubicBezTo>
                    <a:pt x="1988" y="2431"/>
                    <a:pt x="2017" y="2390"/>
                    <a:pt x="2012" y="2345"/>
                  </a:cubicBezTo>
                  <a:lnTo>
                    <a:pt x="2012" y="2345"/>
                  </a:lnTo>
                  <a:cubicBezTo>
                    <a:pt x="2043" y="2364"/>
                    <a:pt x="2078" y="2373"/>
                    <a:pt x="2114" y="2373"/>
                  </a:cubicBezTo>
                  <a:cubicBezTo>
                    <a:pt x="2149" y="2373"/>
                    <a:pt x="2185" y="2364"/>
                    <a:pt x="2217" y="2345"/>
                  </a:cubicBezTo>
                  <a:cubicBezTo>
                    <a:pt x="2312" y="2276"/>
                    <a:pt x="2040" y="2071"/>
                    <a:pt x="1902" y="1838"/>
                  </a:cubicBezTo>
                  <a:cubicBezTo>
                    <a:pt x="1766" y="1607"/>
                    <a:pt x="1645" y="1197"/>
                    <a:pt x="1438" y="977"/>
                  </a:cubicBezTo>
                  <a:cubicBezTo>
                    <a:pt x="1231" y="759"/>
                    <a:pt x="929" y="362"/>
                    <a:pt x="711" y="144"/>
                  </a:cubicBezTo>
                  <a:cubicBezTo>
                    <a:pt x="594" y="28"/>
                    <a:pt x="482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3101347" y="1252936"/>
              <a:ext cx="30406" cy="46810"/>
            </a:xfrm>
            <a:custGeom>
              <a:avLst/>
              <a:gdLst/>
              <a:ahLst/>
              <a:cxnLst/>
              <a:rect l="l" t="t" r="r" b="b"/>
              <a:pathLst>
                <a:path w="595" h="916" fill="none" extrusionOk="0">
                  <a:moveTo>
                    <a:pt x="595" y="915"/>
                  </a:moveTo>
                  <a:cubicBezTo>
                    <a:pt x="494" y="790"/>
                    <a:pt x="399" y="662"/>
                    <a:pt x="312" y="528"/>
                  </a:cubicBezTo>
                  <a:cubicBezTo>
                    <a:pt x="256" y="423"/>
                    <a:pt x="40" y="80"/>
                    <a:pt x="0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3111823" y="1243891"/>
              <a:ext cx="32501" cy="50336"/>
            </a:xfrm>
            <a:custGeom>
              <a:avLst/>
              <a:gdLst/>
              <a:ahLst/>
              <a:cxnLst/>
              <a:rect l="l" t="t" r="r" b="b"/>
              <a:pathLst>
                <a:path w="636" h="985" fill="none" extrusionOk="0">
                  <a:moveTo>
                    <a:pt x="636" y="984"/>
                  </a:moveTo>
                  <a:cubicBezTo>
                    <a:pt x="636" y="984"/>
                    <a:pt x="410" y="656"/>
                    <a:pt x="314" y="473"/>
                  </a:cubicBezTo>
                  <a:cubicBezTo>
                    <a:pt x="218" y="309"/>
                    <a:pt x="114" y="151"/>
                    <a:pt x="0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3087039" y="1259477"/>
              <a:ext cx="11191" cy="18652"/>
            </a:xfrm>
            <a:custGeom>
              <a:avLst/>
              <a:gdLst/>
              <a:ahLst/>
              <a:cxnLst/>
              <a:rect l="l" t="t" r="r" b="b"/>
              <a:pathLst>
                <a:path w="219" h="365" fill="none" extrusionOk="0">
                  <a:moveTo>
                    <a:pt x="219" y="364"/>
                  </a:moveTo>
                  <a:lnTo>
                    <a:pt x="1" y="1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3463610" y="1175568"/>
              <a:ext cx="206710" cy="242277"/>
            </a:xfrm>
            <a:custGeom>
              <a:avLst/>
              <a:gdLst/>
              <a:ahLst/>
              <a:cxnLst/>
              <a:rect l="l" t="t" r="r" b="b"/>
              <a:pathLst>
                <a:path w="4045" h="4741" extrusionOk="0">
                  <a:moveTo>
                    <a:pt x="1" y="1"/>
                  </a:moveTo>
                  <a:lnTo>
                    <a:pt x="111" y="718"/>
                  </a:lnTo>
                  <a:cubicBezTo>
                    <a:pt x="111" y="718"/>
                    <a:pt x="1285" y="2260"/>
                    <a:pt x="1408" y="2515"/>
                  </a:cubicBezTo>
                  <a:cubicBezTo>
                    <a:pt x="1533" y="2770"/>
                    <a:pt x="1669" y="3154"/>
                    <a:pt x="1915" y="3564"/>
                  </a:cubicBezTo>
                  <a:cubicBezTo>
                    <a:pt x="2066" y="3812"/>
                    <a:pt x="2276" y="4019"/>
                    <a:pt x="2530" y="4164"/>
                  </a:cubicBezTo>
                  <a:lnTo>
                    <a:pt x="3335" y="4522"/>
                  </a:lnTo>
                  <a:cubicBezTo>
                    <a:pt x="3335" y="4522"/>
                    <a:pt x="3553" y="4740"/>
                    <a:pt x="3799" y="4740"/>
                  </a:cubicBezTo>
                  <a:cubicBezTo>
                    <a:pt x="4045" y="4740"/>
                    <a:pt x="3827" y="4291"/>
                    <a:pt x="3786" y="3989"/>
                  </a:cubicBezTo>
                  <a:cubicBezTo>
                    <a:pt x="3745" y="3689"/>
                    <a:pt x="3089" y="2528"/>
                    <a:pt x="2433" y="2023"/>
                  </a:cubicBezTo>
                  <a:cubicBezTo>
                    <a:pt x="1777" y="1516"/>
                    <a:pt x="603" y="273"/>
                    <a:pt x="370" y="137"/>
                  </a:cubicBezTo>
                  <a:cubicBezTo>
                    <a:pt x="260" y="62"/>
                    <a:pt x="133" y="1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3463610" y="1175568"/>
              <a:ext cx="206710" cy="242277"/>
            </a:xfrm>
            <a:custGeom>
              <a:avLst/>
              <a:gdLst/>
              <a:ahLst/>
              <a:cxnLst/>
              <a:rect l="l" t="t" r="r" b="b"/>
              <a:pathLst>
                <a:path w="4045" h="4741" fill="none" extrusionOk="0">
                  <a:moveTo>
                    <a:pt x="2530" y="4164"/>
                  </a:moveTo>
                  <a:cubicBezTo>
                    <a:pt x="2276" y="4019"/>
                    <a:pt x="2066" y="3812"/>
                    <a:pt x="1915" y="3564"/>
                  </a:cubicBezTo>
                  <a:cubicBezTo>
                    <a:pt x="1669" y="3154"/>
                    <a:pt x="1533" y="2770"/>
                    <a:pt x="1408" y="2515"/>
                  </a:cubicBezTo>
                  <a:cubicBezTo>
                    <a:pt x="1285" y="2260"/>
                    <a:pt x="111" y="718"/>
                    <a:pt x="111" y="718"/>
                  </a:cubicBezTo>
                  <a:lnTo>
                    <a:pt x="1" y="1"/>
                  </a:lnTo>
                  <a:cubicBezTo>
                    <a:pt x="133" y="16"/>
                    <a:pt x="260" y="62"/>
                    <a:pt x="370" y="137"/>
                  </a:cubicBezTo>
                  <a:cubicBezTo>
                    <a:pt x="603" y="273"/>
                    <a:pt x="1777" y="1516"/>
                    <a:pt x="2433" y="2023"/>
                  </a:cubicBezTo>
                  <a:cubicBezTo>
                    <a:pt x="3089" y="2528"/>
                    <a:pt x="3745" y="3689"/>
                    <a:pt x="3786" y="3989"/>
                  </a:cubicBezTo>
                  <a:cubicBezTo>
                    <a:pt x="3827" y="4291"/>
                    <a:pt x="4045" y="4740"/>
                    <a:pt x="3799" y="4740"/>
                  </a:cubicBezTo>
                  <a:cubicBezTo>
                    <a:pt x="3553" y="4740"/>
                    <a:pt x="3335" y="4522"/>
                    <a:pt x="3335" y="4522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3359413" y="1258353"/>
              <a:ext cx="31326" cy="19061"/>
            </a:xfrm>
            <a:custGeom>
              <a:avLst/>
              <a:gdLst/>
              <a:ahLst/>
              <a:cxnLst/>
              <a:rect l="l" t="t" r="r" b="b"/>
              <a:pathLst>
                <a:path w="613" h="373" extrusionOk="0">
                  <a:moveTo>
                    <a:pt x="528" y="0"/>
                  </a:moveTo>
                  <a:cubicBezTo>
                    <a:pt x="512" y="0"/>
                    <a:pt x="494" y="9"/>
                    <a:pt x="472" y="30"/>
                  </a:cubicBezTo>
                  <a:cubicBezTo>
                    <a:pt x="361" y="142"/>
                    <a:pt x="1" y="110"/>
                    <a:pt x="44" y="205"/>
                  </a:cubicBezTo>
                  <a:cubicBezTo>
                    <a:pt x="79" y="307"/>
                    <a:pt x="173" y="372"/>
                    <a:pt x="277" y="372"/>
                  </a:cubicBezTo>
                  <a:cubicBezTo>
                    <a:pt x="293" y="372"/>
                    <a:pt x="309" y="371"/>
                    <a:pt x="325" y="367"/>
                  </a:cubicBezTo>
                  <a:cubicBezTo>
                    <a:pt x="493" y="354"/>
                    <a:pt x="612" y="157"/>
                    <a:pt x="612" y="157"/>
                  </a:cubicBezTo>
                  <a:cubicBezTo>
                    <a:pt x="612" y="157"/>
                    <a:pt x="594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360180" y="1174341"/>
              <a:ext cx="118251" cy="131027"/>
            </a:xfrm>
            <a:custGeom>
              <a:avLst/>
              <a:gdLst/>
              <a:ahLst/>
              <a:cxnLst/>
              <a:rect l="l" t="t" r="r" b="b"/>
              <a:pathLst>
                <a:path w="2314" h="2564" extrusionOk="0">
                  <a:moveTo>
                    <a:pt x="1912" y="0"/>
                  </a:moveTo>
                  <a:cubicBezTo>
                    <a:pt x="1833" y="0"/>
                    <a:pt x="1719" y="28"/>
                    <a:pt x="1602" y="144"/>
                  </a:cubicBezTo>
                  <a:cubicBezTo>
                    <a:pt x="1384" y="362"/>
                    <a:pt x="1084" y="759"/>
                    <a:pt x="877" y="977"/>
                  </a:cubicBezTo>
                  <a:cubicBezTo>
                    <a:pt x="670" y="1197"/>
                    <a:pt x="549" y="1607"/>
                    <a:pt x="413" y="1838"/>
                  </a:cubicBezTo>
                  <a:cubicBezTo>
                    <a:pt x="277" y="2071"/>
                    <a:pt x="1" y="2276"/>
                    <a:pt x="98" y="2345"/>
                  </a:cubicBezTo>
                  <a:cubicBezTo>
                    <a:pt x="129" y="2364"/>
                    <a:pt x="165" y="2373"/>
                    <a:pt x="200" y="2373"/>
                  </a:cubicBezTo>
                  <a:cubicBezTo>
                    <a:pt x="236" y="2373"/>
                    <a:pt x="271" y="2364"/>
                    <a:pt x="303" y="2345"/>
                  </a:cubicBezTo>
                  <a:lnTo>
                    <a:pt x="303" y="2345"/>
                  </a:lnTo>
                  <a:cubicBezTo>
                    <a:pt x="297" y="2390"/>
                    <a:pt x="327" y="2431"/>
                    <a:pt x="372" y="2440"/>
                  </a:cubicBezTo>
                  <a:cubicBezTo>
                    <a:pt x="411" y="2451"/>
                    <a:pt x="451" y="2457"/>
                    <a:pt x="491" y="2457"/>
                  </a:cubicBezTo>
                  <a:cubicBezTo>
                    <a:pt x="510" y="2457"/>
                    <a:pt x="529" y="2456"/>
                    <a:pt x="549" y="2453"/>
                  </a:cubicBezTo>
                  <a:lnTo>
                    <a:pt x="549" y="2453"/>
                  </a:lnTo>
                  <a:cubicBezTo>
                    <a:pt x="549" y="2453"/>
                    <a:pt x="534" y="2481"/>
                    <a:pt x="657" y="2494"/>
                  </a:cubicBezTo>
                  <a:cubicBezTo>
                    <a:pt x="663" y="2495"/>
                    <a:pt x="669" y="2495"/>
                    <a:pt x="676" y="2495"/>
                  </a:cubicBezTo>
                  <a:cubicBezTo>
                    <a:pt x="754" y="2495"/>
                    <a:pt x="853" y="2444"/>
                    <a:pt x="928" y="2383"/>
                  </a:cubicBezTo>
                  <a:lnTo>
                    <a:pt x="928" y="2383"/>
                  </a:lnTo>
                  <a:cubicBezTo>
                    <a:pt x="874" y="2466"/>
                    <a:pt x="843" y="2536"/>
                    <a:pt x="877" y="2550"/>
                  </a:cubicBezTo>
                  <a:cubicBezTo>
                    <a:pt x="897" y="2559"/>
                    <a:pt x="917" y="2563"/>
                    <a:pt x="937" y="2563"/>
                  </a:cubicBezTo>
                  <a:cubicBezTo>
                    <a:pt x="1010" y="2563"/>
                    <a:pt x="1089" y="2504"/>
                    <a:pt x="1218" y="2388"/>
                  </a:cubicBezTo>
                  <a:cubicBezTo>
                    <a:pt x="1384" y="2218"/>
                    <a:pt x="1529" y="2030"/>
                    <a:pt x="1656" y="1829"/>
                  </a:cubicBezTo>
                  <a:cubicBezTo>
                    <a:pt x="1764" y="1667"/>
                    <a:pt x="1861" y="1693"/>
                    <a:pt x="1997" y="1309"/>
                  </a:cubicBezTo>
                  <a:cubicBezTo>
                    <a:pt x="2133" y="925"/>
                    <a:pt x="2228" y="653"/>
                    <a:pt x="2228" y="653"/>
                  </a:cubicBezTo>
                  <a:cubicBezTo>
                    <a:pt x="2228" y="653"/>
                    <a:pt x="2314" y="226"/>
                    <a:pt x="2027" y="21"/>
                  </a:cubicBezTo>
                  <a:cubicBezTo>
                    <a:pt x="2027" y="21"/>
                    <a:pt x="1982" y="0"/>
                    <a:pt x="1912" y="0"/>
                  </a:cubicBezTo>
                  <a:close/>
                </a:path>
              </a:pathLst>
            </a:custGeom>
            <a:solidFill>
              <a:schemeClr val="accen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3388286" y="1252936"/>
              <a:ext cx="30457" cy="46810"/>
            </a:xfrm>
            <a:custGeom>
              <a:avLst/>
              <a:gdLst/>
              <a:ahLst/>
              <a:cxnLst/>
              <a:rect l="l" t="t" r="r" b="b"/>
              <a:pathLst>
                <a:path w="596" h="916" fill="none" extrusionOk="0">
                  <a:moveTo>
                    <a:pt x="1" y="915"/>
                  </a:moveTo>
                  <a:cubicBezTo>
                    <a:pt x="101" y="790"/>
                    <a:pt x="194" y="662"/>
                    <a:pt x="282" y="528"/>
                  </a:cubicBezTo>
                  <a:cubicBezTo>
                    <a:pt x="340" y="423"/>
                    <a:pt x="554" y="80"/>
                    <a:pt x="595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3375715" y="1243891"/>
              <a:ext cx="32450" cy="50336"/>
            </a:xfrm>
            <a:custGeom>
              <a:avLst/>
              <a:gdLst/>
              <a:ahLst/>
              <a:cxnLst/>
              <a:rect l="l" t="t" r="r" b="b"/>
              <a:pathLst>
                <a:path w="635" h="985" fill="none" extrusionOk="0">
                  <a:moveTo>
                    <a:pt x="1" y="984"/>
                  </a:moveTo>
                  <a:cubicBezTo>
                    <a:pt x="1" y="984"/>
                    <a:pt x="226" y="656"/>
                    <a:pt x="323" y="473"/>
                  </a:cubicBezTo>
                  <a:cubicBezTo>
                    <a:pt x="416" y="309"/>
                    <a:pt x="521" y="151"/>
                    <a:pt x="634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3421809" y="1259477"/>
              <a:ext cx="11191" cy="18652"/>
            </a:xfrm>
            <a:custGeom>
              <a:avLst/>
              <a:gdLst/>
              <a:ahLst/>
              <a:cxnLst/>
              <a:rect l="l" t="t" r="r" b="b"/>
              <a:pathLst>
                <a:path w="219" h="365" fill="none" extrusionOk="0">
                  <a:moveTo>
                    <a:pt x="1" y="364"/>
                  </a:moveTo>
                  <a:lnTo>
                    <a:pt x="219" y="1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0"/>
          <p:cNvGrpSpPr/>
          <p:nvPr/>
        </p:nvGrpSpPr>
        <p:grpSpPr>
          <a:xfrm>
            <a:off x="523914" y="2426980"/>
            <a:ext cx="1340212" cy="2526098"/>
            <a:chOff x="282175" y="1212106"/>
            <a:chExt cx="653188" cy="1231102"/>
          </a:xfrm>
        </p:grpSpPr>
        <p:sp>
          <p:nvSpPr>
            <p:cNvPr id="798" name="Google Shape;798;p40"/>
            <p:cNvSpPr/>
            <p:nvPr/>
          </p:nvSpPr>
          <p:spPr>
            <a:xfrm>
              <a:off x="437270" y="2334819"/>
              <a:ext cx="148657" cy="108388"/>
            </a:xfrm>
            <a:custGeom>
              <a:avLst/>
              <a:gdLst/>
              <a:ahLst/>
              <a:cxnLst/>
              <a:rect l="l" t="t" r="r" b="b"/>
              <a:pathLst>
                <a:path w="2909" h="2121" extrusionOk="0">
                  <a:moveTo>
                    <a:pt x="1483" y="0"/>
                  </a:moveTo>
                  <a:cubicBezTo>
                    <a:pt x="1404" y="0"/>
                    <a:pt x="1348" y="8"/>
                    <a:pt x="1328" y="25"/>
                  </a:cubicBezTo>
                  <a:cubicBezTo>
                    <a:pt x="1328" y="25"/>
                    <a:pt x="923" y="677"/>
                    <a:pt x="676" y="912"/>
                  </a:cubicBezTo>
                  <a:cubicBezTo>
                    <a:pt x="426" y="1147"/>
                    <a:pt x="1" y="1586"/>
                    <a:pt x="212" y="1859"/>
                  </a:cubicBezTo>
                  <a:cubicBezTo>
                    <a:pt x="344" y="2031"/>
                    <a:pt x="670" y="2120"/>
                    <a:pt x="988" y="2120"/>
                  </a:cubicBezTo>
                  <a:cubicBezTo>
                    <a:pt x="1173" y="2120"/>
                    <a:pt x="1356" y="2090"/>
                    <a:pt x="1496" y="2028"/>
                  </a:cubicBezTo>
                  <a:cubicBezTo>
                    <a:pt x="1874" y="1859"/>
                    <a:pt x="2148" y="1417"/>
                    <a:pt x="2383" y="1206"/>
                  </a:cubicBezTo>
                  <a:cubicBezTo>
                    <a:pt x="2618" y="996"/>
                    <a:pt x="2908" y="785"/>
                    <a:pt x="2908" y="470"/>
                  </a:cubicBezTo>
                  <a:cubicBezTo>
                    <a:pt x="2908" y="206"/>
                    <a:pt x="1888" y="0"/>
                    <a:pt x="1483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443300" y="2356537"/>
              <a:ext cx="142525" cy="86312"/>
            </a:xfrm>
            <a:custGeom>
              <a:avLst/>
              <a:gdLst/>
              <a:ahLst/>
              <a:cxnLst/>
              <a:rect l="l" t="t" r="r" b="b"/>
              <a:pathLst>
                <a:path w="2789" h="1689" extrusionOk="0">
                  <a:moveTo>
                    <a:pt x="2779" y="0"/>
                  </a:moveTo>
                  <a:cubicBezTo>
                    <a:pt x="2496" y="218"/>
                    <a:pt x="2244" y="472"/>
                    <a:pt x="2030" y="757"/>
                  </a:cubicBezTo>
                  <a:cubicBezTo>
                    <a:pt x="1799" y="1094"/>
                    <a:pt x="1609" y="1262"/>
                    <a:pt x="1143" y="1409"/>
                  </a:cubicBezTo>
                  <a:cubicBezTo>
                    <a:pt x="1042" y="1442"/>
                    <a:pt x="974" y="1455"/>
                    <a:pt x="928" y="1455"/>
                  </a:cubicBezTo>
                  <a:cubicBezTo>
                    <a:pt x="761" y="1455"/>
                    <a:pt x="884" y="1278"/>
                    <a:pt x="785" y="1178"/>
                  </a:cubicBezTo>
                  <a:cubicBezTo>
                    <a:pt x="741" y="1135"/>
                    <a:pt x="697" y="1117"/>
                    <a:pt x="649" y="1117"/>
                  </a:cubicBezTo>
                  <a:cubicBezTo>
                    <a:pt x="558" y="1117"/>
                    <a:pt x="451" y="1180"/>
                    <a:pt x="300" y="1258"/>
                  </a:cubicBezTo>
                  <a:cubicBezTo>
                    <a:pt x="268" y="1276"/>
                    <a:pt x="241" y="1283"/>
                    <a:pt x="219" y="1283"/>
                  </a:cubicBezTo>
                  <a:cubicBezTo>
                    <a:pt x="82" y="1283"/>
                    <a:pt x="112" y="1007"/>
                    <a:pt x="112" y="1007"/>
                  </a:cubicBezTo>
                  <a:lnTo>
                    <a:pt x="108" y="1007"/>
                  </a:lnTo>
                  <a:cubicBezTo>
                    <a:pt x="28" y="1158"/>
                    <a:pt x="0" y="1309"/>
                    <a:pt x="90" y="1426"/>
                  </a:cubicBezTo>
                  <a:cubicBezTo>
                    <a:pt x="223" y="1599"/>
                    <a:pt x="549" y="1688"/>
                    <a:pt x="867" y="1688"/>
                  </a:cubicBezTo>
                  <a:cubicBezTo>
                    <a:pt x="1053" y="1688"/>
                    <a:pt x="1236" y="1658"/>
                    <a:pt x="1376" y="1596"/>
                  </a:cubicBezTo>
                  <a:cubicBezTo>
                    <a:pt x="1754" y="1426"/>
                    <a:pt x="2028" y="984"/>
                    <a:pt x="2263" y="774"/>
                  </a:cubicBezTo>
                  <a:cubicBezTo>
                    <a:pt x="2498" y="563"/>
                    <a:pt x="2788" y="358"/>
                    <a:pt x="2788" y="41"/>
                  </a:cubicBezTo>
                  <a:cubicBezTo>
                    <a:pt x="2788" y="28"/>
                    <a:pt x="2785" y="13"/>
                    <a:pt x="2779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638612" y="2334819"/>
              <a:ext cx="148708" cy="108388"/>
            </a:xfrm>
            <a:custGeom>
              <a:avLst/>
              <a:gdLst/>
              <a:ahLst/>
              <a:cxnLst/>
              <a:rect l="l" t="t" r="r" b="b"/>
              <a:pathLst>
                <a:path w="2910" h="2121" extrusionOk="0">
                  <a:moveTo>
                    <a:pt x="1427" y="0"/>
                  </a:moveTo>
                  <a:cubicBezTo>
                    <a:pt x="1021" y="0"/>
                    <a:pt x="1" y="206"/>
                    <a:pt x="1" y="470"/>
                  </a:cubicBezTo>
                  <a:cubicBezTo>
                    <a:pt x="1" y="785"/>
                    <a:pt x="291" y="996"/>
                    <a:pt x="526" y="1206"/>
                  </a:cubicBezTo>
                  <a:cubicBezTo>
                    <a:pt x="763" y="1417"/>
                    <a:pt x="1035" y="1859"/>
                    <a:pt x="1415" y="2028"/>
                  </a:cubicBezTo>
                  <a:cubicBezTo>
                    <a:pt x="1555" y="2090"/>
                    <a:pt x="1738" y="2120"/>
                    <a:pt x="1923" y="2120"/>
                  </a:cubicBezTo>
                  <a:cubicBezTo>
                    <a:pt x="2241" y="2120"/>
                    <a:pt x="2566" y="2031"/>
                    <a:pt x="2699" y="1859"/>
                  </a:cubicBezTo>
                  <a:cubicBezTo>
                    <a:pt x="2910" y="1586"/>
                    <a:pt x="2485" y="1147"/>
                    <a:pt x="2235" y="912"/>
                  </a:cubicBezTo>
                  <a:cubicBezTo>
                    <a:pt x="1986" y="677"/>
                    <a:pt x="1583" y="25"/>
                    <a:pt x="1583" y="25"/>
                  </a:cubicBezTo>
                  <a:cubicBezTo>
                    <a:pt x="1562" y="8"/>
                    <a:pt x="1507" y="0"/>
                    <a:pt x="1427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638816" y="2356537"/>
              <a:ext cx="142423" cy="86312"/>
            </a:xfrm>
            <a:custGeom>
              <a:avLst/>
              <a:gdLst/>
              <a:ahLst/>
              <a:cxnLst/>
              <a:rect l="l" t="t" r="r" b="b"/>
              <a:pathLst>
                <a:path w="2787" h="1689" extrusionOk="0">
                  <a:moveTo>
                    <a:pt x="10" y="0"/>
                  </a:moveTo>
                  <a:cubicBezTo>
                    <a:pt x="4" y="13"/>
                    <a:pt x="0" y="28"/>
                    <a:pt x="0" y="41"/>
                  </a:cubicBezTo>
                  <a:cubicBezTo>
                    <a:pt x="0" y="358"/>
                    <a:pt x="289" y="563"/>
                    <a:pt x="524" y="774"/>
                  </a:cubicBezTo>
                  <a:cubicBezTo>
                    <a:pt x="759" y="984"/>
                    <a:pt x="1031" y="1426"/>
                    <a:pt x="1411" y="1596"/>
                  </a:cubicBezTo>
                  <a:cubicBezTo>
                    <a:pt x="1551" y="1658"/>
                    <a:pt x="1734" y="1688"/>
                    <a:pt x="1919" y="1688"/>
                  </a:cubicBezTo>
                  <a:cubicBezTo>
                    <a:pt x="2237" y="1688"/>
                    <a:pt x="2562" y="1599"/>
                    <a:pt x="2695" y="1426"/>
                  </a:cubicBezTo>
                  <a:cubicBezTo>
                    <a:pt x="2787" y="1309"/>
                    <a:pt x="2759" y="1158"/>
                    <a:pt x="2677" y="1007"/>
                  </a:cubicBezTo>
                  <a:lnTo>
                    <a:pt x="2677" y="1007"/>
                  </a:lnTo>
                  <a:cubicBezTo>
                    <a:pt x="2677" y="1007"/>
                    <a:pt x="2708" y="1283"/>
                    <a:pt x="2571" y="1283"/>
                  </a:cubicBezTo>
                  <a:cubicBezTo>
                    <a:pt x="2548" y="1283"/>
                    <a:pt x="2521" y="1276"/>
                    <a:pt x="2488" y="1258"/>
                  </a:cubicBezTo>
                  <a:cubicBezTo>
                    <a:pt x="2337" y="1180"/>
                    <a:pt x="2231" y="1117"/>
                    <a:pt x="2141" y="1117"/>
                  </a:cubicBezTo>
                  <a:cubicBezTo>
                    <a:pt x="2092" y="1117"/>
                    <a:pt x="2048" y="1135"/>
                    <a:pt x="2004" y="1178"/>
                  </a:cubicBezTo>
                  <a:cubicBezTo>
                    <a:pt x="1905" y="1278"/>
                    <a:pt x="2027" y="1455"/>
                    <a:pt x="1860" y="1455"/>
                  </a:cubicBezTo>
                  <a:cubicBezTo>
                    <a:pt x="1815" y="1455"/>
                    <a:pt x="1747" y="1442"/>
                    <a:pt x="1646" y="1409"/>
                  </a:cubicBezTo>
                  <a:cubicBezTo>
                    <a:pt x="1180" y="1262"/>
                    <a:pt x="990" y="1094"/>
                    <a:pt x="759" y="757"/>
                  </a:cubicBezTo>
                  <a:cubicBezTo>
                    <a:pt x="543" y="472"/>
                    <a:pt x="291" y="218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488934" y="1827119"/>
              <a:ext cx="244423" cy="544702"/>
            </a:xfrm>
            <a:custGeom>
              <a:avLst/>
              <a:gdLst/>
              <a:ahLst/>
              <a:cxnLst/>
              <a:rect l="l" t="t" r="r" b="b"/>
              <a:pathLst>
                <a:path w="4783" h="10659" extrusionOk="0">
                  <a:moveTo>
                    <a:pt x="127" y="0"/>
                  </a:moveTo>
                  <a:cubicBezTo>
                    <a:pt x="127" y="0"/>
                    <a:pt x="63" y="5412"/>
                    <a:pt x="127" y="6590"/>
                  </a:cubicBezTo>
                  <a:cubicBezTo>
                    <a:pt x="190" y="7770"/>
                    <a:pt x="231" y="9348"/>
                    <a:pt x="231" y="9348"/>
                  </a:cubicBezTo>
                  <a:cubicBezTo>
                    <a:pt x="231" y="9348"/>
                    <a:pt x="0" y="9348"/>
                    <a:pt x="21" y="9559"/>
                  </a:cubicBezTo>
                  <a:cubicBezTo>
                    <a:pt x="41" y="9770"/>
                    <a:pt x="144" y="10213"/>
                    <a:pt x="144" y="10213"/>
                  </a:cubicBezTo>
                  <a:cubicBezTo>
                    <a:pt x="144" y="10213"/>
                    <a:pt x="649" y="10381"/>
                    <a:pt x="1008" y="10465"/>
                  </a:cubicBezTo>
                  <a:cubicBezTo>
                    <a:pt x="1269" y="10527"/>
                    <a:pt x="1608" y="10655"/>
                    <a:pt x="1813" y="10655"/>
                  </a:cubicBezTo>
                  <a:cubicBezTo>
                    <a:pt x="1889" y="10655"/>
                    <a:pt x="1947" y="10637"/>
                    <a:pt x="1976" y="10592"/>
                  </a:cubicBezTo>
                  <a:cubicBezTo>
                    <a:pt x="2080" y="10422"/>
                    <a:pt x="2207" y="10187"/>
                    <a:pt x="2229" y="10003"/>
                  </a:cubicBezTo>
                  <a:cubicBezTo>
                    <a:pt x="2249" y="9816"/>
                    <a:pt x="2082" y="9581"/>
                    <a:pt x="2082" y="9306"/>
                  </a:cubicBezTo>
                  <a:cubicBezTo>
                    <a:pt x="2082" y="9032"/>
                    <a:pt x="2354" y="2444"/>
                    <a:pt x="2354" y="2444"/>
                  </a:cubicBezTo>
                  <a:cubicBezTo>
                    <a:pt x="2354" y="2444"/>
                    <a:pt x="2838" y="8991"/>
                    <a:pt x="2859" y="9117"/>
                  </a:cubicBezTo>
                  <a:cubicBezTo>
                    <a:pt x="2881" y="9244"/>
                    <a:pt x="2779" y="9622"/>
                    <a:pt x="2779" y="9853"/>
                  </a:cubicBezTo>
                  <a:cubicBezTo>
                    <a:pt x="2779" y="10086"/>
                    <a:pt x="2842" y="10549"/>
                    <a:pt x="2842" y="10549"/>
                  </a:cubicBezTo>
                  <a:cubicBezTo>
                    <a:pt x="3004" y="10621"/>
                    <a:pt x="3178" y="10659"/>
                    <a:pt x="3354" y="10659"/>
                  </a:cubicBezTo>
                  <a:cubicBezTo>
                    <a:pt x="3386" y="10659"/>
                    <a:pt x="3419" y="10657"/>
                    <a:pt x="3452" y="10655"/>
                  </a:cubicBezTo>
                  <a:cubicBezTo>
                    <a:pt x="3748" y="10612"/>
                    <a:pt x="4253" y="10444"/>
                    <a:pt x="4378" y="10359"/>
                  </a:cubicBezTo>
                  <a:cubicBezTo>
                    <a:pt x="4506" y="10293"/>
                    <a:pt x="4641" y="10243"/>
                    <a:pt x="4782" y="10213"/>
                  </a:cubicBezTo>
                  <a:cubicBezTo>
                    <a:pt x="4782" y="10213"/>
                    <a:pt x="4760" y="9792"/>
                    <a:pt x="4760" y="9581"/>
                  </a:cubicBezTo>
                  <a:cubicBezTo>
                    <a:pt x="4760" y="9371"/>
                    <a:pt x="4698" y="9496"/>
                    <a:pt x="4698" y="9097"/>
                  </a:cubicBezTo>
                  <a:lnTo>
                    <a:pt x="4698" y="5643"/>
                  </a:lnTo>
                  <a:cubicBezTo>
                    <a:pt x="4698" y="4885"/>
                    <a:pt x="4549" y="233"/>
                    <a:pt x="4549" y="233"/>
                  </a:cubicBezTo>
                  <a:cubicBezTo>
                    <a:pt x="4549" y="233"/>
                    <a:pt x="3677" y="332"/>
                    <a:pt x="2647" y="332"/>
                  </a:cubicBezTo>
                  <a:cubicBezTo>
                    <a:pt x="1776" y="332"/>
                    <a:pt x="792" y="261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567376" y="1436648"/>
              <a:ext cx="94131" cy="89787"/>
            </a:xfrm>
            <a:custGeom>
              <a:avLst/>
              <a:gdLst/>
              <a:ahLst/>
              <a:cxnLst/>
              <a:rect l="l" t="t" r="r" b="b"/>
              <a:pathLst>
                <a:path w="1842" h="1757" extrusionOk="0">
                  <a:moveTo>
                    <a:pt x="232" y="0"/>
                  </a:moveTo>
                  <a:lnTo>
                    <a:pt x="129" y="762"/>
                  </a:lnTo>
                  <a:lnTo>
                    <a:pt x="1" y="1223"/>
                  </a:lnTo>
                  <a:cubicBezTo>
                    <a:pt x="1" y="1223"/>
                    <a:pt x="288" y="1726"/>
                    <a:pt x="849" y="1756"/>
                  </a:cubicBezTo>
                  <a:cubicBezTo>
                    <a:pt x="861" y="1756"/>
                    <a:pt x="873" y="1757"/>
                    <a:pt x="886" y="1757"/>
                  </a:cubicBezTo>
                  <a:cubicBezTo>
                    <a:pt x="1429" y="1757"/>
                    <a:pt x="1842" y="1165"/>
                    <a:pt x="1842" y="1165"/>
                  </a:cubicBezTo>
                  <a:cubicBezTo>
                    <a:pt x="1842" y="1165"/>
                    <a:pt x="1626" y="647"/>
                    <a:pt x="1611" y="503"/>
                  </a:cubicBezTo>
                  <a:cubicBezTo>
                    <a:pt x="1590" y="358"/>
                    <a:pt x="1561" y="214"/>
                    <a:pt x="1525" y="71"/>
                  </a:cubicBezTo>
                  <a:cubicBezTo>
                    <a:pt x="1525" y="72"/>
                    <a:pt x="1281" y="119"/>
                    <a:pt x="970" y="119"/>
                  </a:cubicBezTo>
                  <a:cubicBezTo>
                    <a:pt x="737" y="119"/>
                    <a:pt x="466" y="93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573968" y="1436648"/>
              <a:ext cx="54884" cy="38991"/>
            </a:xfrm>
            <a:custGeom>
              <a:avLst/>
              <a:gdLst/>
              <a:ahLst/>
              <a:cxnLst/>
              <a:rect l="l" t="t" r="r" b="b"/>
              <a:pathLst>
                <a:path w="1074" h="763" extrusionOk="0">
                  <a:moveTo>
                    <a:pt x="103" y="0"/>
                  </a:moveTo>
                  <a:lnTo>
                    <a:pt x="0" y="762"/>
                  </a:lnTo>
                  <a:cubicBezTo>
                    <a:pt x="162" y="693"/>
                    <a:pt x="1074" y="269"/>
                    <a:pt x="1074" y="269"/>
                  </a:cubicBezTo>
                  <a:lnTo>
                    <a:pt x="608" y="108"/>
                  </a:lnTo>
                  <a:cubicBezTo>
                    <a:pt x="435" y="97"/>
                    <a:pt x="265" y="62"/>
                    <a:pt x="103" y="0"/>
                  </a:cubicBezTo>
                  <a:close/>
                </a:path>
              </a:pathLst>
            </a:custGeom>
            <a:solidFill>
              <a:srgbClr val="333333">
                <a:alpha val="11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03127" y="1476917"/>
              <a:ext cx="629532" cy="400286"/>
            </a:xfrm>
            <a:custGeom>
              <a:avLst/>
              <a:gdLst/>
              <a:ahLst/>
              <a:cxnLst/>
              <a:rect l="l" t="t" r="r" b="b"/>
              <a:pathLst>
                <a:path w="12319" h="7833" extrusionOk="0">
                  <a:moveTo>
                    <a:pt x="4802" y="1"/>
                  </a:moveTo>
                  <a:cubicBezTo>
                    <a:pt x="4773" y="1"/>
                    <a:pt x="4747" y="13"/>
                    <a:pt x="4723" y="32"/>
                  </a:cubicBezTo>
                  <a:cubicBezTo>
                    <a:pt x="4650" y="86"/>
                    <a:pt x="3558" y="131"/>
                    <a:pt x="3226" y="289"/>
                  </a:cubicBezTo>
                  <a:cubicBezTo>
                    <a:pt x="2896" y="448"/>
                    <a:pt x="1774" y="532"/>
                    <a:pt x="1774" y="532"/>
                  </a:cubicBezTo>
                  <a:cubicBezTo>
                    <a:pt x="1774" y="532"/>
                    <a:pt x="1155" y="904"/>
                    <a:pt x="826" y="1223"/>
                  </a:cubicBezTo>
                  <a:cubicBezTo>
                    <a:pt x="502" y="1532"/>
                    <a:pt x="0" y="1826"/>
                    <a:pt x="84" y="1826"/>
                  </a:cubicBezTo>
                  <a:cubicBezTo>
                    <a:pt x="86" y="1826"/>
                    <a:pt x="89" y="1825"/>
                    <a:pt x="91" y="1825"/>
                  </a:cubicBezTo>
                  <a:cubicBezTo>
                    <a:pt x="98" y="1824"/>
                    <a:pt x="106" y="1824"/>
                    <a:pt x="114" y="1824"/>
                  </a:cubicBezTo>
                  <a:cubicBezTo>
                    <a:pt x="237" y="1824"/>
                    <a:pt x="493" y="1913"/>
                    <a:pt x="1573" y="1913"/>
                  </a:cubicBezTo>
                  <a:cubicBezTo>
                    <a:pt x="2723" y="1913"/>
                    <a:pt x="3759" y="1855"/>
                    <a:pt x="3759" y="1855"/>
                  </a:cubicBezTo>
                  <a:lnTo>
                    <a:pt x="3759" y="1855"/>
                  </a:lnTo>
                  <a:cubicBezTo>
                    <a:pt x="3759" y="1855"/>
                    <a:pt x="3688" y="6257"/>
                    <a:pt x="3673" y="6486"/>
                  </a:cubicBezTo>
                  <a:cubicBezTo>
                    <a:pt x="3658" y="6717"/>
                    <a:pt x="3573" y="7032"/>
                    <a:pt x="3630" y="7105"/>
                  </a:cubicBezTo>
                  <a:cubicBezTo>
                    <a:pt x="3686" y="7178"/>
                    <a:pt x="4003" y="7509"/>
                    <a:pt x="4997" y="7638"/>
                  </a:cubicBezTo>
                  <a:cubicBezTo>
                    <a:pt x="5692" y="7728"/>
                    <a:pt x="5964" y="7833"/>
                    <a:pt x="6391" y="7833"/>
                  </a:cubicBezTo>
                  <a:cubicBezTo>
                    <a:pt x="6573" y="7833"/>
                    <a:pt x="6784" y="7814"/>
                    <a:pt x="7067" y="7766"/>
                  </a:cubicBezTo>
                  <a:cubicBezTo>
                    <a:pt x="8018" y="7610"/>
                    <a:pt x="8593" y="7202"/>
                    <a:pt x="8651" y="7105"/>
                  </a:cubicBezTo>
                  <a:cubicBezTo>
                    <a:pt x="8709" y="7008"/>
                    <a:pt x="8347" y="4343"/>
                    <a:pt x="8347" y="3637"/>
                  </a:cubicBezTo>
                  <a:cubicBezTo>
                    <a:pt x="8347" y="2930"/>
                    <a:pt x="8420" y="2023"/>
                    <a:pt x="8420" y="2023"/>
                  </a:cubicBezTo>
                  <a:cubicBezTo>
                    <a:pt x="8420" y="2023"/>
                    <a:pt x="9758" y="1967"/>
                    <a:pt x="10533" y="1952"/>
                  </a:cubicBezTo>
                  <a:cubicBezTo>
                    <a:pt x="11311" y="1937"/>
                    <a:pt x="11955" y="1974"/>
                    <a:pt x="12138" y="1754"/>
                  </a:cubicBezTo>
                  <a:cubicBezTo>
                    <a:pt x="12319" y="1534"/>
                    <a:pt x="11700" y="1074"/>
                    <a:pt x="11527" y="973"/>
                  </a:cubicBezTo>
                  <a:cubicBezTo>
                    <a:pt x="11355" y="873"/>
                    <a:pt x="10852" y="787"/>
                    <a:pt x="10720" y="744"/>
                  </a:cubicBezTo>
                  <a:cubicBezTo>
                    <a:pt x="10589" y="699"/>
                    <a:pt x="9057" y="420"/>
                    <a:pt x="8677" y="327"/>
                  </a:cubicBezTo>
                  <a:cubicBezTo>
                    <a:pt x="8297" y="232"/>
                    <a:pt x="7512" y="110"/>
                    <a:pt x="7512" y="110"/>
                  </a:cubicBezTo>
                  <a:cubicBezTo>
                    <a:pt x="7488" y="75"/>
                    <a:pt x="7449" y="55"/>
                    <a:pt x="7408" y="55"/>
                  </a:cubicBezTo>
                  <a:cubicBezTo>
                    <a:pt x="7389" y="55"/>
                    <a:pt x="7370" y="59"/>
                    <a:pt x="7352" y="68"/>
                  </a:cubicBezTo>
                  <a:cubicBezTo>
                    <a:pt x="7252" y="110"/>
                    <a:pt x="7007" y="369"/>
                    <a:pt x="7007" y="369"/>
                  </a:cubicBezTo>
                  <a:cubicBezTo>
                    <a:pt x="7007" y="369"/>
                    <a:pt x="6611" y="898"/>
                    <a:pt x="6051" y="898"/>
                  </a:cubicBezTo>
                  <a:cubicBezTo>
                    <a:pt x="5786" y="898"/>
                    <a:pt x="5485" y="780"/>
                    <a:pt x="5172" y="435"/>
                  </a:cubicBezTo>
                  <a:cubicBezTo>
                    <a:pt x="5112" y="358"/>
                    <a:pt x="5058" y="278"/>
                    <a:pt x="5010" y="192"/>
                  </a:cubicBezTo>
                  <a:cubicBezTo>
                    <a:pt x="4924" y="49"/>
                    <a:pt x="4858" y="1"/>
                    <a:pt x="4802" y="1"/>
                  </a:cubicBezTo>
                  <a:close/>
                </a:path>
              </a:pathLst>
            </a:custGeom>
            <a:solidFill>
              <a:schemeClr val="lt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641576" y="1493985"/>
              <a:ext cx="42722" cy="57388"/>
            </a:xfrm>
            <a:custGeom>
              <a:avLst/>
              <a:gdLst/>
              <a:ahLst/>
              <a:cxnLst/>
              <a:rect l="l" t="t" r="r" b="b"/>
              <a:pathLst>
                <a:path w="836" h="1123" fill="none" extrusionOk="0">
                  <a:moveTo>
                    <a:pt x="835" y="0"/>
                  </a:moveTo>
                  <a:cubicBezTo>
                    <a:pt x="835" y="0"/>
                    <a:pt x="491" y="733"/>
                    <a:pt x="0" y="1122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545300" y="1495467"/>
              <a:ext cx="77267" cy="111046"/>
            </a:xfrm>
            <a:custGeom>
              <a:avLst/>
              <a:gdLst/>
              <a:ahLst/>
              <a:cxnLst/>
              <a:rect l="l" t="t" r="r" b="b"/>
              <a:pathLst>
                <a:path w="1512" h="2173" fill="none" extrusionOk="0">
                  <a:moveTo>
                    <a:pt x="0" y="1"/>
                  </a:moveTo>
                  <a:cubicBezTo>
                    <a:pt x="0" y="1"/>
                    <a:pt x="850" y="1855"/>
                    <a:pt x="1512" y="2172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660739" y="1597007"/>
              <a:ext cx="65462" cy="141196"/>
            </a:xfrm>
            <a:custGeom>
              <a:avLst/>
              <a:gdLst/>
              <a:ahLst/>
              <a:cxnLst/>
              <a:rect l="l" t="t" r="r" b="b"/>
              <a:pathLst>
                <a:path w="1281" h="2763" fill="none" extrusionOk="0">
                  <a:moveTo>
                    <a:pt x="1280" y="1"/>
                  </a:moveTo>
                  <a:cubicBezTo>
                    <a:pt x="1280" y="1"/>
                    <a:pt x="762" y="1885"/>
                    <a:pt x="0" y="2763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604323" y="1726244"/>
              <a:ext cx="81662" cy="76552"/>
            </a:xfrm>
            <a:custGeom>
              <a:avLst/>
              <a:gdLst/>
              <a:ahLst/>
              <a:cxnLst/>
              <a:rect l="l" t="t" r="r" b="b"/>
              <a:pathLst>
                <a:path w="1598" h="1498" fill="none" extrusionOk="0">
                  <a:moveTo>
                    <a:pt x="1598" y="1"/>
                  </a:moveTo>
                  <a:cubicBezTo>
                    <a:pt x="1598" y="1"/>
                    <a:pt x="748" y="1095"/>
                    <a:pt x="1" y="1497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733458" y="1544627"/>
              <a:ext cx="12571" cy="36129"/>
            </a:xfrm>
            <a:custGeom>
              <a:avLst/>
              <a:gdLst/>
              <a:ahLst/>
              <a:cxnLst/>
              <a:rect l="l" t="t" r="r" b="b"/>
              <a:pathLst>
                <a:path w="246" h="707" fill="none" extrusionOk="0">
                  <a:moveTo>
                    <a:pt x="1" y="707"/>
                  </a:moveTo>
                  <a:lnTo>
                    <a:pt x="245" y="1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4335" y="1527763"/>
              <a:ext cx="11089" cy="44153"/>
            </a:xfrm>
            <a:custGeom>
              <a:avLst/>
              <a:gdLst/>
              <a:ahLst/>
              <a:cxnLst/>
              <a:rect l="l" t="t" r="r" b="b"/>
              <a:pathLst>
                <a:path w="217" h="864" fill="none" extrusionOk="0">
                  <a:moveTo>
                    <a:pt x="217" y="864"/>
                  </a:moveTo>
                  <a:lnTo>
                    <a:pt x="1" y="1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538707" y="1263668"/>
              <a:ext cx="147380" cy="197664"/>
            </a:xfrm>
            <a:custGeom>
              <a:avLst/>
              <a:gdLst/>
              <a:ahLst/>
              <a:cxnLst/>
              <a:rect l="l" t="t" r="r" b="b"/>
              <a:pathLst>
                <a:path w="2884" h="3868" extrusionOk="0">
                  <a:moveTo>
                    <a:pt x="1663" y="1"/>
                  </a:moveTo>
                  <a:cubicBezTo>
                    <a:pt x="1657" y="1"/>
                    <a:pt x="1650" y="1"/>
                    <a:pt x="1643" y="1"/>
                  </a:cubicBezTo>
                  <a:cubicBezTo>
                    <a:pt x="845" y="12"/>
                    <a:pt x="422" y="455"/>
                    <a:pt x="422" y="455"/>
                  </a:cubicBezTo>
                  <a:cubicBezTo>
                    <a:pt x="422" y="455"/>
                    <a:pt x="1" y="910"/>
                    <a:pt x="59" y="1453"/>
                  </a:cubicBezTo>
                  <a:cubicBezTo>
                    <a:pt x="114" y="1995"/>
                    <a:pt x="236" y="3003"/>
                    <a:pt x="491" y="3368"/>
                  </a:cubicBezTo>
                  <a:cubicBezTo>
                    <a:pt x="699" y="3665"/>
                    <a:pt x="1183" y="3868"/>
                    <a:pt x="1554" y="3868"/>
                  </a:cubicBezTo>
                  <a:cubicBezTo>
                    <a:pt x="1639" y="3868"/>
                    <a:pt x="1718" y="3857"/>
                    <a:pt x="1786" y="3834"/>
                  </a:cubicBezTo>
                  <a:cubicBezTo>
                    <a:pt x="2151" y="3711"/>
                    <a:pt x="2528" y="3380"/>
                    <a:pt x="2606" y="3169"/>
                  </a:cubicBezTo>
                  <a:cubicBezTo>
                    <a:pt x="2683" y="2958"/>
                    <a:pt x="2884" y="1462"/>
                    <a:pt x="2806" y="1043"/>
                  </a:cubicBezTo>
                  <a:cubicBezTo>
                    <a:pt x="2730" y="625"/>
                    <a:pt x="2445" y="1"/>
                    <a:pt x="1663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515558" y="1354732"/>
              <a:ext cx="35210" cy="45992"/>
            </a:xfrm>
            <a:custGeom>
              <a:avLst/>
              <a:gdLst/>
              <a:ahLst/>
              <a:cxnLst/>
              <a:rect l="l" t="t" r="r" b="b"/>
              <a:pathLst>
                <a:path w="689" h="900" extrusionOk="0">
                  <a:moveTo>
                    <a:pt x="294" y="1"/>
                  </a:moveTo>
                  <a:cubicBezTo>
                    <a:pt x="251" y="1"/>
                    <a:pt x="207" y="25"/>
                    <a:pt x="167" y="90"/>
                  </a:cubicBezTo>
                  <a:cubicBezTo>
                    <a:pt x="1" y="356"/>
                    <a:pt x="211" y="710"/>
                    <a:pt x="344" y="811"/>
                  </a:cubicBezTo>
                  <a:cubicBezTo>
                    <a:pt x="438" y="869"/>
                    <a:pt x="548" y="899"/>
                    <a:pt x="660" y="899"/>
                  </a:cubicBezTo>
                  <a:cubicBezTo>
                    <a:pt x="669" y="899"/>
                    <a:pt x="679" y="899"/>
                    <a:pt x="689" y="899"/>
                  </a:cubicBezTo>
                  <a:lnTo>
                    <a:pt x="554" y="235"/>
                  </a:lnTo>
                  <a:cubicBezTo>
                    <a:pt x="554" y="235"/>
                    <a:pt x="428" y="1"/>
                    <a:pt x="294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677654" y="1358155"/>
              <a:ext cx="34341" cy="45941"/>
            </a:xfrm>
            <a:custGeom>
              <a:avLst/>
              <a:gdLst/>
              <a:ahLst/>
              <a:cxnLst/>
              <a:rect l="l" t="t" r="r" b="b"/>
              <a:pathLst>
                <a:path w="672" h="899" extrusionOk="0">
                  <a:moveTo>
                    <a:pt x="288" y="1"/>
                  </a:moveTo>
                  <a:cubicBezTo>
                    <a:pt x="158" y="1"/>
                    <a:pt x="96" y="112"/>
                    <a:pt x="96" y="112"/>
                  </a:cubicBezTo>
                  <a:lnTo>
                    <a:pt x="1" y="899"/>
                  </a:lnTo>
                  <a:cubicBezTo>
                    <a:pt x="128" y="845"/>
                    <a:pt x="249" y="774"/>
                    <a:pt x="359" y="692"/>
                  </a:cubicBezTo>
                  <a:cubicBezTo>
                    <a:pt x="472" y="589"/>
                    <a:pt x="672" y="179"/>
                    <a:pt x="441" y="47"/>
                  </a:cubicBezTo>
                  <a:cubicBezTo>
                    <a:pt x="382" y="13"/>
                    <a:pt x="331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08659" y="1212106"/>
              <a:ext cx="200015" cy="154789"/>
            </a:xfrm>
            <a:custGeom>
              <a:avLst/>
              <a:gdLst/>
              <a:ahLst/>
              <a:cxnLst/>
              <a:rect l="l" t="t" r="r" b="b"/>
              <a:pathLst>
                <a:path w="3914" h="3029" extrusionOk="0">
                  <a:moveTo>
                    <a:pt x="1895" y="1"/>
                  </a:moveTo>
                  <a:cubicBezTo>
                    <a:pt x="1690" y="1"/>
                    <a:pt x="1465" y="43"/>
                    <a:pt x="1232" y="151"/>
                  </a:cubicBezTo>
                  <a:cubicBezTo>
                    <a:pt x="468" y="505"/>
                    <a:pt x="80" y="1302"/>
                    <a:pt x="35" y="1746"/>
                  </a:cubicBezTo>
                  <a:cubicBezTo>
                    <a:pt x="1" y="2101"/>
                    <a:pt x="186" y="2136"/>
                    <a:pt x="261" y="2136"/>
                  </a:cubicBezTo>
                  <a:cubicBezTo>
                    <a:pt x="279" y="2136"/>
                    <a:pt x="291" y="2134"/>
                    <a:pt x="291" y="2134"/>
                  </a:cubicBezTo>
                  <a:lnTo>
                    <a:pt x="291" y="2134"/>
                  </a:lnTo>
                  <a:cubicBezTo>
                    <a:pt x="279" y="2262"/>
                    <a:pt x="276" y="2391"/>
                    <a:pt x="279" y="2521"/>
                  </a:cubicBezTo>
                  <a:cubicBezTo>
                    <a:pt x="291" y="2676"/>
                    <a:pt x="335" y="2676"/>
                    <a:pt x="434" y="2788"/>
                  </a:cubicBezTo>
                  <a:cubicBezTo>
                    <a:pt x="516" y="2872"/>
                    <a:pt x="600" y="2952"/>
                    <a:pt x="689" y="3028"/>
                  </a:cubicBezTo>
                  <a:cubicBezTo>
                    <a:pt x="747" y="3026"/>
                    <a:pt x="799" y="2996"/>
                    <a:pt x="833" y="2948"/>
                  </a:cubicBezTo>
                  <a:cubicBezTo>
                    <a:pt x="893" y="2872"/>
                    <a:pt x="812" y="2339"/>
                    <a:pt x="812" y="2339"/>
                  </a:cubicBezTo>
                  <a:cubicBezTo>
                    <a:pt x="1004" y="2253"/>
                    <a:pt x="1193" y="2158"/>
                    <a:pt x="1377" y="2052"/>
                  </a:cubicBezTo>
                  <a:cubicBezTo>
                    <a:pt x="1776" y="1830"/>
                    <a:pt x="2307" y="1299"/>
                    <a:pt x="2307" y="1299"/>
                  </a:cubicBezTo>
                  <a:lnTo>
                    <a:pt x="3172" y="2212"/>
                  </a:lnTo>
                  <a:cubicBezTo>
                    <a:pt x="3172" y="2212"/>
                    <a:pt x="3217" y="2667"/>
                    <a:pt x="3228" y="2842"/>
                  </a:cubicBezTo>
                  <a:cubicBezTo>
                    <a:pt x="3234" y="2960"/>
                    <a:pt x="3280" y="3009"/>
                    <a:pt x="3329" y="3009"/>
                  </a:cubicBezTo>
                  <a:cubicBezTo>
                    <a:pt x="3354" y="3009"/>
                    <a:pt x="3380" y="2996"/>
                    <a:pt x="3403" y="2974"/>
                  </a:cubicBezTo>
                  <a:cubicBezTo>
                    <a:pt x="3470" y="2909"/>
                    <a:pt x="3569" y="2409"/>
                    <a:pt x="3569" y="2409"/>
                  </a:cubicBezTo>
                  <a:cubicBezTo>
                    <a:pt x="3709" y="2314"/>
                    <a:pt x="3809" y="2173"/>
                    <a:pt x="3858" y="2012"/>
                  </a:cubicBezTo>
                  <a:cubicBezTo>
                    <a:pt x="3914" y="1768"/>
                    <a:pt x="3627" y="1092"/>
                    <a:pt x="3394" y="836"/>
                  </a:cubicBezTo>
                  <a:cubicBezTo>
                    <a:pt x="3299" y="734"/>
                    <a:pt x="3209" y="704"/>
                    <a:pt x="3134" y="704"/>
                  </a:cubicBezTo>
                  <a:cubicBezTo>
                    <a:pt x="3023" y="704"/>
                    <a:pt x="2948" y="771"/>
                    <a:pt x="2948" y="771"/>
                  </a:cubicBezTo>
                  <a:cubicBezTo>
                    <a:pt x="2907" y="637"/>
                    <a:pt x="2855" y="508"/>
                    <a:pt x="2793" y="384"/>
                  </a:cubicBezTo>
                  <a:cubicBezTo>
                    <a:pt x="2718" y="221"/>
                    <a:pt x="2362" y="1"/>
                    <a:pt x="1895" y="1"/>
                  </a:cubicBez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582451" y="1349775"/>
              <a:ext cx="11294" cy="18141"/>
            </a:xfrm>
            <a:custGeom>
              <a:avLst/>
              <a:gdLst/>
              <a:ahLst/>
              <a:cxnLst/>
              <a:rect l="l" t="t" r="r" b="b"/>
              <a:pathLst>
                <a:path w="221" h="355" extrusionOk="0">
                  <a:moveTo>
                    <a:pt x="110" y="0"/>
                  </a:moveTo>
                  <a:cubicBezTo>
                    <a:pt x="49" y="0"/>
                    <a:pt x="0" y="81"/>
                    <a:pt x="0" y="178"/>
                  </a:cubicBezTo>
                  <a:cubicBezTo>
                    <a:pt x="0" y="273"/>
                    <a:pt x="49" y="355"/>
                    <a:pt x="110" y="355"/>
                  </a:cubicBezTo>
                  <a:cubicBezTo>
                    <a:pt x="172" y="355"/>
                    <a:pt x="220" y="274"/>
                    <a:pt x="220" y="178"/>
                  </a:cubicBezTo>
                  <a:cubicBezTo>
                    <a:pt x="220" y="79"/>
                    <a:pt x="17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634984" y="1349775"/>
              <a:ext cx="11396" cy="18141"/>
            </a:xfrm>
            <a:custGeom>
              <a:avLst/>
              <a:gdLst/>
              <a:ahLst/>
              <a:cxnLst/>
              <a:rect l="l" t="t" r="r" b="b"/>
              <a:pathLst>
                <a:path w="223" h="355" extrusionOk="0">
                  <a:moveTo>
                    <a:pt x="113" y="0"/>
                  </a:moveTo>
                  <a:cubicBezTo>
                    <a:pt x="51" y="0"/>
                    <a:pt x="1" y="81"/>
                    <a:pt x="1" y="178"/>
                  </a:cubicBezTo>
                  <a:cubicBezTo>
                    <a:pt x="1" y="273"/>
                    <a:pt x="51" y="355"/>
                    <a:pt x="113" y="355"/>
                  </a:cubicBezTo>
                  <a:cubicBezTo>
                    <a:pt x="172" y="355"/>
                    <a:pt x="223" y="274"/>
                    <a:pt x="223" y="178"/>
                  </a:cubicBezTo>
                  <a:cubicBezTo>
                    <a:pt x="223" y="79"/>
                    <a:pt x="172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02125" y="1387130"/>
              <a:ext cx="27902" cy="6388"/>
            </a:xfrm>
            <a:custGeom>
              <a:avLst/>
              <a:gdLst/>
              <a:ahLst/>
              <a:cxnLst/>
              <a:rect l="l" t="t" r="r" b="b"/>
              <a:pathLst>
                <a:path w="546" h="125" fill="none" extrusionOk="0">
                  <a:moveTo>
                    <a:pt x="1" y="0"/>
                  </a:moveTo>
                  <a:cubicBezTo>
                    <a:pt x="61" y="54"/>
                    <a:pt x="133" y="93"/>
                    <a:pt x="212" y="110"/>
                  </a:cubicBezTo>
                  <a:cubicBezTo>
                    <a:pt x="335" y="125"/>
                    <a:pt x="456" y="84"/>
                    <a:pt x="545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589656" y="1399037"/>
              <a:ext cx="55600" cy="14104"/>
            </a:xfrm>
            <a:custGeom>
              <a:avLst/>
              <a:gdLst/>
              <a:ahLst/>
              <a:cxnLst/>
              <a:rect l="l" t="t" r="r" b="b"/>
              <a:pathLst>
                <a:path w="1088" h="276" fill="none" extrusionOk="0">
                  <a:moveTo>
                    <a:pt x="1" y="88"/>
                  </a:moveTo>
                  <a:cubicBezTo>
                    <a:pt x="1" y="88"/>
                    <a:pt x="267" y="276"/>
                    <a:pt x="478" y="276"/>
                  </a:cubicBezTo>
                  <a:cubicBezTo>
                    <a:pt x="688" y="276"/>
                    <a:pt x="977" y="155"/>
                    <a:pt x="1087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65945" y="1333320"/>
              <a:ext cx="29486" cy="7359"/>
            </a:xfrm>
            <a:custGeom>
              <a:avLst/>
              <a:gdLst/>
              <a:ahLst/>
              <a:cxnLst/>
              <a:rect l="l" t="t" r="r" b="b"/>
              <a:pathLst>
                <a:path w="577" h="144" fill="none" extrusionOk="0">
                  <a:moveTo>
                    <a:pt x="1" y="144"/>
                  </a:moveTo>
                  <a:cubicBezTo>
                    <a:pt x="170" y="34"/>
                    <a:pt x="381" y="0"/>
                    <a:pt x="577" y="56"/>
                  </a:cubicBezTo>
                </a:path>
              </a:pathLst>
            </a:custGeom>
            <a:noFill/>
            <a:ln w="4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27114" y="1328261"/>
              <a:ext cx="31173" cy="12980"/>
            </a:xfrm>
            <a:custGeom>
              <a:avLst/>
              <a:gdLst/>
              <a:ahLst/>
              <a:cxnLst/>
              <a:rect l="l" t="t" r="r" b="b"/>
              <a:pathLst>
                <a:path w="610" h="254" fill="none" extrusionOk="0">
                  <a:moveTo>
                    <a:pt x="0" y="189"/>
                  </a:moveTo>
                  <a:cubicBezTo>
                    <a:pt x="0" y="189"/>
                    <a:pt x="365" y="0"/>
                    <a:pt x="610" y="254"/>
                  </a:cubicBezTo>
                </a:path>
              </a:pathLst>
            </a:custGeom>
            <a:noFill/>
            <a:ln w="4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04725" y="1461739"/>
              <a:ext cx="23865" cy="15126"/>
            </a:xfrm>
            <a:custGeom>
              <a:avLst/>
              <a:gdLst/>
              <a:ahLst/>
              <a:cxnLst/>
              <a:rect l="l" t="t" r="r" b="b"/>
              <a:pathLst>
                <a:path w="467" h="296" extrusionOk="0">
                  <a:moveTo>
                    <a:pt x="72" y="0"/>
                  </a:moveTo>
                  <a:cubicBezTo>
                    <a:pt x="23" y="0"/>
                    <a:pt x="0" y="113"/>
                    <a:pt x="0" y="113"/>
                  </a:cubicBezTo>
                  <a:cubicBezTo>
                    <a:pt x="0" y="113"/>
                    <a:pt x="81" y="270"/>
                    <a:pt x="205" y="288"/>
                  </a:cubicBezTo>
                  <a:cubicBezTo>
                    <a:pt x="223" y="293"/>
                    <a:pt x="240" y="295"/>
                    <a:pt x="257" y="295"/>
                  </a:cubicBezTo>
                  <a:cubicBezTo>
                    <a:pt x="330" y="295"/>
                    <a:pt x="399" y="252"/>
                    <a:pt x="429" y="182"/>
                  </a:cubicBezTo>
                  <a:cubicBezTo>
                    <a:pt x="466" y="111"/>
                    <a:pt x="194" y="117"/>
                    <a:pt x="114" y="25"/>
                  </a:cubicBezTo>
                  <a:cubicBezTo>
                    <a:pt x="98" y="7"/>
                    <a:pt x="84" y="0"/>
                    <a:pt x="72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284423" y="1393927"/>
              <a:ext cx="241868" cy="172931"/>
            </a:xfrm>
            <a:custGeom>
              <a:avLst/>
              <a:gdLst/>
              <a:ahLst/>
              <a:cxnLst/>
              <a:rect l="l" t="t" r="r" b="b"/>
              <a:pathLst>
                <a:path w="4733" h="3384" extrusionOk="0">
                  <a:moveTo>
                    <a:pt x="3398" y="0"/>
                  </a:moveTo>
                  <a:cubicBezTo>
                    <a:pt x="3356" y="0"/>
                    <a:pt x="3329" y="11"/>
                    <a:pt x="3329" y="11"/>
                  </a:cubicBezTo>
                  <a:cubicBezTo>
                    <a:pt x="3229" y="14"/>
                    <a:pt x="3130" y="42"/>
                    <a:pt x="3042" y="91"/>
                  </a:cubicBezTo>
                  <a:cubicBezTo>
                    <a:pt x="2858" y="182"/>
                    <a:pt x="1900" y="1060"/>
                    <a:pt x="1374" y="1401"/>
                  </a:cubicBezTo>
                  <a:cubicBezTo>
                    <a:pt x="849" y="1744"/>
                    <a:pt x="290" y="2594"/>
                    <a:pt x="243" y="2817"/>
                  </a:cubicBezTo>
                  <a:cubicBezTo>
                    <a:pt x="195" y="3043"/>
                    <a:pt x="1" y="3373"/>
                    <a:pt x="189" y="3382"/>
                  </a:cubicBezTo>
                  <a:cubicBezTo>
                    <a:pt x="198" y="3383"/>
                    <a:pt x="207" y="3383"/>
                    <a:pt x="217" y="3383"/>
                  </a:cubicBezTo>
                  <a:cubicBezTo>
                    <a:pt x="253" y="3383"/>
                    <a:pt x="289" y="3377"/>
                    <a:pt x="323" y="3367"/>
                  </a:cubicBezTo>
                  <a:lnTo>
                    <a:pt x="1182" y="3024"/>
                  </a:lnTo>
                  <a:cubicBezTo>
                    <a:pt x="1382" y="2927"/>
                    <a:pt x="1553" y="2784"/>
                    <a:pt x="1682" y="2603"/>
                  </a:cubicBezTo>
                  <a:cubicBezTo>
                    <a:pt x="1844" y="2355"/>
                    <a:pt x="1991" y="2100"/>
                    <a:pt x="2125" y="1835"/>
                  </a:cubicBezTo>
                  <a:cubicBezTo>
                    <a:pt x="2220" y="1667"/>
                    <a:pt x="2996" y="788"/>
                    <a:pt x="3173" y="590"/>
                  </a:cubicBezTo>
                  <a:cubicBezTo>
                    <a:pt x="3197" y="680"/>
                    <a:pt x="3236" y="819"/>
                    <a:pt x="3281" y="985"/>
                  </a:cubicBezTo>
                  <a:cubicBezTo>
                    <a:pt x="3363" y="1283"/>
                    <a:pt x="3437" y="1269"/>
                    <a:pt x="3510" y="1399"/>
                  </a:cubicBezTo>
                  <a:cubicBezTo>
                    <a:pt x="3594" y="1559"/>
                    <a:pt x="3695" y="1708"/>
                    <a:pt x="3810" y="1846"/>
                  </a:cubicBezTo>
                  <a:cubicBezTo>
                    <a:pt x="3905" y="1947"/>
                    <a:pt x="3961" y="1997"/>
                    <a:pt x="4020" y="1997"/>
                  </a:cubicBezTo>
                  <a:cubicBezTo>
                    <a:pt x="4033" y="1997"/>
                    <a:pt x="4046" y="1994"/>
                    <a:pt x="4060" y="1990"/>
                  </a:cubicBezTo>
                  <a:cubicBezTo>
                    <a:pt x="4084" y="1980"/>
                    <a:pt x="4065" y="1926"/>
                    <a:pt x="4030" y="1861"/>
                  </a:cubicBezTo>
                  <a:lnTo>
                    <a:pt x="4030" y="1861"/>
                  </a:lnTo>
                  <a:cubicBezTo>
                    <a:pt x="4082" y="1917"/>
                    <a:pt x="4151" y="1952"/>
                    <a:pt x="4228" y="1962"/>
                  </a:cubicBezTo>
                  <a:cubicBezTo>
                    <a:pt x="4321" y="1958"/>
                    <a:pt x="4308" y="1938"/>
                    <a:pt x="4308" y="1938"/>
                  </a:cubicBezTo>
                  <a:lnTo>
                    <a:pt x="4308" y="1938"/>
                  </a:lnTo>
                  <a:cubicBezTo>
                    <a:pt x="4330" y="1942"/>
                    <a:pt x="4353" y="1945"/>
                    <a:pt x="4376" y="1945"/>
                  </a:cubicBezTo>
                  <a:cubicBezTo>
                    <a:pt x="4399" y="1945"/>
                    <a:pt x="4421" y="1942"/>
                    <a:pt x="4444" y="1938"/>
                  </a:cubicBezTo>
                  <a:cubicBezTo>
                    <a:pt x="4477" y="1934"/>
                    <a:pt x="4501" y="1904"/>
                    <a:pt x="4500" y="1869"/>
                  </a:cubicBezTo>
                  <a:lnTo>
                    <a:pt x="4500" y="1869"/>
                  </a:lnTo>
                  <a:cubicBezTo>
                    <a:pt x="4526" y="1888"/>
                    <a:pt x="4556" y="1897"/>
                    <a:pt x="4587" y="1897"/>
                  </a:cubicBezTo>
                  <a:cubicBezTo>
                    <a:pt x="4610" y="1897"/>
                    <a:pt x="4634" y="1891"/>
                    <a:pt x="4656" y="1880"/>
                  </a:cubicBezTo>
                  <a:cubicBezTo>
                    <a:pt x="4733" y="1835"/>
                    <a:pt x="4537" y="1664"/>
                    <a:pt x="4446" y="1477"/>
                  </a:cubicBezTo>
                  <a:cubicBezTo>
                    <a:pt x="4356" y="1291"/>
                    <a:pt x="4285" y="976"/>
                    <a:pt x="4144" y="799"/>
                  </a:cubicBezTo>
                  <a:cubicBezTo>
                    <a:pt x="4002" y="624"/>
                    <a:pt x="3795" y="305"/>
                    <a:pt x="3642" y="128"/>
                  </a:cubicBezTo>
                  <a:cubicBezTo>
                    <a:pt x="3552" y="22"/>
                    <a:pt x="3459" y="0"/>
                    <a:pt x="3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284423" y="1391321"/>
              <a:ext cx="241868" cy="175639"/>
            </a:xfrm>
            <a:custGeom>
              <a:avLst/>
              <a:gdLst/>
              <a:ahLst/>
              <a:cxnLst/>
              <a:rect l="l" t="t" r="r" b="b"/>
              <a:pathLst>
                <a:path w="4733" h="3437" fill="none" extrusionOk="0">
                  <a:moveTo>
                    <a:pt x="1182" y="3075"/>
                  </a:moveTo>
                  <a:cubicBezTo>
                    <a:pt x="1382" y="2978"/>
                    <a:pt x="1553" y="2835"/>
                    <a:pt x="1682" y="2654"/>
                  </a:cubicBezTo>
                  <a:cubicBezTo>
                    <a:pt x="1844" y="2406"/>
                    <a:pt x="1991" y="2151"/>
                    <a:pt x="2125" y="1886"/>
                  </a:cubicBezTo>
                  <a:cubicBezTo>
                    <a:pt x="2220" y="1718"/>
                    <a:pt x="2996" y="839"/>
                    <a:pt x="3173" y="641"/>
                  </a:cubicBezTo>
                  <a:cubicBezTo>
                    <a:pt x="3197" y="731"/>
                    <a:pt x="3236" y="870"/>
                    <a:pt x="3281" y="1036"/>
                  </a:cubicBezTo>
                  <a:cubicBezTo>
                    <a:pt x="3363" y="1334"/>
                    <a:pt x="3437" y="1320"/>
                    <a:pt x="3510" y="1450"/>
                  </a:cubicBezTo>
                  <a:cubicBezTo>
                    <a:pt x="3594" y="1610"/>
                    <a:pt x="3695" y="1759"/>
                    <a:pt x="3810" y="1897"/>
                  </a:cubicBezTo>
                  <a:cubicBezTo>
                    <a:pt x="3926" y="2020"/>
                    <a:pt x="3983" y="2067"/>
                    <a:pt x="4060" y="2041"/>
                  </a:cubicBezTo>
                  <a:cubicBezTo>
                    <a:pt x="4084" y="2031"/>
                    <a:pt x="4065" y="1977"/>
                    <a:pt x="4030" y="1912"/>
                  </a:cubicBezTo>
                  <a:cubicBezTo>
                    <a:pt x="4082" y="1968"/>
                    <a:pt x="4151" y="2003"/>
                    <a:pt x="4228" y="2013"/>
                  </a:cubicBezTo>
                  <a:cubicBezTo>
                    <a:pt x="4321" y="2009"/>
                    <a:pt x="4308" y="1989"/>
                    <a:pt x="4308" y="1989"/>
                  </a:cubicBezTo>
                  <a:cubicBezTo>
                    <a:pt x="4352" y="1998"/>
                    <a:pt x="4399" y="1998"/>
                    <a:pt x="4444" y="1989"/>
                  </a:cubicBezTo>
                  <a:cubicBezTo>
                    <a:pt x="4477" y="1985"/>
                    <a:pt x="4501" y="1955"/>
                    <a:pt x="4500" y="1920"/>
                  </a:cubicBezTo>
                  <a:cubicBezTo>
                    <a:pt x="4546" y="1953"/>
                    <a:pt x="4606" y="1957"/>
                    <a:pt x="4656" y="1931"/>
                  </a:cubicBezTo>
                  <a:cubicBezTo>
                    <a:pt x="4733" y="1886"/>
                    <a:pt x="4537" y="1715"/>
                    <a:pt x="4446" y="1528"/>
                  </a:cubicBezTo>
                  <a:cubicBezTo>
                    <a:pt x="4356" y="1342"/>
                    <a:pt x="4285" y="1027"/>
                    <a:pt x="4144" y="850"/>
                  </a:cubicBezTo>
                  <a:cubicBezTo>
                    <a:pt x="4002" y="675"/>
                    <a:pt x="3795" y="356"/>
                    <a:pt x="3642" y="179"/>
                  </a:cubicBezTo>
                  <a:cubicBezTo>
                    <a:pt x="3490" y="0"/>
                    <a:pt x="3329" y="62"/>
                    <a:pt x="3329" y="62"/>
                  </a:cubicBezTo>
                  <a:cubicBezTo>
                    <a:pt x="3229" y="65"/>
                    <a:pt x="3130" y="93"/>
                    <a:pt x="3042" y="142"/>
                  </a:cubicBezTo>
                  <a:cubicBezTo>
                    <a:pt x="2858" y="233"/>
                    <a:pt x="1900" y="1111"/>
                    <a:pt x="1374" y="1452"/>
                  </a:cubicBezTo>
                  <a:cubicBezTo>
                    <a:pt x="849" y="1795"/>
                    <a:pt x="290" y="2645"/>
                    <a:pt x="243" y="2868"/>
                  </a:cubicBezTo>
                  <a:cubicBezTo>
                    <a:pt x="195" y="3094"/>
                    <a:pt x="1" y="3424"/>
                    <a:pt x="189" y="3433"/>
                  </a:cubicBezTo>
                  <a:cubicBezTo>
                    <a:pt x="234" y="3437"/>
                    <a:pt x="280" y="3431"/>
                    <a:pt x="323" y="3418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484130" y="1455760"/>
              <a:ext cx="20441" cy="37203"/>
            </a:xfrm>
            <a:custGeom>
              <a:avLst/>
              <a:gdLst/>
              <a:ahLst/>
              <a:cxnLst/>
              <a:rect l="l" t="t" r="r" b="b"/>
              <a:pathLst>
                <a:path w="400" h="728" fill="none" extrusionOk="0">
                  <a:moveTo>
                    <a:pt x="400" y="728"/>
                  </a:moveTo>
                  <a:cubicBezTo>
                    <a:pt x="331" y="627"/>
                    <a:pt x="267" y="524"/>
                    <a:pt x="208" y="416"/>
                  </a:cubicBezTo>
                  <a:cubicBezTo>
                    <a:pt x="172" y="336"/>
                    <a:pt x="27" y="64"/>
                    <a:pt x="1" y="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492920" y="1449679"/>
              <a:ext cx="21667" cy="39758"/>
            </a:xfrm>
            <a:custGeom>
              <a:avLst/>
              <a:gdLst/>
              <a:ahLst/>
              <a:cxnLst/>
              <a:rect l="l" t="t" r="r" b="b"/>
              <a:pathLst>
                <a:path w="424" h="778" fill="none" extrusionOk="0">
                  <a:moveTo>
                    <a:pt x="423" y="778"/>
                  </a:moveTo>
                  <a:cubicBezTo>
                    <a:pt x="423" y="778"/>
                    <a:pt x="271" y="517"/>
                    <a:pt x="209" y="375"/>
                  </a:cubicBezTo>
                  <a:cubicBezTo>
                    <a:pt x="148" y="245"/>
                    <a:pt x="77" y="120"/>
                    <a:pt x="0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473092" y="1459849"/>
              <a:ext cx="14820" cy="26164"/>
            </a:xfrm>
            <a:custGeom>
              <a:avLst/>
              <a:gdLst/>
              <a:ahLst/>
              <a:cxnLst/>
              <a:rect l="l" t="t" r="r" b="b"/>
              <a:pathLst>
                <a:path w="290" h="512" fill="none" extrusionOk="0">
                  <a:moveTo>
                    <a:pt x="290" y="512"/>
                  </a:moveTo>
                  <a:lnTo>
                    <a:pt x="1" y="1"/>
                  </a:ln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282328" y="1438641"/>
              <a:ext cx="141196" cy="132611"/>
            </a:xfrm>
            <a:custGeom>
              <a:avLst/>
              <a:gdLst/>
              <a:ahLst/>
              <a:cxnLst/>
              <a:rect l="l" t="t" r="r" b="b"/>
              <a:pathLst>
                <a:path w="2763" h="2595" extrusionOk="0">
                  <a:moveTo>
                    <a:pt x="2071" y="0"/>
                  </a:moveTo>
                  <a:cubicBezTo>
                    <a:pt x="2071" y="0"/>
                    <a:pt x="1264" y="436"/>
                    <a:pt x="832" y="953"/>
                  </a:cubicBezTo>
                  <a:cubicBezTo>
                    <a:pt x="400" y="1471"/>
                    <a:pt x="113" y="1931"/>
                    <a:pt x="55" y="2220"/>
                  </a:cubicBezTo>
                  <a:cubicBezTo>
                    <a:pt x="1" y="2490"/>
                    <a:pt x="74" y="2594"/>
                    <a:pt x="331" y="2594"/>
                  </a:cubicBezTo>
                  <a:cubicBezTo>
                    <a:pt x="349" y="2594"/>
                    <a:pt x="367" y="2594"/>
                    <a:pt x="387" y="2593"/>
                  </a:cubicBezTo>
                  <a:cubicBezTo>
                    <a:pt x="577" y="2583"/>
                    <a:pt x="765" y="2555"/>
                    <a:pt x="951" y="2507"/>
                  </a:cubicBezTo>
                  <a:lnTo>
                    <a:pt x="1123" y="2349"/>
                  </a:lnTo>
                  <a:cubicBezTo>
                    <a:pt x="1264" y="2268"/>
                    <a:pt x="1398" y="2177"/>
                    <a:pt x="1525" y="2076"/>
                  </a:cubicBezTo>
                  <a:cubicBezTo>
                    <a:pt x="1760" y="1883"/>
                    <a:pt x="1965" y="1655"/>
                    <a:pt x="2129" y="1400"/>
                  </a:cubicBezTo>
                  <a:cubicBezTo>
                    <a:pt x="2259" y="1184"/>
                    <a:pt x="2763" y="565"/>
                    <a:pt x="2763" y="565"/>
                  </a:cubicBezTo>
                  <a:lnTo>
                    <a:pt x="20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282175" y="1438641"/>
              <a:ext cx="141350" cy="133275"/>
            </a:xfrm>
            <a:custGeom>
              <a:avLst/>
              <a:gdLst/>
              <a:ahLst/>
              <a:cxnLst/>
              <a:rect l="l" t="t" r="r" b="b"/>
              <a:pathLst>
                <a:path w="2766" h="2608" fill="none" extrusionOk="0">
                  <a:moveTo>
                    <a:pt x="1126" y="2349"/>
                  </a:moveTo>
                  <a:cubicBezTo>
                    <a:pt x="1267" y="2268"/>
                    <a:pt x="1401" y="2177"/>
                    <a:pt x="1528" y="2076"/>
                  </a:cubicBezTo>
                  <a:cubicBezTo>
                    <a:pt x="1763" y="1883"/>
                    <a:pt x="1968" y="1655"/>
                    <a:pt x="2132" y="1400"/>
                  </a:cubicBezTo>
                  <a:cubicBezTo>
                    <a:pt x="2262" y="1184"/>
                    <a:pt x="2766" y="565"/>
                    <a:pt x="2766" y="565"/>
                  </a:cubicBezTo>
                  <a:lnTo>
                    <a:pt x="2074" y="0"/>
                  </a:lnTo>
                  <a:cubicBezTo>
                    <a:pt x="2074" y="0"/>
                    <a:pt x="1267" y="436"/>
                    <a:pt x="835" y="953"/>
                  </a:cubicBezTo>
                  <a:cubicBezTo>
                    <a:pt x="403" y="1471"/>
                    <a:pt x="116" y="1931"/>
                    <a:pt x="58" y="2220"/>
                  </a:cubicBezTo>
                  <a:cubicBezTo>
                    <a:pt x="0" y="2509"/>
                    <a:pt x="88" y="2608"/>
                    <a:pt x="390" y="2593"/>
                  </a:cubicBezTo>
                  <a:cubicBezTo>
                    <a:pt x="580" y="2583"/>
                    <a:pt x="768" y="2555"/>
                    <a:pt x="954" y="2507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88999" y="1461739"/>
              <a:ext cx="23763" cy="15126"/>
            </a:xfrm>
            <a:custGeom>
              <a:avLst/>
              <a:gdLst/>
              <a:ahLst/>
              <a:cxnLst/>
              <a:rect l="l" t="t" r="r" b="b"/>
              <a:pathLst>
                <a:path w="465" h="296" extrusionOk="0">
                  <a:moveTo>
                    <a:pt x="395" y="0"/>
                  </a:moveTo>
                  <a:cubicBezTo>
                    <a:pt x="383" y="0"/>
                    <a:pt x="369" y="7"/>
                    <a:pt x="353" y="25"/>
                  </a:cubicBezTo>
                  <a:cubicBezTo>
                    <a:pt x="273" y="117"/>
                    <a:pt x="1" y="111"/>
                    <a:pt x="38" y="182"/>
                  </a:cubicBezTo>
                  <a:cubicBezTo>
                    <a:pt x="68" y="252"/>
                    <a:pt x="137" y="295"/>
                    <a:pt x="209" y="295"/>
                  </a:cubicBezTo>
                  <a:cubicBezTo>
                    <a:pt x="226" y="295"/>
                    <a:pt x="243" y="293"/>
                    <a:pt x="260" y="288"/>
                  </a:cubicBezTo>
                  <a:cubicBezTo>
                    <a:pt x="386" y="270"/>
                    <a:pt x="465" y="113"/>
                    <a:pt x="465" y="113"/>
                  </a:cubicBezTo>
                  <a:cubicBezTo>
                    <a:pt x="465" y="113"/>
                    <a:pt x="44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91298" y="1393927"/>
              <a:ext cx="241970" cy="172726"/>
            </a:xfrm>
            <a:custGeom>
              <a:avLst/>
              <a:gdLst/>
              <a:ahLst/>
              <a:cxnLst/>
              <a:rect l="l" t="t" r="r" b="b"/>
              <a:pathLst>
                <a:path w="4735" h="3380" extrusionOk="0">
                  <a:moveTo>
                    <a:pt x="1335" y="0"/>
                  </a:moveTo>
                  <a:cubicBezTo>
                    <a:pt x="1274" y="0"/>
                    <a:pt x="1181" y="22"/>
                    <a:pt x="1091" y="128"/>
                  </a:cubicBezTo>
                  <a:cubicBezTo>
                    <a:pt x="936" y="307"/>
                    <a:pt x="731" y="624"/>
                    <a:pt x="589" y="799"/>
                  </a:cubicBezTo>
                  <a:cubicBezTo>
                    <a:pt x="448" y="976"/>
                    <a:pt x="377" y="1291"/>
                    <a:pt x="287" y="1477"/>
                  </a:cubicBezTo>
                  <a:cubicBezTo>
                    <a:pt x="196" y="1664"/>
                    <a:pt x="0" y="1835"/>
                    <a:pt x="77" y="1880"/>
                  </a:cubicBezTo>
                  <a:cubicBezTo>
                    <a:pt x="99" y="1891"/>
                    <a:pt x="123" y="1897"/>
                    <a:pt x="146" y="1897"/>
                  </a:cubicBezTo>
                  <a:cubicBezTo>
                    <a:pt x="177" y="1897"/>
                    <a:pt x="207" y="1888"/>
                    <a:pt x="233" y="1869"/>
                  </a:cubicBezTo>
                  <a:lnTo>
                    <a:pt x="233" y="1869"/>
                  </a:lnTo>
                  <a:cubicBezTo>
                    <a:pt x="230" y="1904"/>
                    <a:pt x="256" y="1934"/>
                    <a:pt x="289" y="1938"/>
                  </a:cubicBezTo>
                  <a:cubicBezTo>
                    <a:pt x="312" y="1942"/>
                    <a:pt x="334" y="1945"/>
                    <a:pt x="357" y="1945"/>
                  </a:cubicBezTo>
                  <a:cubicBezTo>
                    <a:pt x="380" y="1945"/>
                    <a:pt x="403" y="1942"/>
                    <a:pt x="425" y="1938"/>
                  </a:cubicBezTo>
                  <a:lnTo>
                    <a:pt x="425" y="1938"/>
                  </a:lnTo>
                  <a:cubicBezTo>
                    <a:pt x="425" y="1938"/>
                    <a:pt x="412" y="1958"/>
                    <a:pt x="505" y="1962"/>
                  </a:cubicBezTo>
                  <a:cubicBezTo>
                    <a:pt x="582" y="1952"/>
                    <a:pt x="651" y="1917"/>
                    <a:pt x="703" y="1861"/>
                  </a:cubicBezTo>
                  <a:lnTo>
                    <a:pt x="703" y="1861"/>
                  </a:lnTo>
                  <a:cubicBezTo>
                    <a:pt x="668" y="1928"/>
                    <a:pt x="647" y="1982"/>
                    <a:pt x="673" y="1992"/>
                  </a:cubicBezTo>
                  <a:cubicBezTo>
                    <a:pt x="686" y="1996"/>
                    <a:pt x="699" y="1998"/>
                    <a:pt x="712" y="1998"/>
                  </a:cubicBezTo>
                  <a:cubicBezTo>
                    <a:pt x="771" y="1998"/>
                    <a:pt x="827" y="1950"/>
                    <a:pt x="923" y="1848"/>
                  </a:cubicBezTo>
                  <a:cubicBezTo>
                    <a:pt x="1038" y="1710"/>
                    <a:pt x="1139" y="1559"/>
                    <a:pt x="1223" y="1399"/>
                  </a:cubicBezTo>
                  <a:cubicBezTo>
                    <a:pt x="1296" y="1269"/>
                    <a:pt x="1370" y="1283"/>
                    <a:pt x="1452" y="987"/>
                  </a:cubicBezTo>
                  <a:cubicBezTo>
                    <a:pt x="1497" y="821"/>
                    <a:pt x="1536" y="681"/>
                    <a:pt x="1560" y="590"/>
                  </a:cubicBezTo>
                  <a:cubicBezTo>
                    <a:pt x="1737" y="788"/>
                    <a:pt x="2513" y="1669"/>
                    <a:pt x="2608" y="1837"/>
                  </a:cubicBezTo>
                  <a:cubicBezTo>
                    <a:pt x="2740" y="2102"/>
                    <a:pt x="2889" y="2357"/>
                    <a:pt x="3051" y="2603"/>
                  </a:cubicBezTo>
                  <a:cubicBezTo>
                    <a:pt x="3180" y="2784"/>
                    <a:pt x="3351" y="2927"/>
                    <a:pt x="3551" y="3024"/>
                  </a:cubicBezTo>
                  <a:lnTo>
                    <a:pt x="4412" y="3363"/>
                  </a:lnTo>
                  <a:cubicBezTo>
                    <a:pt x="4446" y="3374"/>
                    <a:pt x="4482" y="3379"/>
                    <a:pt x="4518" y="3379"/>
                  </a:cubicBezTo>
                  <a:cubicBezTo>
                    <a:pt x="4527" y="3379"/>
                    <a:pt x="4537" y="3379"/>
                    <a:pt x="4546" y="3378"/>
                  </a:cubicBezTo>
                  <a:cubicBezTo>
                    <a:pt x="4734" y="3369"/>
                    <a:pt x="4540" y="3039"/>
                    <a:pt x="4492" y="2814"/>
                  </a:cubicBezTo>
                  <a:cubicBezTo>
                    <a:pt x="4445" y="2588"/>
                    <a:pt x="3884" y="1744"/>
                    <a:pt x="3359" y="1401"/>
                  </a:cubicBezTo>
                  <a:cubicBezTo>
                    <a:pt x="2833" y="1060"/>
                    <a:pt x="1873" y="182"/>
                    <a:pt x="1691" y="91"/>
                  </a:cubicBezTo>
                  <a:cubicBezTo>
                    <a:pt x="1603" y="42"/>
                    <a:pt x="1504" y="14"/>
                    <a:pt x="1404" y="11"/>
                  </a:cubicBezTo>
                  <a:cubicBezTo>
                    <a:pt x="1404" y="11"/>
                    <a:pt x="1377" y="0"/>
                    <a:pt x="1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91298" y="1391321"/>
              <a:ext cx="241970" cy="175435"/>
            </a:xfrm>
            <a:custGeom>
              <a:avLst/>
              <a:gdLst/>
              <a:ahLst/>
              <a:cxnLst/>
              <a:rect l="l" t="t" r="r" b="b"/>
              <a:pathLst>
                <a:path w="4735" h="3433" fill="none" extrusionOk="0">
                  <a:moveTo>
                    <a:pt x="3551" y="3075"/>
                  </a:moveTo>
                  <a:cubicBezTo>
                    <a:pt x="3351" y="2978"/>
                    <a:pt x="3180" y="2835"/>
                    <a:pt x="3051" y="2654"/>
                  </a:cubicBezTo>
                  <a:cubicBezTo>
                    <a:pt x="2889" y="2408"/>
                    <a:pt x="2740" y="2153"/>
                    <a:pt x="2608" y="1888"/>
                  </a:cubicBezTo>
                  <a:cubicBezTo>
                    <a:pt x="2513" y="1720"/>
                    <a:pt x="1737" y="839"/>
                    <a:pt x="1560" y="641"/>
                  </a:cubicBezTo>
                  <a:cubicBezTo>
                    <a:pt x="1536" y="732"/>
                    <a:pt x="1497" y="872"/>
                    <a:pt x="1452" y="1038"/>
                  </a:cubicBezTo>
                  <a:cubicBezTo>
                    <a:pt x="1370" y="1334"/>
                    <a:pt x="1296" y="1320"/>
                    <a:pt x="1223" y="1450"/>
                  </a:cubicBezTo>
                  <a:cubicBezTo>
                    <a:pt x="1139" y="1610"/>
                    <a:pt x="1038" y="1761"/>
                    <a:pt x="923" y="1899"/>
                  </a:cubicBezTo>
                  <a:cubicBezTo>
                    <a:pt x="807" y="2022"/>
                    <a:pt x="750" y="2067"/>
                    <a:pt x="673" y="2043"/>
                  </a:cubicBezTo>
                  <a:cubicBezTo>
                    <a:pt x="647" y="2033"/>
                    <a:pt x="668" y="1979"/>
                    <a:pt x="703" y="1912"/>
                  </a:cubicBezTo>
                  <a:cubicBezTo>
                    <a:pt x="651" y="1968"/>
                    <a:pt x="582" y="2003"/>
                    <a:pt x="505" y="2013"/>
                  </a:cubicBezTo>
                  <a:cubicBezTo>
                    <a:pt x="412" y="2009"/>
                    <a:pt x="425" y="1989"/>
                    <a:pt x="425" y="1989"/>
                  </a:cubicBezTo>
                  <a:cubicBezTo>
                    <a:pt x="381" y="1998"/>
                    <a:pt x="334" y="1998"/>
                    <a:pt x="289" y="1989"/>
                  </a:cubicBezTo>
                  <a:cubicBezTo>
                    <a:pt x="256" y="1985"/>
                    <a:pt x="230" y="1955"/>
                    <a:pt x="233" y="1920"/>
                  </a:cubicBezTo>
                  <a:cubicBezTo>
                    <a:pt x="187" y="1953"/>
                    <a:pt x="127" y="1957"/>
                    <a:pt x="77" y="1931"/>
                  </a:cubicBezTo>
                  <a:cubicBezTo>
                    <a:pt x="0" y="1886"/>
                    <a:pt x="196" y="1715"/>
                    <a:pt x="287" y="1528"/>
                  </a:cubicBezTo>
                  <a:cubicBezTo>
                    <a:pt x="377" y="1342"/>
                    <a:pt x="448" y="1027"/>
                    <a:pt x="589" y="850"/>
                  </a:cubicBezTo>
                  <a:cubicBezTo>
                    <a:pt x="731" y="675"/>
                    <a:pt x="936" y="358"/>
                    <a:pt x="1091" y="179"/>
                  </a:cubicBezTo>
                  <a:cubicBezTo>
                    <a:pt x="1243" y="0"/>
                    <a:pt x="1404" y="62"/>
                    <a:pt x="1404" y="62"/>
                  </a:cubicBezTo>
                  <a:cubicBezTo>
                    <a:pt x="1504" y="65"/>
                    <a:pt x="1603" y="93"/>
                    <a:pt x="1691" y="142"/>
                  </a:cubicBezTo>
                  <a:cubicBezTo>
                    <a:pt x="1873" y="233"/>
                    <a:pt x="2833" y="1111"/>
                    <a:pt x="3359" y="1452"/>
                  </a:cubicBezTo>
                  <a:cubicBezTo>
                    <a:pt x="3884" y="1795"/>
                    <a:pt x="4445" y="2639"/>
                    <a:pt x="4492" y="2865"/>
                  </a:cubicBezTo>
                  <a:cubicBezTo>
                    <a:pt x="4540" y="3090"/>
                    <a:pt x="4734" y="3420"/>
                    <a:pt x="4546" y="3429"/>
                  </a:cubicBezTo>
                  <a:cubicBezTo>
                    <a:pt x="4501" y="3433"/>
                    <a:pt x="4455" y="3427"/>
                    <a:pt x="4412" y="3414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712812" y="1455760"/>
              <a:ext cx="20441" cy="37203"/>
            </a:xfrm>
            <a:custGeom>
              <a:avLst/>
              <a:gdLst/>
              <a:ahLst/>
              <a:cxnLst/>
              <a:rect l="l" t="t" r="r" b="b"/>
              <a:pathLst>
                <a:path w="400" h="728" fill="none" extrusionOk="0">
                  <a:moveTo>
                    <a:pt x="1" y="728"/>
                  </a:moveTo>
                  <a:cubicBezTo>
                    <a:pt x="71" y="627"/>
                    <a:pt x="135" y="524"/>
                    <a:pt x="192" y="416"/>
                  </a:cubicBezTo>
                  <a:cubicBezTo>
                    <a:pt x="230" y="336"/>
                    <a:pt x="373" y="64"/>
                    <a:pt x="399" y="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703001" y="1449679"/>
              <a:ext cx="21667" cy="39758"/>
            </a:xfrm>
            <a:custGeom>
              <a:avLst/>
              <a:gdLst/>
              <a:ahLst/>
              <a:cxnLst/>
              <a:rect l="l" t="t" r="r" b="b"/>
              <a:pathLst>
                <a:path w="424" h="778" fill="none" extrusionOk="0">
                  <a:moveTo>
                    <a:pt x="1" y="778"/>
                  </a:moveTo>
                  <a:cubicBezTo>
                    <a:pt x="1" y="778"/>
                    <a:pt x="153" y="517"/>
                    <a:pt x="215" y="375"/>
                  </a:cubicBezTo>
                  <a:cubicBezTo>
                    <a:pt x="276" y="245"/>
                    <a:pt x="347" y="120"/>
                    <a:pt x="424" y="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794167" y="1438641"/>
              <a:ext cx="140992" cy="132407"/>
            </a:xfrm>
            <a:custGeom>
              <a:avLst/>
              <a:gdLst/>
              <a:ahLst/>
              <a:cxnLst/>
              <a:rect l="l" t="t" r="r" b="b"/>
              <a:pathLst>
                <a:path w="2759" h="2591" extrusionOk="0">
                  <a:moveTo>
                    <a:pt x="692" y="0"/>
                  </a:moveTo>
                  <a:lnTo>
                    <a:pt x="0" y="565"/>
                  </a:lnTo>
                  <a:cubicBezTo>
                    <a:pt x="0" y="565"/>
                    <a:pt x="505" y="1184"/>
                    <a:pt x="634" y="1400"/>
                  </a:cubicBezTo>
                  <a:cubicBezTo>
                    <a:pt x="800" y="1655"/>
                    <a:pt x="1003" y="1883"/>
                    <a:pt x="1238" y="2076"/>
                  </a:cubicBezTo>
                  <a:cubicBezTo>
                    <a:pt x="1364" y="2177"/>
                    <a:pt x="1498" y="2268"/>
                    <a:pt x="1640" y="2349"/>
                  </a:cubicBezTo>
                  <a:lnTo>
                    <a:pt x="1810" y="2503"/>
                  </a:lnTo>
                  <a:cubicBezTo>
                    <a:pt x="1994" y="2550"/>
                    <a:pt x="2184" y="2580"/>
                    <a:pt x="2374" y="2589"/>
                  </a:cubicBezTo>
                  <a:cubicBezTo>
                    <a:pt x="2394" y="2590"/>
                    <a:pt x="2412" y="2590"/>
                    <a:pt x="2429" y="2590"/>
                  </a:cubicBezTo>
                  <a:cubicBezTo>
                    <a:pt x="2687" y="2590"/>
                    <a:pt x="2758" y="2485"/>
                    <a:pt x="2704" y="2216"/>
                  </a:cubicBezTo>
                  <a:cubicBezTo>
                    <a:pt x="2648" y="1927"/>
                    <a:pt x="2358" y="1467"/>
                    <a:pt x="1929" y="949"/>
                  </a:cubicBezTo>
                  <a:cubicBezTo>
                    <a:pt x="1498" y="433"/>
                    <a:pt x="692" y="0"/>
                    <a:pt x="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794167" y="1438641"/>
              <a:ext cx="141196" cy="133071"/>
            </a:xfrm>
            <a:custGeom>
              <a:avLst/>
              <a:gdLst/>
              <a:ahLst/>
              <a:cxnLst/>
              <a:rect l="l" t="t" r="r" b="b"/>
              <a:pathLst>
                <a:path w="2763" h="2604" fill="none" extrusionOk="0">
                  <a:moveTo>
                    <a:pt x="1640" y="2349"/>
                  </a:moveTo>
                  <a:cubicBezTo>
                    <a:pt x="1498" y="2268"/>
                    <a:pt x="1364" y="2177"/>
                    <a:pt x="1238" y="2076"/>
                  </a:cubicBezTo>
                  <a:cubicBezTo>
                    <a:pt x="1003" y="1883"/>
                    <a:pt x="800" y="1655"/>
                    <a:pt x="634" y="1400"/>
                  </a:cubicBezTo>
                  <a:cubicBezTo>
                    <a:pt x="505" y="1184"/>
                    <a:pt x="0" y="565"/>
                    <a:pt x="0" y="565"/>
                  </a:cubicBezTo>
                  <a:lnTo>
                    <a:pt x="692" y="0"/>
                  </a:lnTo>
                  <a:cubicBezTo>
                    <a:pt x="692" y="0"/>
                    <a:pt x="1498" y="433"/>
                    <a:pt x="1929" y="949"/>
                  </a:cubicBezTo>
                  <a:cubicBezTo>
                    <a:pt x="2358" y="1467"/>
                    <a:pt x="2648" y="1927"/>
                    <a:pt x="2704" y="2216"/>
                  </a:cubicBezTo>
                  <a:cubicBezTo>
                    <a:pt x="2762" y="2503"/>
                    <a:pt x="2676" y="2604"/>
                    <a:pt x="2374" y="2589"/>
                  </a:cubicBezTo>
                  <a:cubicBezTo>
                    <a:pt x="2184" y="2580"/>
                    <a:pt x="1994" y="2550"/>
                    <a:pt x="1810" y="2503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228609" y="228588"/>
            <a:ext cx="1092254" cy="1033847"/>
            <a:chOff x="1175661" y="368580"/>
            <a:chExt cx="391854" cy="370900"/>
          </a:xfrm>
        </p:grpSpPr>
        <p:sp>
          <p:nvSpPr>
            <p:cNvPr id="838" name="Google Shape;838;p40"/>
            <p:cNvSpPr/>
            <p:nvPr/>
          </p:nvSpPr>
          <p:spPr>
            <a:xfrm>
              <a:off x="1175661" y="368580"/>
              <a:ext cx="391854" cy="351943"/>
            </a:xfrm>
            <a:custGeom>
              <a:avLst/>
              <a:gdLst/>
              <a:ahLst/>
              <a:cxnLst/>
              <a:rect l="l" t="t" r="r" b="b"/>
              <a:pathLst>
                <a:path w="7668" h="6887" fill="none" extrusionOk="0">
                  <a:moveTo>
                    <a:pt x="1" y="1"/>
                  </a:moveTo>
                  <a:lnTo>
                    <a:pt x="7668" y="1"/>
                  </a:lnTo>
                  <a:lnTo>
                    <a:pt x="7668" y="6887"/>
                  </a:lnTo>
                  <a:lnTo>
                    <a:pt x="1" y="6887"/>
                  </a:lnTo>
                  <a:close/>
                </a:path>
              </a:pathLst>
            </a:custGeom>
            <a:solidFill>
              <a:schemeClr val="dk2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289669" y="470989"/>
              <a:ext cx="163886" cy="147175"/>
            </a:xfrm>
            <a:custGeom>
              <a:avLst/>
              <a:gdLst/>
              <a:ahLst/>
              <a:cxnLst/>
              <a:rect l="l" t="t" r="r" b="b"/>
              <a:pathLst>
                <a:path w="3207" h="2880" fill="none" extrusionOk="0">
                  <a:moveTo>
                    <a:pt x="1" y="0"/>
                  </a:moveTo>
                  <a:lnTo>
                    <a:pt x="3206" y="0"/>
                  </a:lnTo>
                  <a:lnTo>
                    <a:pt x="3206" y="2879"/>
                  </a:lnTo>
                  <a:lnTo>
                    <a:pt x="1" y="2879"/>
                  </a:lnTo>
                  <a:close/>
                </a:path>
              </a:pathLst>
            </a:custGeom>
            <a:noFill/>
            <a:ln w="6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1289669" y="616681"/>
              <a:ext cx="24223" cy="122135"/>
            </a:xfrm>
            <a:custGeom>
              <a:avLst/>
              <a:gdLst/>
              <a:ahLst/>
              <a:cxnLst/>
              <a:rect l="l" t="t" r="r" b="b"/>
              <a:pathLst>
                <a:path w="474" h="2390" fill="none" extrusionOk="0">
                  <a:moveTo>
                    <a:pt x="1" y="0"/>
                  </a:moveTo>
                  <a:cubicBezTo>
                    <a:pt x="1" y="0"/>
                    <a:pt x="198" y="772"/>
                    <a:pt x="336" y="1404"/>
                  </a:cubicBezTo>
                  <a:cubicBezTo>
                    <a:pt x="474" y="2036"/>
                    <a:pt x="416" y="2390"/>
                    <a:pt x="416" y="239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1308322" y="613257"/>
              <a:ext cx="23712" cy="126223"/>
            </a:xfrm>
            <a:custGeom>
              <a:avLst/>
              <a:gdLst/>
              <a:ahLst/>
              <a:cxnLst/>
              <a:rect l="l" t="t" r="r" b="b"/>
              <a:pathLst>
                <a:path w="464" h="2470" fill="none" extrusionOk="0">
                  <a:moveTo>
                    <a:pt x="1" y="0"/>
                  </a:moveTo>
                  <a:cubicBezTo>
                    <a:pt x="148" y="463"/>
                    <a:pt x="265" y="934"/>
                    <a:pt x="355" y="1411"/>
                  </a:cubicBezTo>
                  <a:cubicBezTo>
                    <a:pt x="416" y="1762"/>
                    <a:pt x="454" y="2114"/>
                    <a:pt x="463" y="247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1337399" y="611418"/>
              <a:ext cx="18141" cy="126172"/>
            </a:xfrm>
            <a:custGeom>
              <a:avLst/>
              <a:gdLst/>
              <a:ahLst/>
              <a:cxnLst/>
              <a:rect l="l" t="t" r="r" b="b"/>
              <a:pathLst>
                <a:path w="355" h="2469" fill="none" extrusionOk="0">
                  <a:moveTo>
                    <a:pt x="0" y="1"/>
                  </a:moveTo>
                  <a:cubicBezTo>
                    <a:pt x="0" y="1"/>
                    <a:pt x="263" y="1240"/>
                    <a:pt x="308" y="1630"/>
                  </a:cubicBezTo>
                  <a:cubicBezTo>
                    <a:pt x="338" y="1908"/>
                    <a:pt x="352" y="2187"/>
                    <a:pt x="354" y="2468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428361" y="616681"/>
              <a:ext cx="24580" cy="121931"/>
            </a:xfrm>
            <a:custGeom>
              <a:avLst/>
              <a:gdLst/>
              <a:ahLst/>
              <a:cxnLst/>
              <a:rect l="l" t="t" r="r" b="b"/>
              <a:pathLst>
                <a:path w="481" h="2386" fill="none" extrusionOk="0">
                  <a:moveTo>
                    <a:pt x="481" y="0"/>
                  </a:moveTo>
                  <a:cubicBezTo>
                    <a:pt x="481" y="0"/>
                    <a:pt x="283" y="772"/>
                    <a:pt x="142" y="1402"/>
                  </a:cubicBezTo>
                  <a:cubicBezTo>
                    <a:pt x="0" y="2032"/>
                    <a:pt x="62" y="2386"/>
                    <a:pt x="62" y="2386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410832" y="613257"/>
              <a:ext cx="23354" cy="126223"/>
            </a:xfrm>
            <a:custGeom>
              <a:avLst/>
              <a:gdLst/>
              <a:ahLst/>
              <a:cxnLst/>
              <a:rect l="l" t="t" r="r" b="b"/>
              <a:pathLst>
                <a:path w="457" h="2470" fill="none" extrusionOk="0">
                  <a:moveTo>
                    <a:pt x="457" y="0"/>
                  </a:moveTo>
                  <a:cubicBezTo>
                    <a:pt x="311" y="463"/>
                    <a:pt x="192" y="934"/>
                    <a:pt x="104" y="1411"/>
                  </a:cubicBezTo>
                  <a:cubicBezTo>
                    <a:pt x="43" y="1762"/>
                    <a:pt x="8" y="2114"/>
                    <a:pt x="0" y="247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1387019" y="611418"/>
              <a:ext cx="18141" cy="126172"/>
            </a:xfrm>
            <a:custGeom>
              <a:avLst/>
              <a:gdLst/>
              <a:ahLst/>
              <a:cxnLst/>
              <a:rect l="l" t="t" r="r" b="b"/>
              <a:pathLst>
                <a:path w="355" h="2469" fill="none" extrusionOk="0">
                  <a:moveTo>
                    <a:pt x="354" y="1"/>
                  </a:moveTo>
                  <a:cubicBezTo>
                    <a:pt x="354" y="1"/>
                    <a:pt x="93" y="1240"/>
                    <a:pt x="47" y="1630"/>
                  </a:cubicBezTo>
                  <a:cubicBezTo>
                    <a:pt x="17" y="1908"/>
                    <a:pt x="2" y="2187"/>
                    <a:pt x="0" y="2468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1367293" y="615812"/>
              <a:ext cx="7870" cy="121777"/>
            </a:xfrm>
            <a:custGeom>
              <a:avLst/>
              <a:gdLst/>
              <a:ahLst/>
              <a:cxnLst/>
              <a:rect l="l" t="t" r="r" b="b"/>
              <a:pathLst>
                <a:path w="154" h="2383" fill="none" extrusionOk="0">
                  <a:moveTo>
                    <a:pt x="0" y="1"/>
                  </a:moveTo>
                  <a:cubicBezTo>
                    <a:pt x="69" y="448"/>
                    <a:pt x="116" y="897"/>
                    <a:pt x="138" y="1350"/>
                  </a:cubicBezTo>
                  <a:cubicBezTo>
                    <a:pt x="153" y="1909"/>
                    <a:pt x="123" y="2382"/>
                    <a:pt x="123" y="2382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1291867" y="626953"/>
              <a:ext cx="80129" cy="100059"/>
            </a:xfrm>
            <a:custGeom>
              <a:avLst/>
              <a:gdLst/>
              <a:ahLst/>
              <a:cxnLst/>
              <a:rect l="l" t="t" r="r" b="b"/>
              <a:pathLst>
                <a:path w="1568" h="1958" fill="none" extrusionOk="0">
                  <a:moveTo>
                    <a:pt x="0" y="1"/>
                  </a:moveTo>
                  <a:cubicBezTo>
                    <a:pt x="0" y="1"/>
                    <a:pt x="1184" y="1192"/>
                    <a:pt x="1568" y="1958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303671" y="674222"/>
              <a:ext cx="52738" cy="57746"/>
            </a:xfrm>
            <a:custGeom>
              <a:avLst/>
              <a:gdLst/>
              <a:ahLst/>
              <a:cxnLst/>
              <a:rect l="l" t="t" r="r" b="b"/>
              <a:pathLst>
                <a:path w="1032" h="1130" fill="none" extrusionOk="0">
                  <a:moveTo>
                    <a:pt x="1" y="0"/>
                  </a:moveTo>
                  <a:cubicBezTo>
                    <a:pt x="366" y="354"/>
                    <a:pt x="711" y="733"/>
                    <a:pt x="1031" y="1130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310723" y="620769"/>
              <a:ext cx="100519" cy="109973"/>
            </a:xfrm>
            <a:custGeom>
              <a:avLst/>
              <a:gdLst/>
              <a:ahLst/>
              <a:cxnLst/>
              <a:rect l="l" t="t" r="r" b="b"/>
              <a:pathLst>
                <a:path w="1967" h="2152" fill="none" extrusionOk="0">
                  <a:moveTo>
                    <a:pt x="0" y="1"/>
                  </a:moveTo>
                  <a:cubicBezTo>
                    <a:pt x="0" y="1"/>
                    <a:pt x="1383" y="1484"/>
                    <a:pt x="1967" y="215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1345268" y="617652"/>
              <a:ext cx="85699" cy="108695"/>
            </a:xfrm>
            <a:custGeom>
              <a:avLst/>
              <a:gdLst/>
              <a:ahLst/>
              <a:cxnLst/>
              <a:rect l="l" t="t" r="r" b="b"/>
              <a:pathLst>
                <a:path w="1677" h="2127" fill="none" extrusionOk="0">
                  <a:moveTo>
                    <a:pt x="1" y="0"/>
                  </a:moveTo>
                  <a:cubicBezTo>
                    <a:pt x="1" y="0"/>
                    <a:pt x="1138" y="1180"/>
                    <a:pt x="1676" y="2127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1378229" y="617039"/>
              <a:ext cx="57388" cy="65973"/>
            </a:xfrm>
            <a:custGeom>
              <a:avLst/>
              <a:gdLst/>
              <a:ahLst/>
              <a:cxnLst/>
              <a:rect l="l" t="t" r="r" b="b"/>
              <a:pathLst>
                <a:path w="1123" h="1291" fill="none" extrusionOk="0">
                  <a:moveTo>
                    <a:pt x="1" y="1"/>
                  </a:moveTo>
                  <a:cubicBezTo>
                    <a:pt x="1" y="1"/>
                    <a:pt x="785" y="595"/>
                    <a:pt x="1123" y="1291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1414359" y="620105"/>
              <a:ext cx="28311" cy="34903"/>
            </a:xfrm>
            <a:custGeom>
              <a:avLst/>
              <a:gdLst/>
              <a:ahLst/>
              <a:cxnLst/>
              <a:rect l="l" t="t" r="r" b="b"/>
              <a:pathLst>
                <a:path w="554" h="683" fill="none" extrusionOk="0">
                  <a:moveTo>
                    <a:pt x="0" y="1"/>
                  </a:moveTo>
                  <a:cubicBezTo>
                    <a:pt x="0" y="1"/>
                    <a:pt x="447" y="452"/>
                    <a:pt x="554" y="683"/>
                  </a:cubicBezTo>
                </a:path>
              </a:pathLst>
            </a:custGeom>
            <a:noFill/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1281953" y="603139"/>
              <a:ext cx="183765" cy="17784"/>
            </a:xfrm>
            <a:custGeom>
              <a:avLst/>
              <a:gdLst/>
              <a:ahLst/>
              <a:cxnLst/>
              <a:rect l="l" t="t" r="r" b="b"/>
              <a:pathLst>
                <a:path w="3596" h="348" extrusionOk="0">
                  <a:moveTo>
                    <a:pt x="1" y="1"/>
                  </a:moveTo>
                  <a:lnTo>
                    <a:pt x="1" y="347"/>
                  </a:lnTo>
                  <a:lnTo>
                    <a:pt x="3596" y="347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chemeClr val="dk1"/>
            </a:solidFill>
            <a:ln w="2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Fit Freak">
            <a:extLst>
              <a:ext uri="{FF2B5EF4-FFF2-40B4-BE49-F238E27FC236}">
                <a16:creationId xmlns:a16="http://schemas.microsoft.com/office/drawing/2014/main" id="{CD1BD6CF-C915-7107-9FF3-3E2E95020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0" t="14179" r="16522" b="16957"/>
          <a:stretch/>
        </p:blipFill>
        <p:spPr>
          <a:xfrm>
            <a:off x="8259875" y="35304"/>
            <a:ext cx="951271" cy="9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9448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al Activity and Healthy Habits for Middle School by Slidesgo">
  <a:themeElements>
    <a:clrScheme name="Simple Light">
      <a:dk1>
        <a:srgbClr val="333333"/>
      </a:dk1>
      <a:lt1>
        <a:srgbClr val="F8F8F8"/>
      </a:lt1>
      <a:dk2>
        <a:srgbClr val="FFFFFF"/>
      </a:dk2>
      <a:lt2>
        <a:srgbClr val="EF8686"/>
      </a:lt2>
      <a:accent1>
        <a:srgbClr val="F8CDCD"/>
      </a:accent1>
      <a:accent2>
        <a:srgbClr val="E3E3E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97C6986801A14083C17D83DD825F3F" ma:contentTypeVersion="8" ma:contentTypeDescription="Create a new document." ma:contentTypeScope="" ma:versionID="9e1189f6c2e9598a5e9a2f88f5d81b95">
  <xsd:schema xmlns:xsd="http://www.w3.org/2001/XMLSchema" xmlns:xs="http://www.w3.org/2001/XMLSchema" xmlns:p="http://schemas.microsoft.com/office/2006/metadata/properties" xmlns:ns2="b86bb258-7ac9-442d-9757-22d51069eb98" xmlns:ns3="dc65f534-e6aa-44b7-bfcb-052c70a06d6e" targetNamespace="http://schemas.microsoft.com/office/2006/metadata/properties" ma:root="true" ma:fieldsID="7294211f24ccf8f61e5731c01b6a0713" ns2:_="" ns3:_="">
    <xsd:import namespace="b86bb258-7ac9-442d-9757-22d51069eb98"/>
    <xsd:import namespace="dc65f534-e6aa-44b7-bfcb-052c70a06d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bb258-7ac9-442d-9757-22d51069eb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9a63e50-2334-4bb1-ad09-e05728c052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65f534-e6aa-44b7-bfcb-052c70a06d6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a943a6d-cac3-4908-ba6f-fbea00e7ac4f}" ma:internalName="TaxCatchAll" ma:showField="CatchAllData" ma:web="dc65f534-e6aa-44b7-bfcb-052c70a06d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6bb258-7ac9-442d-9757-22d51069eb98">
      <Terms xmlns="http://schemas.microsoft.com/office/infopath/2007/PartnerControls"/>
    </lcf76f155ced4ddcb4097134ff3c332f>
    <TaxCatchAll xmlns="dc65f534-e6aa-44b7-bfcb-052c70a06d6e" xsi:nil="true"/>
  </documentManagement>
</p:properties>
</file>

<file path=customXml/itemProps1.xml><?xml version="1.0" encoding="utf-8"?>
<ds:datastoreItem xmlns:ds="http://schemas.openxmlformats.org/officeDocument/2006/customXml" ds:itemID="{63C59F3D-C629-428F-804C-6F304C220FAA}">
  <ds:schemaRefs>
    <ds:schemaRef ds:uri="b86bb258-7ac9-442d-9757-22d51069eb98"/>
    <ds:schemaRef ds:uri="dc65f534-e6aa-44b7-bfcb-052c70a06d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FE44410-6E84-4145-AE78-64FDE49D5C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B8A1EA-CAF6-4D02-A3D5-E04FD85A0C55}">
  <ds:schemaRefs>
    <ds:schemaRef ds:uri="b86bb258-7ac9-442d-9757-22d51069eb98"/>
    <ds:schemaRef ds:uri="dc65f534-e6aa-44b7-bfcb-052c70a06d6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Physical Activity and Healthy Habits for Middle School by Slidesgo</vt:lpstr>
      <vt:lpstr>Group Project ~ OMIS 652</vt:lpstr>
      <vt:lpstr>Table of contents</vt:lpstr>
      <vt:lpstr>PowerPoint Presentation</vt:lpstr>
      <vt:lpstr>PowerPoint Presentation</vt:lpstr>
      <vt:lpstr>ERD  Time!</vt:lpstr>
      <vt:lpstr>PowerPoint Presentation</vt:lpstr>
      <vt:lpstr>PowerPoint Presentation</vt:lpstr>
      <vt:lpstr>Assumptions ~</vt:lpstr>
      <vt:lpstr>Normalization  Time!</vt:lpstr>
      <vt:lpstr>Normalization ~</vt:lpstr>
      <vt:lpstr>Normalization ~</vt:lpstr>
      <vt:lpstr>Queries  Time!</vt:lpstr>
      <vt:lpstr>Find a query to get the list of customers who have purchased gym products and the total amount spent on gym products by each customer</vt:lpstr>
      <vt:lpstr>Find a query to find the number of customers who have purchased gym products and have also registered for any gym membership</vt:lpstr>
      <vt:lpstr>Conclusion!</vt:lpstr>
      <vt:lpstr>Conclusion ~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Activity and Healthy Habits for Middle School</dc:title>
  <cp:revision>1</cp:revision>
  <dcterms:modified xsi:type="dcterms:W3CDTF">2023-05-04T04:08:42Z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0x0101009497C6986801A14083C17D83DD825F3F</vt:lpwstr>
  </property>
  <property fmtid="{D5CDD505-2E9C-101B-9397-08002B2CF9AE}" pid="3" name="MediaServiceImageTags">
    <vt:lpwstr/>
  </property>
</Properties>
</file>