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4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6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71231"/>
            <a:ext cx="7766936" cy="1484178"/>
          </a:xfrm>
        </p:spPr>
        <p:txBody>
          <a:bodyPr/>
          <a:lstStyle/>
          <a:p>
            <a:pPr algn="ctr"/>
            <a:r>
              <a:rPr lang="en-US" i="1" dirty="0"/>
              <a:t>Global Superstore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633" y="3253999"/>
            <a:ext cx="7766936" cy="1096899"/>
          </a:xfrm>
        </p:spPr>
        <p:txBody>
          <a:bodyPr/>
          <a:lstStyle/>
          <a:p>
            <a:r>
              <a:rPr lang="en-US" dirty="0"/>
              <a:t>By – </a:t>
            </a:r>
            <a:r>
              <a:rPr lang="en-US" dirty="0" err="1"/>
              <a:t>Tejaswini</a:t>
            </a:r>
            <a:r>
              <a:rPr lang="en-US" dirty="0"/>
              <a:t> </a:t>
            </a:r>
            <a:r>
              <a:rPr lang="en-US" dirty="0" err="1"/>
              <a:t>Nannaware</a:t>
            </a:r>
            <a:endParaRPr lang="en-US" dirty="0"/>
          </a:p>
          <a:p>
            <a:r>
              <a:rPr lang="en-US" dirty="0"/>
              <a:t>M.sc(MATH)</a:t>
            </a:r>
          </a:p>
        </p:txBody>
      </p:sp>
    </p:spTree>
    <p:extLst>
      <p:ext uri="{BB962C8B-B14F-4D97-AF65-F5344CB8AC3E}">
        <p14:creationId xmlns:p14="http://schemas.microsoft.com/office/powerpoint/2010/main" val="16446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29" y="133644"/>
            <a:ext cx="8596668" cy="696350"/>
          </a:xfrm>
        </p:spPr>
        <p:txBody>
          <a:bodyPr/>
          <a:lstStyle/>
          <a:p>
            <a:r>
              <a:rPr lang="en-US" i="1" dirty="0"/>
              <a:t>Category Wise Market , Profit &amp;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529" y="737996"/>
            <a:ext cx="834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APAC is highest profits &amp; sales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338A97-4E00-C148-9C5E-8144F6A55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3" y="1107329"/>
            <a:ext cx="9608234" cy="5617028"/>
          </a:xfrm>
        </p:spPr>
      </p:pic>
    </p:spTree>
    <p:extLst>
      <p:ext uri="{BB962C8B-B14F-4D97-AF65-F5344CB8AC3E}">
        <p14:creationId xmlns:p14="http://schemas.microsoft.com/office/powerpoint/2010/main" val="370960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643"/>
            <a:ext cx="8596668" cy="682283"/>
          </a:xfrm>
        </p:spPr>
        <p:txBody>
          <a:bodyPr/>
          <a:lstStyle/>
          <a:p>
            <a:r>
              <a:rPr lang="en-US" i="1" dirty="0"/>
              <a:t>Category &amp; Ship Mode Wise Quantity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711368"/>
            <a:ext cx="82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Office Supplies Category and Standard Class Ship Mode are most of Quantity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3450C9-309D-F45A-B6F1-AF6A3DF8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9" y="1195754"/>
            <a:ext cx="10185008" cy="5528603"/>
          </a:xfrm>
        </p:spPr>
      </p:pic>
    </p:spTree>
    <p:extLst>
      <p:ext uri="{BB962C8B-B14F-4D97-AF65-F5344CB8AC3E}">
        <p14:creationId xmlns:p14="http://schemas.microsoft.com/office/powerpoint/2010/main" val="208269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474"/>
            <a:ext cx="8596668" cy="675249"/>
          </a:xfrm>
        </p:spPr>
        <p:txBody>
          <a:bodyPr/>
          <a:lstStyle/>
          <a:p>
            <a:pPr algn="ctr"/>
            <a:r>
              <a:rPr lang="en-US" i="1" dirty="0"/>
              <a:t>Global Superstore Dashboard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62733-94F3-87BA-969E-723E991F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6" y="773723"/>
            <a:ext cx="10283482" cy="5852160"/>
          </a:xfrm>
        </p:spPr>
      </p:pic>
    </p:spTree>
    <p:extLst>
      <p:ext uri="{BB962C8B-B14F-4D97-AF65-F5344CB8AC3E}">
        <p14:creationId xmlns:p14="http://schemas.microsoft.com/office/powerpoint/2010/main" val="39262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4AD9-6594-CD98-8C6B-EA6E3BD2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474"/>
            <a:ext cx="8596668" cy="57677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Global Superstore Dashboard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B345F-3BCE-7841-431B-A9274BFE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18" y="914400"/>
            <a:ext cx="9442515" cy="5845126"/>
          </a:xfrm>
        </p:spPr>
      </p:pic>
    </p:spTree>
    <p:extLst>
      <p:ext uri="{BB962C8B-B14F-4D97-AF65-F5344CB8AC3E}">
        <p14:creationId xmlns:p14="http://schemas.microsoft.com/office/powerpoint/2010/main" val="396301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E1E-B701-2228-ED74-4FEEC6D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08" y="98474"/>
            <a:ext cx="8596668" cy="718164"/>
          </a:xfrm>
        </p:spPr>
        <p:txBody>
          <a:bodyPr/>
          <a:lstStyle/>
          <a:p>
            <a:r>
              <a:rPr lang="en-US" i="1" dirty="0"/>
              <a:t>Global Superstore Dashboard 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96FB1-BDE4-F1FA-EA9F-4EE1B5356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816638"/>
            <a:ext cx="9495693" cy="5752974"/>
          </a:xfrm>
        </p:spPr>
      </p:pic>
    </p:spTree>
    <p:extLst>
      <p:ext uri="{BB962C8B-B14F-4D97-AF65-F5344CB8AC3E}">
        <p14:creationId xmlns:p14="http://schemas.microsoft.com/office/powerpoint/2010/main" val="154456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6E82-295D-7A1A-E371-9DDACC93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474"/>
            <a:ext cx="8596668" cy="718164"/>
          </a:xfrm>
        </p:spPr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57B213-EA60-C0FC-E0F2-10F67E08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18" y="970671"/>
            <a:ext cx="9501497" cy="5570805"/>
          </a:xfrm>
        </p:spPr>
      </p:pic>
    </p:spTree>
    <p:extLst>
      <p:ext uri="{BB962C8B-B14F-4D97-AF65-F5344CB8AC3E}">
        <p14:creationId xmlns:p14="http://schemas.microsoft.com/office/powerpoint/2010/main" val="136337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542"/>
            <a:ext cx="8596668" cy="675249"/>
          </a:xfrm>
        </p:spPr>
        <p:txBody>
          <a:bodyPr/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787791"/>
            <a:ext cx="9678571" cy="5957667"/>
          </a:xfrm>
        </p:spPr>
      </p:pic>
    </p:spTree>
    <p:extLst>
      <p:ext uri="{BB962C8B-B14F-4D97-AF65-F5344CB8AC3E}">
        <p14:creationId xmlns:p14="http://schemas.microsoft.com/office/powerpoint/2010/main" val="171134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6610"/>
            <a:ext cx="8596668" cy="63304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0F9FBF-22B3-34E0-1F23-C8D01C6E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8" y="759656"/>
            <a:ext cx="8989256" cy="5824024"/>
          </a:xfrm>
        </p:spPr>
      </p:pic>
    </p:spTree>
    <p:extLst>
      <p:ext uri="{BB962C8B-B14F-4D97-AF65-F5344CB8AC3E}">
        <p14:creationId xmlns:p14="http://schemas.microsoft.com/office/powerpoint/2010/main" val="67675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18"/>
            <a:ext cx="8596668" cy="716448"/>
          </a:xfrm>
        </p:spPr>
        <p:txBody>
          <a:bodyPr/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886266"/>
            <a:ext cx="9092753" cy="5801917"/>
          </a:xfrm>
        </p:spPr>
      </p:pic>
    </p:spTree>
    <p:extLst>
      <p:ext uri="{BB962C8B-B14F-4D97-AF65-F5344CB8AC3E}">
        <p14:creationId xmlns:p14="http://schemas.microsoft.com/office/powerpoint/2010/main" val="136929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754"/>
            <a:ext cx="8596668" cy="715443"/>
          </a:xfrm>
        </p:spPr>
        <p:txBody>
          <a:bodyPr/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838F2D-CFF3-39E9-03E3-FB36527CD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872198"/>
            <a:ext cx="9571509" cy="5542670"/>
          </a:xfrm>
        </p:spPr>
      </p:pic>
    </p:spTree>
    <p:extLst>
      <p:ext uri="{BB962C8B-B14F-4D97-AF65-F5344CB8AC3E}">
        <p14:creationId xmlns:p14="http://schemas.microsoft.com/office/powerpoint/2010/main" val="274013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72" y="105471"/>
            <a:ext cx="7766936" cy="1646302"/>
          </a:xfrm>
        </p:spPr>
        <p:txBody>
          <a:bodyPr/>
          <a:lstStyle/>
          <a:p>
            <a:pPr algn="ctr"/>
            <a:r>
              <a:rPr lang="en-US" i="1" dirty="0"/>
              <a:t>Execution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867" y="2013028"/>
            <a:ext cx="7766936" cy="268558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Dataset name is Global Superstore Dataset.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Data set is having 24 column and 51291 rows.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Learning Outcome : Creating chart, dashboards and story.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Identify KPI’s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Using objects – chart type, labels, size, shape and colors.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/>
              <a:t>Filters and sorting.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8474"/>
            <a:ext cx="8596668" cy="731520"/>
          </a:xfrm>
        </p:spPr>
        <p:txBody>
          <a:bodyPr/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2E774-7AC8-50DB-E41B-3834BF499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2" y="1055077"/>
            <a:ext cx="9917723" cy="5148776"/>
          </a:xfrm>
        </p:spPr>
      </p:pic>
    </p:spTree>
    <p:extLst>
      <p:ext uri="{BB962C8B-B14F-4D97-AF65-F5344CB8AC3E}">
        <p14:creationId xmlns:p14="http://schemas.microsoft.com/office/powerpoint/2010/main" val="291000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542"/>
            <a:ext cx="8596668" cy="689316"/>
          </a:xfrm>
        </p:spPr>
        <p:txBody>
          <a:bodyPr/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53B6FF-3C8E-732A-D45E-184E6D566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4" y="984738"/>
            <a:ext cx="9509760" cy="5760720"/>
          </a:xfrm>
        </p:spPr>
      </p:pic>
    </p:spTree>
    <p:extLst>
      <p:ext uri="{BB962C8B-B14F-4D97-AF65-F5344CB8AC3E}">
        <p14:creationId xmlns:p14="http://schemas.microsoft.com/office/powerpoint/2010/main" val="122691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944"/>
            <a:ext cx="8596668" cy="690322"/>
          </a:xfrm>
        </p:spPr>
        <p:txBody>
          <a:bodyPr/>
          <a:lstStyle/>
          <a:p>
            <a:pPr algn="ctr"/>
            <a:r>
              <a:rPr lang="en-US" i="1" dirty="0"/>
              <a:t>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FEAECF-323F-ACF7-4490-AD7A47F5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1" y="998806"/>
            <a:ext cx="9594166" cy="5500468"/>
          </a:xfrm>
        </p:spPr>
      </p:pic>
    </p:spTree>
    <p:extLst>
      <p:ext uri="{BB962C8B-B14F-4D97-AF65-F5344CB8AC3E}">
        <p14:creationId xmlns:p14="http://schemas.microsoft.com/office/powerpoint/2010/main" val="222417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C2B8-B9BA-BA33-F1FE-D0C35AD4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0658"/>
            <a:ext cx="8596668" cy="195541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B8E0-2B3B-D971-035A-9E814A9E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27601"/>
            <a:ext cx="8596668" cy="11137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visualize the data for a online retail store.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Generate insights that would help business to drive the operation better.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2537BF-9E6B-A2BC-5F48-74F5E16E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6146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B84B-5041-4049-A089-DD3C37B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37" y="147712"/>
            <a:ext cx="8596668" cy="7807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KPIs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B8245-E67D-C33C-820F-674DCBC8E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6" y="928468"/>
            <a:ext cx="9491074" cy="5781821"/>
          </a:xfrm>
        </p:spPr>
      </p:pic>
    </p:spTree>
    <p:extLst>
      <p:ext uri="{BB962C8B-B14F-4D97-AF65-F5344CB8AC3E}">
        <p14:creationId xmlns:p14="http://schemas.microsoft.com/office/powerpoint/2010/main" val="418782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0678"/>
            <a:ext cx="8596668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State Wise Sales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9" y="1128988"/>
            <a:ext cx="10153256" cy="5180371"/>
          </a:xfrm>
        </p:spPr>
      </p:pic>
      <p:sp>
        <p:nvSpPr>
          <p:cNvPr id="8" name="TextBox 7"/>
          <p:cNvSpPr txBox="1"/>
          <p:nvPr/>
        </p:nvSpPr>
        <p:spPr>
          <a:xfrm>
            <a:off x="1174690" y="759656"/>
            <a:ext cx="760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California is highest sales compare others state</a:t>
            </a:r>
          </a:p>
        </p:txBody>
      </p:sp>
    </p:spTree>
    <p:extLst>
      <p:ext uri="{BB962C8B-B14F-4D97-AF65-F5344CB8AC3E}">
        <p14:creationId xmlns:p14="http://schemas.microsoft.com/office/powerpoint/2010/main" val="263553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0677"/>
            <a:ext cx="8596668" cy="689317"/>
          </a:xfrm>
        </p:spPr>
        <p:txBody>
          <a:bodyPr/>
          <a:lstStyle/>
          <a:p>
            <a:r>
              <a:rPr lang="en-US" i="1" dirty="0"/>
              <a:t>Sales Trends Across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829994"/>
            <a:ext cx="76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are </a:t>
            </a:r>
            <a:r>
              <a:rPr lang="en-US" dirty="0" err="1"/>
              <a:t>increses</a:t>
            </a:r>
            <a:r>
              <a:rPr lang="en-US" dirty="0"/>
              <a:t> and also average is </a:t>
            </a:r>
            <a:r>
              <a:rPr lang="en-US" dirty="0" err="1"/>
              <a:t>increses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34EC5ED-322D-0861-392B-3F543016E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4" y="1519312"/>
            <a:ext cx="9608234" cy="5092504"/>
          </a:xfrm>
        </p:spPr>
      </p:pic>
    </p:spTree>
    <p:extLst>
      <p:ext uri="{BB962C8B-B14F-4D97-AF65-F5344CB8AC3E}">
        <p14:creationId xmlns:p14="http://schemas.microsoft.com/office/powerpoint/2010/main" val="163949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508"/>
            <a:ext cx="8596668" cy="696350"/>
          </a:xfrm>
        </p:spPr>
        <p:txBody>
          <a:bodyPr/>
          <a:lstStyle/>
          <a:p>
            <a:r>
              <a:rPr lang="en-US" i="1" dirty="0"/>
              <a:t>Top 10 Loyal Customers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67" y="1171190"/>
            <a:ext cx="9802568" cy="5581302"/>
          </a:xfrm>
        </p:spPr>
      </p:pic>
      <p:sp>
        <p:nvSpPr>
          <p:cNvPr id="11" name="TextBox 10"/>
          <p:cNvSpPr txBox="1"/>
          <p:nvPr/>
        </p:nvSpPr>
        <p:spPr>
          <a:xfrm>
            <a:off x="677334" y="801858"/>
            <a:ext cx="80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top 10 loyal customers</a:t>
            </a:r>
          </a:p>
        </p:txBody>
      </p:sp>
    </p:spTree>
    <p:extLst>
      <p:ext uri="{BB962C8B-B14F-4D97-AF65-F5344CB8AC3E}">
        <p14:creationId xmlns:p14="http://schemas.microsoft.com/office/powerpoint/2010/main" val="49111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6610"/>
            <a:ext cx="8596668" cy="646332"/>
          </a:xfrm>
        </p:spPr>
        <p:txBody>
          <a:bodyPr/>
          <a:lstStyle/>
          <a:p>
            <a:r>
              <a:rPr lang="en-US" i="1" dirty="0"/>
              <a:t>Sub-Category Sales Wise Profit &amp; Losses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850" y="768699"/>
            <a:ext cx="853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Phones are highest in sales and Labels are in lowest in sales And copiers are highest in profit and Tables are in loss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DB4AA-6F42-C553-CBDF-1B28743A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" y="1415030"/>
            <a:ext cx="10424159" cy="5442970"/>
          </a:xfrm>
        </p:spPr>
      </p:pic>
    </p:spTree>
    <p:extLst>
      <p:ext uri="{BB962C8B-B14F-4D97-AF65-F5344CB8AC3E}">
        <p14:creationId xmlns:p14="http://schemas.microsoft.com/office/powerpoint/2010/main" val="10362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1778"/>
            <a:ext cx="8596668" cy="738554"/>
          </a:xfrm>
        </p:spPr>
        <p:txBody>
          <a:bodyPr/>
          <a:lstStyle/>
          <a:p>
            <a:r>
              <a:rPr lang="en-US" i="1" dirty="0"/>
              <a:t>Segment Wise Sales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226" y="900332"/>
            <a:ext cx="786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Sales done by Consumer Segment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FF87C1-340C-7E65-91B4-9D36A0FC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07" y="1269665"/>
            <a:ext cx="9109849" cy="5588336"/>
          </a:xfrm>
        </p:spPr>
      </p:pic>
    </p:spTree>
    <p:extLst>
      <p:ext uri="{BB962C8B-B14F-4D97-AF65-F5344CB8AC3E}">
        <p14:creationId xmlns:p14="http://schemas.microsoft.com/office/powerpoint/2010/main" val="3623571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223</TotalTime>
  <Words>214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Global Superstore Sales Analysis</vt:lpstr>
      <vt:lpstr>Execution Summary</vt:lpstr>
      <vt:lpstr>Objective</vt:lpstr>
      <vt:lpstr>KPIs </vt:lpstr>
      <vt:lpstr>State Wise Sales</vt:lpstr>
      <vt:lpstr>Sales Trends Across Year</vt:lpstr>
      <vt:lpstr>Top 10 Loyal Customers</vt:lpstr>
      <vt:lpstr>Sub-Category Sales Wise Profit &amp; Losses</vt:lpstr>
      <vt:lpstr>Segment Wise Sales</vt:lpstr>
      <vt:lpstr>Category Wise Market , Profit &amp; Sales</vt:lpstr>
      <vt:lpstr>Category &amp; Ship Mode Wise Quantity</vt:lpstr>
      <vt:lpstr>Global Superstore Dashboard 1</vt:lpstr>
      <vt:lpstr>Global Superstore Dashboard 2</vt:lpstr>
      <vt:lpstr>Global Superstore Dashboard 3</vt:lpstr>
      <vt:lpstr>Story</vt:lpstr>
      <vt:lpstr>Story</vt:lpstr>
      <vt:lpstr>Story</vt:lpstr>
      <vt:lpstr>Story</vt:lpstr>
      <vt:lpstr>Story</vt:lpstr>
      <vt:lpstr>Story</vt:lpstr>
      <vt:lpstr>Story</vt:lpstr>
      <vt:lpstr>Story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Capstone Project</dc:title>
  <dc:creator>Dell</dc:creator>
  <cp:lastModifiedBy>jayesh</cp:lastModifiedBy>
  <cp:revision>13</cp:revision>
  <dcterms:created xsi:type="dcterms:W3CDTF">2022-05-29T08:49:23Z</dcterms:created>
  <dcterms:modified xsi:type="dcterms:W3CDTF">2024-07-27T11:56:50Z</dcterms:modified>
</cp:coreProperties>
</file>