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slides/slide4.xml" ContentType="application/vnd.openxmlformats-officedocument.presentationml.slide+xml"/>
  <Override PartName="/ppt/slides/slide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76" r:id="rId3"/>
    <p:sldId id="277" r:id="rId4"/>
    <p:sldId id="278" r:id="rId5"/>
    <p:sldId id="279" r:id="rId6"/>
    <p:sldId id="280" r:id="rId7"/>
    <p:sldId id="281" r:id="rId8"/>
    <p:sldId id="282" r:id="rId9"/>
    <p:sldId id="283" r:id="rId10"/>
    <p:sldId id="284" r:id="rId11"/>
    <p:sldId id="285" r:id="rId12"/>
    <p:sldId id="286" r:id="rId13"/>
    <p:sldId id="287" r:id="rId14"/>
    <p:sldId id="293" r:id="rId15"/>
    <p:sldId id="288" r:id="rId16"/>
    <p:sldId id="289" r:id="rId17"/>
    <p:sldId id="290" r:id="rId18"/>
    <p:sldId id="291" r:id="rId19"/>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008000"/>
    <a:srgbClr val="CC33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B69E76-A017-4A92-BC4C-2FA335ACEB83}"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C84A7C73-F65D-428C-A3B5-4C59EE99EBC9}">
      <dgm:prSet/>
      <dgm:spPr/>
      <dgm:t>
        <a:bodyPr/>
        <a:lstStyle/>
        <a:p>
          <a:r>
            <a:rPr lang="en-US"/>
            <a:t>Introduction</a:t>
          </a:r>
        </a:p>
      </dgm:t>
    </dgm:pt>
    <dgm:pt modelId="{3F235B29-7309-41EF-869C-E0A20B3B8586}" type="parTrans" cxnId="{F7816BEE-2172-482D-8571-43973CBA2DEA}">
      <dgm:prSet/>
      <dgm:spPr/>
      <dgm:t>
        <a:bodyPr/>
        <a:lstStyle/>
        <a:p>
          <a:endParaRPr lang="en-US"/>
        </a:p>
      </dgm:t>
    </dgm:pt>
    <dgm:pt modelId="{988484E6-29DB-40C8-AF6A-183427A292D1}" type="sibTrans" cxnId="{F7816BEE-2172-482D-8571-43973CBA2DEA}">
      <dgm:prSet/>
      <dgm:spPr/>
      <dgm:t>
        <a:bodyPr/>
        <a:lstStyle/>
        <a:p>
          <a:endParaRPr lang="en-US"/>
        </a:p>
      </dgm:t>
    </dgm:pt>
    <dgm:pt modelId="{DAD4756D-F0DE-4CA6-993B-FF9A74953C39}">
      <dgm:prSet/>
      <dgm:spPr/>
      <dgm:t>
        <a:bodyPr/>
        <a:lstStyle/>
        <a:p>
          <a:r>
            <a:rPr lang="en-US"/>
            <a:t>Goals &amp;amp; Objectives</a:t>
          </a:r>
        </a:p>
      </dgm:t>
    </dgm:pt>
    <dgm:pt modelId="{DC278B49-9B68-4691-8E35-BAD9F4F8674A}" type="parTrans" cxnId="{58F3F2D6-84E3-4A17-9F64-505BD42167AE}">
      <dgm:prSet/>
      <dgm:spPr/>
      <dgm:t>
        <a:bodyPr/>
        <a:lstStyle/>
        <a:p>
          <a:endParaRPr lang="en-US"/>
        </a:p>
      </dgm:t>
    </dgm:pt>
    <dgm:pt modelId="{4AC98AC5-402A-461F-BE96-704469CE3EBA}" type="sibTrans" cxnId="{58F3F2D6-84E3-4A17-9F64-505BD42167AE}">
      <dgm:prSet/>
      <dgm:spPr/>
      <dgm:t>
        <a:bodyPr/>
        <a:lstStyle/>
        <a:p>
          <a:endParaRPr lang="en-US"/>
        </a:p>
      </dgm:t>
    </dgm:pt>
    <dgm:pt modelId="{876F0B9E-5A2D-439C-B9B9-00FE10FBCC25}">
      <dgm:prSet/>
      <dgm:spPr/>
      <dgm:t>
        <a:bodyPr/>
        <a:lstStyle/>
        <a:p>
          <a:r>
            <a:rPr lang="en-US"/>
            <a:t>Components</a:t>
          </a:r>
        </a:p>
      </dgm:t>
    </dgm:pt>
    <dgm:pt modelId="{370D5677-2742-4F9D-B7CE-07B07E99602D}" type="parTrans" cxnId="{759EEA47-6E06-4C57-8CD2-313111E6E3E8}">
      <dgm:prSet/>
      <dgm:spPr/>
      <dgm:t>
        <a:bodyPr/>
        <a:lstStyle/>
        <a:p>
          <a:endParaRPr lang="en-US"/>
        </a:p>
      </dgm:t>
    </dgm:pt>
    <dgm:pt modelId="{8FB91A7B-66A8-439E-A82C-D7185E238892}" type="sibTrans" cxnId="{759EEA47-6E06-4C57-8CD2-313111E6E3E8}">
      <dgm:prSet/>
      <dgm:spPr/>
      <dgm:t>
        <a:bodyPr/>
        <a:lstStyle/>
        <a:p>
          <a:endParaRPr lang="en-US"/>
        </a:p>
      </dgm:t>
    </dgm:pt>
    <dgm:pt modelId="{1CA7F740-7999-4BC4-9EC3-280C453B6D64}">
      <dgm:prSet/>
      <dgm:spPr/>
      <dgm:t>
        <a:bodyPr/>
        <a:lstStyle/>
        <a:p>
          <a:r>
            <a:rPr lang="en-US"/>
            <a:t>Scope &amp;amp; Limitation</a:t>
          </a:r>
        </a:p>
      </dgm:t>
    </dgm:pt>
    <dgm:pt modelId="{E5165366-4A00-4EE7-A57B-918B37D2818C}" type="parTrans" cxnId="{14DFB4D3-F710-4387-948C-8D96566EFA79}">
      <dgm:prSet/>
      <dgm:spPr/>
      <dgm:t>
        <a:bodyPr/>
        <a:lstStyle/>
        <a:p>
          <a:endParaRPr lang="en-US"/>
        </a:p>
      </dgm:t>
    </dgm:pt>
    <dgm:pt modelId="{9779295B-2FAA-4FD2-9EBD-CAFF9CA4DA06}" type="sibTrans" cxnId="{14DFB4D3-F710-4387-948C-8D96566EFA79}">
      <dgm:prSet/>
      <dgm:spPr/>
      <dgm:t>
        <a:bodyPr/>
        <a:lstStyle/>
        <a:p>
          <a:endParaRPr lang="en-US"/>
        </a:p>
      </dgm:t>
    </dgm:pt>
    <dgm:pt modelId="{777D1172-E29E-485A-AB4D-6ACD3C1CBA4E}">
      <dgm:prSet/>
      <dgm:spPr/>
      <dgm:t>
        <a:bodyPr/>
        <a:lstStyle/>
        <a:p>
          <a:r>
            <a:rPr lang="en-US"/>
            <a:t>System Operation</a:t>
          </a:r>
        </a:p>
      </dgm:t>
    </dgm:pt>
    <dgm:pt modelId="{62FA02B7-F48E-4BEE-BBA6-412619E6E7CC}" type="parTrans" cxnId="{EDCAA7EF-0B1E-43E0-B731-46AC5AB8BC31}">
      <dgm:prSet/>
      <dgm:spPr/>
      <dgm:t>
        <a:bodyPr/>
        <a:lstStyle/>
        <a:p>
          <a:endParaRPr lang="en-US"/>
        </a:p>
      </dgm:t>
    </dgm:pt>
    <dgm:pt modelId="{72EC3ABD-C1DC-4067-9DEB-C0D0463C14B0}" type="sibTrans" cxnId="{EDCAA7EF-0B1E-43E0-B731-46AC5AB8BC31}">
      <dgm:prSet/>
      <dgm:spPr/>
      <dgm:t>
        <a:bodyPr/>
        <a:lstStyle/>
        <a:p>
          <a:endParaRPr lang="en-US"/>
        </a:p>
      </dgm:t>
    </dgm:pt>
    <dgm:pt modelId="{8C26AFBD-CAFE-4CC6-8398-593E5E96DB9D}">
      <dgm:prSet/>
      <dgm:spPr/>
      <dgm:t>
        <a:bodyPr/>
        <a:lstStyle/>
        <a:p>
          <a:r>
            <a:rPr lang="en-US"/>
            <a:t>Conclusion</a:t>
          </a:r>
        </a:p>
      </dgm:t>
    </dgm:pt>
    <dgm:pt modelId="{5CD37222-F3F7-4B8D-A77B-3826C064F8FB}" type="parTrans" cxnId="{66B04EBE-2CD0-48B7-B134-134035C5EE5C}">
      <dgm:prSet/>
      <dgm:spPr/>
      <dgm:t>
        <a:bodyPr/>
        <a:lstStyle/>
        <a:p>
          <a:endParaRPr lang="en-US"/>
        </a:p>
      </dgm:t>
    </dgm:pt>
    <dgm:pt modelId="{DC2E7145-AAA1-4B83-A202-6C7A2BB6C732}" type="sibTrans" cxnId="{66B04EBE-2CD0-48B7-B134-134035C5EE5C}">
      <dgm:prSet/>
      <dgm:spPr/>
      <dgm:t>
        <a:bodyPr/>
        <a:lstStyle/>
        <a:p>
          <a:endParaRPr lang="en-US"/>
        </a:p>
      </dgm:t>
    </dgm:pt>
    <dgm:pt modelId="{7305E493-4616-4D88-A8B6-4E2B92A883F8}" type="pres">
      <dgm:prSet presAssocID="{0CB69E76-A017-4A92-BC4C-2FA335ACEB83}" presName="linear" presStyleCnt="0">
        <dgm:presLayoutVars>
          <dgm:dir/>
          <dgm:animLvl val="lvl"/>
          <dgm:resizeHandles val="exact"/>
        </dgm:presLayoutVars>
      </dgm:prSet>
      <dgm:spPr/>
    </dgm:pt>
    <dgm:pt modelId="{F64F3C02-5680-48B5-92B1-092D994F81BB}" type="pres">
      <dgm:prSet presAssocID="{C84A7C73-F65D-428C-A3B5-4C59EE99EBC9}" presName="parentLin" presStyleCnt="0"/>
      <dgm:spPr/>
    </dgm:pt>
    <dgm:pt modelId="{B0952E95-0CC6-48FD-9261-3369B697527F}" type="pres">
      <dgm:prSet presAssocID="{C84A7C73-F65D-428C-A3B5-4C59EE99EBC9}" presName="parentLeftMargin" presStyleLbl="node1" presStyleIdx="0" presStyleCnt="6"/>
      <dgm:spPr/>
    </dgm:pt>
    <dgm:pt modelId="{872F5619-24FA-4BFD-918A-4920FD4E016B}" type="pres">
      <dgm:prSet presAssocID="{C84A7C73-F65D-428C-A3B5-4C59EE99EBC9}" presName="parentText" presStyleLbl="node1" presStyleIdx="0" presStyleCnt="6">
        <dgm:presLayoutVars>
          <dgm:chMax val="0"/>
          <dgm:bulletEnabled val="1"/>
        </dgm:presLayoutVars>
      </dgm:prSet>
      <dgm:spPr/>
    </dgm:pt>
    <dgm:pt modelId="{42858A05-3B00-4B94-848A-6BE144B786C3}" type="pres">
      <dgm:prSet presAssocID="{C84A7C73-F65D-428C-A3B5-4C59EE99EBC9}" presName="negativeSpace" presStyleCnt="0"/>
      <dgm:spPr/>
    </dgm:pt>
    <dgm:pt modelId="{4ED48F64-DE9C-44C6-9BD1-3ADC26D8A3A2}" type="pres">
      <dgm:prSet presAssocID="{C84A7C73-F65D-428C-A3B5-4C59EE99EBC9}" presName="childText" presStyleLbl="conFgAcc1" presStyleIdx="0" presStyleCnt="6">
        <dgm:presLayoutVars>
          <dgm:bulletEnabled val="1"/>
        </dgm:presLayoutVars>
      </dgm:prSet>
      <dgm:spPr/>
    </dgm:pt>
    <dgm:pt modelId="{E57C5B07-684F-409D-A261-A6661EA1B6D5}" type="pres">
      <dgm:prSet presAssocID="{988484E6-29DB-40C8-AF6A-183427A292D1}" presName="spaceBetweenRectangles" presStyleCnt="0"/>
      <dgm:spPr/>
    </dgm:pt>
    <dgm:pt modelId="{C4A05468-E973-408D-BBBF-6335669FB481}" type="pres">
      <dgm:prSet presAssocID="{DAD4756D-F0DE-4CA6-993B-FF9A74953C39}" presName="parentLin" presStyleCnt="0"/>
      <dgm:spPr/>
    </dgm:pt>
    <dgm:pt modelId="{8323A6B9-C412-4B8B-BD1E-4765692B9E85}" type="pres">
      <dgm:prSet presAssocID="{DAD4756D-F0DE-4CA6-993B-FF9A74953C39}" presName="parentLeftMargin" presStyleLbl="node1" presStyleIdx="0" presStyleCnt="6"/>
      <dgm:spPr/>
    </dgm:pt>
    <dgm:pt modelId="{E0A5BE83-B3DC-460A-90B9-87C543145C4A}" type="pres">
      <dgm:prSet presAssocID="{DAD4756D-F0DE-4CA6-993B-FF9A74953C39}" presName="parentText" presStyleLbl="node1" presStyleIdx="1" presStyleCnt="6">
        <dgm:presLayoutVars>
          <dgm:chMax val="0"/>
          <dgm:bulletEnabled val="1"/>
        </dgm:presLayoutVars>
      </dgm:prSet>
      <dgm:spPr/>
    </dgm:pt>
    <dgm:pt modelId="{31CFE717-6CB6-42F4-849C-4FA082B79863}" type="pres">
      <dgm:prSet presAssocID="{DAD4756D-F0DE-4CA6-993B-FF9A74953C39}" presName="negativeSpace" presStyleCnt="0"/>
      <dgm:spPr/>
    </dgm:pt>
    <dgm:pt modelId="{1782FDE1-DEC1-4C6C-B5A3-A0F8AFA41FC9}" type="pres">
      <dgm:prSet presAssocID="{DAD4756D-F0DE-4CA6-993B-FF9A74953C39}" presName="childText" presStyleLbl="conFgAcc1" presStyleIdx="1" presStyleCnt="6">
        <dgm:presLayoutVars>
          <dgm:bulletEnabled val="1"/>
        </dgm:presLayoutVars>
      </dgm:prSet>
      <dgm:spPr/>
    </dgm:pt>
    <dgm:pt modelId="{8427E0EB-D9B9-4481-A593-D0D7CBA38F61}" type="pres">
      <dgm:prSet presAssocID="{4AC98AC5-402A-461F-BE96-704469CE3EBA}" presName="spaceBetweenRectangles" presStyleCnt="0"/>
      <dgm:spPr/>
    </dgm:pt>
    <dgm:pt modelId="{D0900814-F422-415B-8255-17136ACBBA09}" type="pres">
      <dgm:prSet presAssocID="{876F0B9E-5A2D-439C-B9B9-00FE10FBCC25}" presName="parentLin" presStyleCnt="0"/>
      <dgm:spPr/>
    </dgm:pt>
    <dgm:pt modelId="{9D4CA22E-16F9-4C61-9E21-565AF715130F}" type="pres">
      <dgm:prSet presAssocID="{876F0B9E-5A2D-439C-B9B9-00FE10FBCC25}" presName="parentLeftMargin" presStyleLbl="node1" presStyleIdx="1" presStyleCnt="6"/>
      <dgm:spPr/>
    </dgm:pt>
    <dgm:pt modelId="{B4783D1D-0374-40D0-B261-BF13DECAB309}" type="pres">
      <dgm:prSet presAssocID="{876F0B9E-5A2D-439C-B9B9-00FE10FBCC25}" presName="parentText" presStyleLbl="node1" presStyleIdx="2" presStyleCnt="6">
        <dgm:presLayoutVars>
          <dgm:chMax val="0"/>
          <dgm:bulletEnabled val="1"/>
        </dgm:presLayoutVars>
      </dgm:prSet>
      <dgm:spPr/>
    </dgm:pt>
    <dgm:pt modelId="{07BDFD07-2C4D-47A6-829A-822125C98602}" type="pres">
      <dgm:prSet presAssocID="{876F0B9E-5A2D-439C-B9B9-00FE10FBCC25}" presName="negativeSpace" presStyleCnt="0"/>
      <dgm:spPr/>
    </dgm:pt>
    <dgm:pt modelId="{03E75063-1023-4A3D-8987-9971BA046AFC}" type="pres">
      <dgm:prSet presAssocID="{876F0B9E-5A2D-439C-B9B9-00FE10FBCC25}" presName="childText" presStyleLbl="conFgAcc1" presStyleIdx="2" presStyleCnt="6">
        <dgm:presLayoutVars>
          <dgm:bulletEnabled val="1"/>
        </dgm:presLayoutVars>
      </dgm:prSet>
      <dgm:spPr/>
    </dgm:pt>
    <dgm:pt modelId="{374FD8F1-0C11-4E53-9EC8-C839D17ADA20}" type="pres">
      <dgm:prSet presAssocID="{8FB91A7B-66A8-439E-A82C-D7185E238892}" presName="spaceBetweenRectangles" presStyleCnt="0"/>
      <dgm:spPr/>
    </dgm:pt>
    <dgm:pt modelId="{D11D6A66-1D4F-465D-B59E-5CD28C5E1A73}" type="pres">
      <dgm:prSet presAssocID="{1CA7F740-7999-4BC4-9EC3-280C453B6D64}" presName="parentLin" presStyleCnt="0"/>
      <dgm:spPr/>
    </dgm:pt>
    <dgm:pt modelId="{A200AE0E-B5B2-412C-B3AF-73EAAAB8E63E}" type="pres">
      <dgm:prSet presAssocID="{1CA7F740-7999-4BC4-9EC3-280C453B6D64}" presName="parentLeftMargin" presStyleLbl="node1" presStyleIdx="2" presStyleCnt="6"/>
      <dgm:spPr/>
    </dgm:pt>
    <dgm:pt modelId="{06B86C43-F1D2-4656-A014-5B9D30F2D099}" type="pres">
      <dgm:prSet presAssocID="{1CA7F740-7999-4BC4-9EC3-280C453B6D64}" presName="parentText" presStyleLbl="node1" presStyleIdx="3" presStyleCnt="6">
        <dgm:presLayoutVars>
          <dgm:chMax val="0"/>
          <dgm:bulletEnabled val="1"/>
        </dgm:presLayoutVars>
      </dgm:prSet>
      <dgm:spPr/>
    </dgm:pt>
    <dgm:pt modelId="{64F9215E-F0AF-49F8-9A88-43BFAE6FB06D}" type="pres">
      <dgm:prSet presAssocID="{1CA7F740-7999-4BC4-9EC3-280C453B6D64}" presName="negativeSpace" presStyleCnt="0"/>
      <dgm:spPr/>
    </dgm:pt>
    <dgm:pt modelId="{FC6CE4B1-3E7E-4D7A-A88A-CA5075C3340A}" type="pres">
      <dgm:prSet presAssocID="{1CA7F740-7999-4BC4-9EC3-280C453B6D64}" presName="childText" presStyleLbl="conFgAcc1" presStyleIdx="3" presStyleCnt="6">
        <dgm:presLayoutVars>
          <dgm:bulletEnabled val="1"/>
        </dgm:presLayoutVars>
      </dgm:prSet>
      <dgm:spPr/>
    </dgm:pt>
    <dgm:pt modelId="{6F82432A-D6AD-470B-9F06-37F01AF9DEB7}" type="pres">
      <dgm:prSet presAssocID="{9779295B-2FAA-4FD2-9EBD-CAFF9CA4DA06}" presName="spaceBetweenRectangles" presStyleCnt="0"/>
      <dgm:spPr/>
    </dgm:pt>
    <dgm:pt modelId="{370176D8-AB79-40FF-A954-C632A99F1F90}" type="pres">
      <dgm:prSet presAssocID="{777D1172-E29E-485A-AB4D-6ACD3C1CBA4E}" presName="parentLin" presStyleCnt="0"/>
      <dgm:spPr/>
    </dgm:pt>
    <dgm:pt modelId="{A43CD5A8-5F9C-4688-B2D7-3E4C51752C62}" type="pres">
      <dgm:prSet presAssocID="{777D1172-E29E-485A-AB4D-6ACD3C1CBA4E}" presName="parentLeftMargin" presStyleLbl="node1" presStyleIdx="3" presStyleCnt="6"/>
      <dgm:spPr/>
    </dgm:pt>
    <dgm:pt modelId="{FACD5C3B-7FBF-4543-B0E4-F10D3DCFEC04}" type="pres">
      <dgm:prSet presAssocID="{777D1172-E29E-485A-AB4D-6ACD3C1CBA4E}" presName="parentText" presStyleLbl="node1" presStyleIdx="4" presStyleCnt="6">
        <dgm:presLayoutVars>
          <dgm:chMax val="0"/>
          <dgm:bulletEnabled val="1"/>
        </dgm:presLayoutVars>
      </dgm:prSet>
      <dgm:spPr/>
    </dgm:pt>
    <dgm:pt modelId="{3F1BA1CB-4F80-4CB4-A03F-803C0BA89199}" type="pres">
      <dgm:prSet presAssocID="{777D1172-E29E-485A-AB4D-6ACD3C1CBA4E}" presName="negativeSpace" presStyleCnt="0"/>
      <dgm:spPr/>
    </dgm:pt>
    <dgm:pt modelId="{65816C72-1766-4BE0-B97C-4D60CBEF5932}" type="pres">
      <dgm:prSet presAssocID="{777D1172-E29E-485A-AB4D-6ACD3C1CBA4E}" presName="childText" presStyleLbl="conFgAcc1" presStyleIdx="4" presStyleCnt="6">
        <dgm:presLayoutVars>
          <dgm:bulletEnabled val="1"/>
        </dgm:presLayoutVars>
      </dgm:prSet>
      <dgm:spPr/>
    </dgm:pt>
    <dgm:pt modelId="{C495411A-E156-41FB-8D5A-00E0104C322F}" type="pres">
      <dgm:prSet presAssocID="{72EC3ABD-C1DC-4067-9DEB-C0D0463C14B0}" presName="spaceBetweenRectangles" presStyleCnt="0"/>
      <dgm:spPr/>
    </dgm:pt>
    <dgm:pt modelId="{F5F095AC-A0FE-4DA0-BB28-8667CC274C5C}" type="pres">
      <dgm:prSet presAssocID="{8C26AFBD-CAFE-4CC6-8398-593E5E96DB9D}" presName="parentLin" presStyleCnt="0"/>
      <dgm:spPr/>
    </dgm:pt>
    <dgm:pt modelId="{252F0277-48B0-4728-B09E-3D13BFA2310A}" type="pres">
      <dgm:prSet presAssocID="{8C26AFBD-CAFE-4CC6-8398-593E5E96DB9D}" presName="parentLeftMargin" presStyleLbl="node1" presStyleIdx="4" presStyleCnt="6"/>
      <dgm:spPr/>
    </dgm:pt>
    <dgm:pt modelId="{E0E1438B-C52E-43AE-98C0-871C9279F887}" type="pres">
      <dgm:prSet presAssocID="{8C26AFBD-CAFE-4CC6-8398-593E5E96DB9D}" presName="parentText" presStyleLbl="node1" presStyleIdx="5" presStyleCnt="6">
        <dgm:presLayoutVars>
          <dgm:chMax val="0"/>
          <dgm:bulletEnabled val="1"/>
        </dgm:presLayoutVars>
      </dgm:prSet>
      <dgm:spPr/>
    </dgm:pt>
    <dgm:pt modelId="{23133829-1FA9-45EA-9CDD-7833D6FCF29D}" type="pres">
      <dgm:prSet presAssocID="{8C26AFBD-CAFE-4CC6-8398-593E5E96DB9D}" presName="negativeSpace" presStyleCnt="0"/>
      <dgm:spPr/>
    </dgm:pt>
    <dgm:pt modelId="{9B6C7583-1301-454C-B564-36DD864AB59B}" type="pres">
      <dgm:prSet presAssocID="{8C26AFBD-CAFE-4CC6-8398-593E5E96DB9D}" presName="childText" presStyleLbl="conFgAcc1" presStyleIdx="5" presStyleCnt="6">
        <dgm:presLayoutVars>
          <dgm:bulletEnabled val="1"/>
        </dgm:presLayoutVars>
      </dgm:prSet>
      <dgm:spPr/>
    </dgm:pt>
  </dgm:ptLst>
  <dgm:cxnLst>
    <dgm:cxn modelId="{E6AAE422-5CBB-45B7-99FE-CE43277BBFF7}" type="presOf" srcId="{777D1172-E29E-485A-AB4D-6ACD3C1CBA4E}" destId="{FACD5C3B-7FBF-4543-B0E4-F10D3DCFEC04}" srcOrd="1" destOrd="0" presId="urn:microsoft.com/office/officeart/2005/8/layout/list1"/>
    <dgm:cxn modelId="{982E5538-E3F1-4C99-BF34-1CE2CF66940F}" type="presOf" srcId="{876F0B9E-5A2D-439C-B9B9-00FE10FBCC25}" destId="{B4783D1D-0374-40D0-B261-BF13DECAB309}" srcOrd="1" destOrd="0" presId="urn:microsoft.com/office/officeart/2005/8/layout/list1"/>
    <dgm:cxn modelId="{A675085C-648C-4C44-BF0C-775477F7BAC5}" type="presOf" srcId="{C84A7C73-F65D-428C-A3B5-4C59EE99EBC9}" destId="{B0952E95-0CC6-48FD-9261-3369B697527F}" srcOrd="0" destOrd="0" presId="urn:microsoft.com/office/officeart/2005/8/layout/list1"/>
    <dgm:cxn modelId="{759EEA47-6E06-4C57-8CD2-313111E6E3E8}" srcId="{0CB69E76-A017-4A92-BC4C-2FA335ACEB83}" destId="{876F0B9E-5A2D-439C-B9B9-00FE10FBCC25}" srcOrd="2" destOrd="0" parTransId="{370D5677-2742-4F9D-B7CE-07B07E99602D}" sibTransId="{8FB91A7B-66A8-439E-A82C-D7185E238892}"/>
    <dgm:cxn modelId="{7F41626C-2DD2-4ABE-A63B-0B79E46B7173}" type="presOf" srcId="{0CB69E76-A017-4A92-BC4C-2FA335ACEB83}" destId="{7305E493-4616-4D88-A8B6-4E2B92A883F8}" srcOrd="0" destOrd="0" presId="urn:microsoft.com/office/officeart/2005/8/layout/list1"/>
    <dgm:cxn modelId="{EB5D2976-F82A-481C-9014-A880B6B94EC7}" type="presOf" srcId="{DAD4756D-F0DE-4CA6-993B-FF9A74953C39}" destId="{E0A5BE83-B3DC-460A-90B9-87C543145C4A}" srcOrd="1" destOrd="0" presId="urn:microsoft.com/office/officeart/2005/8/layout/list1"/>
    <dgm:cxn modelId="{9C51535A-8DB7-4F7C-A825-029C0B83E024}" type="presOf" srcId="{777D1172-E29E-485A-AB4D-6ACD3C1CBA4E}" destId="{A43CD5A8-5F9C-4688-B2D7-3E4C51752C62}" srcOrd="0" destOrd="0" presId="urn:microsoft.com/office/officeart/2005/8/layout/list1"/>
    <dgm:cxn modelId="{0009E89A-BDEE-4A7C-814B-1019CD516B83}" type="presOf" srcId="{C84A7C73-F65D-428C-A3B5-4C59EE99EBC9}" destId="{872F5619-24FA-4BFD-918A-4920FD4E016B}" srcOrd="1" destOrd="0" presId="urn:microsoft.com/office/officeart/2005/8/layout/list1"/>
    <dgm:cxn modelId="{260131AF-7C8B-4EF8-A002-52171F1E0A3C}" type="presOf" srcId="{876F0B9E-5A2D-439C-B9B9-00FE10FBCC25}" destId="{9D4CA22E-16F9-4C61-9E21-565AF715130F}" srcOrd="0" destOrd="0" presId="urn:microsoft.com/office/officeart/2005/8/layout/list1"/>
    <dgm:cxn modelId="{B72ECEBC-E485-46DB-B40F-FEB6A2181338}" type="presOf" srcId="{1CA7F740-7999-4BC4-9EC3-280C453B6D64}" destId="{A200AE0E-B5B2-412C-B3AF-73EAAAB8E63E}" srcOrd="0" destOrd="0" presId="urn:microsoft.com/office/officeart/2005/8/layout/list1"/>
    <dgm:cxn modelId="{66B04EBE-2CD0-48B7-B134-134035C5EE5C}" srcId="{0CB69E76-A017-4A92-BC4C-2FA335ACEB83}" destId="{8C26AFBD-CAFE-4CC6-8398-593E5E96DB9D}" srcOrd="5" destOrd="0" parTransId="{5CD37222-F3F7-4B8D-A77B-3826C064F8FB}" sibTransId="{DC2E7145-AAA1-4B83-A202-6C7A2BB6C732}"/>
    <dgm:cxn modelId="{EA5F44C8-A108-48E6-A60B-DDF35D26DE2B}" type="presOf" srcId="{8C26AFBD-CAFE-4CC6-8398-593E5E96DB9D}" destId="{E0E1438B-C52E-43AE-98C0-871C9279F887}" srcOrd="1" destOrd="0" presId="urn:microsoft.com/office/officeart/2005/8/layout/list1"/>
    <dgm:cxn modelId="{14DFB4D3-F710-4387-948C-8D96566EFA79}" srcId="{0CB69E76-A017-4A92-BC4C-2FA335ACEB83}" destId="{1CA7F740-7999-4BC4-9EC3-280C453B6D64}" srcOrd="3" destOrd="0" parTransId="{E5165366-4A00-4EE7-A57B-918B37D2818C}" sibTransId="{9779295B-2FAA-4FD2-9EBD-CAFF9CA4DA06}"/>
    <dgm:cxn modelId="{58F3F2D6-84E3-4A17-9F64-505BD42167AE}" srcId="{0CB69E76-A017-4A92-BC4C-2FA335ACEB83}" destId="{DAD4756D-F0DE-4CA6-993B-FF9A74953C39}" srcOrd="1" destOrd="0" parTransId="{DC278B49-9B68-4691-8E35-BAD9F4F8674A}" sibTransId="{4AC98AC5-402A-461F-BE96-704469CE3EBA}"/>
    <dgm:cxn modelId="{8154A1DB-7867-46C8-BFB2-8F1EA13C2F5F}" type="presOf" srcId="{1CA7F740-7999-4BC4-9EC3-280C453B6D64}" destId="{06B86C43-F1D2-4656-A014-5B9D30F2D099}" srcOrd="1" destOrd="0" presId="urn:microsoft.com/office/officeart/2005/8/layout/list1"/>
    <dgm:cxn modelId="{143D4AE2-E3E6-4592-A19C-A4981589EABA}" type="presOf" srcId="{8C26AFBD-CAFE-4CC6-8398-593E5E96DB9D}" destId="{252F0277-48B0-4728-B09E-3D13BFA2310A}" srcOrd="0" destOrd="0" presId="urn:microsoft.com/office/officeart/2005/8/layout/list1"/>
    <dgm:cxn modelId="{555B16ED-DA2C-4C7A-9DF1-E9DD6AB9CD72}" type="presOf" srcId="{DAD4756D-F0DE-4CA6-993B-FF9A74953C39}" destId="{8323A6B9-C412-4B8B-BD1E-4765692B9E85}" srcOrd="0" destOrd="0" presId="urn:microsoft.com/office/officeart/2005/8/layout/list1"/>
    <dgm:cxn modelId="{F7816BEE-2172-482D-8571-43973CBA2DEA}" srcId="{0CB69E76-A017-4A92-BC4C-2FA335ACEB83}" destId="{C84A7C73-F65D-428C-A3B5-4C59EE99EBC9}" srcOrd="0" destOrd="0" parTransId="{3F235B29-7309-41EF-869C-E0A20B3B8586}" sibTransId="{988484E6-29DB-40C8-AF6A-183427A292D1}"/>
    <dgm:cxn modelId="{EDCAA7EF-0B1E-43E0-B731-46AC5AB8BC31}" srcId="{0CB69E76-A017-4A92-BC4C-2FA335ACEB83}" destId="{777D1172-E29E-485A-AB4D-6ACD3C1CBA4E}" srcOrd="4" destOrd="0" parTransId="{62FA02B7-F48E-4BEE-BBA6-412619E6E7CC}" sibTransId="{72EC3ABD-C1DC-4067-9DEB-C0D0463C14B0}"/>
    <dgm:cxn modelId="{492B2BF1-0679-4EA9-96EF-BFD5B42796BC}" type="presParOf" srcId="{7305E493-4616-4D88-A8B6-4E2B92A883F8}" destId="{F64F3C02-5680-48B5-92B1-092D994F81BB}" srcOrd="0" destOrd="0" presId="urn:microsoft.com/office/officeart/2005/8/layout/list1"/>
    <dgm:cxn modelId="{7FDDBE6C-6A0A-42EF-BE59-9579DE535DD9}" type="presParOf" srcId="{F64F3C02-5680-48B5-92B1-092D994F81BB}" destId="{B0952E95-0CC6-48FD-9261-3369B697527F}" srcOrd="0" destOrd="0" presId="urn:microsoft.com/office/officeart/2005/8/layout/list1"/>
    <dgm:cxn modelId="{97FB15AC-34A9-4393-B475-C773D68A47AC}" type="presParOf" srcId="{F64F3C02-5680-48B5-92B1-092D994F81BB}" destId="{872F5619-24FA-4BFD-918A-4920FD4E016B}" srcOrd="1" destOrd="0" presId="urn:microsoft.com/office/officeart/2005/8/layout/list1"/>
    <dgm:cxn modelId="{1AA106EE-3EE8-4623-934A-ACF5F55C48D3}" type="presParOf" srcId="{7305E493-4616-4D88-A8B6-4E2B92A883F8}" destId="{42858A05-3B00-4B94-848A-6BE144B786C3}" srcOrd="1" destOrd="0" presId="urn:microsoft.com/office/officeart/2005/8/layout/list1"/>
    <dgm:cxn modelId="{E175DA88-0228-48FB-8DC2-FD26CACD98DB}" type="presParOf" srcId="{7305E493-4616-4D88-A8B6-4E2B92A883F8}" destId="{4ED48F64-DE9C-44C6-9BD1-3ADC26D8A3A2}" srcOrd="2" destOrd="0" presId="urn:microsoft.com/office/officeart/2005/8/layout/list1"/>
    <dgm:cxn modelId="{E90F9612-22A0-4D49-A8AE-35CC2E14E2A5}" type="presParOf" srcId="{7305E493-4616-4D88-A8B6-4E2B92A883F8}" destId="{E57C5B07-684F-409D-A261-A6661EA1B6D5}" srcOrd="3" destOrd="0" presId="urn:microsoft.com/office/officeart/2005/8/layout/list1"/>
    <dgm:cxn modelId="{65839FD6-9EE4-4E87-8508-EA3977E5C469}" type="presParOf" srcId="{7305E493-4616-4D88-A8B6-4E2B92A883F8}" destId="{C4A05468-E973-408D-BBBF-6335669FB481}" srcOrd="4" destOrd="0" presId="urn:microsoft.com/office/officeart/2005/8/layout/list1"/>
    <dgm:cxn modelId="{34F18D28-5934-4B0C-B010-0C56C5A0C93F}" type="presParOf" srcId="{C4A05468-E973-408D-BBBF-6335669FB481}" destId="{8323A6B9-C412-4B8B-BD1E-4765692B9E85}" srcOrd="0" destOrd="0" presId="urn:microsoft.com/office/officeart/2005/8/layout/list1"/>
    <dgm:cxn modelId="{1AA19D95-C9A4-43F3-9B74-0432E49275E6}" type="presParOf" srcId="{C4A05468-E973-408D-BBBF-6335669FB481}" destId="{E0A5BE83-B3DC-460A-90B9-87C543145C4A}" srcOrd="1" destOrd="0" presId="urn:microsoft.com/office/officeart/2005/8/layout/list1"/>
    <dgm:cxn modelId="{E621CE48-5655-482E-B899-11BEE60432CB}" type="presParOf" srcId="{7305E493-4616-4D88-A8B6-4E2B92A883F8}" destId="{31CFE717-6CB6-42F4-849C-4FA082B79863}" srcOrd="5" destOrd="0" presId="urn:microsoft.com/office/officeart/2005/8/layout/list1"/>
    <dgm:cxn modelId="{5E6F6517-ED3C-4327-9B7A-06AFC8540142}" type="presParOf" srcId="{7305E493-4616-4D88-A8B6-4E2B92A883F8}" destId="{1782FDE1-DEC1-4C6C-B5A3-A0F8AFA41FC9}" srcOrd="6" destOrd="0" presId="urn:microsoft.com/office/officeart/2005/8/layout/list1"/>
    <dgm:cxn modelId="{37BF2FA8-F297-4211-B09F-4F068274B274}" type="presParOf" srcId="{7305E493-4616-4D88-A8B6-4E2B92A883F8}" destId="{8427E0EB-D9B9-4481-A593-D0D7CBA38F61}" srcOrd="7" destOrd="0" presId="urn:microsoft.com/office/officeart/2005/8/layout/list1"/>
    <dgm:cxn modelId="{C70A22F8-9ADA-4805-B750-2FC780B74866}" type="presParOf" srcId="{7305E493-4616-4D88-A8B6-4E2B92A883F8}" destId="{D0900814-F422-415B-8255-17136ACBBA09}" srcOrd="8" destOrd="0" presId="urn:microsoft.com/office/officeart/2005/8/layout/list1"/>
    <dgm:cxn modelId="{86B1B55C-0947-4443-929F-1118CA0721C8}" type="presParOf" srcId="{D0900814-F422-415B-8255-17136ACBBA09}" destId="{9D4CA22E-16F9-4C61-9E21-565AF715130F}" srcOrd="0" destOrd="0" presId="urn:microsoft.com/office/officeart/2005/8/layout/list1"/>
    <dgm:cxn modelId="{8C42ED48-16E4-40FB-8FAE-F3695F74164C}" type="presParOf" srcId="{D0900814-F422-415B-8255-17136ACBBA09}" destId="{B4783D1D-0374-40D0-B261-BF13DECAB309}" srcOrd="1" destOrd="0" presId="urn:microsoft.com/office/officeart/2005/8/layout/list1"/>
    <dgm:cxn modelId="{C94DC728-B36F-4C27-BD7A-CA832BDC812A}" type="presParOf" srcId="{7305E493-4616-4D88-A8B6-4E2B92A883F8}" destId="{07BDFD07-2C4D-47A6-829A-822125C98602}" srcOrd="9" destOrd="0" presId="urn:microsoft.com/office/officeart/2005/8/layout/list1"/>
    <dgm:cxn modelId="{208ABD76-7D36-42DD-97F4-96F611BEE027}" type="presParOf" srcId="{7305E493-4616-4D88-A8B6-4E2B92A883F8}" destId="{03E75063-1023-4A3D-8987-9971BA046AFC}" srcOrd="10" destOrd="0" presId="urn:microsoft.com/office/officeart/2005/8/layout/list1"/>
    <dgm:cxn modelId="{0ED8F994-2AC6-4157-AC55-85E4AB3E1BFA}" type="presParOf" srcId="{7305E493-4616-4D88-A8B6-4E2B92A883F8}" destId="{374FD8F1-0C11-4E53-9EC8-C839D17ADA20}" srcOrd="11" destOrd="0" presId="urn:microsoft.com/office/officeart/2005/8/layout/list1"/>
    <dgm:cxn modelId="{ED1305F5-AA31-42F3-91DF-C674F1ED927D}" type="presParOf" srcId="{7305E493-4616-4D88-A8B6-4E2B92A883F8}" destId="{D11D6A66-1D4F-465D-B59E-5CD28C5E1A73}" srcOrd="12" destOrd="0" presId="urn:microsoft.com/office/officeart/2005/8/layout/list1"/>
    <dgm:cxn modelId="{D5A1A44A-24EA-4CE2-A27E-00A57ED786D6}" type="presParOf" srcId="{D11D6A66-1D4F-465D-B59E-5CD28C5E1A73}" destId="{A200AE0E-B5B2-412C-B3AF-73EAAAB8E63E}" srcOrd="0" destOrd="0" presId="urn:microsoft.com/office/officeart/2005/8/layout/list1"/>
    <dgm:cxn modelId="{7D37E378-4B51-4E56-A886-942C29605E3C}" type="presParOf" srcId="{D11D6A66-1D4F-465D-B59E-5CD28C5E1A73}" destId="{06B86C43-F1D2-4656-A014-5B9D30F2D099}" srcOrd="1" destOrd="0" presId="urn:microsoft.com/office/officeart/2005/8/layout/list1"/>
    <dgm:cxn modelId="{F8050B2B-C460-4823-8917-B3B2DC322E99}" type="presParOf" srcId="{7305E493-4616-4D88-A8B6-4E2B92A883F8}" destId="{64F9215E-F0AF-49F8-9A88-43BFAE6FB06D}" srcOrd="13" destOrd="0" presId="urn:microsoft.com/office/officeart/2005/8/layout/list1"/>
    <dgm:cxn modelId="{D7A25C6A-937A-4BD0-9D25-E8CE4F0E4CCA}" type="presParOf" srcId="{7305E493-4616-4D88-A8B6-4E2B92A883F8}" destId="{FC6CE4B1-3E7E-4D7A-A88A-CA5075C3340A}" srcOrd="14" destOrd="0" presId="urn:microsoft.com/office/officeart/2005/8/layout/list1"/>
    <dgm:cxn modelId="{1DD2A2E0-95A9-4A1A-94D6-380AEAB6034A}" type="presParOf" srcId="{7305E493-4616-4D88-A8B6-4E2B92A883F8}" destId="{6F82432A-D6AD-470B-9F06-37F01AF9DEB7}" srcOrd="15" destOrd="0" presId="urn:microsoft.com/office/officeart/2005/8/layout/list1"/>
    <dgm:cxn modelId="{C2DA51D9-8CA8-4DBF-AF27-0B473F2E7954}" type="presParOf" srcId="{7305E493-4616-4D88-A8B6-4E2B92A883F8}" destId="{370176D8-AB79-40FF-A954-C632A99F1F90}" srcOrd="16" destOrd="0" presId="urn:microsoft.com/office/officeart/2005/8/layout/list1"/>
    <dgm:cxn modelId="{FBF72BC7-4C08-42ED-8CB0-CBBEA53BD37F}" type="presParOf" srcId="{370176D8-AB79-40FF-A954-C632A99F1F90}" destId="{A43CD5A8-5F9C-4688-B2D7-3E4C51752C62}" srcOrd="0" destOrd="0" presId="urn:microsoft.com/office/officeart/2005/8/layout/list1"/>
    <dgm:cxn modelId="{9F04FE4D-A3B2-4EF3-B1F0-475BF564DDF3}" type="presParOf" srcId="{370176D8-AB79-40FF-A954-C632A99F1F90}" destId="{FACD5C3B-7FBF-4543-B0E4-F10D3DCFEC04}" srcOrd="1" destOrd="0" presId="urn:microsoft.com/office/officeart/2005/8/layout/list1"/>
    <dgm:cxn modelId="{49AF61B0-8213-45B1-B794-19E93711F7EE}" type="presParOf" srcId="{7305E493-4616-4D88-A8B6-4E2B92A883F8}" destId="{3F1BA1CB-4F80-4CB4-A03F-803C0BA89199}" srcOrd="17" destOrd="0" presId="urn:microsoft.com/office/officeart/2005/8/layout/list1"/>
    <dgm:cxn modelId="{54565930-6585-4A4A-B6B8-57BB6ADE19D6}" type="presParOf" srcId="{7305E493-4616-4D88-A8B6-4E2B92A883F8}" destId="{65816C72-1766-4BE0-B97C-4D60CBEF5932}" srcOrd="18" destOrd="0" presId="urn:microsoft.com/office/officeart/2005/8/layout/list1"/>
    <dgm:cxn modelId="{B84199C5-8607-44FB-B1E8-8EA875D841BC}" type="presParOf" srcId="{7305E493-4616-4D88-A8B6-4E2B92A883F8}" destId="{C495411A-E156-41FB-8D5A-00E0104C322F}" srcOrd="19" destOrd="0" presId="urn:microsoft.com/office/officeart/2005/8/layout/list1"/>
    <dgm:cxn modelId="{0260DFF2-1C8B-4DC8-B4CB-D624DBA84EC5}" type="presParOf" srcId="{7305E493-4616-4D88-A8B6-4E2B92A883F8}" destId="{F5F095AC-A0FE-4DA0-BB28-8667CC274C5C}" srcOrd="20" destOrd="0" presId="urn:microsoft.com/office/officeart/2005/8/layout/list1"/>
    <dgm:cxn modelId="{1C92B935-D13F-4FF5-BD11-5E82CFB8BF14}" type="presParOf" srcId="{F5F095AC-A0FE-4DA0-BB28-8667CC274C5C}" destId="{252F0277-48B0-4728-B09E-3D13BFA2310A}" srcOrd="0" destOrd="0" presId="urn:microsoft.com/office/officeart/2005/8/layout/list1"/>
    <dgm:cxn modelId="{D57FF751-D49B-411B-B991-B1D0242BC12C}" type="presParOf" srcId="{F5F095AC-A0FE-4DA0-BB28-8667CC274C5C}" destId="{E0E1438B-C52E-43AE-98C0-871C9279F887}" srcOrd="1" destOrd="0" presId="urn:microsoft.com/office/officeart/2005/8/layout/list1"/>
    <dgm:cxn modelId="{C356EDFA-7304-4585-A86B-8C9EA7534F51}" type="presParOf" srcId="{7305E493-4616-4D88-A8B6-4E2B92A883F8}" destId="{23133829-1FA9-45EA-9CDD-7833D6FCF29D}" srcOrd="21" destOrd="0" presId="urn:microsoft.com/office/officeart/2005/8/layout/list1"/>
    <dgm:cxn modelId="{2D8AAD55-44C6-4FA4-A198-96394DFAD4BF}" type="presParOf" srcId="{7305E493-4616-4D88-A8B6-4E2B92A883F8}" destId="{9B6C7583-1301-454C-B564-36DD864AB59B}" srcOrd="22" destOrd="0" presId="urn:microsoft.com/office/officeart/2005/8/layout/list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B7ECAD-9A55-4587-A69D-B2F6347765F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4F14C100-8328-49AC-AAD9-777656BFDBB6}">
      <dgm:prSet/>
      <dgm:spPr/>
      <dgm:t>
        <a:bodyPr/>
        <a:lstStyle/>
        <a:p>
          <a:r>
            <a:rPr lang="en-US" b="0" i="0"/>
            <a:t>A </a:t>
          </a:r>
          <a:r>
            <a:rPr lang="en-US" b="1" i="0"/>
            <a:t>gas detector</a:t>
          </a:r>
          <a:r>
            <a:rPr lang="en-US" b="0" i="0"/>
            <a:t> is a device that detects the presence of gases in an area, often as part of a safety system. A gas detector can sound an alarm to operators in the area where the leak is occurring, giving them the opportunity to leave. This type of device is important because there are many gases that can be harmful to organic life, such as humans or animals.</a:t>
          </a:r>
          <a:endParaRPr lang="en-US"/>
        </a:p>
      </dgm:t>
    </dgm:pt>
    <dgm:pt modelId="{F1F07118-7998-4D6B-A942-7E608BF5DD1B}" type="parTrans" cxnId="{27D867D3-3BB3-4C9B-ACA7-A985B865D4F1}">
      <dgm:prSet/>
      <dgm:spPr/>
      <dgm:t>
        <a:bodyPr/>
        <a:lstStyle/>
        <a:p>
          <a:endParaRPr lang="en-US"/>
        </a:p>
      </dgm:t>
    </dgm:pt>
    <dgm:pt modelId="{C3D10735-718E-4505-95BE-9055939789DF}" type="sibTrans" cxnId="{27D867D3-3BB3-4C9B-ACA7-A985B865D4F1}">
      <dgm:prSet/>
      <dgm:spPr/>
      <dgm:t>
        <a:bodyPr/>
        <a:lstStyle/>
        <a:p>
          <a:endParaRPr lang="en-US"/>
        </a:p>
      </dgm:t>
    </dgm:pt>
    <dgm:pt modelId="{706C461F-FBC1-4B11-B35D-A5E47A18D455}">
      <dgm:prSet/>
      <dgm:spPr/>
      <dgm:t>
        <a:bodyPr/>
        <a:lstStyle/>
        <a:p>
          <a:r>
            <a:rPr lang="en-US" b="0" i="0"/>
            <a:t>Gas detectors can be used todetect </a:t>
          </a:r>
          <a:r>
            <a:rPr lang="en-US"/>
            <a:t>combustible</a:t>
          </a:r>
          <a:r>
            <a:rPr lang="en-US" b="0" i="0"/>
            <a:t>, </a:t>
          </a:r>
          <a:r>
            <a:rPr lang="en-US"/>
            <a:t>flammable</a:t>
          </a:r>
          <a:r>
            <a:rPr lang="en-US" b="0" i="0"/>
            <a:t> and </a:t>
          </a:r>
          <a:r>
            <a:rPr lang="en-US"/>
            <a:t>toxic</a:t>
          </a:r>
          <a:r>
            <a:rPr lang="en-US" b="0" i="0"/>
            <a:t> gases, and </a:t>
          </a:r>
          <a:r>
            <a:rPr lang="en-US"/>
            <a:t>oxygen</a:t>
          </a:r>
          <a:r>
            <a:rPr lang="en-US" b="0" i="0"/>
            <a:t> depletion. This type of device is used widely in industry and can be found in locations, such as on oil rigs, to monitor manufacturing processes and emerging technologies such as </a:t>
          </a:r>
          <a:r>
            <a:rPr lang="en-US"/>
            <a:t>photovoltaic</a:t>
          </a:r>
          <a:r>
            <a:rPr lang="en-US" b="0" i="0"/>
            <a:t>. They may be used in </a:t>
          </a:r>
          <a:r>
            <a:rPr lang="en-US"/>
            <a:t>firefighting</a:t>
          </a:r>
          <a:r>
            <a:rPr lang="en-US" b="0" i="0"/>
            <a:t>.</a:t>
          </a:r>
          <a:endParaRPr lang="en-US"/>
        </a:p>
      </dgm:t>
    </dgm:pt>
    <dgm:pt modelId="{6D2B72E3-52DF-41A9-BB9F-3DB42A4859D8}" type="parTrans" cxnId="{7B2A490D-FC56-4C80-AEEF-9CC04C2779F7}">
      <dgm:prSet/>
      <dgm:spPr/>
      <dgm:t>
        <a:bodyPr/>
        <a:lstStyle/>
        <a:p>
          <a:endParaRPr lang="en-US"/>
        </a:p>
      </dgm:t>
    </dgm:pt>
    <dgm:pt modelId="{B44D2F91-D85C-4AF4-A4D6-D83E0338DE55}" type="sibTrans" cxnId="{7B2A490D-FC56-4C80-AEEF-9CC04C2779F7}">
      <dgm:prSet/>
      <dgm:spPr/>
      <dgm:t>
        <a:bodyPr/>
        <a:lstStyle/>
        <a:p>
          <a:endParaRPr lang="en-US"/>
        </a:p>
      </dgm:t>
    </dgm:pt>
    <dgm:pt modelId="{908C437D-CA79-4A8A-B6A3-7A9B49CF9747}" type="pres">
      <dgm:prSet presAssocID="{58B7ECAD-9A55-4587-A69D-B2F6347765F3}" presName="hierChild1" presStyleCnt="0">
        <dgm:presLayoutVars>
          <dgm:chPref val="1"/>
          <dgm:dir/>
          <dgm:animOne val="branch"/>
          <dgm:animLvl val="lvl"/>
          <dgm:resizeHandles/>
        </dgm:presLayoutVars>
      </dgm:prSet>
      <dgm:spPr/>
    </dgm:pt>
    <dgm:pt modelId="{6AF62052-AEC6-40A4-BDBD-C1342234AD49}" type="pres">
      <dgm:prSet presAssocID="{4F14C100-8328-49AC-AAD9-777656BFDBB6}" presName="hierRoot1" presStyleCnt="0"/>
      <dgm:spPr/>
    </dgm:pt>
    <dgm:pt modelId="{EA77891B-9B3E-4775-A0DA-5769CD2BB4E5}" type="pres">
      <dgm:prSet presAssocID="{4F14C100-8328-49AC-AAD9-777656BFDBB6}" presName="composite" presStyleCnt="0"/>
      <dgm:spPr/>
    </dgm:pt>
    <dgm:pt modelId="{C96B5F49-92D0-4BF1-A937-9615EDE6DE26}" type="pres">
      <dgm:prSet presAssocID="{4F14C100-8328-49AC-AAD9-777656BFDBB6}" presName="background" presStyleLbl="node0" presStyleIdx="0" presStyleCnt="2"/>
      <dgm:spPr/>
    </dgm:pt>
    <dgm:pt modelId="{BE887A49-A452-44D2-97FB-88247DF01F48}" type="pres">
      <dgm:prSet presAssocID="{4F14C100-8328-49AC-AAD9-777656BFDBB6}" presName="text" presStyleLbl="fgAcc0" presStyleIdx="0" presStyleCnt="2">
        <dgm:presLayoutVars>
          <dgm:chPref val="3"/>
        </dgm:presLayoutVars>
      </dgm:prSet>
      <dgm:spPr/>
    </dgm:pt>
    <dgm:pt modelId="{07892D91-A4E3-425F-B793-75EF1AA2C469}" type="pres">
      <dgm:prSet presAssocID="{4F14C100-8328-49AC-AAD9-777656BFDBB6}" presName="hierChild2" presStyleCnt="0"/>
      <dgm:spPr/>
    </dgm:pt>
    <dgm:pt modelId="{966CD6AB-22DF-4BD6-8E50-D7BE1C6509B9}" type="pres">
      <dgm:prSet presAssocID="{706C461F-FBC1-4B11-B35D-A5E47A18D455}" presName="hierRoot1" presStyleCnt="0"/>
      <dgm:spPr/>
    </dgm:pt>
    <dgm:pt modelId="{5265513C-6100-4E53-A7D8-D081BBA5AD3B}" type="pres">
      <dgm:prSet presAssocID="{706C461F-FBC1-4B11-B35D-A5E47A18D455}" presName="composite" presStyleCnt="0"/>
      <dgm:spPr/>
    </dgm:pt>
    <dgm:pt modelId="{5FF704BC-B92D-495C-B876-B371F043211E}" type="pres">
      <dgm:prSet presAssocID="{706C461F-FBC1-4B11-B35D-A5E47A18D455}" presName="background" presStyleLbl="node0" presStyleIdx="1" presStyleCnt="2"/>
      <dgm:spPr/>
    </dgm:pt>
    <dgm:pt modelId="{6BD85036-C0D3-443A-9883-82E1AEDE7EC8}" type="pres">
      <dgm:prSet presAssocID="{706C461F-FBC1-4B11-B35D-A5E47A18D455}" presName="text" presStyleLbl="fgAcc0" presStyleIdx="1" presStyleCnt="2">
        <dgm:presLayoutVars>
          <dgm:chPref val="3"/>
        </dgm:presLayoutVars>
      </dgm:prSet>
      <dgm:spPr/>
    </dgm:pt>
    <dgm:pt modelId="{01B07C04-9C52-4AE1-87AF-40C63210F34B}" type="pres">
      <dgm:prSet presAssocID="{706C461F-FBC1-4B11-B35D-A5E47A18D455}" presName="hierChild2" presStyleCnt="0"/>
      <dgm:spPr/>
    </dgm:pt>
  </dgm:ptLst>
  <dgm:cxnLst>
    <dgm:cxn modelId="{7B2A490D-FC56-4C80-AEEF-9CC04C2779F7}" srcId="{58B7ECAD-9A55-4587-A69D-B2F6347765F3}" destId="{706C461F-FBC1-4B11-B35D-A5E47A18D455}" srcOrd="1" destOrd="0" parTransId="{6D2B72E3-52DF-41A9-BB9F-3DB42A4859D8}" sibTransId="{B44D2F91-D85C-4AF4-A4D6-D83E0338DE55}"/>
    <dgm:cxn modelId="{38400B25-B4DA-4BEC-8795-6477278377A7}" type="presOf" srcId="{706C461F-FBC1-4B11-B35D-A5E47A18D455}" destId="{6BD85036-C0D3-443A-9883-82E1AEDE7EC8}" srcOrd="0" destOrd="0" presId="urn:microsoft.com/office/officeart/2005/8/layout/hierarchy1"/>
    <dgm:cxn modelId="{93E534A5-0735-4D9D-A4BD-51C0175F37E9}" type="presOf" srcId="{4F14C100-8328-49AC-AAD9-777656BFDBB6}" destId="{BE887A49-A452-44D2-97FB-88247DF01F48}" srcOrd="0" destOrd="0" presId="urn:microsoft.com/office/officeart/2005/8/layout/hierarchy1"/>
    <dgm:cxn modelId="{D35F64AC-FD48-4A65-AF93-6F993A492B12}" type="presOf" srcId="{58B7ECAD-9A55-4587-A69D-B2F6347765F3}" destId="{908C437D-CA79-4A8A-B6A3-7A9B49CF9747}" srcOrd="0" destOrd="0" presId="urn:microsoft.com/office/officeart/2005/8/layout/hierarchy1"/>
    <dgm:cxn modelId="{27D867D3-3BB3-4C9B-ACA7-A985B865D4F1}" srcId="{58B7ECAD-9A55-4587-A69D-B2F6347765F3}" destId="{4F14C100-8328-49AC-AAD9-777656BFDBB6}" srcOrd="0" destOrd="0" parTransId="{F1F07118-7998-4D6B-A942-7E608BF5DD1B}" sibTransId="{C3D10735-718E-4505-95BE-9055939789DF}"/>
    <dgm:cxn modelId="{5C1848C4-F10C-47D4-80FF-B73BD655864F}" type="presParOf" srcId="{908C437D-CA79-4A8A-B6A3-7A9B49CF9747}" destId="{6AF62052-AEC6-40A4-BDBD-C1342234AD49}" srcOrd="0" destOrd="0" presId="urn:microsoft.com/office/officeart/2005/8/layout/hierarchy1"/>
    <dgm:cxn modelId="{E49D63E9-C615-44AE-AA19-4D1DF6269467}" type="presParOf" srcId="{6AF62052-AEC6-40A4-BDBD-C1342234AD49}" destId="{EA77891B-9B3E-4775-A0DA-5769CD2BB4E5}" srcOrd="0" destOrd="0" presId="urn:microsoft.com/office/officeart/2005/8/layout/hierarchy1"/>
    <dgm:cxn modelId="{6773CF93-1F22-4AFF-BEB8-F2F7B610D845}" type="presParOf" srcId="{EA77891B-9B3E-4775-A0DA-5769CD2BB4E5}" destId="{C96B5F49-92D0-4BF1-A937-9615EDE6DE26}" srcOrd="0" destOrd="0" presId="urn:microsoft.com/office/officeart/2005/8/layout/hierarchy1"/>
    <dgm:cxn modelId="{A827F211-12DC-4851-878F-6C860815277A}" type="presParOf" srcId="{EA77891B-9B3E-4775-A0DA-5769CD2BB4E5}" destId="{BE887A49-A452-44D2-97FB-88247DF01F48}" srcOrd="1" destOrd="0" presId="urn:microsoft.com/office/officeart/2005/8/layout/hierarchy1"/>
    <dgm:cxn modelId="{FB2EF0F1-BC8D-4A6E-8A0E-2A56ABBF2874}" type="presParOf" srcId="{6AF62052-AEC6-40A4-BDBD-C1342234AD49}" destId="{07892D91-A4E3-425F-B793-75EF1AA2C469}" srcOrd="1" destOrd="0" presId="urn:microsoft.com/office/officeart/2005/8/layout/hierarchy1"/>
    <dgm:cxn modelId="{B98E9EE9-5043-4094-8F88-A89FBB7B7427}" type="presParOf" srcId="{908C437D-CA79-4A8A-B6A3-7A9B49CF9747}" destId="{966CD6AB-22DF-4BD6-8E50-D7BE1C6509B9}" srcOrd="1" destOrd="0" presId="urn:microsoft.com/office/officeart/2005/8/layout/hierarchy1"/>
    <dgm:cxn modelId="{BF541A60-5D7D-4A6C-89E2-BD58AB975AEB}" type="presParOf" srcId="{966CD6AB-22DF-4BD6-8E50-D7BE1C6509B9}" destId="{5265513C-6100-4E53-A7D8-D081BBA5AD3B}" srcOrd="0" destOrd="0" presId="urn:microsoft.com/office/officeart/2005/8/layout/hierarchy1"/>
    <dgm:cxn modelId="{9142236D-19B3-488A-B266-A4AB200DBEBA}" type="presParOf" srcId="{5265513C-6100-4E53-A7D8-D081BBA5AD3B}" destId="{5FF704BC-B92D-495C-B876-B371F043211E}" srcOrd="0" destOrd="0" presId="urn:microsoft.com/office/officeart/2005/8/layout/hierarchy1"/>
    <dgm:cxn modelId="{9A448C48-0D99-49CD-A333-E12F6F8BD7FC}" type="presParOf" srcId="{5265513C-6100-4E53-A7D8-D081BBA5AD3B}" destId="{6BD85036-C0D3-443A-9883-82E1AEDE7EC8}" srcOrd="1" destOrd="0" presId="urn:microsoft.com/office/officeart/2005/8/layout/hierarchy1"/>
    <dgm:cxn modelId="{BFB4ECFF-FEA2-4C5C-AB92-8D98205C2971}" type="presParOf" srcId="{966CD6AB-22DF-4BD6-8E50-D7BE1C6509B9}" destId="{01B07C04-9C52-4AE1-87AF-40C63210F34B}" srcOrd="1" destOrd="0" presId="urn:microsoft.com/office/officeart/2005/8/layout/hierarchy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48F64-DE9C-44C6-9BD1-3ADC26D8A3A2}">
      <dsp:nvSpPr>
        <dsp:cNvPr id="0" name=""/>
        <dsp:cNvSpPr/>
      </dsp:nvSpPr>
      <dsp:spPr>
        <a:xfrm>
          <a:off x="0" y="354559"/>
          <a:ext cx="5000124" cy="504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72F5619-24FA-4BFD-918A-4920FD4E016B}">
      <dsp:nvSpPr>
        <dsp:cNvPr id="0" name=""/>
        <dsp:cNvSpPr/>
      </dsp:nvSpPr>
      <dsp:spPr>
        <a:xfrm>
          <a:off x="250006" y="59359"/>
          <a:ext cx="3500086" cy="5904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2295" tIns="0" rIns="132295" bIns="0" numCol="1" spcCol="1270" anchor="ctr" anchorCtr="0">
          <a:noAutofit/>
        </a:bodyPr>
        <a:lstStyle/>
        <a:p>
          <a:pPr marL="0" lvl="0" indent="0" algn="l" defTabSz="889000">
            <a:lnSpc>
              <a:spcPct val="90000"/>
            </a:lnSpc>
            <a:spcBef>
              <a:spcPct val="0"/>
            </a:spcBef>
            <a:spcAft>
              <a:spcPct val="35000"/>
            </a:spcAft>
            <a:buNone/>
          </a:pPr>
          <a:r>
            <a:rPr lang="en-US" sz="2000" kern="1200"/>
            <a:t>Introduction</a:t>
          </a:r>
        </a:p>
      </dsp:txBody>
      <dsp:txXfrm>
        <a:off x="278827" y="88180"/>
        <a:ext cx="3442444" cy="532758"/>
      </dsp:txXfrm>
    </dsp:sp>
    <dsp:sp modelId="{1782FDE1-DEC1-4C6C-B5A3-A0F8AFA41FC9}">
      <dsp:nvSpPr>
        <dsp:cNvPr id="0" name=""/>
        <dsp:cNvSpPr/>
      </dsp:nvSpPr>
      <dsp:spPr>
        <a:xfrm>
          <a:off x="0" y="1261759"/>
          <a:ext cx="5000124" cy="504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0A5BE83-B3DC-460A-90B9-87C543145C4A}">
      <dsp:nvSpPr>
        <dsp:cNvPr id="0" name=""/>
        <dsp:cNvSpPr/>
      </dsp:nvSpPr>
      <dsp:spPr>
        <a:xfrm>
          <a:off x="250006" y="966559"/>
          <a:ext cx="3500086" cy="5904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2295" tIns="0" rIns="132295" bIns="0" numCol="1" spcCol="1270" anchor="ctr" anchorCtr="0">
          <a:noAutofit/>
        </a:bodyPr>
        <a:lstStyle/>
        <a:p>
          <a:pPr marL="0" lvl="0" indent="0" algn="l" defTabSz="889000">
            <a:lnSpc>
              <a:spcPct val="90000"/>
            </a:lnSpc>
            <a:spcBef>
              <a:spcPct val="0"/>
            </a:spcBef>
            <a:spcAft>
              <a:spcPct val="35000"/>
            </a:spcAft>
            <a:buNone/>
          </a:pPr>
          <a:r>
            <a:rPr lang="en-US" sz="2000" kern="1200"/>
            <a:t>Goals &amp; Objectives</a:t>
          </a:r>
        </a:p>
      </dsp:txBody>
      <dsp:txXfrm>
        <a:off x="278827" y="995380"/>
        <a:ext cx="3442444" cy="532758"/>
      </dsp:txXfrm>
    </dsp:sp>
    <dsp:sp modelId="{03E75063-1023-4A3D-8987-9971BA046AFC}">
      <dsp:nvSpPr>
        <dsp:cNvPr id="0" name=""/>
        <dsp:cNvSpPr/>
      </dsp:nvSpPr>
      <dsp:spPr>
        <a:xfrm>
          <a:off x="0" y="2168960"/>
          <a:ext cx="5000124" cy="504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4783D1D-0374-40D0-B261-BF13DECAB309}">
      <dsp:nvSpPr>
        <dsp:cNvPr id="0" name=""/>
        <dsp:cNvSpPr/>
      </dsp:nvSpPr>
      <dsp:spPr>
        <a:xfrm>
          <a:off x="250006" y="1873759"/>
          <a:ext cx="3500086" cy="5904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2295" tIns="0" rIns="132295" bIns="0" numCol="1" spcCol="1270" anchor="ctr" anchorCtr="0">
          <a:noAutofit/>
        </a:bodyPr>
        <a:lstStyle/>
        <a:p>
          <a:pPr marL="0" lvl="0" indent="0" algn="l" defTabSz="889000">
            <a:lnSpc>
              <a:spcPct val="90000"/>
            </a:lnSpc>
            <a:spcBef>
              <a:spcPct val="0"/>
            </a:spcBef>
            <a:spcAft>
              <a:spcPct val="35000"/>
            </a:spcAft>
            <a:buNone/>
          </a:pPr>
          <a:r>
            <a:rPr lang="en-US" sz="2000" kern="1200"/>
            <a:t>Components</a:t>
          </a:r>
        </a:p>
      </dsp:txBody>
      <dsp:txXfrm>
        <a:off x="278827" y="1902580"/>
        <a:ext cx="3442444" cy="532758"/>
      </dsp:txXfrm>
    </dsp:sp>
    <dsp:sp modelId="{FC6CE4B1-3E7E-4D7A-A88A-CA5075C3340A}">
      <dsp:nvSpPr>
        <dsp:cNvPr id="0" name=""/>
        <dsp:cNvSpPr/>
      </dsp:nvSpPr>
      <dsp:spPr>
        <a:xfrm>
          <a:off x="0" y="3076160"/>
          <a:ext cx="5000124" cy="504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6B86C43-F1D2-4656-A014-5B9D30F2D099}">
      <dsp:nvSpPr>
        <dsp:cNvPr id="0" name=""/>
        <dsp:cNvSpPr/>
      </dsp:nvSpPr>
      <dsp:spPr>
        <a:xfrm>
          <a:off x="250006" y="2780960"/>
          <a:ext cx="3500086" cy="5904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2295" tIns="0" rIns="132295" bIns="0" numCol="1" spcCol="1270" anchor="ctr" anchorCtr="0">
          <a:noAutofit/>
        </a:bodyPr>
        <a:lstStyle/>
        <a:p>
          <a:pPr marL="0" lvl="0" indent="0" algn="l" defTabSz="889000">
            <a:lnSpc>
              <a:spcPct val="90000"/>
            </a:lnSpc>
            <a:spcBef>
              <a:spcPct val="0"/>
            </a:spcBef>
            <a:spcAft>
              <a:spcPct val="35000"/>
            </a:spcAft>
            <a:buNone/>
          </a:pPr>
          <a:r>
            <a:rPr lang="en-US" sz="2000" kern="1200"/>
            <a:t>Scope &amp; Limitation</a:t>
          </a:r>
        </a:p>
      </dsp:txBody>
      <dsp:txXfrm>
        <a:off x="278827" y="2809781"/>
        <a:ext cx="3442444" cy="532758"/>
      </dsp:txXfrm>
    </dsp:sp>
    <dsp:sp modelId="{65816C72-1766-4BE0-B97C-4D60CBEF5932}">
      <dsp:nvSpPr>
        <dsp:cNvPr id="0" name=""/>
        <dsp:cNvSpPr/>
      </dsp:nvSpPr>
      <dsp:spPr>
        <a:xfrm>
          <a:off x="0" y="3983360"/>
          <a:ext cx="5000124" cy="504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ACD5C3B-7FBF-4543-B0E4-F10D3DCFEC04}">
      <dsp:nvSpPr>
        <dsp:cNvPr id="0" name=""/>
        <dsp:cNvSpPr/>
      </dsp:nvSpPr>
      <dsp:spPr>
        <a:xfrm>
          <a:off x="250006" y="3688160"/>
          <a:ext cx="3500086" cy="5904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2295" tIns="0" rIns="132295" bIns="0" numCol="1" spcCol="1270" anchor="ctr" anchorCtr="0">
          <a:noAutofit/>
        </a:bodyPr>
        <a:lstStyle/>
        <a:p>
          <a:pPr marL="0" lvl="0" indent="0" algn="l" defTabSz="889000">
            <a:lnSpc>
              <a:spcPct val="90000"/>
            </a:lnSpc>
            <a:spcBef>
              <a:spcPct val="0"/>
            </a:spcBef>
            <a:spcAft>
              <a:spcPct val="35000"/>
            </a:spcAft>
            <a:buNone/>
          </a:pPr>
          <a:r>
            <a:rPr lang="en-US" sz="2000" kern="1200"/>
            <a:t>System Operation</a:t>
          </a:r>
        </a:p>
      </dsp:txBody>
      <dsp:txXfrm>
        <a:off x="278827" y="3716981"/>
        <a:ext cx="3442444" cy="532758"/>
      </dsp:txXfrm>
    </dsp:sp>
    <dsp:sp modelId="{9B6C7583-1301-454C-B564-36DD864AB59B}">
      <dsp:nvSpPr>
        <dsp:cNvPr id="0" name=""/>
        <dsp:cNvSpPr/>
      </dsp:nvSpPr>
      <dsp:spPr>
        <a:xfrm>
          <a:off x="0" y="4890560"/>
          <a:ext cx="5000124" cy="504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0E1438B-C52E-43AE-98C0-871C9279F887}">
      <dsp:nvSpPr>
        <dsp:cNvPr id="0" name=""/>
        <dsp:cNvSpPr/>
      </dsp:nvSpPr>
      <dsp:spPr>
        <a:xfrm>
          <a:off x="250006" y="4595359"/>
          <a:ext cx="3500086" cy="5904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2295" tIns="0" rIns="132295" bIns="0" numCol="1" spcCol="1270" anchor="ctr" anchorCtr="0">
          <a:noAutofit/>
        </a:bodyPr>
        <a:lstStyle/>
        <a:p>
          <a:pPr marL="0" lvl="0" indent="0" algn="l" defTabSz="889000">
            <a:lnSpc>
              <a:spcPct val="90000"/>
            </a:lnSpc>
            <a:spcBef>
              <a:spcPct val="0"/>
            </a:spcBef>
            <a:spcAft>
              <a:spcPct val="35000"/>
            </a:spcAft>
            <a:buNone/>
          </a:pPr>
          <a:r>
            <a:rPr lang="en-US" sz="2000" kern="1200"/>
            <a:t>Conclusion</a:t>
          </a:r>
        </a:p>
      </dsp:txBody>
      <dsp:txXfrm>
        <a:off x="278827" y="4624180"/>
        <a:ext cx="3442444"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B5F49-92D0-4BF1-A937-9615EDE6DE26}">
      <dsp:nvSpPr>
        <dsp:cNvPr id="0" name=""/>
        <dsp:cNvSpPr/>
      </dsp:nvSpPr>
      <dsp:spPr>
        <a:xfrm>
          <a:off x="1000" y="544413"/>
          <a:ext cx="3511658" cy="22299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887A49-A452-44D2-97FB-88247DF01F48}">
      <dsp:nvSpPr>
        <dsp:cNvPr id="0" name=""/>
        <dsp:cNvSpPr/>
      </dsp:nvSpPr>
      <dsp:spPr>
        <a:xfrm>
          <a:off x="391184" y="915088"/>
          <a:ext cx="3511658" cy="22299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A </a:t>
          </a:r>
          <a:r>
            <a:rPr lang="en-US" sz="1200" b="1" i="0" kern="1200"/>
            <a:t>gas detector</a:t>
          </a:r>
          <a:r>
            <a:rPr lang="en-US" sz="1200" b="0" i="0" kern="1200"/>
            <a:t> is a device that detects the presence of gases in an area, often as part of a safety system. A gas detector can sound an alarm to operators in the area where the leak is occurring, giving them the opportunity to leave. This type of device is important because there are many gases that can be harmful to organic life, such as humans or animals.</a:t>
          </a:r>
          <a:endParaRPr lang="en-US" sz="1200" kern="1200"/>
        </a:p>
      </dsp:txBody>
      <dsp:txXfrm>
        <a:off x="456496" y="980400"/>
        <a:ext cx="3381034" cy="2099279"/>
      </dsp:txXfrm>
    </dsp:sp>
    <dsp:sp modelId="{5FF704BC-B92D-495C-B876-B371F043211E}">
      <dsp:nvSpPr>
        <dsp:cNvPr id="0" name=""/>
        <dsp:cNvSpPr/>
      </dsp:nvSpPr>
      <dsp:spPr>
        <a:xfrm>
          <a:off x="4293027" y="544413"/>
          <a:ext cx="3511658" cy="22299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D85036-C0D3-443A-9883-82E1AEDE7EC8}">
      <dsp:nvSpPr>
        <dsp:cNvPr id="0" name=""/>
        <dsp:cNvSpPr/>
      </dsp:nvSpPr>
      <dsp:spPr>
        <a:xfrm>
          <a:off x="4683211" y="915088"/>
          <a:ext cx="3511658" cy="22299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Gas detectors can be used todetect </a:t>
          </a:r>
          <a:r>
            <a:rPr lang="en-US" sz="1200" kern="1200"/>
            <a:t>combustible</a:t>
          </a:r>
          <a:r>
            <a:rPr lang="en-US" sz="1200" b="0" i="0" kern="1200"/>
            <a:t>, </a:t>
          </a:r>
          <a:r>
            <a:rPr lang="en-US" sz="1200" kern="1200"/>
            <a:t>flammable</a:t>
          </a:r>
          <a:r>
            <a:rPr lang="en-US" sz="1200" b="0" i="0" kern="1200"/>
            <a:t> and </a:t>
          </a:r>
          <a:r>
            <a:rPr lang="en-US" sz="1200" kern="1200"/>
            <a:t>toxic</a:t>
          </a:r>
          <a:r>
            <a:rPr lang="en-US" sz="1200" b="0" i="0" kern="1200"/>
            <a:t> gases, and </a:t>
          </a:r>
          <a:r>
            <a:rPr lang="en-US" sz="1200" kern="1200"/>
            <a:t>oxygen</a:t>
          </a:r>
          <a:r>
            <a:rPr lang="en-US" sz="1200" b="0" i="0" kern="1200"/>
            <a:t> depletion. This type of device is used widely in industry and can be found in locations, such as on oil rigs, to monitor manufacturing processes and emerging technologies such as </a:t>
          </a:r>
          <a:r>
            <a:rPr lang="en-US" sz="1200" kern="1200"/>
            <a:t>photovoltaic</a:t>
          </a:r>
          <a:r>
            <a:rPr lang="en-US" sz="1200" b="0" i="0" kern="1200"/>
            <a:t>. They may be used in </a:t>
          </a:r>
          <a:r>
            <a:rPr lang="en-US" sz="1200" kern="1200"/>
            <a:t>firefighting</a:t>
          </a:r>
          <a:r>
            <a:rPr lang="en-US" sz="1200" b="0" i="0" kern="1200"/>
            <a:t>.</a:t>
          </a:r>
          <a:endParaRPr lang="en-US" sz="1200" kern="1200"/>
        </a:p>
      </dsp:txBody>
      <dsp:txXfrm>
        <a:off x="4748523" y="980400"/>
        <a:ext cx="3381034" cy="209927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1" name=""/>
        <p:cNvGrpSpPr/>
        <p:nvPr/>
      </p:nvGrpSpPr>
      <p:grpSpPr>
        <a:xfrm>
          <a:off x="0" y="0"/>
          <a:ext cx="0" cy="0"/>
          <a:chOff x="0" y="0"/>
          <a:chExt cx="0" cy="0"/>
        </a:xfrm>
      </p:grpSpPr>
      <p:sp>
        <p:nvSpPr>
          <p:cNvPr id="1048702"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703"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2F384A45-0B79-4509-95E1-27AA38ED951F}" type="datetimeFigureOut">
              <a:rPr lang="en-US" smtClean="0"/>
              <a:t>11/1/2022</a:t>
            </a:fld>
            <a:endParaRPr lang="en-US"/>
          </a:p>
        </p:txBody>
      </p:sp>
      <p:sp>
        <p:nvSpPr>
          <p:cNvPr id="1048704"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705" name="Notes Placeholder 4"/>
          <p:cNvSpPr>
            <a:spLocks noGrp="1"/>
          </p:cNvSpPr>
          <p:nvPr>
            <p:ph type="body" sz="quarter" idx="3"/>
          </p:nvPr>
        </p:nvSpPr>
        <p:spPr>
          <a:xfrm>
            <a:off x="685800" y="4343400"/>
            <a:ext cx="5486400" cy="411480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6"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707"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16255E86-409F-4634-A40E-41DC05BB314A}"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4" name="Slide Image Placeholder 1"/>
          <p:cNvSpPr>
            <a:spLocks noChangeAspect="1" noRot="1" noGrp="1"/>
          </p:cNvSpPr>
          <p:nvPr>
            <p:ph type="sldImg"/>
          </p:nvPr>
        </p:nvSpPr>
        <p:spPr/>
      </p:sp>
      <p:sp>
        <p:nvSpPr>
          <p:cNvPr id="1048635" name="Notes Placeholder 2"/>
          <p:cNvSpPr>
            <a:spLocks noGrp="1"/>
          </p:cNvSpPr>
          <p:nvPr>
            <p:ph type="body" idx="1"/>
          </p:nvPr>
        </p:nvSpPr>
        <p:spPr/>
        <p:txBody>
          <a:bodyPr/>
          <a:p>
            <a:endParaRPr dirty="0" lang="en-US"/>
          </a:p>
        </p:txBody>
      </p:sp>
      <p:sp>
        <p:nvSpPr>
          <p:cNvPr id="1048636" name="Slide Number Placeholder 3"/>
          <p:cNvSpPr>
            <a:spLocks noGrp="1"/>
          </p:cNvSpPr>
          <p:nvPr>
            <p:ph type="sldNum" sz="quarter" idx="10"/>
          </p:nvPr>
        </p:nvSpPr>
        <p:spPr/>
        <p:txBody>
          <a:bodyPr/>
          <a:p>
            <a:fld id="{16255E86-409F-4634-A40E-41DC05BB314A}"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2" name=""/>
        <p:cNvGrpSpPr/>
        <p:nvPr/>
      </p:nvGrpSpPr>
      <p:grpSpPr>
        <a:xfrm>
          <a:off x="0" y="0"/>
          <a:ext cx="0" cy="0"/>
          <a:chOff x="0" y="0"/>
          <a:chExt cx="0" cy="0"/>
        </a:xfrm>
      </p:grpSpPr>
      <p:sp>
        <p:nvSpPr>
          <p:cNvPr id="1048651" name="Title 1"/>
          <p:cNvSpPr>
            <a:spLocks noGrp="1"/>
          </p:cNvSpPr>
          <p:nvPr>
            <p:ph type="ctrTitle"/>
          </p:nvPr>
        </p:nvSpPr>
        <p:spPr>
          <a:xfrm>
            <a:off x="685800" y="2130425"/>
            <a:ext cx="7772400" cy="1470025"/>
          </a:xfrm>
        </p:spPr>
        <p:txBody>
          <a:bodyPr/>
          <a:p>
            <a:r>
              <a:rPr lang="en-US"/>
              <a:t>Click to edit Master title style</a:t>
            </a:r>
          </a:p>
        </p:txBody>
      </p:sp>
      <p:sp>
        <p:nvSpPr>
          <p:cNvPr id="1048652"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653" name="Date Placeholder 3"/>
          <p:cNvSpPr>
            <a:spLocks noGrp="1"/>
          </p:cNvSpPr>
          <p:nvPr>
            <p:ph type="dt" sz="half" idx="10"/>
          </p:nvPr>
        </p:nvSpPr>
        <p:spPr/>
        <p:txBody>
          <a:bodyPr/>
          <a:p>
            <a:fld id="{9C8B0AF2-9AEF-4010-B446-2A083181893F}" type="datetimeFigureOut">
              <a:rPr lang="en-US" smtClean="0"/>
              <a:t>11/1/2022</a:t>
            </a:fld>
            <a:endParaRPr lang="en-US"/>
          </a:p>
        </p:txBody>
      </p:sp>
      <p:sp>
        <p:nvSpPr>
          <p:cNvPr id="1048654" name="Footer Placeholder 4"/>
          <p:cNvSpPr>
            <a:spLocks noGrp="1"/>
          </p:cNvSpPr>
          <p:nvPr>
            <p:ph type="ftr" sz="quarter" idx="11"/>
          </p:nvPr>
        </p:nvSpPr>
        <p:spPr/>
        <p:txBody>
          <a:bodyPr/>
          <a:p>
            <a:endParaRPr lang="en-US"/>
          </a:p>
        </p:txBody>
      </p:sp>
      <p:sp>
        <p:nvSpPr>
          <p:cNvPr id="1048655" name="Slide Number Placeholder 5"/>
          <p:cNvSpPr>
            <a:spLocks noGrp="1"/>
          </p:cNvSpPr>
          <p:nvPr>
            <p:ph type="sldNum" sz="quarter" idx="12"/>
          </p:nvPr>
        </p:nvSpPr>
        <p:spPr/>
        <p:txBody>
          <a:bodyPr/>
          <a:p>
            <a:fld id="{CA0C1391-6569-4327-8248-A7D7BE3DEB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6" name=""/>
        <p:cNvGrpSpPr/>
        <p:nvPr/>
      </p:nvGrpSpPr>
      <p:grpSpPr>
        <a:xfrm>
          <a:off x="0" y="0"/>
          <a:ext cx="0" cy="0"/>
          <a:chOff x="0" y="0"/>
          <a:chExt cx="0" cy="0"/>
        </a:xfrm>
      </p:grpSpPr>
      <p:sp>
        <p:nvSpPr>
          <p:cNvPr id="1048672" name="Title 1"/>
          <p:cNvSpPr>
            <a:spLocks noGrp="1"/>
          </p:cNvSpPr>
          <p:nvPr>
            <p:ph type="title"/>
          </p:nvPr>
        </p:nvSpPr>
        <p:spPr/>
        <p:txBody>
          <a:bodyPr/>
          <a:p>
            <a:r>
              <a:rPr lang="en-US"/>
              <a:t>Click to edit Master title style</a:t>
            </a:r>
          </a:p>
        </p:txBody>
      </p:sp>
      <p:sp>
        <p:nvSpPr>
          <p:cNvPr id="104867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4" name="Date Placeholder 3"/>
          <p:cNvSpPr>
            <a:spLocks noGrp="1"/>
          </p:cNvSpPr>
          <p:nvPr>
            <p:ph type="dt" sz="half" idx="10"/>
          </p:nvPr>
        </p:nvSpPr>
        <p:spPr/>
        <p:txBody>
          <a:bodyPr/>
          <a:p>
            <a:fld id="{9C8B0AF2-9AEF-4010-B446-2A083181893F}" type="datetimeFigureOut">
              <a:rPr lang="en-US" smtClean="0"/>
              <a:t>11/1/2022</a:t>
            </a:fld>
            <a:endParaRPr lang="en-US"/>
          </a:p>
        </p:txBody>
      </p:sp>
      <p:sp>
        <p:nvSpPr>
          <p:cNvPr id="1048675" name="Footer Placeholder 4"/>
          <p:cNvSpPr>
            <a:spLocks noGrp="1"/>
          </p:cNvSpPr>
          <p:nvPr>
            <p:ph type="ftr" sz="quarter" idx="11"/>
          </p:nvPr>
        </p:nvSpPr>
        <p:spPr/>
        <p:txBody>
          <a:bodyPr/>
          <a:p>
            <a:endParaRPr lang="en-US"/>
          </a:p>
        </p:txBody>
      </p:sp>
      <p:sp>
        <p:nvSpPr>
          <p:cNvPr id="1048676" name="Slide Number Placeholder 5"/>
          <p:cNvSpPr>
            <a:spLocks noGrp="1"/>
          </p:cNvSpPr>
          <p:nvPr>
            <p:ph type="sldNum" sz="quarter" idx="12"/>
          </p:nvPr>
        </p:nvSpPr>
        <p:spPr/>
        <p:txBody>
          <a:bodyPr/>
          <a:p>
            <a:fld id="{CA0C1391-6569-4327-8248-A7D7BE3DEB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3" name=""/>
        <p:cNvGrpSpPr/>
        <p:nvPr/>
      </p:nvGrpSpPr>
      <p:grpSpPr>
        <a:xfrm>
          <a:off x="0" y="0"/>
          <a:ext cx="0" cy="0"/>
          <a:chOff x="0" y="0"/>
          <a:chExt cx="0" cy="0"/>
        </a:xfrm>
      </p:grpSpPr>
      <p:sp>
        <p:nvSpPr>
          <p:cNvPr id="1048656" name="Vertical Title 1"/>
          <p:cNvSpPr>
            <a:spLocks noGrp="1"/>
          </p:cNvSpPr>
          <p:nvPr>
            <p:ph type="title" orient="vert"/>
          </p:nvPr>
        </p:nvSpPr>
        <p:spPr>
          <a:xfrm>
            <a:off x="6629400" y="274638"/>
            <a:ext cx="2057400" cy="5851525"/>
          </a:xfrm>
        </p:spPr>
        <p:txBody>
          <a:bodyPr vert="eaVert"/>
          <a:p>
            <a:r>
              <a:rPr lang="en-US"/>
              <a:t>Click to edit Master title style</a:t>
            </a:r>
          </a:p>
        </p:txBody>
      </p:sp>
      <p:sp>
        <p:nvSpPr>
          <p:cNvPr id="1048657" name="Vertical Text Placeholder 2"/>
          <p:cNvSpPr>
            <a:spLocks noGrp="1"/>
          </p:cNvSpPr>
          <p:nvPr>
            <p:ph type="body" orient="vert" idx="1"/>
          </p:nvPr>
        </p:nvSpPr>
        <p:spPr>
          <a:xfrm>
            <a:off x="457200" y="274638"/>
            <a:ext cx="6019800" cy="58515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3"/>
          <p:cNvSpPr>
            <a:spLocks noGrp="1"/>
          </p:cNvSpPr>
          <p:nvPr>
            <p:ph type="dt" sz="half" idx="10"/>
          </p:nvPr>
        </p:nvSpPr>
        <p:spPr/>
        <p:txBody>
          <a:bodyPr/>
          <a:p>
            <a:fld id="{9C8B0AF2-9AEF-4010-B446-2A083181893F}" type="datetimeFigureOut">
              <a:rPr lang="en-US" smtClean="0"/>
              <a:t>11/1/2022</a:t>
            </a:fld>
            <a:endParaRPr lang="en-US"/>
          </a:p>
        </p:txBody>
      </p:sp>
      <p:sp>
        <p:nvSpPr>
          <p:cNvPr id="1048659" name="Footer Placeholder 4"/>
          <p:cNvSpPr>
            <a:spLocks noGrp="1"/>
          </p:cNvSpPr>
          <p:nvPr>
            <p:ph type="ftr" sz="quarter" idx="11"/>
          </p:nvPr>
        </p:nvSpPr>
        <p:spPr/>
        <p:txBody>
          <a:bodyPr/>
          <a:p>
            <a:endParaRPr lang="en-US"/>
          </a:p>
        </p:txBody>
      </p:sp>
      <p:sp>
        <p:nvSpPr>
          <p:cNvPr id="1048660" name="Slide Number Placeholder 5"/>
          <p:cNvSpPr>
            <a:spLocks noGrp="1"/>
          </p:cNvSpPr>
          <p:nvPr>
            <p:ph type="sldNum" sz="quarter" idx="12"/>
          </p:nvPr>
        </p:nvSpPr>
        <p:spPr/>
        <p:txBody>
          <a:bodyPr/>
          <a:p>
            <a:fld id="{CA0C1391-6569-4327-8248-A7D7BE3DEB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4" name=""/>
        <p:cNvGrpSpPr/>
        <p:nvPr/>
      </p:nvGrpSpPr>
      <p:grpSpPr>
        <a:xfrm>
          <a:off x="0" y="0"/>
          <a:ext cx="0" cy="0"/>
          <a:chOff x="0" y="0"/>
          <a:chExt cx="0" cy="0"/>
        </a:xfrm>
      </p:grpSpPr>
      <p:sp>
        <p:nvSpPr>
          <p:cNvPr id="1048661" name="Title 1"/>
          <p:cNvSpPr>
            <a:spLocks noGrp="1"/>
          </p:cNvSpPr>
          <p:nvPr>
            <p:ph type="title"/>
          </p:nvPr>
        </p:nvSpPr>
        <p:spPr/>
        <p:txBody>
          <a:bodyPr/>
          <a:p>
            <a:r>
              <a:rPr lang="en-US"/>
              <a:t>Click to edit Master title style</a:t>
            </a:r>
          </a:p>
        </p:txBody>
      </p:sp>
      <p:sp>
        <p:nvSpPr>
          <p:cNvPr id="104866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Date Placeholder 3"/>
          <p:cNvSpPr>
            <a:spLocks noGrp="1"/>
          </p:cNvSpPr>
          <p:nvPr>
            <p:ph type="dt" sz="half" idx="10"/>
          </p:nvPr>
        </p:nvSpPr>
        <p:spPr/>
        <p:txBody>
          <a:bodyPr/>
          <a:p>
            <a:fld id="{9C8B0AF2-9AEF-4010-B446-2A083181893F}" type="datetimeFigureOut">
              <a:rPr lang="en-US" smtClean="0"/>
              <a:t>11/1/2022</a:t>
            </a:fld>
            <a:endParaRPr lang="en-US"/>
          </a:p>
        </p:txBody>
      </p:sp>
      <p:sp>
        <p:nvSpPr>
          <p:cNvPr id="1048664" name="Footer Placeholder 4"/>
          <p:cNvSpPr>
            <a:spLocks noGrp="1"/>
          </p:cNvSpPr>
          <p:nvPr>
            <p:ph type="ftr" sz="quarter" idx="11"/>
          </p:nvPr>
        </p:nvSpPr>
        <p:spPr/>
        <p:txBody>
          <a:bodyPr/>
          <a:p>
            <a:endParaRPr lang="en-US"/>
          </a:p>
        </p:txBody>
      </p:sp>
      <p:sp>
        <p:nvSpPr>
          <p:cNvPr id="1048665" name="Slide Number Placeholder 5"/>
          <p:cNvSpPr>
            <a:spLocks noGrp="1"/>
          </p:cNvSpPr>
          <p:nvPr>
            <p:ph type="sldNum" sz="quarter" idx="12"/>
          </p:nvPr>
        </p:nvSpPr>
        <p:spPr/>
        <p:txBody>
          <a:bodyPr/>
          <a:p>
            <a:fld id="{CA0C1391-6569-4327-8248-A7D7BE3DEB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7" name=""/>
        <p:cNvGrpSpPr/>
        <p:nvPr/>
      </p:nvGrpSpPr>
      <p:grpSpPr>
        <a:xfrm>
          <a:off x="0" y="0"/>
          <a:ext cx="0" cy="0"/>
          <a:chOff x="0" y="0"/>
          <a:chExt cx="0" cy="0"/>
        </a:xfrm>
      </p:grpSpPr>
      <p:sp>
        <p:nvSpPr>
          <p:cNvPr id="1048677" name="Title 1"/>
          <p:cNvSpPr>
            <a:spLocks noGrp="1"/>
          </p:cNvSpPr>
          <p:nvPr>
            <p:ph type="title"/>
          </p:nvPr>
        </p:nvSpPr>
        <p:spPr>
          <a:xfrm>
            <a:off x="722313" y="4406900"/>
            <a:ext cx="7772400" cy="1362075"/>
          </a:xfrm>
        </p:spPr>
        <p:txBody>
          <a:bodyPr anchor="t"/>
          <a:lstStyle>
            <a:lvl1pPr algn="l">
              <a:defRPr b="1" cap="all" sz="4000"/>
            </a:lvl1pPr>
          </a:lstStyle>
          <a:p>
            <a:r>
              <a:rPr lang="en-US"/>
              <a:t>Click to edit Master title style</a:t>
            </a:r>
          </a:p>
        </p:txBody>
      </p:sp>
      <p:sp>
        <p:nvSpPr>
          <p:cNvPr id="1048678"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p>
            <a:fld id="{9C8B0AF2-9AEF-4010-B446-2A083181893F}" type="datetimeFigureOut">
              <a:rPr lang="en-US" smtClean="0"/>
              <a:t>11/1/2022</a:t>
            </a:fld>
            <a:endParaRPr lang="en-US"/>
          </a:p>
        </p:txBody>
      </p:sp>
      <p:sp>
        <p:nvSpPr>
          <p:cNvPr id="1048680" name="Footer Placeholder 4"/>
          <p:cNvSpPr>
            <a:spLocks noGrp="1"/>
          </p:cNvSpPr>
          <p:nvPr>
            <p:ph type="ftr" sz="quarter" idx="11"/>
          </p:nvPr>
        </p:nvSpPr>
        <p:spPr/>
        <p:txBody>
          <a:bodyPr/>
          <a:p>
            <a:endParaRPr lang="en-US"/>
          </a:p>
        </p:txBody>
      </p:sp>
      <p:sp>
        <p:nvSpPr>
          <p:cNvPr id="1048681" name="Slide Number Placeholder 5"/>
          <p:cNvSpPr>
            <a:spLocks noGrp="1"/>
          </p:cNvSpPr>
          <p:nvPr>
            <p:ph type="sldNum" sz="quarter" idx="12"/>
          </p:nvPr>
        </p:nvSpPr>
        <p:spPr/>
        <p:txBody>
          <a:bodyPr/>
          <a:p>
            <a:fld id="{CA0C1391-6569-4327-8248-A7D7BE3DEB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8" name=""/>
        <p:cNvGrpSpPr/>
        <p:nvPr/>
      </p:nvGrpSpPr>
      <p:grpSpPr>
        <a:xfrm>
          <a:off x="0" y="0"/>
          <a:ext cx="0" cy="0"/>
          <a:chOff x="0" y="0"/>
          <a:chExt cx="0" cy="0"/>
        </a:xfrm>
      </p:grpSpPr>
      <p:sp>
        <p:nvSpPr>
          <p:cNvPr id="1048682" name="Title 1"/>
          <p:cNvSpPr>
            <a:spLocks noGrp="1"/>
          </p:cNvSpPr>
          <p:nvPr>
            <p:ph type="title"/>
          </p:nvPr>
        </p:nvSpPr>
        <p:spPr/>
        <p:txBody>
          <a:bodyPr/>
          <a:p>
            <a:r>
              <a:rPr lang="en-US"/>
              <a:t>Click to edit Master title style</a:t>
            </a:r>
          </a:p>
        </p:txBody>
      </p:sp>
      <p:sp>
        <p:nvSpPr>
          <p:cNvPr id="104868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5" name="Date Placeholder 4"/>
          <p:cNvSpPr>
            <a:spLocks noGrp="1"/>
          </p:cNvSpPr>
          <p:nvPr>
            <p:ph type="dt" sz="half" idx="10"/>
          </p:nvPr>
        </p:nvSpPr>
        <p:spPr/>
        <p:txBody>
          <a:bodyPr/>
          <a:p>
            <a:fld id="{9C8B0AF2-9AEF-4010-B446-2A083181893F}" type="datetimeFigureOut">
              <a:rPr lang="en-US" smtClean="0"/>
              <a:t>11/1/2022</a:t>
            </a:fld>
            <a:endParaRPr lang="en-US"/>
          </a:p>
        </p:txBody>
      </p:sp>
      <p:sp>
        <p:nvSpPr>
          <p:cNvPr id="1048686" name="Footer Placeholder 5"/>
          <p:cNvSpPr>
            <a:spLocks noGrp="1"/>
          </p:cNvSpPr>
          <p:nvPr>
            <p:ph type="ftr" sz="quarter" idx="11"/>
          </p:nvPr>
        </p:nvSpPr>
        <p:spPr/>
        <p:txBody>
          <a:bodyPr/>
          <a:p>
            <a:endParaRPr lang="en-US"/>
          </a:p>
        </p:txBody>
      </p:sp>
      <p:sp>
        <p:nvSpPr>
          <p:cNvPr id="1048687" name="Slide Number Placeholder 6"/>
          <p:cNvSpPr>
            <a:spLocks noGrp="1"/>
          </p:cNvSpPr>
          <p:nvPr>
            <p:ph type="sldNum" sz="quarter" idx="12"/>
          </p:nvPr>
        </p:nvSpPr>
        <p:spPr/>
        <p:txBody>
          <a:bodyPr/>
          <a:p>
            <a:fld id="{CA0C1391-6569-4327-8248-A7D7BE3DEB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88" name="Title 1"/>
          <p:cNvSpPr>
            <a:spLocks noGrp="1"/>
          </p:cNvSpPr>
          <p:nvPr>
            <p:ph type="title"/>
          </p:nvPr>
        </p:nvSpPr>
        <p:spPr/>
        <p:txBody>
          <a:bodyPr/>
          <a:p>
            <a:r>
              <a:rPr lang="en-US"/>
              <a:t>Click to edit Master title style</a:t>
            </a:r>
          </a:p>
        </p:txBody>
      </p:sp>
      <p:sp>
        <p:nvSpPr>
          <p:cNvPr id="1048689" name="Text Placeholder 2"/>
          <p:cNvSpPr>
            <a:spLocks noGrp="1"/>
          </p:cNvSpPr>
          <p:nvPr>
            <p:ph type="body" idx="1"/>
          </p:nvPr>
        </p:nvSpPr>
        <p:spPr>
          <a:xfrm>
            <a:off x="457200" y="1535113"/>
            <a:ext cx="4040188" cy="639762"/>
          </a:xfrm>
        </p:spPr>
        <p:txBody>
          <a:bodyPr anchor="b">
            <a:normAutofit fontScale="95833" lnSpcReduction="20000"/>
          </a:bodyPr>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0"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1" name="Text Placeholder 4"/>
          <p:cNvSpPr>
            <a:spLocks noGrp="1"/>
          </p:cNvSpPr>
          <p:nvPr>
            <p:ph type="body" sz="quarter" idx="3"/>
          </p:nvPr>
        </p:nvSpPr>
        <p:spPr>
          <a:xfrm>
            <a:off x="4645025" y="1535113"/>
            <a:ext cx="4041775" cy="639762"/>
          </a:xfrm>
        </p:spPr>
        <p:txBody>
          <a:bodyPr anchor="b">
            <a:normAutofit fontScale="95833" lnSpcReduction="20000"/>
          </a:bodyPr>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2"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3" name="Date Placeholder 6"/>
          <p:cNvSpPr>
            <a:spLocks noGrp="1"/>
          </p:cNvSpPr>
          <p:nvPr>
            <p:ph type="dt" sz="half" idx="10"/>
          </p:nvPr>
        </p:nvSpPr>
        <p:spPr/>
        <p:txBody>
          <a:bodyPr/>
          <a:p>
            <a:fld id="{9C8B0AF2-9AEF-4010-B446-2A083181893F}" type="datetimeFigureOut">
              <a:rPr lang="en-US" smtClean="0"/>
              <a:t>11/1/2022</a:t>
            </a:fld>
            <a:endParaRPr lang="en-US"/>
          </a:p>
        </p:txBody>
      </p:sp>
      <p:sp>
        <p:nvSpPr>
          <p:cNvPr id="1048694" name="Footer Placeholder 7"/>
          <p:cNvSpPr>
            <a:spLocks noGrp="1"/>
          </p:cNvSpPr>
          <p:nvPr>
            <p:ph type="ftr" sz="quarter" idx="11"/>
          </p:nvPr>
        </p:nvSpPr>
        <p:spPr/>
        <p:txBody>
          <a:bodyPr/>
          <a:p>
            <a:endParaRPr lang="en-US"/>
          </a:p>
        </p:txBody>
      </p:sp>
      <p:sp>
        <p:nvSpPr>
          <p:cNvPr id="1048695" name="Slide Number Placeholder 8"/>
          <p:cNvSpPr>
            <a:spLocks noGrp="1"/>
          </p:cNvSpPr>
          <p:nvPr>
            <p:ph type="sldNum" sz="quarter" idx="12"/>
          </p:nvPr>
        </p:nvSpPr>
        <p:spPr/>
        <p:txBody>
          <a:bodyPr/>
          <a:p>
            <a:fld id="{CA0C1391-6569-4327-8248-A7D7BE3DEB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01" name="Title 1"/>
          <p:cNvSpPr>
            <a:spLocks noGrp="1"/>
          </p:cNvSpPr>
          <p:nvPr>
            <p:ph type="title"/>
          </p:nvPr>
        </p:nvSpPr>
        <p:spPr/>
        <p:txBody>
          <a:bodyPr/>
          <a:p>
            <a:r>
              <a:rPr lang="en-US"/>
              <a:t>Click to edit Master title style</a:t>
            </a:r>
          </a:p>
        </p:txBody>
      </p:sp>
      <p:sp>
        <p:nvSpPr>
          <p:cNvPr id="1048602" name="Date Placeholder 2"/>
          <p:cNvSpPr>
            <a:spLocks noGrp="1"/>
          </p:cNvSpPr>
          <p:nvPr>
            <p:ph type="dt" sz="half" idx="10"/>
          </p:nvPr>
        </p:nvSpPr>
        <p:spPr/>
        <p:txBody>
          <a:bodyPr/>
          <a:p>
            <a:fld id="{9C8B0AF2-9AEF-4010-B446-2A083181893F}" type="datetimeFigureOut">
              <a:rPr lang="en-US" smtClean="0"/>
              <a:t>11/1/2022</a:t>
            </a:fld>
            <a:endParaRPr lang="en-US"/>
          </a:p>
        </p:txBody>
      </p:sp>
      <p:sp>
        <p:nvSpPr>
          <p:cNvPr id="1048603" name="Footer Placeholder 3"/>
          <p:cNvSpPr>
            <a:spLocks noGrp="1"/>
          </p:cNvSpPr>
          <p:nvPr>
            <p:ph type="ftr" sz="quarter" idx="11"/>
          </p:nvPr>
        </p:nvSpPr>
        <p:spPr/>
        <p:txBody>
          <a:bodyPr/>
          <a:p>
            <a:endParaRPr lang="en-US"/>
          </a:p>
        </p:txBody>
      </p:sp>
      <p:sp>
        <p:nvSpPr>
          <p:cNvPr id="1048604" name="Slide Number Placeholder 4"/>
          <p:cNvSpPr>
            <a:spLocks noGrp="1"/>
          </p:cNvSpPr>
          <p:nvPr>
            <p:ph type="sldNum" sz="quarter" idx="12"/>
          </p:nvPr>
        </p:nvSpPr>
        <p:spPr/>
        <p:txBody>
          <a:bodyPr/>
          <a:p>
            <a:fld id="{CA0C1391-6569-4327-8248-A7D7BE3DEB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0" name=""/>
        <p:cNvGrpSpPr/>
        <p:nvPr/>
      </p:nvGrpSpPr>
      <p:grpSpPr>
        <a:xfrm>
          <a:off x="0" y="0"/>
          <a:ext cx="0" cy="0"/>
          <a:chOff x="0" y="0"/>
          <a:chExt cx="0" cy="0"/>
        </a:xfrm>
      </p:grpSpPr>
      <p:sp>
        <p:nvSpPr>
          <p:cNvPr id="1048581" name="Date Placeholder 1"/>
          <p:cNvSpPr>
            <a:spLocks noGrp="1"/>
          </p:cNvSpPr>
          <p:nvPr>
            <p:ph type="dt" sz="half" idx="10"/>
          </p:nvPr>
        </p:nvSpPr>
        <p:spPr/>
        <p:txBody>
          <a:bodyPr/>
          <a:p>
            <a:fld id="{9C8B0AF2-9AEF-4010-B446-2A083181893F}" type="datetimeFigureOut">
              <a:rPr lang="en-US" smtClean="0"/>
              <a:t>11/1/2022</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CA0C1391-6569-4327-8248-A7D7BE3DEB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0" name=""/>
        <p:cNvGrpSpPr/>
        <p:nvPr/>
      </p:nvGrpSpPr>
      <p:grpSpPr>
        <a:xfrm>
          <a:off x="0" y="0"/>
          <a:ext cx="0" cy="0"/>
          <a:chOff x="0" y="0"/>
          <a:chExt cx="0" cy="0"/>
        </a:xfrm>
      </p:grpSpPr>
      <p:sp>
        <p:nvSpPr>
          <p:cNvPr id="1048696" name="Title 1"/>
          <p:cNvSpPr>
            <a:spLocks noGrp="1"/>
          </p:cNvSpPr>
          <p:nvPr>
            <p:ph type="title"/>
          </p:nvPr>
        </p:nvSpPr>
        <p:spPr>
          <a:xfrm>
            <a:off x="457200" y="273050"/>
            <a:ext cx="3008313" cy="1162050"/>
          </a:xfrm>
        </p:spPr>
        <p:txBody>
          <a:bodyPr anchor="b"/>
          <a:lstStyle>
            <a:lvl1pPr algn="l">
              <a:defRPr b="1" sz="2000"/>
            </a:lvl1pPr>
          </a:lstStyle>
          <a:p>
            <a:r>
              <a:rPr lang="en-US"/>
              <a:t>Click to edit Master title style</a:t>
            </a:r>
          </a:p>
        </p:txBody>
      </p:sp>
      <p:sp>
        <p:nvSpPr>
          <p:cNvPr id="1048697"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8"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9" name="Date Placeholder 4"/>
          <p:cNvSpPr>
            <a:spLocks noGrp="1"/>
          </p:cNvSpPr>
          <p:nvPr>
            <p:ph type="dt" sz="half" idx="10"/>
          </p:nvPr>
        </p:nvSpPr>
        <p:spPr/>
        <p:txBody>
          <a:bodyPr/>
          <a:p>
            <a:fld id="{9C8B0AF2-9AEF-4010-B446-2A083181893F}" type="datetimeFigureOut">
              <a:rPr lang="en-US" smtClean="0"/>
              <a:t>11/1/2022</a:t>
            </a:fld>
            <a:endParaRPr lang="en-US"/>
          </a:p>
        </p:txBody>
      </p:sp>
      <p:sp>
        <p:nvSpPr>
          <p:cNvPr id="1048700" name="Footer Placeholder 5"/>
          <p:cNvSpPr>
            <a:spLocks noGrp="1"/>
          </p:cNvSpPr>
          <p:nvPr>
            <p:ph type="ftr" sz="quarter" idx="11"/>
          </p:nvPr>
        </p:nvSpPr>
        <p:spPr/>
        <p:txBody>
          <a:bodyPr/>
          <a:p>
            <a:endParaRPr lang="en-US"/>
          </a:p>
        </p:txBody>
      </p:sp>
      <p:sp>
        <p:nvSpPr>
          <p:cNvPr id="1048701" name="Slide Number Placeholder 6"/>
          <p:cNvSpPr>
            <a:spLocks noGrp="1"/>
          </p:cNvSpPr>
          <p:nvPr>
            <p:ph type="sldNum" sz="quarter" idx="12"/>
          </p:nvPr>
        </p:nvSpPr>
        <p:spPr/>
        <p:txBody>
          <a:bodyPr/>
          <a:p>
            <a:fld id="{CA0C1391-6569-4327-8248-A7D7BE3DEB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5" name=""/>
        <p:cNvGrpSpPr/>
        <p:nvPr/>
      </p:nvGrpSpPr>
      <p:grpSpPr>
        <a:xfrm>
          <a:off x="0" y="0"/>
          <a:ext cx="0" cy="0"/>
          <a:chOff x="0" y="0"/>
          <a:chExt cx="0" cy="0"/>
        </a:xfrm>
      </p:grpSpPr>
      <p:sp>
        <p:nvSpPr>
          <p:cNvPr id="1048666" name="Title 1"/>
          <p:cNvSpPr>
            <a:spLocks noGrp="1"/>
          </p:cNvSpPr>
          <p:nvPr>
            <p:ph type="title"/>
          </p:nvPr>
        </p:nvSpPr>
        <p:spPr>
          <a:xfrm>
            <a:off x="1792288" y="4800600"/>
            <a:ext cx="5486400" cy="566738"/>
          </a:xfrm>
        </p:spPr>
        <p:txBody>
          <a:bodyPr anchor="b"/>
          <a:lstStyle>
            <a:lvl1pPr algn="l">
              <a:defRPr b="1" sz="2000"/>
            </a:lvl1pPr>
          </a:lstStyle>
          <a:p>
            <a:r>
              <a:rPr lang="en-US"/>
              <a:t>Click to edit Master title style</a:t>
            </a:r>
          </a:p>
        </p:txBody>
      </p:sp>
      <p:sp>
        <p:nvSpPr>
          <p:cNvPr id="1048667"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68"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9" name="Date Placeholder 4"/>
          <p:cNvSpPr>
            <a:spLocks noGrp="1"/>
          </p:cNvSpPr>
          <p:nvPr>
            <p:ph type="dt" sz="half" idx="10"/>
          </p:nvPr>
        </p:nvSpPr>
        <p:spPr/>
        <p:txBody>
          <a:bodyPr/>
          <a:p>
            <a:fld id="{9C8B0AF2-9AEF-4010-B446-2A083181893F}" type="datetimeFigureOut">
              <a:rPr lang="en-US" smtClean="0"/>
              <a:t>11/1/2022</a:t>
            </a:fld>
            <a:endParaRPr lang="en-US"/>
          </a:p>
        </p:txBody>
      </p:sp>
      <p:sp>
        <p:nvSpPr>
          <p:cNvPr id="1048670" name="Footer Placeholder 5"/>
          <p:cNvSpPr>
            <a:spLocks noGrp="1"/>
          </p:cNvSpPr>
          <p:nvPr>
            <p:ph type="ftr" sz="quarter" idx="11"/>
          </p:nvPr>
        </p:nvSpPr>
        <p:spPr/>
        <p:txBody>
          <a:bodyPr/>
          <a:p>
            <a:endParaRPr lang="en-US"/>
          </a:p>
        </p:txBody>
      </p:sp>
      <p:sp>
        <p:nvSpPr>
          <p:cNvPr id="1048671" name="Slide Number Placeholder 6"/>
          <p:cNvSpPr>
            <a:spLocks noGrp="1"/>
          </p:cNvSpPr>
          <p:nvPr>
            <p:ph type="sldNum" sz="quarter" idx="12"/>
          </p:nvPr>
        </p:nvSpPr>
        <p:spPr/>
        <p:txBody>
          <a:bodyPr/>
          <a:p>
            <a:fld id="{CA0C1391-6569-4327-8248-A7D7BE3DEB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8"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9C8B0AF2-9AEF-4010-B446-2A083181893F}" type="datetimeFigureOut">
              <a:rPr lang="en-US" smtClean="0"/>
              <a:t>11/1/2022</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CA0C1391-6569-4327-8248-A7D7BE3DEBBF}"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diagramLayout" Target="../diagrams/layout2.xml"/><Relationship Id="rId2" Type="http://schemas.openxmlformats.org/officeDocument/2006/relationships/diagramData" Target="../diagrams/data2.xml"/><Relationship Id="rId3" Type="http://schemas.microsoft.com/office/2007/relationships/diagramDrawing" Target="../diagrams/drawing2.xml"/><Relationship Id="rId4" Type="http://schemas.openxmlformats.org/officeDocument/2006/relationships/diagramColors" Target="../diagrams/colors2.xml"/><Relationship Id="rId5" Type="http://schemas.openxmlformats.org/officeDocument/2006/relationships/diagramQuickStyle" Target="../diagrams/quickStyle2.xml"/><Relationship Id="rId6"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0" name=""/>
        <p:cNvGrpSpPr/>
        <p:nvPr/>
      </p:nvGrpSpPr>
      <p:grpSpPr>
        <a:xfrm>
          <a:off x="0" y="0"/>
          <a:ext cx="0" cy="0"/>
          <a:chOff x="0" y="0"/>
          <a:chExt cx="0" cy="0"/>
        </a:xfrm>
      </p:grpSpPr>
      <p:sp useBgFill="1">
        <p:nvSpPr>
          <p:cNvPr id="1048607" name="Rectangle 9"/>
          <p:cNvSpPr>
            <a:spLocks noChangeAspect="1" noMove="1" noResize="1" noRot="1" noGrp="1" noAdjustHandles="1" noEditPoints="1" noChangeArrowheads="1" noChangeShapeType="1" noTextEdit="1"/>
          </p:cNvSpPr>
          <p:nvPr/>
        </p:nvSpPr>
        <p:spPr>
          <a:xfrm>
            <a:off x="0" y="-1"/>
            <a:ext cx="9143771" cy="6852025"/>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8" name="Rectangle 11"/>
          <p:cNvSpPr>
            <a:spLocks noChangeAspect="1" noMove="1" noResize="1" noRot="1" noGrp="1" noAdjustHandles="1" noEditPoints="1" noChangeArrowheads="1" noChangeShapeType="1" noTextEdit="1"/>
          </p:cNvSpPr>
          <p:nvPr/>
        </p:nvSpPr>
        <p:spPr>
          <a:xfrm>
            <a:off x="228" y="0"/>
            <a:ext cx="9143772" cy="685800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9" name="TextBox 2"/>
          <p:cNvSpPr txBox="1"/>
          <p:nvPr/>
        </p:nvSpPr>
        <p:spPr>
          <a:xfrm>
            <a:off x="5029200" y="2667000"/>
            <a:ext cx="3518293" cy="2897947"/>
          </a:xfrm>
          <a:prstGeom prst="rect"/>
        </p:spPr>
        <p:txBody>
          <a:bodyPr anchor="t" bIns="45720" lIns="91440" rIns="91440" rtlCol="0" tIns="45720" vert="horz">
            <a:noAutofit/>
          </a:bodyPr>
          <a:p>
            <a:pPr>
              <a:lnSpc>
                <a:spcPct val="90000"/>
              </a:lnSpc>
              <a:spcBef>
                <a:spcPct val="0"/>
              </a:spcBef>
              <a:spcAft>
                <a:spcPts val="600"/>
              </a:spcAft>
            </a:pPr>
            <a:r>
              <a:rPr dirty="0" sz="4000" kern="1200" lang="en-US">
                <a:solidFill>
                  <a:schemeClr val="tx2"/>
                </a:solidFill>
                <a:latin typeface="+mj-lt"/>
                <a:ea typeface="+mj-ea"/>
                <a:cs typeface="+mj-cs"/>
              </a:rPr>
              <a:t>SMART GAS LEAKAGE DETECTOR BOT</a:t>
            </a:r>
          </a:p>
        </p:txBody>
      </p:sp>
      <p:pic>
        <p:nvPicPr>
          <p:cNvPr id="2097159" name="Graphic 6" descr="Robot"/>
          <p:cNvPicPr>
            <a:picLocks noChangeAspect="1"/>
          </p:cNvPicPr>
          <p:nvPr/>
        </p:nvPicPr>
        <p:blipFill>
          <a:blip xmlns:r="http://schemas.openxmlformats.org/officeDocument/2006/relationships" r:embed="rId1"/>
          <a:stretch>
            <a:fillRect/>
          </a:stretch>
        </p:blipFill>
        <p:spPr>
          <a:xfrm>
            <a:off x="255352" y="2333040"/>
            <a:ext cx="3106320" cy="3106320"/>
          </a:xfrm>
          <a:custGeom>
            <a:avLst/>
            <a:ahLst/>
            <a:rect l="l" t="t" r="r" b="b"/>
            <a:pathLst>
              <a:path w="4141760" h="4377846">
                <a:moveTo>
                  <a:pt x="0" y="0"/>
                </a:moveTo>
                <a:lnTo>
                  <a:pt x="4141760" y="0"/>
                </a:lnTo>
                <a:lnTo>
                  <a:pt x="4141760" y="4377846"/>
                </a:lnTo>
                <a:lnTo>
                  <a:pt x="0" y="4377846"/>
                </a:lnTo>
                <a:close/>
              </a:path>
            </a:pathLst>
          </a:custGeom>
        </p:spPr>
      </p:pic>
      <p:grpSp>
        <p:nvGrpSpPr>
          <p:cNvPr id="41" name="Group 13"/>
          <p:cNvGrpSpPr>
            <a:grpSpLocks noMove="1" noResize="1" noRot="1" noGrp="1" noChangeAspect="1"/>
          </p:cNvGrpSpPr>
          <p:nvPr/>
        </p:nvGrpSpPr>
        <p:grpSpPr>
          <a:xfrm>
            <a:off x="-3189" y="-5977"/>
            <a:ext cx="4679005" cy="6863979"/>
            <a:chOff x="305" y="-5977"/>
            <a:chExt cx="6238675" cy="6863979"/>
          </a:xfrm>
        </p:grpSpPr>
        <p:sp>
          <p:nvSpPr>
            <p:cNvPr id="1048610" name="Freeform: Shape 14"/>
            <p:cNvSpPr/>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85000">
                  <a:schemeClr val="accent1">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11" name="Freeform: Shape 15"/>
            <p:cNvSpPr/>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85000">
                  <a:schemeClr val="accent1">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12" name="Freeform: Shape 16"/>
            <p:cNvSpPr/>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85000">
                  <a:schemeClr val="accent1">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5" name="Title 1"/>
          <p:cNvSpPr>
            <a:spLocks noGrp="1"/>
          </p:cNvSpPr>
          <p:nvPr>
            <p:ph type="title"/>
          </p:nvPr>
        </p:nvSpPr>
        <p:spPr>
          <a:xfrm>
            <a:off x="457200" y="-228600"/>
            <a:ext cx="8229600" cy="1143000"/>
          </a:xfrm>
        </p:spPr>
        <p:txBody>
          <a:bodyPr>
            <a:normAutofit/>
          </a:bodyPr>
          <a:p>
            <a:r>
              <a:rPr dirty="0" sz="3200" lang="en-IN">
                <a:solidFill>
                  <a:schemeClr val="tx2"/>
                </a:solidFill>
              </a:rPr>
              <a:t>SENSOR</a:t>
            </a:r>
          </a:p>
        </p:txBody>
      </p:sp>
      <p:sp>
        <p:nvSpPr>
          <p:cNvPr id="1048606" name="TextBox 6"/>
          <p:cNvSpPr txBox="1"/>
          <p:nvPr/>
        </p:nvSpPr>
        <p:spPr>
          <a:xfrm>
            <a:off x="76200" y="762000"/>
            <a:ext cx="8991600" cy="1424941"/>
          </a:xfrm>
          <a:prstGeom prst="rect"/>
          <a:noFill/>
        </p:spPr>
        <p:txBody>
          <a:bodyPr wrap="square">
            <a:spAutoFit/>
          </a:bodyPr>
          <a:p>
            <a:pPr algn="just" fontAlgn="base" indent="-285750" marL="285750">
              <a:buFont typeface="Wingdings" panose="05000000000000000000" pitchFamily="2" charset="2"/>
              <a:buChar char="Ø"/>
            </a:pPr>
            <a:r>
              <a:rPr b="0" dirty="0" i="0" lang="en-US">
                <a:solidFill>
                  <a:srgbClr val="666666"/>
                </a:solidFill>
                <a:effectLst/>
                <a:latin typeface="Arial" panose="020B0604020202020204" pitchFamily="34" charset="0"/>
              </a:rPr>
              <a:t>MQ2 gas sensor is an electronic sensor used for sensing the concentration of gases in the air such as LPG, propane, methane, hydrogen, alcohol, smoke and carbon monoxide.</a:t>
            </a:r>
          </a:p>
          <a:p>
            <a:pPr algn="just" fontAlgn="base" indent="-285750" marL="285750">
              <a:buFont typeface="Wingdings" panose="05000000000000000000" pitchFamily="2" charset="2"/>
              <a:buChar char="Ø"/>
            </a:pPr>
            <a:r>
              <a:rPr b="0" dirty="0" i="0" lang="en-US">
                <a:solidFill>
                  <a:srgbClr val="666666"/>
                </a:solidFill>
                <a:effectLst/>
                <a:latin typeface="Arial" panose="020B0604020202020204" pitchFamily="34" charset="0"/>
              </a:rPr>
              <a:t>MQ2 gas sensor is also known as chemiresistor. It contains a sensing material whose resistance changes when it comes in contact with the gas. This change in the value of resistance is used for the detection of gas.</a:t>
            </a:r>
          </a:p>
        </p:txBody>
      </p:sp>
      <p:pic>
        <p:nvPicPr>
          <p:cNvPr id="2097158" name="Picture 8"/>
          <p:cNvPicPr>
            <a:picLocks noChangeAspect="1"/>
          </p:cNvPicPr>
          <p:nvPr/>
        </p:nvPicPr>
        <p:blipFill>
          <a:blip xmlns:r="http://schemas.openxmlformats.org/officeDocument/2006/relationships" r:embed="rId1"/>
          <a:stretch>
            <a:fillRect/>
          </a:stretch>
        </p:blipFill>
        <p:spPr>
          <a:xfrm>
            <a:off x="1371600" y="2819400"/>
            <a:ext cx="6096000" cy="38100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5" name=""/>
        <p:cNvGrpSpPr/>
        <p:nvPr/>
      </p:nvGrpSpPr>
      <p:grpSpPr>
        <a:xfrm>
          <a:off x="0" y="0"/>
          <a:ext cx="0" cy="0"/>
          <a:chOff x="0" y="0"/>
          <a:chExt cx="0" cy="0"/>
        </a:xfrm>
      </p:grpSpPr>
      <p:sp>
        <p:nvSpPr>
          <p:cNvPr id="1048593" name="Flowchart: Document 11"/>
          <p:cNvSpPr>
            <a:spLocks noChangeAspect="1" noMove="1" noResize="1" noRot="1" noGrp="1" noAdjustHandles="1" noEditPoints="1" noChangeArrowheads="1" noChangeShapeType="1" noTextEdit="1"/>
          </p:cNvSpPr>
          <p:nvPr/>
        </p:nvSpPr>
        <p:spPr>
          <a:xfrm>
            <a:off x="478631" y="0"/>
            <a:ext cx="2436019" cy="3400426"/>
          </a:xfrm>
          <a:prstGeom prst="flowChartDocumen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4" name="TextBox 4"/>
          <p:cNvSpPr txBox="1"/>
          <p:nvPr/>
        </p:nvSpPr>
        <p:spPr>
          <a:xfrm>
            <a:off x="628650" y="171162"/>
            <a:ext cx="2130136" cy="2371148"/>
          </a:xfrm>
          <a:prstGeom prst="rect"/>
        </p:spPr>
        <p:txBody>
          <a:bodyPr anchor="ctr" bIns="45720" lIns="91440" rIns="91440" rtlCol="0" tIns="45720" vert="horz">
            <a:normAutofit/>
          </a:bodyPr>
          <a:p>
            <a:pPr>
              <a:lnSpc>
                <a:spcPct val="90000"/>
              </a:lnSpc>
              <a:spcBef>
                <a:spcPct val="0"/>
              </a:spcBef>
              <a:spcAft>
                <a:spcPts val="600"/>
              </a:spcAft>
            </a:pPr>
            <a:r>
              <a:rPr sz="2800" kern="1200" lang="en-US">
                <a:solidFill>
                  <a:srgbClr val="FFFFFF"/>
                </a:solidFill>
                <a:latin typeface="+mj-lt"/>
                <a:ea typeface="+mj-ea"/>
                <a:cs typeface="+mj-cs"/>
              </a:rPr>
              <a:t>Entity Relationship Diagram</a:t>
            </a:r>
          </a:p>
        </p:txBody>
      </p:sp>
      <p:pic>
        <p:nvPicPr>
          <p:cNvPr id="2097156" name="Picture 6" descr="Diagram"/>
          <p:cNvPicPr>
            <a:picLocks noChangeAspect="1"/>
          </p:cNvPicPr>
          <p:nvPr/>
        </p:nvPicPr>
        <p:blipFill>
          <a:blip xmlns:r="http://schemas.openxmlformats.org/officeDocument/2006/relationships" r:embed="rId1"/>
          <a:stretch>
            <a:fillRect/>
          </a:stretch>
        </p:blipFill>
        <p:spPr>
          <a:xfrm>
            <a:off x="3155949" y="1460833"/>
            <a:ext cx="5510653" cy="393731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3" name=""/>
        <p:cNvGrpSpPr/>
        <p:nvPr/>
      </p:nvGrpSpPr>
      <p:grpSpPr>
        <a:xfrm>
          <a:off x="0" y="0"/>
          <a:ext cx="0" cy="0"/>
          <a:chOff x="0" y="0"/>
          <a:chExt cx="0" cy="0"/>
        </a:xfrm>
      </p:grpSpPr>
      <p:sp>
        <p:nvSpPr>
          <p:cNvPr id="1048586" name="Flowchart: Document 10"/>
          <p:cNvSpPr>
            <a:spLocks noChangeAspect="1" noMove="1" noResize="1" noRot="1" noGrp="1" noAdjustHandles="1" noEditPoints="1" noChangeArrowheads="1" noChangeShapeType="1" noTextEdit="1"/>
          </p:cNvSpPr>
          <p:nvPr/>
        </p:nvSpPr>
        <p:spPr>
          <a:xfrm>
            <a:off x="478631" y="0"/>
            <a:ext cx="2436019" cy="3400426"/>
          </a:xfrm>
          <a:prstGeom prst="flowChartDocument"/>
          <a:solidFill>
            <a:srgbClr val="3E31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7" name="TextBox 3"/>
          <p:cNvSpPr txBox="1"/>
          <p:nvPr/>
        </p:nvSpPr>
        <p:spPr>
          <a:xfrm>
            <a:off x="628650" y="171162"/>
            <a:ext cx="2130136" cy="2371148"/>
          </a:xfrm>
          <a:prstGeom prst="rect"/>
        </p:spPr>
        <p:txBody>
          <a:bodyPr anchor="ctr" bIns="45720" lIns="91440" rIns="91440" rtlCol="0" tIns="45720" vert="horz">
            <a:normAutofit/>
          </a:bodyPr>
          <a:p>
            <a:pPr>
              <a:lnSpc>
                <a:spcPct val="90000"/>
              </a:lnSpc>
              <a:spcBef>
                <a:spcPct val="0"/>
              </a:spcBef>
              <a:spcAft>
                <a:spcPts val="600"/>
              </a:spcAft>
            </a:pPr>
            <a:r>
              <a:rPr sz="2800" kern="1200" lang="en-US">
                <a:solidFill>
                  <a:srgbClr val="FFFFFF"/>
                </a:solidFill>
                <a:latin typeface="+mj-lt"/>
                <a:ea typeface="+mj-ea"/>
                <a:cs typeface="+mj-cs"/>
              </a:rPr>
              <a:t>System Operation</a:t>
            </a:r>
          </a:p>
        </p:txBody>
      </p:sp>
      <p:pic>
        <p:nvPicPr>
          <p:cNvPr id="2097154" name="Picture 2"/>
          <p:cNvPicPr>
            <a:picLocks noChangeAspect="1"/>
          </p:cNvPicPr>
          <p:nvPr/>
        </p:nvPicPr>
        <p:blipFill>
          <a:blip xmlns:r="http://schemas.openxmlformats.org/officeDocument/2006/relationships" r:embed="rId1"/>
          <a:stretch>
            <a:fillRect/>
          </a:stretch>
        </p:blipFill>
        <p:spPr>
          <a:xfrm>
            <a:off x="2741580" y="2895600"/>
            <a:ext cx="6111303" cy="3327796"/>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pic>
        <p:nvPicPr>
          <p:cNvPr id="2097163" name=""/>
          <p:cNvPicPr>
            <a:picLocks/>
          </p:cNvPicPr>
          <p:nvPr/>
        </p:nvPicPr>
        <p:blipFill>
          <a:blip xmlns:r="http://schemas.openxmlformats.org/officeDocument/2006/relationships" r:embed="rId1"/>
          <a:stretch>
            <a:fillRect/>
          </a:stretch>
        </p:blipFill>
        <p:spPr>
          <a:xfrm rot="0">
            <a:off x="745809" y="1021989"/>
            <a:ext cx="7757709" cy="508807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1" name=""/>
        <p:cNvGrpSpPr/>
        <p:nvPr/>
      </p:nvGrpSpPr>
      <p:grpSpPr>
        <a:xfrm>
          <a:off x="0" y="0"/>
          <a:ext cx="0" cy="0"/>
          <a:chOff x="0" y="0"/>
          <a:chExt cx="0" cy="0"/>
        </a:xfrm>
      </p:grpSpPr>
      <p:sp useBgFill="1">
        <p:nvSpPr>
          <p:cNvPr id="1048584" name="Rectangle 8"/>
          <p:cNvSpPr>
            <a:spLocks noChangeAspect="1" noMove="1" noResize="1" noRot="1" noGrp="1" noAdjustHandles="1" noEditPoints="1" noChangeArrowheads="1" noChangeShapeType="1" noTextEdit="1"/>
          </p:cNvSpPr>
          <p:nvPr/>
        </p:nvSpPr>
        <p:spPr>
          <a:xfrm>
            <a:off x="0" y="0"/>
            <a:ext cx="9141713"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Picture 4" descr="A white electrical box with wires"/>
          <p:cNvPicPr>
            <a:picLocks noChangeAspect="1"/>
          </p:cNvPicPr>
          <p:nvPr/>
        </p:nvPicPr>
        <p:blipFill rotWithShape="1">
          <a:blip xmlns:r="http://schemas.openxmlformats.org/officeDocument/2006/relationships" r:embed="rId1"/>
          <a:srcRect l="11427" r="32531"/>
          <a:stretch>
            <a:fillRect/>
          </a:stretch>
        </p:blipFill>
        <p:spPr>
          <a:xfrm>
            <a:off x="20" y="10"/>
            <a:ext cx="5124486" cy="6857990"/>
          </a:xfrm>
          <a:custGeom>
            <a:avLst/>
            <a:ahLst/>
            <a:rect l="l" t="t" r="r" b="b"/>
            <a:pathLst>
              <a:path w="6832674" h="6858000">
                <a:moveTo>
                  <a:pt x="0" y="0"/>
                </a:moveTo>
                <a:lnTo>
                  <a:pt x="6832674" y="0"/>
                </a:lnTo>
                <a:lnTo>
                  <a:pt x="6749707" y="183520"/>
                </a:lnTo>
                <a:cubicBezTo>
                  <a:pt x="6327787" y="1181050"/>
                  <a:pt x="6094475" y="2277779"/>
                  <a:pt x="6094475" y="3429000"/>
                </a:cubicBezTo>
                <a:cubicBezTo>
                  <a:pt x="6094475" y="4580222"/>
                  <a:pt x="6327787" y="5676950"/>
                  <a:pt x="6749707" y="6674481"/>
                </a:cubicBezTo>
                <a:lnTo>
                  <a:pt x="6832674" y="6858000"/>
                </a:lnTo>
                <a:lnTo>
                  <a:pt x="0" y="6858000"/>
                </a:lnTo>
                <a:close/>
              </a:path>
            </a:pathLst>
          </a:custGeom>
        </p:spPr>
      </p:pic>
      <p:sp>
        <p:nvSpPr>
          <p:cNvPr id="1048585" name="TextBox 2"/>
          <p:cNvSpPr txBox="1"/>
          <p:nvPr/>
        </p:nvSpPr>
        <p:spPr>
          <a:xfrm>
            <a:off x="5169089" y="2630161"/>
            <a:ext cx="3442118" cy="3332489"/>
          </a:xfrm>
          <a:prstGeom prst="rect"/>
        </p:spPr>
        <p:txBody>
          <a:bodyPr bIns="45720" lIns="91440" rIns="91440" rtlCol="0" tIns="45720" vert="horz">
            <a:normAutofit/>
          </a:bodyPr>
          <a:p>
            <a:pPr indent="-228600">
              <a:lnSpc>
                <a:spcPct val="90000"/>
              </a:lnSpc>
              <a:spcAft>
                <a:spcPts val="600"/>
              </a:spcAft>
              <a:buFont typeface="Arial" panose="020B0604020202020204" pitchFamily="34" charset="0"/>
              <a:buChar char="•"/>
            </a:pPr>
            <a:r>
              <a:rPr b="0" sz="1400" i="0" lang="en-US">
                <a:effectLst/>
              </a:rPr>
              <a:t>This system monitors the gas, smoke </a:t>
            </a:r>
          </a:p>
          <a:p>
            <a:pPr indent="-228600">
              <a:lnSpc>
                <a:spcPct val="90000"/>
              </a:lnSpc>
              <a:spcAft>
                <a:spcPts val="600"/>
              </a:spcAft>
              <a:buFont typeface="Arial" panose="020B0604020202020204" pitchFamily="34" charset="0"/>
              <a:buChar char="•"/>
            </a:pPr>
            <a:r>
              <a:rPr b="0" sz="1400" i="0" lang="en-US">
                <a:effectLst/>
              </a:rPr>
              <a:t>by sensor 1, sensor 2, sensor 3. If any gas is detected the signal of sensors goes low and activate the Arduino UNO. Which </a:t>
            </a:r>
          </a:p>
          <a:p>
            <a:pPr indent="-228600">
              <a:lnSpc>
                <a:spcPct val="90000"/>
              </a:lnSpc>
              <a:spcAft>
                <a:spcPts val="600"/>
              </a:spcAft>
              <a:buFont typeface="Arial" panose="020B0604020202020204" pitchFamily="34" charset="0"/>
              <a:buChar char="•"/>
            </a:pPr>
            <a:r>
              <a:rPr b="0" sz="1400" i="0" lang="en-US">
                <a:effectLst/>
              </a:rPr>
              <a:t>send signals to the LCD (“GAS DETECTED AT ZONE), where sensor 1 is for zone 1, sensor 2 for zone 2 and sensor 3 for </a:t>
            </a:r>
          </a:p>
          <a:p>
            <a:pPr indent="-228600">
              <a:lnSpc>
                <a:spcPct val="90000"/>
              </a:lnSpc>
              <a:spcAft>
                <a:spcPts val="600"/>
              </a:spcAft>
              <a:buFont typeface="Arial" panose="020B0604020202020204" pitchFamily="34" charset="0"/>
              <a:buChar char="•"/>
            </a:pPr>
            <a:r>
              <a:rPr b="0" sz="1400" i="0" lang="en-US">
                <a:effectLst/>
              </a:rPr>
              <a:t>zone 3 respectively, Buzzer and GSM to alert the people about danger and if no gas is detected then LCD displays “NO </a:t>
            </a:r>
          </a:p>
          <a:p>
            <a:pPr indent="-228600">
              <a:lnSpc>
                <a:spcPct val="90000"/>
              </a:lnSpc>
              <a:spcAft>
                <a:spcPts val="600"/>
              </a:spcAft>
              <a:buFont typeface="Arial" panose="020B0604020202020204" pitchFamily="34" charset="0"/>
              <a:buChar char="•"/>
            </a:pPr>
            <a:r>
              <a:rPr b="0" sz="1400" i="0" lang="en-US">
                <a:effectLst/>
              </a:rPr>
              <a:t>GAS DETECTED” in its 16x2 display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53" name="Picture 1"/>
          <p:cNvPicPr>
            <a:picLocks noChangeAspect="1"/>
          </p:cNvPicPr>
          <p:nvPr/>
        </p:nvPicPr>
        <p:blipFill>
          <a:blip xmlns:r="http://schemas.openxmlformats.org/officeDocument/2006/relationships" r:embed="rId1"/>
          <a:stretch>
            <a:fillRect/>
          </a:stretch>
        </p:blipFill>
        <p:spPr>
          <a:xfrm>
            <a:off x="1128713" y="1904999"/>
            <a:ext cx="6719888" cy="365760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4" name=""/>
        <p:cNvGrpSpPr/>
        <p:nvPr/>
      </p:nvGrpSpPr>
      <p:grpSpPr>
        <a:xfrm>
          <a:off x="0" y="0"/>
          <a:ext cx="0" cy="0"/>
          <a:chOff x="0" y="0"/>
          <a:chExt cx="0" cy="0"/>
        </a:xfrm>
      </p:grpSpPr>
      <p:sp useBgFill="1">
        <p:nvSpPr>
          <p:cNvPr id="1048588" name="Rectangle 9"/>
          <p:cNvSpPr>
            <a:spLocks noChangeAspect="1" noMove="1" noResize="1" noRot="1" noGrp="1" noAdjustHandles="1" noEditPoints="1" noChangeArrowheads="1" noChangeShapeType="1" noTextEdit="1"/>
          </p:cNvSpPr>
          <p:nvPr/>
        </p:nvSpPr>
        <p:spPr bwMode="ltGray">
          <a:xfrm>
            <a:off x="0" y="0"/>
            <a:ext cx="9143997" cy="6858000"/>
          </a:xfrm>
          <a:prstGeom prst="rect"/>
          <a:ln w="0">
            <a:noFill/>
            <a:prstDash val="solid"/>
            <a:round/>
            <a:headEnd/>
            <a:tailEnd/>
          </a:ln>
        </p:spPr>
        <p:txBody>
          <a:bodyPr anchor="ctr" rtlCol="0"/>
          <a:p>
            <a:pPr algn="ctr" defTabSz="457200"/>
            <a:endParaRPr lang="en-US">
              <a:solidFill>
                <a:schemeClr val="tx1"/>
              </a:solidFill>
            </a:endParaRPr>
          </a:p>
        </p:txBody>
      </p:sp>
      <p:sp>
        <p:nvSpPr>
          <p:cNvPr id="1048589" name="TextBox 1"/>
          <p:cNvSpPr txBox="1"/>
          <p:nvPr/>
        </p:nvSpPr>
        <p:spPr>
          <a:xfrm>
            <a:off x="3687188" y="662400"/>
            <a:ext cx="4961110" cy="1492132"/>
          </a:xfrm>
          <a:prstGeom prst="rect"/>
        </p:spPr>
        <p:txBody>
          <a:bodyPr anchor="t" bIns="45720" lIns="91440" rIns="91440" rtlCol="0" tIns="45720" vert="horz">
            <a:normAutofit/>
          </a:bodyPr>
          <a:p>
            <a:pPr>
              <a:lnSpc>
                <a:spcPct val="90000"/>
              </a:lnSpc>
              <a:spcBef>
                <a:spcPct val="0"/>
              </a:spcBef>
              <a:spcAft>
                <a:spcPts val="600"/>
              </a:spcAft>
            </a:pPr>
            <a:r>
              <a:rPr sz="4400" lang="en-US">
                <a:latin typeface="+mj-lt"/>
                <a:ea typeface="+mj-ea"/>
                <a:cs typeface="+mj-cs"/>
              </a:rPr>
              <a:t>Conclusion</a:t>
            </a:r>
          </a:p>
        </p:txBody>
      </p:sp>
      <p:pic>
        <p:nvPicPr>
          <p:cNvPr id="2097155" name="Picture 5" descr="Electronics protoboard"/>
          <p:cNvPicPr>
            <a:picLocks noChangeAspect="1"/>
          </p:cNvPicPr>
          <p:nvPr/>
        </p:nvPicPr>
        <p:blipFill rotWithShape="1">
          <a:blip xmlns:r="http://schemas.openxmlformats.org/officeDocument/2006/relationships" r:embed="rId1"/>
          <a:srcRect l="19932" r="53936"/>
          <a:stretch>
            <a:fillRect/>
          </a:stretch>
        </p:blipFill>
        <p:spPr>
          <a:xfrm>
            <a:off x="516325" y="-9525"/>
            <a:ext cx="2688575" cy="6867525"/>
          </a:xfrm>
          <a:prstGeom prst="rect"/>
        </p:spPr>
      </p:pic>
      <p:sp>
        <p:nvSpPr>
          <p:cNvPr id="1048590" name="Freeform 6"/>
          <p:cNvSpPr>
            <a:spLocks noChangeAspect="1" noMove="1" noResize="1" noRot="1" noGrp="1" noAdjustHandles="1" noEditPoints="1" noChangeArrowheads="1" noChangeShapeType="1" noTextEdit="1"/>
          </p:cNvSpPr>
          <p:nvPr/>
        </p:nvSpPr>
        <p:spPr bwMode="auto">
          <a:xfrm>
            <a:off x="0" y="0"/>
            <a:ext cx="664368" cy="6858000"/>
          </a:xfrm>
          <a:custGeom>
            <a:avLst/>
            <a:ah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1"/>
          </a:solidFill>
          <a:ln w="0">
            <a:noFill/>
            <a:prstDash val="solid"/>
            <a:round/>
            <a:headEnd/>
            <a:tailEnd/>
          </a:ln>
        </p:spPr>
      </p:sp>
      <p:sp>
        <p:nvSpPr>
          <p:cNvPr id="1048591" name="Freeform 6"/>
          <p:cNvSpPr>
            <a:spLocks noChangeAspect="1" noMove="1" noResize="1" noRot="1" noGrp="1" noAdjustHandles="1" noEditPoints="1" noChangeArrowheads="1" noChangeShapeType="1" noTextEdit="1"/>
          </p:cNvSpPr>
          <p:nvPr/>
        </p:nvSpPr>
        <p:spPr bwMode="auto">
          <a:xfrm>
            <a:off x="0" y="0"/>
            <a:ext cx="664368" cy="6858000"/>
          </a:xfrm>
          <a:custGeom>
            <a:avLst/>
            <a:ah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p>
            <a:endParaRPr dirty="0" lang="en-US"/>
          </a:p>
        </p:txBody>
      </p:sp>
      <p:sp>
        <p:nvSpPr>
          <p:cNvPr id="1048592" name="TextBox 3"/>
          <p:cNvSpPr txBox="1"/>
          <p:nvPr/>
        </p:nvSpPr>
        <p:spPr>
          <a:xfrm>
            <a:off x="3687188" y="2286000"/>
            <a:ext cx="4961110" cy="3844800"/>
          </a:xfrm>
          <a:prstGeom prst="rect"/>
        </p:spPr>
        <p:txBody>
          <a:bodyPr bIns="45720" lIns="91440" rIns="91440" rtlCol="0" tIns="45720" vert="horz">
            <a:normAutofit/>
          </a:bodyPr>
          <a:p>
            <a:pPr indent="-228600">
              <a:lnSpc>
                <a:spcPct val="90000"/>
              </a:lnSpc>
              <a:spcAft>
                <a:spcPts val="600"/>
              </a:spcAft>
              <a:buFont typeface="Arial" panose="020B0604020202020204" pitchFamily="34" charset="0"/>
              <a:buChar char="•"/>
            </a:pPr>
            <a:r>
              <a:rPr b="0" sz="1700" i="0" lang="en-US">
                <a:solidFill>
                  <a:schemeClr val="tx1">
                    <a:alpha val="60000"/>
                  </a:schemeClr>
                </a:solidFill>
                <a:effectLst/>
              </a:rPr>
              <a:t>After this project performance, can conclude that detection of the LPG gas leakage is incredible in the project system. </a:t>
            </a:r>
          </a:p>
          <a:p>
            <a:pPr indent="-228600">
              <a:lnSpc>
                <a:spcPct val="90000"/>
              </a:lnSpc>
              <a:spcAft>
                <a:spcPts val="600"/>
              </a:spcAft>
              <a:buFont typeface="Arial" panose="020B0604020202020204" pitchFamily="34" charset="0"/>
              <a:buChar char="•"/>
            </a:pPr>
            <a:r>
              <a:rPr b="0" sz="1700" i="0" lang="en-US">
                <a:solidFill>
                  <a:schemeClr val="tx1">
                    <a:alpha val="60000"/>
                  </a:schemeClr>
                </a:solidFill>
                <a:effectLst/>
              </a:rPr>
              <a:t>Applicable usefully in the industrial and domestic purpose. In danger situations we are able to save the life by using this </a:t>
            </a:r>
          </a:p>
          <a:p>
            <a:pPr indent="-228600">
              <a:lnSpc>
                <a:spcPct val="90000"/>
              </a:lnSpc>
              <a:spcAft>
                <a:spcPts val="600"/>
              </a:spcAft>
              <a:buFont typeface="Arial" panose="020B0604020202020204" pitchFamily="34" charset="0"/>
              <a:buChar char="•"/>
            </a:pPr>
            <a:r>
              <a:rPr b="0" sz="1700" i="0" lang="en-US">
                <a:solidFill>
                  <a:schemeClr val="tx1">
                    <a:alpha val="60000"/>
                  </a:schemeClr>
                </a:solidFill>
                <a:effectLst/>
              </a:rPr>
              <a:t>system. An alert is indicated by the GSM module. A sensor node senses gas like CO2, oxygen, propane. The estimated </a:t>
            </a:r>
          </a:p>
          <a:p>
            <a:pPr indent="-228600">
              <a:lnSpc>
                <a:spcPct val="90000"/>
              </a:lnSpc>
              <a:spcAft>
                <a:spcPts val="600"/>
              </a:spcAft>
              <a:buFont typeface="Arial" panose="020B0604020202020204" pitchFamily="34" charset="0"/>
              <a:buChar char="•"/>
            </a:pPr>
            <a:r>
              <a:rPr b="0" sz="1700" i="0" lang="en-US">
                <a:solidFill>
                  <a:schemeClr val="tx1">
                    <a:alpha val="60000"/>
                  </a:schemeClr>
                </a:solidFill>
                <a:effectLst/>
              </a:rPr>
              <a:t>range of transmission and consumption of power is obtained. The simple procedures and Arduino UNO Micro controller </a:t>
            </a:r>
          </a:p>
          <a:p>
            <a:pPr indent="-228600">
              <a:lnSpc>
                <a:spcPct val="90000"/>
              </a:lnSpc>
              <a:spcAft>
                <a:spcPts val="600"/>
              </a:spcAft>
              <a:buFont typeface="Arial" panose="020B0604020202020204" pitchFamily="34" charset="0"/>
              <a:buChar char="•"/>
            </a:pPr>
            <a:r>
              <a:rPr b="0" sz="1700" i="0" lang="en-US">
                <a:solidFill>
                  <a:schemeClr val="tx1">
                    <a:alpha val="60000"/>
                  </a:schemeClr>
                </a:solidFill>
                <a:effectLst/>
              </a:rPr>
              <a:t>area used to build the sensor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useBgFill="1">
        <p:nvSpPr>
          <p:cNvPr id="1048595" name="Rectangle 9"/>
          <p:cNvSpPr>
            <a:spLocks noChangeAspect="1" noMove="1" noResize="1" noRot="1" noGrp="1" noAdjustHandles="1" noEditPoints="1" noChangeArrowheads="1" noChangeShapeType="1" noTextEdit="1"/>
          </p:cNvSpPr>
          <p:nvPr/>
        </p:nvSpPr>
        <p:spPr>
          <a:xfrm>
            <a:off x="0" y="-1"/>
            <a:ext cx="9143771" cy="6852025"/>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6" name="Rectangle 11"/>
          <p:cNvSpPr>
            <a:spLocks noChangeAspect="1" noMove="1" noResize="1" noRot="1" noGrp="1" noAdjustHandles="1" noEditPoints="1" noChangeArrowheads="1" noChangeShapeType="1" noTextEdit="1"/>
          </p:cNvSpPr>
          <p:nvPr/>
        </p:nvSpPr>
        <p:spPr>
          <a:xfrm>
            <a:off x="228" y="0"/>
            <a:ext cx="9143772" cy="685800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7" name="TextBox 2"/>
          <p:cNvSpPr txBox="1"/>
          <p:nvPr/>
        </p:nvSpPr>
        <p:spPr>
          <a:xfrm>
            <a:off x="5029200" y="3733800"/>
            <a:ext cx="3518293" cy="1831147"/>
          </a:xfrm>
          <a:prstGeom prst="rect"/>
        </p:spPr>
        <p:txBody>
          <a:bodyPr anchor="t" bIns="45720" lIns="91440" rIns="91440" rtlCol="0" tIns="45720" vert="horz">
            <a:normAutofit/>
          </a:bodyPr>
          <a:p>
            <a:pPr>
              <a:lnSpc>
                <a:spcPct val="90000"/>
              </a:lnSpc>
              <a:spcBef>
                <a:spcPct val="0"/>
              </a:spcBef>
              <a:spcAft>
                <a:spcPts val="600"/>
              </a:spcAft>
            </a:pPr>
            <a:r>
              <a:rPr dirty="0" sz="4400" kern="1200" lang="en-US">
                <a:solidFill>
                  <a:schemeClr val="tx2"/>
                </a:solidFill>
                <a:latin typeface="+mj-lt"/>
                <a:ea typeface="+mj-ea"/>
                <a:cs typeface="+mj-cs"/>
              </a:rPr>
              <a:t>THANK YOU</a:t>
            </a:r>
          </a:p>
        </p:txBody>
      </p:sp>
      <p:pic>
        <p:nvPicPr>
          <p:cNvPr id="2097157" name="Graphic 6" descr="Smiling Face with No Fill"/>
          <p:cNvPicPr>
            <a:picLocks noChangeAspect="1"/>
          </p:cNvPicPr>
          <p:nvPr/>
        </p:nvPicPr>
        <p:blipFill>
          <a:blip xmlns:r="http://schemas.openxmlformats.org/officeDocument/2006/relationships" r:embed="rId1"/>
          <a:stretch>
            <a:fillRect/>
          </a:stretch>
        </p:blipFill>
        <p:spPr>
          <a:xfrm>
            <a:off x="255352" y="2333040"/>
            <a:ext cx="3106320" cy="3106320"/>
          </a:xfrm>
          <a:custGeom>
            <a:avLst/>
            <a:ahLst/>
            <a:rect l="l" t="t" r="r" b="b"/>
            <a:pathLst>
              <a:path w="4141760" h="4377846">
                <a:moveTo>
                  <a:pt x="0" y="0"/>
                </a:moveTo>
                <a:lnTo>
                  <a:pt x="4141760" y="0"/>
                </a:lnTo>
                <a:lnTo>
                  <a:pt x="4141760" y="4377846"/>
                </a:lnTo>
                <a:lnTo>
                  <a:pt x="0" y="4377846"/>
                </a:lnTo>
                <a:close/>
              </a:path>
            </a:pathLst>
          </a:custGeom>
        </p:spPr>
      </p:pic>
      <p:grpSp>
        <p:nvGrpSpPr>
          <p:cNvPr id="37" name="Group 13"/>
          <p:cNvGrpSpPr>
            <a:grpSpLocks noMove="1" noResize="1" noRot="1" noGrp="1" noChangeAspect="1"/>
          </p:cNvGrpSpPr>
          <p:nvPr/>
        </p:nvGrpSpPr>
        <p:grpSpPr>
          <a:xfrm>
            <a:off x="-3189" y="-5977"/>
            <a:ext cx="4679005" cy="6863979"/>
            <a:chOff x="305" y="-5977"/>
            <a:chExt cx="6238675" cy="6863979"/>
          </a:xfrm>
        </p:grpSpPr>
        <p:sp>
          <p:nvSpPr>
            <p:cNvPr id="1048598" name="Freeform: Shape 14"/>
            <p:cNvSpPr/>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85000">
                  <a:schemeClr val="accent1">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599" name="Freeform: Shape 15"/>
            <p:cNvSpPr/>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85000">
                  <a:schemeClr val="accent1">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00" name="Freeform: Shape 16"/>
            <p:cNvSpPr/>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85000">
                  <a:schemeClr val="accent1">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10" presetSubtype="0">
                                  <p:stCondLst>
                                    <p:cond delay="500"/>
                                  </p:stCondLst>
                                  <p:iterate>
                                    <p:tmPct val="10000"/>
                                  </p:iterate>
                                  <p:childTnLst>
                                    <p:set>
                                      <p:cBhvr>
                                        <p:cTn dur="1" fill="hold" id="6">
                                          <p:stCondLst>
                                            <p:cond delay="0"/>
                                          </p:stCondLst>
                                        </p:cTn>
                                        <p:tgtEl>
                                          <p:spTgt spid="2097157"/>
                                        </p:tgtEl>
                                        <p:attrNameLst>
                                          <p:attrName>style.visibility</p:attrName>
                                        </p:attrNameLst>
                                      </p:cBhvr>
                                      <p:to>
                                        <p:strVal val="visible"/>
                                      </p:to>
                                    </p:set>
                                    <p:animEffect transition="in" filter="fade">
                                      <p:cBhvr>
                                        <p:cTn dur="700" id="7"/>
                                        <p:tgtEl>
                                          <p:spTgt spid="2097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2" name=""/>
        <p:cNvGrpSpPr/>
        <p:nvPr/>
      </p:nvGrpSpPr>
      <p:grpSpPr>
        <a:xfrm>
          <a:off x="0" y="0"/>
          <a:ext cx="0" cy="0"/>
          <a:chOff x="0" y="0"/>
          <a:chExt cx="0" cy="0"/>
        </a:xfrm>
      </p:grpSpPr>
      <p:sp useBgFill="1">
        <p:nvSpPr>
          <p:cNvPr id="1048613" name="Rectangle 13"/>
          <p:cNvSpPr>
            <a:spLocks noChangeAspect="1" noMove="1" noResize="1" noRot="1" noGrp="1" noAdjustHandles="1" noEditPoints="1" noChangeArrowheads="1" noChangeShapeType="1" noTextEdit="1"/>
          </p:cNvSpPr>
          <p:nvPr/>
        </p:nvSpPr>
        <p:spPr>
          <a:xfrm>
            <a:off x="0" y="0"/>
            <a:ext cx="9144000" cy="6858000"/>
          </a:xfrm>
          <a:prstGeom prst="rect"/>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4" name="Rectangle 15"/>
          <p:cNvSpPr>
            <a:spLocks noChangeAspect="1" noMove="1" noResize="1" noRot="1" noGrp="1" noAdjustHandles="1" noEditPoints="1" noChangeArrowheads="1" noChangeShapeType="1" noTextEdit="1"/>
          </p:cNvSpPr>
          <p:nvPr/>
        </p:nvSpPr>
        <p:spPr>
          <a:xfrm rot="5400000" flipH="1">
            <a:off x="-1914813" y="1914812"/>
            <a:ext cx="6858000" cy="3028377"/>
          </a:xfrm>
          <a:prstGeom prst="rect"/>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5" name="Rectangle 17"/>
          <p:cNvSpPr>
            <a:spLocks noChangeAspect="1" noMove="1" noResize="1" noRot="1" noGrp="1" noAdjustHandles="1" noEditPoints="1" noChangeArrowheads="1" noChangeShapeType="1" noTextEdit="1"/>
          </p:cNvSpPr>
          <p:nvPr/>
        </p:nvSpPr>
        <p:spPr>
          <a:xfrm rot="5400000" flipH="1">
            <a:off x="-1914814" y="1924949"/>
            <a:ext cx="6857999" cy="3028379"/>
          </a:xfrm>
          <a:prstGeom prst="rect"/>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6" name="Rectangle 19"/>
          <p:cNvSpPr>
            <a:spLocks noChangeAspect="1" noMove="1" noResize="1" noRot="1" noGrp="1" noAdjustHandles="1" noEditPoints="1" noChangeArrowheads="1" noChangeShapeType="1" noTextEdit="1"/>
          </p:cNvSpPr>
          <p:nvPr/>
        </p:nvSpPr>
        <p:spPr>
          <a:xfrm rot="5400000" flipH="1">
            <a:off x="263195" y="4092815"/>
            <a:ext cx="2501979" cy="3028381"/>
          </a:xfrm>
          <a:prstGeom prst="rect"/>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17" name="Freeform: Shape 21"/>
          <p:cNvSpPr>
            <a:spLocks noChangeAspect="1" noMove="1" noResize="1" noRot="1" noGrp="1" noAdjustHandles="1" noEditPoints="1" noChangeArrowheads="1" noChangeShapeType="1" noTextEdit="1"/>
          </p:cNvSpPr>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a:p>
        </p:txBody>
      </p:sp>
      <p:sp>
        <p:nvSpPr>
          <p:cNvPr id="1048618" name="Rectangle 23"/>
          <p:cNvSpPr>
            <a:spLocks noChangeAspect="1" noMove="1" noResize="1" noRot="1" noGrp="1" noAdjustHandles="1" noEditPoints="1" noChangeArrowheads="1" noChangeShapeType="1" noTextEdit="1"/>
          </p:cNvSpPr>
          <p:nvPr/>
        </p:nvSpPr>
        <p:spPr>
          <a:xfrm rot="5400000" flipH="1">
            <a:off x="-1914822" y="1914808"/>
            <a:ext cx="6858003" cy="3028376"/>
          </a:xfrm>
          <a:prstGeom prst="rect"/>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9" name="TextBox 1"/>
          <p:cNvSpPr txBox="1"/>
          <p:nvPr/>
        </p:nvSpPr>
        <p:spPr>
          <a:xfrm>
            <a:off x="439858" y="1683756"/>
            <a:ext cx="2336449" cy="2396359"/>
          </a:xfrm>
          <a:prstGeom prst="rect"/>
        </p:spPr>
        <p:txBody>
          <a:bodyPr anchor="b" bIns="45720" lIns="91440" rIns="91440" rtlCol="0" tIns="45720" vert="horz">
            <a:normAutofit/>
          </a:bodyPr>
          <a:p>
            <a:pPr algn="r">
              <a:lnSpc>
                <a:spcPct val="90000"/>
              </a:lnSpc>
              <a:spcBef>
                <a:spcPct val="0"/>
              </a:spcBef>
              <a:spcAft>
                <a:spcPts val="600"/>
              </a:spcAft>
            </a:pPr>
            <a:r>
              <a:rPr dirty="0" sz="3200" kern="1200" lang="en-US">
                <a:solidFill>
                  <a:srgbClr val="FFFFFF"/>
                </a:solidFill>
                <a:latin typeface="+mj-lt"/>
                <a:ea typeface="+mj-ea"/>
                <a:cs typeface="+mj-cs"/>
              </a:rPr>
              <a:t>Outline Of Presentation</a:t>
            </a:r>
          </a:p>
        </p:txBody>
      </p:sp>
      <p:graphicFrame>
        <p:nvGraphicFramePr>
          <p:cNvPr id="4194304" name="TextBox 7"/>
          <p:cNvGraphicFramePr>
            <a:graphicFrameLocks/>
          </p:cNvGraphicFramePr>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sp useBgFill="1">
        <p:nvSpPr>
          <p:cNvPr id="1048620" name="Rectangle 8"/>
          <p:cNvSpPr>
            <a:spLocks noChangeAspect="1" noMove="1" noResize="1" noRot="1" noGrp="1" noAdjustHandles="1" noEditPoints="1" noChangeArrowheads="1" noChangeShapeType="1" noTextEdit="1"/>
          </p:cNvSpPr>
          <p:nvPr/>
        </p:nvSpPr>
        <p:spPr>
          <a:xfrm>
            <a:off x="0" y="0"/>
            <a:ext cx="9144000" cy="6858000"/>
          </a:xfrm>
          <a:prstGeom prst="rect"/>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1" name="Rectangle 10"/>
          <p:cNvSpPr>
            <a:spLocks noChangeAspect="1" noMove="1" noResize="1" noRot="1" noGrp="1" noAdjustHandles="1" noEditPoints="1" noChangeArrowheads="1" noChangeShapeType="1" noTextEdit="1"/>
          </p:cNvSpPr>
          <p:nvPr/>
        </p:nvSpPr>
        <p:spPr>
          <a:xfrm flipH="1">
            <a:off x="1" y="0"/>
            <a:ext cx="9143999" cy="2170031"/>
          </a:xfrm>
          <a:prstGeom prst="rect"/>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2" name="Rectangle 12"/>
          <p:cNvSpPr>
            <a:spLocks noChangeAspect="1" noMove="1" noResize="1" noRot="1" noGrp="1" noAdjustHandles="1" noEditPoints="1" noChangeArrowheads="1" noChangeShapeType="1" noTextEdit="1"/>
          </p:cNvSpPr>
          <p:nvPr/>
        </p:nvSpPr>
        <p:spPr>
          <a:xfrm flipH="1">
            <a:off x="6062114" y="0"/>
            <a:ext cx="3072908" cy="2170661"/>
          </a:xfrm>
          <a:prstGeom prst="rect"/>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3" name="Rectangle 14"/>
          <p:cNvSpPr>
            <a:spLocks noChangeAspect="1" noMove="1" noResize="1" noRot="1" noGrp="1" noAdjustHandles="1" noEditPoints="1" noChangeArrowheads="1" noChangeShapeType="1" noTextEdit="1"/>
          </p:cNvSpPr>
          <p:nvPr/>
        </p:nvSpPr>
        <p:spPr>
          <a:xfrm rot="16200000" flipH="1">
            <a:off x="3486646" y="-3486043"/>
            <a:ext cx="2170709" cy="9144000"/>
          </a:xfrm>
          <a:prstGeom prst="rect"/>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24" name="TextBox 1"/>
          <p:cNvSpPr txBox="1"/>
          <p:nvPr/>
        </p:nvSpPr>
        <p:spPr>
          <a:xfrm>
            <a:off x="1037673" y="348865"/>
            <a:ext cx="7288583" cy="1576446"/>
          </a:xfrm>
          <a:prstGeom prst="rect"/>
        </p:spPr>
        <p:txBody>
          <a:bodyPr anchor="ctr" bIns="45720" lIns="91440" rIns="91440" rtlCol="0" tIns="45720" vert="horz">
            <a:normAutofit/>
          </a:bodyPr>
          <a:p>
            <a:pPr>
              <a:lnSpc>
                <a:spcPct val="90000"/>
              </a:lnSpc>
              <a:spcBef>
                <a:spcPct val="0"/>
              </a:spcBef>
              <a:spcAft>
                <a:spcPts val="600"/>
              </a:spcAft>
            </a:pPr>
            <a:r>
              <a:rPr sz="3500" kern="1200" lang="en-US">
                <a:solidFill>
                  <a:srgbClr val="FFFFFF"/>
                </a:solidFill>
                <a:latin typeface="+mj-lt"/>
                <a:ea typeface="+mj-ea"/>
                <a:cs typeface="+mj-cs"/>
              </a:rPr>
              <a:t>Introduction </a:t>
            </a:r>
          </a:p>
        </p:txBody>
      </p:sp>
      <p:graphicFrame>
        <p:nvGraphicFramePr>
          <p:cNvPr id="4194305" name="TextBox 2"/>
          <p:cNvGraphicFramePr>
            <a:graphicFrameLocks/>
          </p:cNvGraphicFramePr>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5" name="TextBox 1"/>
          <p:cNvSpPr txBox="1"/>
          <p:nvPr/>
        </p:nvSpPr>
        <p:spPr>
          <a:xfrm>
            <a:off x="2759757" y="1486761"/>
            <a:ext cx="3395980" cy="574040"/>
          </a:xfrm>
          <a:prstGeom prst="rect"/>
          <a:noFill/>
        </p:spPr>
        <p:txBody>
          <a:bodyPr rtlCol="0" wrap="none">
            <a:spAutoFit/>
          </a:bodyPr>
          <a:p>
            <a:r>
              <a:rPr sz="3200" lang="en-US">
                <a:solidFill>
                  <a:srgbClr val="008000"/>
                </a:solidFill>
                <a:latin typeface="Garamond" pitchFamily="18" charset="0"/>
              </a:rPr>
              <a:t>Goals &amp; Objectives</a:t>
            </a:r>
            <a:endParaRPr dirty="0" sz="3200" lang="en-US">
              <a:solidFill>
                <a:srgbClr val="008000"/>
              </a:solidFill>
              <a:latin typeface="Garamond" pitchFamily="18" charset="0"/>
            </a:endParaRPr>
          </a:p>
        </p:txBody>
      </p:sp>
      <p:sp>
        <p:nvSpPr>
          <p:cNvPr id="1048626" name="TextBox 3"/>
          <p:cNvSpPr txBox="1"/>
          <p:nvPr/>
        </p:nvSpPr>
        <p:spPr>
          <a:xfrm>
            <a:off x="526473" y="2667000"/>
            <a:ext cx="8882380" cy="2225041"/>
          </a:xfrm>
          <a:prstGeom prst="rect"/>
          <a:noFill/>
        </p:spPr>
        <p:txBody>
          <a:bodyPr rtlCol="0" wrap="none">
            <a:spAutoFit/>
          </a:bodyPr>
          <a:p>
            <a:r>
              <a:rPr sz="2400" lang="en-US">
                <a:solidFill>
                  <a:srgbClr val="002060"/>
                </a:solidFill>
                <a:latin typeface="Garamond" pitchFamily="18" charset="0"/>
              </a:rPr>
              <a:t>The objective of this project is to detect any leakage if LGP- based </a:t>
            </a:r>
          </a:p>
          <a:p>
            <a:r>
              <a:rPr sz="2400" lang="en-US">
                <a:solidFill>
                  <a:srgbClr val="002060"/>
                </a:solidFill>
                <a:latin typeface="Garamond" pitchFamily="18" charset="0"/>
              </a:rPr>
              <a:t>Cars, small-scale factories or in home appliances also. While LGP is</a:t>
            </a:r>
          </a:p>
          <a:p>
            <a:r>
              <a:rPr sz="2400" lang="en-US">
                <a:solidFill>
                  <a:srgbClr val="002060"/>
                </a:solidFill>
                <a:latin typeface="Garamond" pitchFamily="18" charset="0"/>
              </a:rPr>
              <a:t>an essential need of every  household, its leakage could  lead to a</a:t>
            </a:r>
          </a:p>
          <a:p>
            <a:r>
              <a:rPr sz="2400" lang="en-US">
                <a:solidFill>
                  <a:srgbClr val="002060"/>
                </a:solidFill>
                <a:latin typeface="Garamond" pitchFamily="18" charset="0"/>
              </a:rPr>
              <a:t>disaster. Here I have developed an Arduinio based LGP gas leakage</a:t>
            </a:r>
          </a:p>
          <a:p>
            <a:r>
              <a:rPr sz="2400" lang="en-US">
                <a:solidFill>
                  <a:srgbClr val="002060"/>
                </a:solidFill>
                <a:latin typeface="Garamond" pitchFamily="18" charset="0"/>
              </a:rPr>
              <a:t>Detector. If gas leakage occurs, this system detects it and makes an</a:t>
            </a:r>
          </a:p>
          <a:p>
            <a:r>
              <a:rPr sz="2400" lang="en-US">
                <a:solidFill>
                  <a:srgbClr val="002060"/>
                </a:solidFill>
                <a:latin typeface="Garamond" pitchFamily="18" charset="0"/>
              </a:rPr>
              <a:t>alert.  </a:t>
            </a:r>
            <a:endParaRPr dirty="0" sz="2400" lang="en-US">
              <a:solidFill>
                <a:srgbClr val="002060"/>
              </a:solidFill>
              <a:latin typeface="Garamond"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5" name=""/>
        <p:cNvGrpSpPr/>
        <p:nvPr/>
      </p:nvGrpSpPr>
      <p:grpSpPr>
        <a:xfrm>
          <a:off x="0" y="0"/>
          <a:ext cx="0" cy="0"/>
          <a:chOff x="0" y="0"/>
          <a:chExt cx="0" cy="0"/>
        </a:xfrm>
      </p:grpSpPr>
      <p:sp useBgFill="1">
        <p:nvSpPr>
          <p:cNvPr id="1048627" name="Rectangle 7"/>
          <p:cNvSpPr>
            <a:spLocks noChangeAspect="1" noMove="1" noResize="1" noRot="1" noGrp="1" noAdjustHandles="1" noEditPoints="1" noChangeArrowheads="1" noChangeShapeType="1" noTextEdit="1"/>
          </p:cNvSpPr>
          <p:nvPr/>
        </p:nvSpPr>
        <p:spPr>
          <a:xfrm>
            <a:off x="0" y="0"/>
            <a:ext cx="9144000" cy="6858000"/>
          </a:xfrm>
          <a:prstGeom prst="rect"/>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8" name="Rectangle 9"/>
          <p:cNvSpPr>
            <a:spLocks noChangeAspect="1" noMove="1" noResize="1" noRot="1" noGrp="1" noAdjustHandles="1" noEditPoints="1" noChangeArrowheads="1" noChangeShapeType="1" noTextEdit="1"/>
          </p:cNvSpPr>
          <p:nvPr/>
        </p:nvSpPr>
        <p:spPr>
          <a:xfrm flipH="1">
            <a:off x="0" y="-1"/>
            <a:ext cx="9143997" cy="1590742"/>
          </a:xfrm>
          <a:prstGeom prst="rect"/>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9" name="Rectangle 11"/>
          <p:cNvSpPr>
            <a:spLocks noChangeAspect="1" noMove="1" noResize="1" noRot="1" noGrp="1" noAdjustHandles="1" noEditPoints="1" noChangeArrowheads="1" noChangeShapeType="1" noTextEdit="1"/>
          </p:cNvSpPr>
          <p:nvPr/>
        </p:nvSpPr>
        <p:spPr>
          <a:xfrm rot="10800000" flipH="1">
            <a:off x="-2" y="0"/>
            <a:ext cx="6086479" cy="1590742"/>
          </a:xfrm>
          <a:prstGeom prst="rect"/>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30" name="Rectangle 13"/>
          <p:cNvSpPr>
            <a:spLocks noChangeAspect="1" noMove="1" noResize="1" noRot="1" noGrp="1" noAdjustHandles="1" noEditPoints="1" noChangeArrowheads="1" noChangeShapeType="1" noTextEdit="1"/>
          </p:cNvSpPr>
          <p:nvPr/>
        </p:nvSpPr>
        <p:spPr>
          <a:xfrm flipH="1">
            <a:off x="6086474" y="-1"/>
            <a:ext cx="3057523" cy="1590742"/>
          </a:xfrm>
          <a:prstGeom prst="rect"/>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31" name="Rectangle 15"/>
          <p:cNvSpPr>
            <a:spLocks noChangeAspect="1" noMove="1" noResize="1" noRot="1" noGrp="1" noAdjustHandles="1" noEditPoints="1" noChangeArrowheads="1" noChangeShapeType="1" noTextEdit="1"/>
          </p:cNvSpPr>
          <p:nvPr/>
        </p:nvSpPr>
        <p:spPr>
          <a:xfrm>
            <a:off x="344512" y="-1"/>
            <a:ext cx="8799485" cy="1597433"/>
          </a:xfrm>
          <a:prstGeom prst="rect"/>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32" name="TextBox 1"/>
          <p:cNvSpPr txBox="1"/>
          <p:nvPr/>
        </p:nvSpPr>
        <p:spPr>
          <a:xfrm>
            <a:off x="1028699" y="294538"/>
            <a:ext cx="7421963" cy="1033669"/>
          </a:xfrm>
          <a:prstGeom prst="rect"/>
        </p:spPr>
        <p:txBody>
          <a:bodyPr anchor="ctr" bIns="45720" lIns="91440" rIns="91440" rtlCol="0" tIns="45720" vert="horz">
            <a:normAutofit/>
          </a:bodyPr>
          <a:p>
            <a:pPr>
              <a:lnSpc>
                <a:spcPct val="90000"/>
              </a:lnSpc>
              <a:spcBef>
                <a:spcPct val="0"/>
              </a:spcBef>
              <a:spcAft>
                <a:spcPts val="600"/>
              </a:spcAft>
            </a:pPr>
            <a:r>
              <a:rPr sz="3500" kern="1200" lang="en-US">
                <a:solidFill>
                  <a:srgbClr val="FFFFFF"/>
                </a:solidFill>
                <a:latin typeface="+mj-lt"/>
                <a:ea typeface="+mj-ea"/>
                <a:cs typeface="+mj-cs"/>
              </a:rPr>
              <a:t>Scope and Limitation</a:t>
            </a:r>
          </a:p>
          <a:p>
            <a:pPr>
              <a:lnSpc>
                <a:spcPct val="90000"/>
              </a:lnSpc>
              <a:spcBef>
                <a:spcPct val="0"/>
              </a:spcBef>
              <a:spcAft>
                <a:spcPts val="600"/>
              </a:spcAft>
            </a:pPr>
            <a:endParaRPr sz="3500" kern="1200" lang="en-US">
              <a:solidFill>
                <a:srgbClr val="FFFFFF"/>
              </a:solidFill>
              <a:latin typeface="+mj-lt"/>
              <a:ea typeface="+mj-ea"/>
              <a:cs typeface="+mj-cs"/>
            </a:endParaRPr>
          </a:p>
        </p:txBody>
      </p:sp>
      <p:sp>
        <p:nvSpPr>
          <p:cNvPr id="1048633" name="TextBox 2"/>
          <p:cNvSpPr txBox="1"/>
          <p:nvPr/>
        </p:nvSpPr>
        <p:spPr>
          <a:xfrm>
            <a:off x="1028699" y="2318197"/>
            <a:ext cx="7293023" cy="3683358"/>
          </a:xfrm>
          <a:prstGeom prst="rect"/>
        </p:spPr>
        <p:txBody>
          <a:bodyPr anchor="ctr" bIns="45720" lIns="91440" rIns="91440" rtlCol="0" tIns="45720" vert="horz">
            <a:normAutofit/>
          </a:bodyPr>
          <a:p>
            <a:pPr indent="-228600" marL="342900">
              <a:lnSpc>
                <a:spcPct val="90000"/>
              </a:lnSpc>
              <a:spcAft>
                <a:spcPts val="600"/>
              </a:spcAft>
              <a:buFont typeface="Arial" panose="020B0604020202020204" pitchFamily="34" charset="0"/>
              <a:buChar char="•"/>
            </a:pPr>
            <a:r>
              <a:rPr dirty="0" sz="3200" lang="en-US"/>
              <a:t>This project is designed only for detecting gas leakage in every place.</a:t>
            </a:r>
          </a:p>
          <a:p>
            <a:pPr indent="-228600" marL="342900">
              <a:lnSpc>
                <a:spcPct val="90000"/>
              </a:lnSpc>
              <a:spcAft>
                <a:spcPts val="600"/>
              </a:spcAft>
              <a:buFont typeface="Arial" panose="020B0604020202020204" pitchFamily="34" charset="0"/>
              <a:buChar char="•"/>
            </a:pPr>
            <a:endParaRPr dirty="0" sz="3200" lang="en-US"/>
          </a:p>
          <a:p>
            <a:pPr indent="-228600" marL="342900">
              <a:lnSpc>
                <a:spcPct val="90000"/>
              </a:lnSpc>
              <a:spcAft>
                <a:spcPts val="600"/>
              </a:spcAft>
              <a:buFont typeface="Arial" panose="020B0604020202020204" pitchFamily="34" charset="0"/>
              <a:buChar char="•"/>
            </a:pPr>
            <a:r>
              <a:rPr dirty="0" sz="3200" lang="en-US"/>
              <a:t>To improve, we can be used this device as a wireless Gas Leakage</a:t>
            </a:r>
          </a:p>
          <a:p>
            <a:pPr indent="-228600">
              <a:lnSpc>
                <a:spcPct val="90000"/>
              </a:lnSpc>
              <a:spcAft>
                <a:spcPts val="600"/>
              </a:spcAft>
              <a:buFont typeface="Arial" panose="020B0604020202020204" pitchFamily="34" charset="0"/>
              <a:buChar char="•"/>
            </a:pPr>
            <a:r>
              <a:rPr dirty="0" sz="3200" lang="en-US"/>
              <a:t>     detector in home security, in special factories, and other</a:t>
            </a:r>
            <a:r>
              <a:rPr dirty="0" sz="1700" lang="en-US"/>
              <a:t>.</a:t>
            </a:r>
          </a:p>
          <a:p>
            <a:pPr indent="-228600" marL="342900">
              <a:lnSpc>
                <a:spcPct val="90000"/>
              </a:lnSpc>
              <a:spcAft>
                <a:spcPts val="600"/>
              </a:spcAft>
              <a:buFont typeface="Arial" panose="020B0604020202020204" pitchFamily="34" charset="0"/>
              <a:buChar char="•"/>
            </a:pPr>
            <a:endParaRPr dirty="0" sz="17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8" name=""/>
        <p:cNvGrpSpPr/>
        <p:nvPr/>
      </p:nvGrpSpPr>
      <p:grpSpPr>
        <a:xfrm>
          <a:off x="0" y="0"/>
          <a:ext cx="0" cy="0"/>
          <a:chOff x="0" y="0"/>
          <a:chExt cx="0" cy="0"/>
        </a:xfrm>
      </p:grpSpPr>
      <p:sp useBgFill="1">
        <p:nvSpPr>
          <p:cNvPr id="1048637" name="Rectangle 7"/>
          <p:cNvSpPr>
            <a:spLocks noChangeAspect="1" noMove="1" noResize="1" noRot="1" noGrp="1" noAdjustHandles="1" noEditPoints="1" noChangeArrowheads="1" noChangeShapeType="1" noTextEdit="1"/>
          </p:cNvSpPr>
          <p:nvPr/>
        </p:nvSpPr>
        <p:spPr>
          <a:xfrm>
            <a:off x="0" y="0"/>
            <a:ext cx="9144000" cy="6858000"/>
          </a:xfrm>
          <a:prstGeom prst="rect"/>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38" name="Rectangle 9"/>
          <p:cNvSpPr>
            <a:spLocks noChangeAspect="1" noMove="1" noResize="1" noRot="1" noGrp="1" noAdjustHandles="1" noEditPoints="1" noChangeArrowheads="1" noChangeShapeType="1" noTextEdit="1"/>
          </p:cNvSpPr>
          <p:nvPr/>
        </p:nvSpPr>
        <p:spPr>
          <a:xfrm rot="5400000" flipH="1">
            <a:off x="-1336136" y="1336710"/>
            <a:ext cx="6858000" cy="4184580"/>
          </a:xfrm>
          <a:prstGeom prst="rect"/>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39" name="Rectangle 11"/>
          <p:cNvSpPr>
            <a:spLocks noChangeAspect="1" noMove="1" noResize="1" noRot="1" noGrp="1" noAdjustHandles="1" noEditPoints="1" noChangeArrowheads="1" noChangeShapeType="1" noTextEdit="1"/>
          </p:cNvSpPr>
          <p:nvPr/>
        </p:nvSpPr>
        <p:spPr>
          <a:xfrm rot="5400000" flipH="1">
            <a:off x="-1088181" y="1092216"/>
            <a:ext cx="6346209" cy="4182060"/>
          </a:xfrm>
          <a:prstGeom prst="rect"/>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40" name="Rectangle 13"/>
          <p:cNvSpPr>
            <a:spLocks noChangeAspect="1" noMove="1" noResize="1" noRot="1" noGrp="1" noAdjustHandles="1" noEditPoints="1" noChangeArrowheads="1" noChangeShapeType="1" noTextEdit="1"/>
          </p:cNvSpPr>
          <p:nvPr/>
        </p:nvSpPr>
        <p:spPr>
          <a:xfrm rot="5400000" flipH="1">
            <a:off x="833933" y="3515977"/>
            <a:ext cx="2501979" cy="4182060"/>
          </a:xfrm>
          <a:prstGeom prst="rect"/>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41" name="Rectangle 15"/>
          <p:cNvSpPr>
            <a:spLocks noChangeAspect="1" noMove="1" noResize="1" noRot="1" noGrp="1" noAdjustHandles="1" noEditPoints="1" noChangeArrowheads="1" noChangeShapeType="1" noTextEdit="1"/>
          </p:cNvSpPr>
          <p:nvPr/>
        </p:nvSpPr>
        <p:spPr>
          <a:xfrm rot="5400000" flipH="1">
            <a:off x="-1176002" y="1496845"/>
            <a:ext cx="6858001" cy="3864309"/>
          </a:xfrm>
          <a:prstGeom prst="rect"/>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42" name="Oval 17"/>
          <p:cNvSpPr>
            <a:spLocks noChangeAspect="1" noMove="1" noResize="1" noRot="1" noGrp="1" noAdjustHandles="1" noEditPoints="1" noChangeArrowheads="1" noChangeShapeType="1" noTextEdit="1"/>
          </p:cNvSpPr>
          <p:nvPr/>
        </p:nvSpPr>
        <p:spPr>
          <a:xfrm rot="6097846">
            <a:off x="74277" y="1668285"/>
            <a:ext cx="4318303" cy="3238727"/>
          </a:xfrm>
          <a:prstGeom prst="ellipse"/>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43" name="TextBox 1"/>
          <p:cNvSpPr txBox="1"/>
          <p:nvPr/>
        </p:nvSpPr>
        <p:spPr>
          <a:xfrm>
            <a:off x="619797" y="586855"/>
            <a:ext cx="3172575" cy="3387497"/>
          </a:xfrm>
          <a:prstGeom prst="rect"/>
        </p:spPr>
        <p:txBody>
          <a:bodyPr anchor="b" bIns="45720" lIns="91440" rIns="91440" rtlCol="0" tIns="45720" vert="horz">
            <a:normAutofit/>
          </a:bodyPr>
          <a:p>
            <a:pPr algn="r">
              <a:lnSpc>
                <a:spcPct val="90000"/>
              </a:lnSpc>
              <a:spcBef>
                <a:spcPct val="0"/>
              </a:spcBef>
              <a:spcAft>
                <a:spcPts val="600"/>
              </a:spcAft>
            </a:pPr>
            <a:r>
              <a:rPr sz="3500" kern="1200" lang="en-US">
                <a:solidFill>
                  <a:srgbClr val="FFFFFF"/>
                </a:solidFill>
                <a:latin typeface="+mj-lt"/>
                <a:ea typeface="+mj-ea"/>
                <a:cs typeface="+mj-cs"/>
              </a:rPr>
              <a:t>Components </a:t>
            </a:r>
          </a:p>
        </p:txBody>
      </p:sp>
      <p:sp>
        <p:nvSpPr>
          <p:cNvPr id="1048644" name="TextBox 2"/>
          <p:cNvSpPr txBox="1"/>
          <p:nvPr/>
        </p:nvSpPr>
        <p:spPr>
          <a:xfrm>
            <a:off x="4877368" y="649480"/>
            <a:ext cx="3646835" cy="5546047"/>
          </a:xfrm>
          <a:prstGeom prst="rect"/>
        </p:spPr>
        <p:txBody>
          <a:bodyPr anchor="ctr" bIns="45720" lIns="91440" rIns="91440" rtlCol="0" tIns="45720" vert="horz">
            <a:normAutofit/>
          </a:bodyPr>
          <a:p>
            <a:pPr indent="-228600" marL="342900">
              <a:lnSpc>
                <a:spcPct val="90000"/>
              </a:lnSpc>
              <a:spcAft>
                <a:spcPts val="600"/>
              </a:spcAft>
              <a:buFont typeface="Arial" panose="020B0604020202020204" pitchFamily="34" charset="0"/>
              <a:buChar char="•"/>
            </a:pPr>
            <a:r>
              <a:rPr dirty="0" sz="1700" lang="en-US"/>
              <a:t>Arduino ( Uno )</a:t>
            </a:r>
          </a:p>
          <a:p>
            <a:pPr indent="-228600" marL="342900">
              <a:lnSpc>
                <a:spcPct val="90000"/>
              </a:lnSpc>
              <a:spcAft>
                <a:spcPts val="600"/>
              </a:spcAft>
              <a:buFont typeface="Arial" panose="020B0604020202020204" pitchFamily="34" charset="0"/>
              <a:buChar char="•"/>
            </a:pPr>
            <a:r>
              <a:rPr dirty="0" sz="1700" lang="en-US"/>
              <a:t>16*2  Lcd Display</a:t>
            </a:r>
          </a:p>
          <a:p>
            <a:pPr indent="-228600" marL="342900">
              <a:lnSpc>
                <a:spcPct val="90000"/>
              </a:lnSpc>
              <a:spcAft>
                <a:spcPts val="600"/>
              </a:spcAft>
              <a:buFont typeface="Arial" panose="020B0604020202020204" pitchFamily="34" charset="0"/>
              <a:buChar char="•"/>
            </a:pPr>
            <a:r>
              <a:rPr dirty="0" sz="1700" lang="en-US"/>
              <a:t>USB cable</a:t>
            </a:r>
          </a:p>
          <a:p>
            <a:pPr indent="-228600" marL="342900">
              <a:lnSpc>
                <a:spcPct val="90000"/>
              </a:lnSpc>
              <a:spcAft>
                <a:spcPts val="600"/>
              </a:spcAft>
              <a:buFont typeface="Arial" panose="020B0604020202020204" pitchFamily="34" charset="0"/>
              <a:buChar char="•"/>
            </a:pPr>
            <a:r>
              <a:rPr dirty="0" sz="1700" lang="en-US"/>
              <a:t>Mq2 Gas sensor</a:t>
            </a:r>
          </a:p>
          <a:p>
            <a:pPr indent="-228600" marL="342900">
              <a:lnSpc>
                <a:spcPct val="90000"/>
              </a:lnSpc>
              <a:spcAft>
                <a:spcPts val="600"/>
              </a:spcAft>
              <a:buFont typeface="Arial" panose="020B0604020202020204" pitchFamily="34" charset="0"/>
              <a:buChar char="•"/>
            </a:pPr>
            <a:r>
              <a:rPr dirty="0" sz="1700" lang="en-US"/>
              <a:t>2 LED’S</a:t>
            </a:r>
          </a:p>
          <a:p>
            <a:pPr indent="-228600" marL="342900">
              <a:lnSpc>
                <a:spcPct val="90000"/>
              </a:lnSpc>
              <a:spcAft>
                <a:spcPts val="600"/>
              </a:spcAft>
              <a:buFont typeface="Arial" panose="020B0604020202020204" pitchFamily="34" charset="0"/>
              <a:buChar char="•"/>
            </a:pPr>
            <a:r>
              <a:rPr dirty="0" sz="1700" lang="en-US"/>
              <a:t>Buzzer</a:t>
            </a:r>
          </a:p>
          <a:p>
            <a:pPr indent="-228600" marL="342900">
              <a:lnSpc>
                <a:spcPct val="90000"/>
              </a:lnSpc>
              <a:spcAft>
                <a:spcPts val="600"/>
              </a:spcAft>
              <a:buFont typeface="Arial" panose="020B0604020202020204" pitchFamily="34" charset="0"/>
              <a:buChar char="•"/>
            </a:pPr>
            <a:r>
              <a:rPr dirty="0" sz="1700" lang="en-US"/>
              <a:t>1K Resister-1</a:t>
            </a:r>
          </a:p>
          <a:p>
            <a:pPr indent="-228600" marL="342900">
              <a:lnSpc>
                <a:spcPct val="90000"/>
              </a:lnSpc>
              <a:spcAft>
                <a:spcPts val="600"/>
              </a:spcAft>
              <a:buFont typeface="Arial" panose="020B0604020202020204" pitchFamily="34" charset="0"/>
              <a:buChar char="•"/>
            </a:pPr>
            <a:r>
              <a:rPr dirty="0" sz="1700" lang="en-US"/>
              <a:t>100R Resistor-3</a:t>
            </a:r>
          </a:p>
          <a:p>
            <a:pPr indent="-228600" marL="342900">
              <a:lnSpc>
                <a:spcPct val="90000"/>
              </a:lnSpc>
              <a:spcAft>
                <a:spcPts val="600"/>
              </a:spcAft>
              <a:buFont typeface="Arial" panose="020B0604020202020204" pitchFamily="34" charset="0"/>
              <a:buChar char="•"/>
            </a:pPr>
            <a:r>
              <a:rPr dirty="0" sz="1700" lang="en-US"/>
              <a:t>4.7K Resistor -1</a:t>
            </a:r>
          </a:p>
          <a:p>
            <a:pPr indent="-228600" marL="342900">
              <a:lnSpc>
                <a:spcPct val="90000"/>
              </a:lnSpc>
              <a:spcAft>
                <a:spcPts val="600"/>
              </a:spcAft>
              <a:buFont typeface="Arial" panose="020B0604020202020204" pitchFamily="34" charset="0"/>
              <a:buChar char="•"/>
            </a:pPr>
            <a:r>
              <a:rPr dirty="0" sz="1700" lang="en-US"/>
              <a:t>Male to male jumper wires</a:t>
            </a:r>
          </a:p>
          <a:p>
            <a:pPr indent="-228600" marL="342900">
              <a:lnSpc>
                <a:spcPct val="90000"/>
              </a:lnSpc>
              <a:spcAft>
                <a:spcPts val="600"/>
              </a:spcAft>
              <a:buFont typeface="Arial" panose="020B0604020202020204" pitchFamily="34" charset="0"/>
              <a:buChar char="•"/>
            </a:pPr>
            <a:r>
              <a:rPr dirty="0" sz="1700" lang="en-US"/>
              <a:t>Connecting wires</a:t>
            </a:r>
          </a:p>
          <a:p>
            <a:pPr indent="-228600" marL="342900">
              <a:lnSpc>
                <a:spcPct val="90000"/>
              </a:lnSpc>
              <a:spcAft>
                <a:spcPts val="600"/>
              </a:spcAft>
              <a:buFont typeface="Arial" panose="020B0604020202020204" pitchFamily="34" charset="0"/>
              <a:buChar char="•"/>
            </a:pPr>
            <a:r>
              <a:rPr dirty="0" sz="1700" lang="en-US"/>
              <a:t>Battery clip</a:t>
            </a:r>
          </a:p>
          <a:p>
            <a:pPr indent="-228600" marL="342900">
              <a:lnSpc>
                <a:spcPct val="90000"/>
              </a:lnSpc>
              <a:spcAft>
                <a:spcPts val="600"/>
              </a:spcAft>
              <a:buFont typeface="Arial" panose="020B0604020202020204" pitchFamily="34" charset="0"/>
              <a:buChar char="•"/>
            </a:pPr>
            <a:r>
              <a:rPr dirty="0" sz="1700" lang="en-US"/>
              <a:t>9V Battery</a:t>
            </a:r>
          </a:p>
          <a:p>
            <a:pPr indent="-228600" marL="342900">
              <a:lnSpc>
                <a:spcPct val="90000"/>
              </a:lnSpc>
              <a:spcAft>
                <a:spcPts val="600"/>
              </a:spcAft>
              <a:buFont typeface="Arial" panose="020B0604020202020204" pitchFamily="34" charset="0"/>
              <a:buChar char="•"/>
            </a:pPr>
            <a:r>
              <a:rPr dirty="0" sz="1700" lang="en-US"/>
              <a:t>Bread board</a:t>
            </a:r>
          </a:p>
          <a:p>
            <a:pPr indent="-228600" marL="342900">
              <a:lnSpc>
                <a:spcPct val="90000"/>
              </a:lnSpc>
              <a:spcAft>
                <a:spcPts val="600"/>
              </a:spcAft>
              <a:buFont typeface="Arial" panose="020B0604020202020204" pitchFamily="34" charset="0"/>
              <a:buChar char="•"/>
            </a:pPr>
            <a:endParaRPr dirty="0" sz="1700" lang="en-US"/>
          </a:p>
          <a:p>
            <a:pPr indent="-228600" marL="342900">
              <a:lnSpc>
                <a:spcPct val="90000"/>
              </a:lnSpc>
              <a:spcAft>
                <a:spcPts val="600"/>
              </a:spcAft>
              <a:buFont typeface="Arial" panose="020B0604020202020204" pitchFamily="34" charset="0"/>
              <a:buChar char="•"/>
            </a:pPr>
            <a:endParaRPr dirty="0" sz="1700" lang="en-US"/>
          </a:p>
          <a:p>
            <a:pPr indent="-228600" marL="342900">
              <a:lnSpc>
                <a:spcPct val="90000"/>
              </a:lnSpc>
              <a:spcAft>
                <a:spcPts val="600"/>
              </a:spcAft>
              <a:buFont typeface="Arial" panose="020B0604020202020204" pitchFamily="34" charset="0"/>
              <a:buChar char="•"/>
            </a:pPr>
            <a:endParaRPr dirty="0" sz="1700" lang="en-US"/>
          </a:p>
          <a:p>
            <a:pPr indent="-228600" marL="342900">
              <a:lnSpc>
                <a:spcPct val="90000"/>
              </a:lnSpc>
              <a:spcAft>
                <a:spcPts val="600"/>
              </a:spcAft>
              <a:buFont typeface="Arial" panose="020B0604020202020204" pitchFamily="34" charset="0"/>
              <a:buChar char="•"/>
            </a:pPr>
            <a:endParaRPr dirty="0" sz="1700" lang="en-US"/>
          </a:p>
          <a:p>
            <a:pPr indent="-228600">
              <a:lnSpc>
                <a:spcPct val="90000"/>
              </a:lnSpc>
              <a:spcAft>
                <a:spcPts val="600"/>
              </a:spcAft>
              <a:buFont typeface="Arial" panose="020B0604020202020204" pitchFamily="34" charset="0"/>
              <a:buChar char="•"/>
            </a:pPr>
            <a:endParaRPr dirty="0" sz="1700" lang="en-US"/>
          </a:p>
          <a:p>
            <a:pPr indent="-228600" marL="342900">
              <a:lnSpc>
                <a:spcPct val="90000"/>
              </a:lnSpc>
              <a:spcAft>
                <a:spcPts val="600"/>
              </a:spcAft>
              <a:buFont typeface="Arial" panose="020B0604020202020204" pitchFamily="34" charset="0"/>
              <a:buChar char="•"/>
            </a:pPr>
            <a:endParaRPr dirty="0" sz="17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5" name="TextBox 2"/>
          <p:cNvSpPr txBox="1"/>
          <p:nvPr/>
        </p:nvSpPr>
        <p:spPr>
          <a:xfrm flipH="1">
            <a:off x="3276600" y="184355"/>
            <a:ext cx="3124200" cy="584775"/>
          </a:xfrm>
          <a:prstGeom prst="rect"/>
          <a:noFill/>
        </p:spPr>
        <p:txBody>
          <a:bodyPr rtlCol="0" wrap="square">
            <a:spAutoFit/>
          </a:bodyPr>
          <a:p>
            <a:r>
              <a:rPr dirty="0" sz="3200" lang="en-IN">
                <a:solidFill>
                  <a:schemeClr val="tx2"/>
                </a:solidFill>
              </a:rPr>
              <a:t>ARDUINO UNO</a:t>
            </a:r>
          </a:p>
        </p:txBody>
      </p:sp>
      <p:sp>
        <p:nvSpPr>
          <p:cNvPr id="1048646" name="TextBox 4"/>
          <p:cNvSpPr txBox="1"/>
          <p:nvPr/>
        </p:nvSpPr>
        <p:spPr>
          <a:xfrm>
            <a:off x="76200" y="914401"/>
            <a:ext cx="8991600" cy="1361439"/>
          </a:xfrm>
          <a:prstGeom prst="rect"/>
          <a:noFill/>
        </p:spPr>
        <p:txBody>
          <a:bodyPr wrap="square">
            <a:spAutoFit/>
          </a:bodyPr>
          <a:p>
            <a:pPr indent="-285750" marL="285750">
              <a:buFont typeface="Wingdings" panose="05000000000000000000" pitchFamily="2" charset="2"/>
              <a:buChar char="Ø"/>
            </a:pPr>
            <a:r>
              <a:rPr b="0" dirty="0" i="0" lang="en-US">
                <a:solidFill>
                  <a:srgbClr val="111111"/>
                </a:solidFill>
                <a:effectLst/>
                <a:latin typeface="Roboto" panose="02000000000000000000" pitchFamily="2" charset="0"/>
              </a:rPr>
              <a:t>The Arduino Uno is an</a:t>
            </a:r>
            <a:r>
              <a:rPr b="1" dirty="0" i="0" lang="en-US">
                <a:solidFill>
                  <a:srgbClr val="111111"/>
                </a:solidFill>
                <a:effectLst/>
                <a:latin typeface="Roboto" panose="02000000000000000000" pitchFamily="2" charset="0"/>
              </a:rPr>
              <a:t> open-source microcontroller board</a:t>
            </a:r>
            <a:r>
              <a:rPr b="0" dirty="0" i="0" lang="en-US">
                <a:solidFill>
                  <a:srgbClr val="111111"/>
                </a:solidFill>
                <a:effectLst/>
                <a:latin typeface="Roboto" panose="02000000000000000000" pitchFamily="2" charset="0"/>
              </a:rPr>
              <a:t> based on the Microchip ATmega328P microcontroller and developed by Arduino.cc and initially released in 2010. The board is equipped with sets of digital and analog input/output (I/O) pins that may be interfaced to various expansion boards (shields) and other circuits.</a:t>
            </a:r>
            <a:endParaRPr dirty="0" lang="en-IN"/>
          </a:p>
        </p:txBody>
      </p:sp>
      <p:pic>
        <p:nvPicPr>
          <p:cNvPr id="2097160" name="Picture 6"/>
          <p:cNvPicPr>
            <a:picLocks noChangeAspect="1"/>
          </p:cNvPicPr>
          <p:nvPr/>
        </p:nvPicPr>
        <p:blipFill>
          <a:blip xmlns:r="http://schemas.openxmlformats.org/officeDocument/2006/relationships" r:embed="rId1"/>
          <a:stretch>
            <a:fillRect/>
          </a:stretch>
        </p:blipFill>
        <p:spPr>
          <a:xfrm>
            <a:off x="1295400" y="2500466"/>
            <a:ext cx="6067425" cy="4210050"/>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7" name="Title 1"/>
          <p:cNvSpPr>
            <a:spLocks noGrp="1"/>
          </p:cNvSpPr>
          <p:nvPr>
            <p:ph type="title"/>
          </p:nvPr>
        </p:nvSpPr>
        <p:spPr>
          <a:xfrm>
            <a:off x="2743200" y="0"/>
            <a:ext cx="3733800" cy="762000"/>
          </a:xfrm>
        </p:spPr>
        <p:txBody>
          <a:bodyPr>
            <a:normAutofit/>
          </a:bodyPr>
          <a:p>
            <a:r>
              <a:rPr dirty="0" sz="3200" lang="en-IN">
                <a:solidFill>
                  <a:schemeClr val="tx2"/>
                </a:solidFill>
              </a:rPr>
              <a:t>BUZZER</a:t>
            </a:r>
          </a:p>
        </p:txBody>
      </p:sp>
      <p:sp>
        <p:nvSpPr>
          <p:cNvPr id="1048648" name="TextBox 3"/>
          <p:cNvSpPr txBox="1"/>
          <p:nvPr/>
        </p:nvSpPr>
        <p:spPr>
          <a:xfrm>
            <a:off x="228600" y="914400"/>
            <a:ext cx="8915400" cy="1043939"/>
          </a:xfrm>
          <a:prstGeom prst="rect"/>
          <a:noFill/>
        </p:spPr>
        <p:txBody>
          <a:bodyPr wrap="square">
            <a:spAutoFit/>
          </a:bodyPr>
          <a:p>
            <a:pPr indent="-285750" marL="285750">
              <a:buFont typeface="Wingdings" panose="05000000000000000000" pitchFamily="2" charset="2"/>
              <a:buChar char="Ø"/>
            </a:pPr>
            <a:r>
              <a:rPr b="0" dirty="0" i="0" lang="en-US">
                <a:solidFill>
                  <a:srgbClr val="333333"/>
                </a:solidFill>
                <a:effectLst/>
                <a:latin typeface="Roboto" panose="02000000000000000000" pitchFamily="2" charset="0"/>
              </a:rPr>
              <a:t>A buzzer is understood as a device that creates an audible tone under the influence of an applied external voltage. This output may either be in the form of a buzzing or a beeping sound.</a:t>
            </a:r>
            <a:endParaRPr dirty="0" lang="en-IN"/>
          </a:p>
        </p:txBody>
      </p:sp>
      <p:pic>
        <p:nvPicPr>
          <p:cNvPr id="2097161" name="Picture 5"/>
          <p:cNvPicPr>
            <a:picLocks noChangeAspect="1"/>
          </p:cNvPicPr>
          <p:nvPr/>
        </p:nvPicPr>
        <p:blipFill>
          <a:blip xmlns:r="http://schemas.openxmlformats.org/officeDocument/2006/relationships" r:embed="rId1"/>
          <a:stretch>
            <a:fillRect/>
          </a:stretch>
        </p:blipFill>
        <p:spPr>
          <a:xfrm>
            <a:off x="2895600" y="2438400"/>
            <a:ext cx="2807340" cy="289626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49" name="Title 1"/>
          <p:cNvSpPr>
            <a:spLocks noGrp="1"/>
          </p:cNvSpPr>
          <p:nvPr>
            <p:ph type="title"/>
          </p:nvPr>
        </p:nvSpPr>
        <p:spPr>
          <a:xfrm>
            <a:off x="609600" y="2458"/>
            <a:ext cx="8229600" cy="1140542"/>
          </a:xfrm>
        </p:spPr>
        <p:txBody>
          <a:bodyPr>
            <a:normAutofit fontScale="90000"/>
          </a:bodyPr>
          <a:p>
            <a:r>
              <a:rPr dirty="0" sz="3600" lang="en-US">
                <a:solidFill>
                  <a:schemeClr val="tx2"/>
                </a:solidFill>
              </a:rPr>
              <a:t>16*2  LCD DISPLAY</a:t>
            </a:r>
            <a:br>
              <a:rPr dirty="0" sz="4400" lang="en-US"/>
            </a:br>
            <a:endParaRPr dirty="0" lang="en-IN"/>
          </a:p>
        </p:txBody>
      </p:sp>
      <p:sp>
        <p:nvSpPr>
          <p:cNvPr id="1048650" name="TextBox 5"/>
          <p:cNvSpPr txBox="1"/>
          <p:nvPr/>
        </p:nvSpPr>
        <p:spPr>
          <a:xfrm>
            <a:off x="152400" y="1066800"/>
            <a:ext cx="3505200" cy="2758440"/>
          </a:xfrm>
          <a:prstGeom prst="rect"/>
          <a:noFill/>
        </p:spPr>
        <p:txBody>
          <a:bodyPr wrap="square">
            <a:spAutoFit/>
          </a:bodyPr>
          <a:p>
            <a:pPr indent="-285750" marL="285750">
              <a:buFont typeface="Wingdings" panose="05000000000000000000" pitchFamily="2" charset="2"/>
              <a:buChar char="Ø"/>
            </a:pPr>
            <a:r>
              <a:rPr b="0" dirty="0" i="0" lang="en-US">
                <a:solidFill>
                  <a:schemeClr val="tx2">
                    <a:lumMod val="50000"/>
                  </a:schemeClr>
                </a:solidFill>
                <a:effectLst/>
                <a:latin typeface="Poppins" panose="020B0502040204020203" pitchFamily="2" charset="0"/>
              </a:rPr>
              <a:t>LCD</a:t>
            </a:r>
            <a:r>
              <a:rPr b="0" dirty="0" i="0" lang="en-US">
                <a:solidFill>
                  <a:srgbClr val="1A1A1A"/>
                </a:solidFill>
                <a:effectLst/>
                <a:latin typeface="Poppins" panose="020B0502040204020203" pitchFamily="2" charset="0"/>
              </a:rPr>
              <a:t> stands for liquid crystal display it mostly used in different electronic projects and devices to display different values.</a:t>
            </a:r>
          </a:p>
          <a:p>
            <a:pPr indent="-285750" marL="285750">
              <a:buFont typeface="Wingdings" panose="05000000000000000000" pitchFamily="2" charset="2"/>
              <a:buChar char="Ø"/>
            </a:pPr>
            <a:r>
              <a:rPr b="0" dirty="0" i="0" lang="en-US">
                <a:solidFill>
                  <a:srgbClr val="1A1A1A"/>
                </a:solidFill>
                <a:effectLst/>
                <a:latin typeface="Poppins" panose="020B0502040204020203" pitchFamily="2" charset="0"/>
              </a:rPr>
              <a:t> </a:t>
            </a:r>
            <a:r>
              <a:rPr dirty="0" lang="en-US">
                <a:solidFill>
                  <a:srgbClr val="00B0F0"/>
                </a:solidFill>
                <a:latin typeface="Poppins" panose="020B0502040204020203" pitchFamily="2" charset="0"/>
              </a:rPr>
              <a:t>LCD</a:t>
            </a:r>
            <a:r>
              <a:rPr b="0" dirty="0" i="0" lang="en-US">
                <a:solidFill>
                  <a:srgbClr val="1A1A1A"/>
                </a:solidFill>
                <a:effectLst/>
                <a:latin typeface="Poppins" panose="020B0502040204020203" pitchFamily="2" charset="0"/>
              </a:rPr>
              <a:t> uses liquid crystals for the production of visible image. 16 x 2 liquid crystal display is a basic LCD module used in </a:t>
            </a:r>
            <a:r>
              <a:rPr b="0" dirty="0" i="0" lang="en-US" err="1">
                <a:solidFill>
                  <a:srgbClr val="1A1A1A"/>
                </a:solidFill>
                <a:effectLst/>
                <a:latin typeface="Poppins" panose="020B0502040204020203" pitchFamily="2" charset="0"/>
              </a:rPr>
              <a:t>DIy</a:t>
            </a:r>
            <a:r>
              <a:rPr b="0" dirty="0" i="0" lang="en-US">
                <a:solidFill>
                  <a:srgbClr val="1A1A1A"/>
                </a:solidFill>
                <a:effectLst/>
                <a:latin typeface="Poppins" panose="020B0502040204020203" pitchFamily="2" charset="0"/>
              </a:rPr>
              <a:t> electronic projects and circuits.</a:t>
            </a:r>
            <a:endParaRPr dirty="0" lang="en-IN"/>
          </a:p>
        </p:txBody>
      </p:sp>
      <p:pic>
        <p:nvPicPr>
          <p:cNvPr id="2097162" name="Picture 7"/>
          <p:cNvPicPr>
            <a:picLocks noChangeAspect="1"/>
          </p:cNvPicPr>
          <p:nvPr/>
        </p:nvPicPr>
        <p:blipFill>
          <a:blip xmlns:r="http://schemas.openxmlformats.org/officeDocument/2006/relationships" r:embed="rId1"/>
          <a:stretch>
            <a:fillRect/>
          </a:stretch>
        </p:blipFill>
        <p:spPr>
          <a:xfrm>
            <a:off x="3657600" y="867697"/>
            <a:ext cx="5334000" cy="5122606"/>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Aspire</dc:creator>
  <cp:lastModifiedBy>Pullela</cp:lastModifiedBy>
  <dcterms:created xsi:type="dcterms:W3CDTF">2018-03-01T19:09:26Z</dcterms:created>
  <dcterms:modified xsi:type="dcterms:W3CDTF">2022-12-17T06:34:16Z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d101bf6d77e74f9999ee04e4980470a9</vt:lpwstr>
  </property>
</Properties>
</file>