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706"/>
  </p:normalViewPr>
  <p:slideViewPr>
    <p:cSldViewPr snapToGrid="0" snapToObjects="1">
      <p:cViewPr varScale="1">
        <p:scale>
          <a:sx n="92" d="100"/>
          <a:sy n="92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928C9-AFD1-4D7B-9FBF-494B7200ADF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91C0D56-4C60-48F4-8AEB-529A66D166BC}">
      <dgm:prSet/>
      <dgm:spPr/>
      <dgm:t>
        <a:bodyPr/>
        <a:lstStyle/>
        <a:p>
          <a:pPr>
            <a:defRPr cap="all"/>
          </a:pPr>
          <a:r>
            <a:rPr lang="en-US"/>
            <a:t>Review the current state of photonic neural network technology</a:t>
          </a:r>
        </a:p>
      </dgm:t>
    </dgm:pt>
    <dgm:pt modelId="{BC1C1050-E78B-4609-ADB5-D4F530522385}" type="parTrans" cxnId="{4285043C-0832-475A-9D4C-2EDCBA55BDB7}">
      <dgm:prSet/>
      <dgm:spPr/>
      <dgm:t>
        <a:bodyPr/>
        <a:lstStyle/>
        <a:p>
          <a:endParaRPr lang="en-US"/>
        </a:p>
      </dgm:t>
    </dgm:pt>
    <dgm:pt modelId="{E5257F3E-A920-4C93-AF55-E565BDF5A053}" type="sibTrans" cxnId="{4285043C-0832-475A-9D4C-2EDCBA55BDB7}">
      <dgm:prSet/>
      <dgm:spPr/>
      <dgm:t>
        <a:bodyPr/>
        <a:lstStyle/>
        <a:p>
          <a:endParaRPr lang="en-US"/>
        </a:p>
      </dgm:t>
    </dgm:pt>
    <dgm:pt modelId="{C253AE6A-6E35-4CAE-8267-296416A32379}">
      <dgm:prSet/>
      <dgm:spPr/>
      <dgm:t>
        <a:bodyPr/>
        <a:lstStyle/>
        <a:p>
          <a:pPr>
            <a:defRPr cap="all"/>
          </a:pPr>
          <a:r>
            <a:rPr lang="en-US"/>
            <a:t>Compare photonic and electronic neural network implementations</a:t>
          </a:r>
        </a:p>
      </dgm:t>
    </dgm:pt>
    <dgm:pt modelId="{8E99A538-3478-40BF-ACF4-1D9746FFDCDD}" type="parTrans" cxnId="{02A562EB-1F3A-44AB-A00F-57AA3247AC27}">
      <dgm:prSet/>
      <dgm:spPr/>
      <dgm:t>
        <a:bodyPr/>
        <a:lstStyle/>
        <a:p>
          <a:endParaRPr lang="en-US"/>
        </a:p>
      </dgm:t>
    </dgm:pt>
    <dgm:pt modelId="{B9FF3491-5E85-45DD-9577-169E3DD7C131}" type="sibTrans" cxnId="{02A562EB-1F3A-44AB-A00F-57AA3247AC27}">
      <dgm:prSet/>
      <dgm:spPr/>
      <dgm:t>
        <a:bodyPr/>
        <a:lstStyle/>
        <a:p>
          <a:endParaRPr lang="en-US"/>
        </a:p>
      </dgm:t>
    </dgm:pt>
    <dgm:pt modelId="{680FC85B-1968-4BCD-A4A2-77D791479F81}">
      <dgm:prSet/>
      <dgm:spPr/>
      <dgm:t>
        <a:bodyPr/>
        <a:lstStyle/>
        <a:p>
          <a:pPr>
            <a:defRPr cap="all"/>
          </a:pPr>
          <a:r>
            <a:rPr lang="en-US"/>
            <a:t>Analyze the potential advantages of photonic approaches</a:t>
          </a:r>
        </a:p>
      </dgm:t>
    </dgm:pt>
    <dgm:pt modelId="{47EF5AB9-BE90-4AC3-BA9E-153B2402C6E1}" type="parTrans" cxnId="{656B37CC-DB3F-4131-B97B-B35C44371949}">
      <dgm:prSet/>
      <dgm:spPr/>
      <dgm:t>
        <a:bodyPr/>
        <a:lstStyle/>
        <a:p>
          <a:endParaRPr lang="en-US"/>
        </a:p>
      </dgm:t>
    </dgm:pt>
    <dgm:pt modelId="{CFACA018-2BD4-4B9B-8188-5DCC907F38D0}" type="sibTrans" cxnId="{656B37CC-DB3F-4131-B97B-B35C44371949}">
      <dgm:prSet/>
      <dgm:spPr/>
      <dgm:t>
        <a:bodyPr/>
        <a:lstStyle/>
        <a:p>
          <a:endParaRPr lang="en-US"/>
        </a:p>
      </dgm:t>
    </dgm:pt>
    <dgm:pt modelId="{8C22A0EF-B762-4203-9BCB-365E1B002992}">
      <dgm:prSet/>
      <dgm:spPr/>
      <dgm:t>
        <a:bodyPr/>
        <a:lstStyle/>
        <a:p>
          <a:pPr>
            <a:defRPr cap="all"/>
          </a:pPr>
          <a:r>
            <a:rPr lang="en-US"/>
            <a:t>Explore emerging applications enabled by photonic neural networks</a:t>
          </a:r>
        </a:p>
      </dgm:t>
    </dgm:pt>
    <dgm:pt modelId="{FFE80063-A5FF-46A0-8180-3BD93E44AB95}" type="parTrans" cxnId="{F4502B00-9D3F-4F46-B55A-1F2697EEB404}">
      <dgm:prSet/>
      <dgm:spPr/>
      <dgm:t>
        <a:bodyPr/>
        <a:lstStyle/>
        <a:p>
          <a:endParaRPr lang="en-US"/>
        </a:p>
      </dgm:t>
    </dgm:pt>
    <dgm:pt modelId="{A8EE823B-4568-4F90-AA4D-7E7CC18E82AA}" type="sibTrans" cxnId="{F4502B00-9D3F-4F46-B55A-1F2697EEB404}">
      <dgm:prSet/>
      <dgm:spPr/>
      <dgm:t>
        <a:bodyPr/>
        <a:lstStyle/>
        <a:p>
          <a:endParaRPr lang="en-US"/>
        </a:p>
      </dgm:t>
    </dgm:pt>
    <dgm:pt modelId="{5047565C-D6E6-454F-921D-74F4C42D305E}">
      <dgm:prSet/>
      <dgm:spPr/>
      <dgm:t>
        <a:bodyPr/>
        <a:lstStyle/>
        <a:p>
          <a:pPr>
            <a:defRPr cap="all"/>
          </a:pPr>
          <a:r>
            <a:rPr lang="en-US"/>
            <a:t>Identify key challenges and future research directions</a:t>
          </a:r>
        </a:p>
      </dgm:t>
    </dgm:pt>
    <dgm:pt modelId="{591897A3-8C87-488C-8588-1F095656545C}" type="parTrans" cxnId="{3FB4B7E0-9236-474E-82FE-64ED313C3DC8}">
      <dgm:prSet/>
      <dgm:spPr/>
      <dgm:t>
        <a:bodyPr/>
        <a:lstStyle/>
        <a:p>
          <a:endParaRPr lang="en-US"/>
        </a:p>
      </dgm:t>
    </dgm:pt>
    <dgm:pt modelId="{ECB6656A-8A91-45D8-9032-FFEF55AEA973}" type="sibTrans" cxnId="{3FB4B7E0-9236-474E-82FE-64ED313C3DC8}">
      <dgm:prSet/>
      <dgm:spPr/>
      <dgm:t>
        <a:bodyPr/>
        <a:lstStyle/>
        <a:p>
          <a:endParaRPr lang="en-US"/>
        </a:p>
      </dgm:t>
    </dgm:pt>
    <dgm:pt modelId="{6A99508F-C33C-4F64-ACE5-F94EEC3AE320}" type="pres">
      <dgm:prSet presAssocID="{9E4928C9-AFD1-4D7B-9FBF-494B7200ADF2}" presName="root" presStyleCnt="0">
        <dgm:presLayoutVars>
          <dgm:dir/>
          <dgm:resizeHandles val="exact"/>
        </dgm:presLayoutVars>
      </dgm:prSet>
      <dgm:spPr/>
    </dgm:pt>
    <dgm:pt modelId="{72ECAFE4-694F-4C86-A956-48F6511C5A72}" type="pres">
      <dgm:prSet presAssocID="{191C0D56-4C60-48F4-8AEB-529A66D166BC}" presName="compNode" presStyleCnt="0"/>
      <dgm:spPr/>
    </dgm:pt>
    <dgm:pt modelId="{B68A248A-4D89-46DC-AF68-D0A8FAA76CD3}" type="pres">
      <dgm:prSet presAssocID="{191C0D56-4C60-48F4-8AEB-529A66D166BC}" presName="iconBgRect" presStyleLbl="bgShp" presStyleIdx="0" presStyleCnt="5"/>
      <dgm:spPr/>
    </dgm:pt>
    <dgm:pt modelId="{BB6E94CC-5EA0-405A-AD6A-3AF6BD20433F}" type="pres">
      <dgm:prSet presAssocID="{191C0D56-4C60-48F4-8AEB-529A66D166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5939BD7-057F-4315-8829-A9A76C98F674}" type="pres">
      <dgm:prSet presAssocID="{191C0D56-4C60-48F4-8AEB-529A66D166BC}" presName="spaceRect" presStyleCnt="0"/>
      <dgm:spPr/>
    </dgm:pt>
    <dgm:pt modelId="{FBA9E460-649E-484D-A69D-D741D1FEAE60}" type="pres">
      <dgm:prSet presAssocID="{191C0D56-4C60-48F4-8AEB-529A66D166BC}" presName="textRect" presStyleLbl="revTx" presStyleIdx="0" presStyleCnt="5">
        <dgm:presLayoutVars>
          <dgm:chMax val="1"/>
          <dgm:chPref val="1"/>
        </dgm:presLayoutVars>
      </dgm:prSet>
      <dgm:spPr/>
    </dgm:pt>
    <dgm:pt modelId="{4D22D157-17C4-436D-961D-C150DF05C9DA}" type="pres">
      <dgm:prSet presAssocID="{E5257F3E-A920-4C93-AF55-E565BDF5A053}" presName="sibTrans" presStyleCnt="0"/>
      <dgm:spPr/>
    </dgm:pt>
    <dgm:pt modelId="{407CEABC-FEF2-4AA4-865B-3A1D12166B42}" type="pres">
      <dgm:prSet presAssocID="{C253AE6A-6E35-4CAE-8267-296416A32379}" presName="compNode" presStyleCnt="0"/>
      <dgm:spPr/>
    </dgm:pt>
    <dgm:pt modelId="{6AE83655-8CE0-4ACF-83A1-3DEE8684F68E}" type="pres">
      <dgm:prSet presAssocID="{C253AE6A-6E35-4CAE-8267-296416A32379}" presName="iconBgRect" presStyleLbl="bgShp" presStyleIdx="1" presStyleCnt="5"/>
      <dgm:spPr/>
    </dgm:pt>
    <dgm:pt modelId="{B2350B22-C4EF-40B6-8FE2-410A251179C8}" type="pres">
      <dgm:prSet presAssocID="{C253AE6A-6E35-4CAE-8267-296416A3237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09C91D5-5ECA-4EAC-8D72-EF542CE5C25B}" type="pres">
      <dgm:prSet presAssocID="{C253AE6A-6E35-4CAE-8267-296416A32379}" presName="spaceRect" presStyleCnt="0"/>
      <dgm:spPr/>
    </dgm:pt>
    <dgm:pt modelId="{C39D4513-98C9-4969-AA4D-3E27874CCCF4}" type="pres">
      <dgm:prSet presAssocID="{C253AE6A-6E35-4CAE-8267-296416A32379}" presName="textRect" presStyleLbl="revTx" presStyleIdx="1" presStyleCnt="5">
        <dgm:presLayoutVars>
          <dgm:chMax val="1"/>
          <dgm:chPref val="1"/>
        </dgm:presLayoutVars>
      </dgm:prSet>
      <dgm:spPr/>
    </dgm:pt>
    <dgm:pt modelId="{9059A832-490B-4EFE-A9D5-4FE68212991A}" type="pres">
      <dgm:prSet presAssocID="{B9FF3491-5E85-45DD-9577-169E3DD7C131}" presName="sibTrans" presStyleCnt="0"/>
      <dgm:spPr/>
    </dgm:pt>
    <dgm:pt modelId="{5ABAB9B9-34E0-4372-8B2F-F241A16CAA66}" type="pres">
      <dgm:prSet presAssocID="{680FC85B-1968-4BCD-A4A2-77D791479F81}" presName="compNode" presStyleCnt="0"/>
      <dgm:spPr/>
    </dgm:pt>
    <dgm:pt modelId="{EC7628B5-E098-4C7D-9CC0-3C805C05BE80}" type="pres">
      <dgm:prSet presAssocID="{680FC85B-1968-4BCD-A4A2-77D791479F81}" presName="iconBgRect" presStyleLbl="bgShp" presStyleIdx="2" presStyleCnt="5"/>
      <dgm:spPr/>
    </dgm:pt>
    <dgm:pt modelId="{127BE109-5D89-4725-8DA3-9FC6F74FA0F3}" type="pres">
      <dgm:prSet presAssocID="{680FC85B-1968-4BCD-A4A2-77D791479F8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FA274C9-2110-48D9-8ABE-6ACD5E386B29}" type="pres">
      <dgm:prSet presAssocID="{680FC85B-1968-4BCD-A4A2-77D791479F81}" presName="spaceRect" presStyleCnt="0"/>
      <dgm:spPr/>
    </dgm:pt>
    <dgm:pt modelId="{05C7F294-8E12-4CD4-816A-5C1E80DF6F72}" type="pres">
      <dgm:prSet presAssocID="{680FC85B-1968-4BCD-A4A2-77D791479F81}" presName="textRect" presStyleLbl="revTx" presStyleIdx="2" presStyleCnt="5">
        <dgm:presLayoutVars>
          <dgm:chMax val="1"/>
          <dgm:chPref val="1"/>
        </dgm:presLayoutVars>
      </dgm:prSet>
      <dgm:spPr/>
    </dgm:pt>
    <dgm:pt modelId="{2017F821-5484-4D0E-B16A-E7DDCCFB0E77}" type="pres">
      <dgm:prSet presAssocID="{CFACA018-2BD4-4B9B-8188-5DCC907F38D0}" presName="sibTrans" presStyleCnt="0"/>
      <dgm:spPr/>
    </dgm:pt>
    <dgm:pt modelId="{992BEFBB-C6E1-41B9-B484-CB6E871FB2D2}" type="pres">
      <dgm:prSet presAssocID="{8C22A0EF-B762-4203-9BCB-365E1B002992}" presName="compNode" presStyleCnt="0"/>
      <dgm:spPr/>
    </dgm:pt>
    <dgm:pt modelId="{45A57CB2-7235-41D1-8678-001C686548F6}" type="pres">
      <dgm:prSet presAssocID="{8C22A0EF-B762-4203-9BCB-365E1B002992}" presName="iconBgRect" presStyleLbl="bgShp" presStyleIdx="3" presStyleCnt="5"/>
      <dgm:spPr/>
    </dgm:pt>
    <dgm:pt modelId="{ADF760CE-895A-435D-95D9-89145696D3B1}" type="pres">
      <dgm:prSet presAssocID="{8C22A0EF-B762-4203-9BCB-365E1B00299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8D5AD4E2-A11A-467E-AAC1-4827CDBCB11F}" type="pres">
      <dgm:prSet presAssocID="{8C22A0EF-B762-4203-9BCB-365E1B002992}" presName="spaceRect" presStyleCnt="0"/>
      <dgm:spPr/>
    </dgm:pt>
    <dgm:pt modelId="{32715671-56AC-4A06-9AF7-5BC0917FCEBB}" type="pres">
      <dgm:prSet presAssocID="{8C22A0EF-B762-4203-9BCB-365E1B002992}" presName="textRect" presStyleLbl="revTx" presStyleIdx="3" presStyleCnt="5">
        <dgm:presLayoutVars>
          <dgm:chMax val="1"/>
          <dgm:chPref val="1"/>
        </dgm:presLayoutVars>
      </dgm:prSet>
      <dgm:spPr/>
    </dgm:pt>
    <dgm:pt modelId="{50ECB82F-9506-42F8-AE58-FA57D478C234}" type="pres">
      <dgm:prSet presAssocID="{A8EE823B-4568-4F90-AA4D-7E7CC18E82AA}" presName="sibTrans" presStyleCnt="0"/>
      <dgm:spPr/>
    </dgm:pt>
    <dgm:pt modelId="{3641FC8A-CA3D-4788-9FE0-EBB92BE8E55E}" type="pres">
      <dgm:prSet presAssocID="{5047565C-D6E6-454F-921D-74F4C42D305E}" presName="compNode" presStyleCnt="0"/>
      <dgm:spPr/>
    </dgm:pt>
    <dgm:pt modelId="{47D894C9-3F06-4050-A8FA-C35C2AF422FD}" type="pres">
      <dgm:prSet presAssocID="{5047565C-D6E6-454F-921D-74F4C42D305E}" presName="iconBgRect" presStyleLbl="bgShp" presStyleIdx="4" presStyleCnt="5"/>
      <dgm:spPr/>
    </dgm:pt>
    <dgm:pt modelId="{416DBD66-C176-440E-8FCC-35AA4AC544FB}" type="pres">
      <dgm:prSet presAssocID="{5047565C-D6E6-454F-921D-74F4C42D305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18668AC-8700-4667-9073-3BFB1CAB9180}" type="pres">
      <dgm:prSet presAssocID="{5047565C-D6E6-454F-921D-74F4C42D305E}" presName="spaceRect" presStyleCnt="0"/>
      <dgm:spPr/>
    </dgm:pt>
    <dgm:pt modelId="{26BFA629-DF58-4C38-94E6-20222819D146}" type="pres">
      <dgm:prSet presAssocID="{5047565C-D6E6-454F-921D-74F4C42D305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4502B00-9D3F-4F46-B55A-1F2697EEB404}" srcId="{9E4928C9-AFD1-4D7B-9FBF-494B7200ADF2}" destId="{8C22A0EF-B762-4203-9BCB-365E1B002992}" srcOrd="3" destOrd="0" parTransId="{FFE80063-A5FF-46A0-8180-3BD93E44AB95}" sibTransId="{A8EE823B-4568-4F90-AA4D-7E7CC18E82AA}"/>
    <dgm:cxn modelId="{2AE52A0D-A865-4EEF-91DC-68E4A4965F4E}" type="presOf" srcId="{191C0D56-4C60-48F4-8AEB-529A66D166BC}" destId="{FBA9E460-649E-484D-A69D-D741D1FEAE60}" srcOrd="0" destOrd="0" presId="urn:microsoft.com/office/officeart/2018/5/layout/IconCircleLabelList"/>
    <dgm:cxn modelId="{48BE6731-ED6B-45AE-B65B-35890E4129C7}" type="presOf" srcId="{9E4928C9-AFD1-4D7B-9FBF-494B7200ADF2}" destId="{6A99508F-C33C-4F64-ACE5-F94EEC3AE320}" srcOrd="0" destOrd="0" presId="urn:microsoft.com/office/officeart/2018/5/layout/IconCircleLabelList"/>
    <dgm:cxn modelId="{0C004E38-24FF-4F3A-9892-DBEE514CCCA3}" type="presOf" srcId="{680FC85B-1968-4BCD-A4A2-77D791479F81}" destId="{05C7F294-8E12-4CD4-816A-5C1E80DF6F72}" srcOrd="0" destOrd="0" presId="urn:microsoft.com/office/officeart/2018/5/layout/IconCircleLabelList"/>
    <dgm:cxn modelId="{4285043C-0832-475A-9D4C-2EDCBA55BDB7}" srcId="{9E4928C9-AFD1-4D7B-9FBF-494B7200ADF2}" destId="{191C0D56-4C60-48F4-8AEB-529A66D166BC}" srcOrd="0" destOrd="0" parTransId="{BC1C1050-E78B-4609-ADB5-D4F530522385}" sibTransId="{E5257F3E-A920-4C93-AF55-E565BDF5A053}"/>
    <dgm:cxn modelId="{8AEE88B6-A473-4D84-B2B2-0D45F2BB1E48}" type="presOf" srcId="{5047565C-D6E6-454F-921D-74F4C42D305E}" destId="{26BFA629-DF58-4C38-94E6-20222819D146}" srcOrd="0" destOrd="0" presId="urn:microsoft.com/office/officeart/2018/5/layout/IconCircleLabelList"/>
    <dgm:cxn modelId="{711D42C5-4FFC-455F-8ADD-472BB2725A3D}" type="presOf" srcId="{8C22A0EF-B762-4203-9BCB-365E1B002992}" destId="{32715671-56AC-4A06-9AF7-5BC0917FCEBB}" srcOrd="0" destOrd="0" presId="urn:microsoft.com/office/officeart/2018/5/layout/IconCircleLabelList"/>
    <dgm:cxn modelId="{656B37CC-DB3F-4131-B97B-B35C44371949}" srcId="{9E4928C9-AFD1-4D7B-9FBF-494B7200ADF2}" destId="{680FC85B-1968-4BCD-A4A2-77D791479F81}" srcOrd="2" destOrd="0" parTransId="{47EF5AB9-BE90-4AC3-BA9E-153B2402C6E1}" sibTransId="{CFACA018-2BD4-4B9B-8188-5DCC907F38D0}"/>
    <dgm:cxn modelId="{3FB4B7E0-9236-474E-82FE-64ED313C3DC8}" srcId="{9E4928C9-AFD1-4D7B-9FBF-494B7200ADF2}" destId="{5047565C-D6E6-454F-921D-74F4C42D305E}" srcOrd="4" destOrd="0" parTransId="{591897A3-8C87-488C-8588-1F095656545C}" sibTransId="{ECB6656A-8A91-45D8-9032-FFEF55AEA973}"/>
    <dgm:cxn modelId="{3FA860EA-954D-40FA-95AF-5E7C51A8F2D9}" type="presOf" srcId="{C253AE6A-6E35-4CAE-8267-296416A32379}" destId="{C39D4513-98C9-4969-AA4D-3E27874CCCF4}" srcOrd="0" destOrd="0" presId="urn:microsoft.com/office/officeart/2018/5/layout/IconCircleLabelList"/>
    <dgm:cxn modelId="{02A562EB-1F3A-44AB-A00F-57AA3247AC27}" srcId="{9E4928C9-AFD1-4D7B-9FBF-494B7200ADF2}" destId="{C253AE6A-6E35-4CAE-8267-296416A32379}" srcOrd="1" destOrd="0" parTransId="{8E99A538-3478-40BF-ACF4-1D9746FFDCDD}" sibTransId="{B9FF3491-5E85-45DD-9577-169E3DD7C131}"/>
    <dgm:cxn modelId="{D6F4C9C3-69A7-4BD3-93AF-DEF2BDB6392C}" type="presParOf" srcId="{6A99508F-C33C-4F64-ACE5-F94EEC3AE320}" destId="{72ECAFE4-694F-4C86-A956-48F6511C5A72}" srcOrd="0" destOrd="0" presId="urn:microsoft.com/office/officeart/2018/5/layout/IconCircleLabelList"/>
    <dgm:cxn modelId="{D0EA9042-D29E-4228-80A3-984C4AF3AB6E}" type="presParOf" srcId="{72ECAFE4-694F-4C86-A956-48F6511C5A72}" destId="{B68A248A-4D89-46DC-AF68-D0A8FAA76CD3}" srcOrd="0" destOrd="0" presId="urn:microsoft.com/office/officeart/2018/5/layout/IconCircleLabelList"/>
    <dgm:cxn modelId="{486B8E87-B23F-44ED-9F2F-C4BD2676E849}" type="presParOf" srcId="{72ECAFE4-694F-4C86-A956-48F6511C5A72}" destId="{BB6E94CC-5EA0-405A-AD6A-3AF6BD20433F}" srcOrd="1" destOrd="0" presId="urn:microsoft.com/office/officeart/2018/5/layout/IconCircleLabelList"/>
    <dgm:cxn modelId="{C9F937E4-B1F8-4DFC-900B-AD6CB53D6F59}" type="presParOf" srcId="{72ECAFE4-694F-4C86-A956-48F6511C5A72}" destId="{35939BD7-057F-4315-8829-A9A76C98F674}" srcOrd="2" destOrd="0" presId="urn:microsoft.com/office/officeart/2018/5/layout/IconCircleLabelList"/>
    <dgm:cxn modelId="{683C7EDC-1E5A-4666-B21E-A795F3C2DE07}" type="presParOf" srcId="{72ECAFE4-694F-4C86-A956-48F6511C5A72}" destId="{FBA9E460-649E-484D-A69D-D741D1FEAE60}" srcOrd="3" destOrd="0" presId="urn:microsoft.com/office/officeart/2018/5/layout/IconCircleLabelList"/>
    <dgm:cxn modelId="{295977CE-8F08-47E6-94A3-08FE144D1179}" type="presParOf" srcId="{6A99508F-C33C-4F64-ACE5-F94EEC3AE320}" destId="{4D22D157-17C4-436D-961D-C150DF05C9DA}" srcOrd="1" destOrd="0" presId="urn:microsoft.com/office/officeart/2018/5/layout/IconCircleLabelList"/>
    <dgm:cxn modelId="{57D76EDA-57AD-494E-B0C3-CD1FFFC8800F}" type="presParOf" srcId="{6A99508F-C33C-4F64-ACE5-F94EEC3AE320}" destId="{407CEABC-FEF2-4AA4-865B-3A1D12166B42}" srcOrd="2" destOrd="0" presId="urn:microsoft.com/office/officeart/2018/5/layout/IconCircleLabelList"/>
    <dgm:cxn modelId="{D913475A-F2EC-480D-A4F4-7595936AB7C7}" type="presParOf" srcId="{407CEABC-FEF2-4AA4-865B-3A1D12166B42}" destId="{6AE83655-8CE0-4ACF-83A1-3DEE8684F68E}" srcOrd="0" destOrd="0" presId="urn:microsoft.com/office/officeart/2018/5/layout/IconCircleLabelList"/>
    <dgm:cxn modelId="{80347CFE-36BD-46FC-896B-07A597BA2E80}" type="presParOf" srcId="{407CEABC-FEF2-4AA4-865B-3A1D12166B42}" destId="{B2350B22-C4EF-40B6-8FE2-410A251179C8}" srcOrd="1" destOrd="0" presId="urn:microsoft.com/office/officeart/2018/5/layout/IconCircleLabelList"/>
    <dgm:cxn modelId="{3A82F609-6E2A-45D1-9303-1D65B9841EFE}" type="presParOf" srcId="{407CEABC-FEF2-4AA4-865B-3A1D12166B42}" destId="{C09C91D5-5ECA-4EAC-8D72-EF542CE5C25B}" srcOrd="2" destOrd="0" presId="urn:microsoft.com/office/officeart/2018/5/layout/IconCircleLabelList"/>
    <dgm:cxn modelId="{8DB1F204-EC74-4578-9650-60E9D4BF5765}" type="presParOf" srcId="{407CEABC-FEF2-4AA4-865B-3A1D12166B42}" destId="{C39D4513-98C9-4969-AA4D-3E27874CCCF4}" srcOrd="3" destOrd="0" presId="urn:microsoft.com/office/officeart/2018/5/layout/IconCircleLabelList"/>
    <dgm:cxn modelId="{6700ECAF-7EDA-459F-804D-7713BB2DF245}" type="presParOf" srcId="{6A99508F-C33C-4F64-ACE5-F94EEC3AE320}" destId="{9059A832-490B-4EFE-A9D5-4FE68212991A}" srcOrd="3" destOrd="0" presId="urn:microsoft.com/office/officeart/2018/5/layout/IconCircleLabelList"/>
    <dgm:cxn modelId="{DCA1FE4A-1952-4E64-B0A4-0FAA45EBDEB2}" type="presParOf" srcId="{6A99508F-C33C-4F64-ACE5-F94EEC3AE320}" destId="{5ABAB9B9-34E0-4372-8B2F-F241A16CAA66}" srcOrd="4" destOrd="0" presId="urn:microsoft.com/office/officeart/2018/5/layout/IconCircleLabelList"/>
    <dgm:cxn modelId="{ADF8ECD6-693C-44E3-AF35-7BD9B726A66C}" type="presParOf" srcId="{5ABAB9B9-34E0-4372-8B2F-F241A16CAA66}" destId="{EC7628B5-E098-4C7D-9CC0-3C805C05BE80}" srcOrd="0" destOrd="0" presId="urn:microsoft.com/office/officeart/2018/5/layout/IconCircleLabelList"/>
    <dgm:cxn modelId="{0B045B14-656C-4729-B201-E97B3C3675C0}" type="presParOf" srcId="{5ABAB9B9-34E0-4372-8B2F-F241A16CAA66}" destId="{127BE109-5D89-4725-8DA3-9FC6F74FA0F3}" srcOrd="1" destOrd="0" presId="urn:microsoft.com/office/officeart/2018/5/layout/IconCircleLabelList"/>
    <dgm:cxn modelId="{78D82264-A4EE-448E-9BD3-D4E1F6F2FF3B}" type="presParOf" srcId="{5ABAB9B9-34E0-4372-8B2F-F241A16CAA66}" destId="{2FA274C9-2110-48D9-8ABE-6ACD5E386B29}" srcOrd="2" destOrd="0" presId="urn:microsoft.com/office/officeart/2018/5/layout/IconCircleLabelList"/>
    <dgm:cxn modelId="{4784D704-53B1-4491-BEEE-35076A033664}" type="presParOf" srcId="{5ABAB9B9-34E0-4372-8B2F-F241A16CAA66}" destId="{05C7F294-8E12-4CD4-816A-5C1E80DF6F72}" srcOrd="3" destOrd="0" presId="urn:microsoft.com/office/officeart/2018/5/layout/IconCircleLabelList"/>
    <dgm:cxn modelId="{18AD5B24-CE49-4D34-A322-539A1FC4E4AF}" type="presParOf" srcId="{6A99508F-C33C-4F64-ACE5-F94EEC3AE320}" destId="{2017F821-5484-4D0E-B16A-E7DDCCFB0E77}" srcOrd="5" destOrd="0" presId="urn:microsoft.com/office/officeart/2018/5/layout/IconCircleLabelList"/>
    <dgm:cxn modelId="{5A897543-A1CD-4828-8F1D-CD5543D1D618}" type="presParOf" srcId="{6A99508F-C33C-4F64-ACE5-F94EEC3AE320}" destId="{992BEFBB-C6E1-41B9-B484-CB6E871FB2D2}" srcOrd="6" destOrd="0" presId="urn:microsoft.com/office/officeart/2018/5/layout/IconCircleLabelList"/>
    <dgm:cxn modelId="{33E92DEF-30E4-4CEA-B021-63C2A182AA79}" type="presParOf" srcId="{992BEFBB-C6E1-41B9-B484-CB6E871FB2D2}" destId="{45A57CB2-7235-41D1-8678-001C686548F6}" srcOrd="0" destOrd="0" presId="urn:microsoft.com/office/officeart/2018/5/layout/IconCircleLabelList"/>
    <dgm:cxn modelId="{C6328E91-3720-4CD6-BE96-02B712656964}" type="presParOf" srcId="{992BEFBB-C6E1-41B9-B484-CB6E871FB2D2}" destId="{ADF760CE-895A-435D-95D9-89145696D3B1}" srcOrd="1" destOrd="0" presId="urn:microsoft.com/office/officeart/2018/5/layout/IconCircleLabelList"/>
    <dgm:cxn modelId="{A0E35A0A-562B-4006-93A5-ECB9D826E325}" type="presParOf" srcId="{992BEFBB-C6E1-41B9-B484-CB6E871FB2D2}" destId="{8D5AD4E2-A11A-467E-AAC1-4827CDBCB11F}" srcOrd="2" destOrd="0" presId="urn:microsoft.com/office/officeart/2018/5/layout/IconCircleLabelList"/>
    <dgm:cxn modelId="{6C37C822-8875-4E55-838D-EB15088BEDE7}" type="presParOf" srcId="{992BEFBB-C6E1-41B9-B484-CB6E871FB2D2}" destId="{32715671-56AC-4A06-9AF7-5BC0917FCEBB}" srcOrd="3" destOrd="0" presId="urn:microsoft.com/office/officeart/2018/5/layout/IconCircleLabelList"/>
    <dgm:cxn modelId="{6D243064-C558-49E0-9986-EA44569A4BA3}" type="presParOf" srcId="{6A99508F-C33C-4F64-ACE5-F94EEC3AE320}" destId="{50ECB82F-9506-42F8-AE58-FA57D478C234}" srcOrd="7" destOrd="0" presId="urn:microsoft.com/office/officeart/2018/5/layout/IconCircleLabelList"/>
    <dgm:cxn modelId="{D4E815E4-3275-4800-BAFC-3E08222575B3}" type="presParOf" srcId="{6A99508F-C33C-4F64-ACE5-F94EEC3AE320}" destId="{3641FC8A-CA3D-4788-9FE0-EBB92BE8E55E}" srcOrd="8" destOrd="0" presId="urn:microsoft.com/office/officeart/2018/5/layout/IconCircleLabelList"/>
    <dgm:cxn modelId="{2C6076E4-6FDA-40A6-8701-7358ACB9C9BD}" type="presParOf" srcId="{3641FC8A-CA3D-4788-9FE0-EBB92BE8E55E}" destId="{47D894C9-3F06-4050-A8FA-C35C2AF422FD}" srcOrd="0" destOrd="0" presId="urn:microsoft.com/office/officeart/2018/5/layout/IconCircleLabelList"/>
    <dgm:cxn modelId="{82ECF6BA-F055-4A4B-8463-993953492F46}" type="presParOf" srcId="{3641FC8A-CA3D-4788-9FE0-EBB92BE8E55E}" destId="{416DBD66-C176-440E-8FCC-35AA4AC544FB}" srcOrd="1" destOrd="0" presId="urn:microsoft.com/office/officeart/2018/5/layout/IconCircleLabelList"/>
    <dgm:cxn modelId="{9CDABF44-157E-42B1-92F5-B8700DE39C40}" type="presParOf" srcId="{3641FC8A-CA3D-4788-9FE0-EBB92BE8E55E}" destId="{F18668AC-8700-4667-9073-3BFB1CAB9180}" srcOrd="2" destOrd="0" presId="urn:microsoft.com/office/officeart/2018/5/layout/IconCircleLabelList"/>
    <dgm:cxn modelId="{3F064EB7-FDA2-439E-B159-2CD4D2920054}" type="presParOf" srcId="{3641FC8A-CA3D-4788-9FE0-EBB92BE8E55E}" destId="{26BFA629-DF58-4C38-94E6-20222819D14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7AADE5-42DB-443B-B816-6FB11456AA6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3A08EC-257A-48E3-AD4E-A51A8708D7EA}">
      <dgm:prSet/>
      <dgm:spPr/>
      <dgm:t>
        <a:bodyPr/>
        <a:lstStyle/>
        <a:p>
          <a:pPr>
            <a:defRPr b="1"/>
          </a:pPr>
          <a:r>
            <a:rPr lang="en-US"/>
            <a:t>Strengths:</a:t>
          </a:r>
        </a:p>
      </dgm:t>
    </dgm:pt>
    <dgm:pt modelId="{CE7C9757-E98A-45EF-9045-96DDCB112920}" type="parTrans" cxnId="{E9F063BE-5461-453C-A51F-A45675A862BA}">
      <dgm:prSet/>
      <dgm:spPr/>
      <dgm:t>
        <a:bodyPr/>
        <a:lstStyle/>
        <a:p>
          <a:endParaRPr lang="en-US"/>
        </a:p>
      </dgm:t>
    </dgm:pt>
    <dgm:pt modelId="{26DAE613-3B51-41C8-A437-70E16BF96554}" type="sibTrans" cxnId="{E9F063BE-5461-453C-A51F-A45675A862BA}">
      <dgm:prSet/>
      <dgm:spPr/>
      <dgm:t>
        <a:bodyPr/>
        <a:lstStyle/>
        <a:p>
          <a:endParaRPr lang="en-US"/>
        </a:p>
      </dgm:t>
    </dgm:pt>
    <dgm:pt modelId="{BC05EA0C-71BA-4A95-8FA5-855A573E97E9}">
      <dgm:prSet/>
      <dgm:spPr/>
      <dgm:t>
        <a:bodyPr/>
        <a:lstStyle/>
        <a:p>
          <a:r>
            <a:rPr lang="en-US"/>
            <a:t>High bandwidth and low latency suitable for real-time processing</a:t>
          </a:r>
        </a:p>
      </dgm:t>
    </dgm:pt>
    <dgm:pt modelId="{06CB49B8-219C-4E27-9D85-C9D30E99F4E0}" type="parTrans" cxnId="{D6488131-7453-44A8-A755-81796F2967DD}">
      <dgm:prSet/>
      <dgm:spPr/>
      <dgm:t>
        <a:bodyPr/>
        <a:lstStyle/>
        <a:p>
          <a:endParaRPr lang="en-US"/>
        </a:p>
      </dgm:t>
    </dgm:pt>
    <dgm:pt modelId="{22B4E4A5-6559-4D4F-9C4F-CF24D5C63B01}" type="sibTrans" cxnId="{D6488131-7453-44A8-A755-81796F2967DD}">
      <dgm:prSet/>
      <dgm:spPr/>
      <dgm:t>
        <a:bodyPr/>
        <a:lstStyle/>
        <a:p>
          <a:endParaRPr lang="en-US"/>
        </a:p>
      </dgm:t>
    </dgm:pt>
    <dgm:pt modelId="{23DD0053-5E78-4BF6-BF1D-5BBB5FAF790D}">
      <dgm:prSet/>
      <dgm:spPr/>
      <dgm:t>
        <a:bodyPr/>
        <a:lstStyle/>
        <a:p>
          <a:r>
            <a:rPr lang="en-US"/>
            <a:t>Potential for significantly lower energy consumption than electronics</a:t>
          </a:r>
        </a:p>
      </dgm:t>
    </dgm:pt>
    <dgm:pt modelId="{3E63D10D-0CEF-4D89-AA3A-7B42264B682E}" type="parTrans" cxnId="{B65B7B84-3AF8-4342-AA0F-7C2EB9FADB69}">
      <dgm:prSet/>
      <dgm:spPr/>
      <dgm:t>
        <a:bodyPr/>
        <a:lstStyle/>
        <a:p>
          <a:endParaRPr lang="en-US"/>
        </a:p>
      </dgm:t>
    </dgm:pt>
    <dgm:pt modelId="{A3DDE9FD-4E09-45CD-8BC8-5E46B8C06021}" type="sibTrans" cxnId="{B65B7B84-3AF8-4342-AA0F-7C2EB9FADB69}">
      <dgm:prSet/>
      <dgm:spPr/>
      <dgm:t>
        <a:bodyPr/>
        <a:lstStyle/>
        <a:p>
          <a:endParaRPr lang="en-US"/>
        </a:p>
      </dgm:t>
    </dgm:pt>
    <dgm:pt modelId="{1A00DAD0-B1F1-465C-8DB1-9B49FCB3360A}">
      <dgm:prSet/>
      <dgm:spPr/>
      <dgm:t>
        <a:bodyPr/>
        <a:lstStyle/>
        <a:p>
          <a:r>
            <a:rPr lang="en-US"/>
            <a:t>Natural fit for processing optical signals in communications</a:t>
          </a:r>
        </a:p>
      </dgm:t>
    </dgm:pt>
    <dgm:pt modelId="{1CA3B00D-2BCD-42E4-A3E9-0FCF9A3BF4E6}" type="parTrans" cxnId="{9385F796-2D1A-450A-BA15-9467830287D6}">
      <dgm:prSet/>
      <dgm:spPr/>
      <dgm:t>
        <a:bodyPr/>
        <a:lstStyle/>
        <a:p>
          <a:endParaRPr lang="en-US"/>
        </a:p>
      </dgm:t>
    </dgm:pt>
    <dgm:pt modelId="{E698FFFC-8965-4FA3-952D-A41D0C8DDDC8}" type="sibTrans" cxnId="{9385F796-2D1A-450A-BA15-9467830287D6}">
      <dgm:prSet/>
      <dgm:spPr/>
      <dgm:t>
        <a:bodyPr/>
        <a:lstStyle/>
        <a:p>
          <a:endParaRPr lang="en-US"/>
        </a:p>
      </dgm:t>
    </dgm:pt>
    <dgm:pt modelId="{2BFCAFF4-DF82-4B1E-A386-3BA65AAE0E4D}">
      <dgm:prSet/>
      <dgm:spPr/>
      <dgm:t>
        <a:bodyPr/>
        <a:lstStyle/>
        <a:p>
          <a:pPr>
            <a:defRPr b="1"/>
          </a:pPr>
          <a:r>
            <a:rPr lang="en-US"/>
            <a:t>Weaknesses:</a:t>
          </a:r>
        </a:p>
      </dgm:t>
    </dgm:pt>
    <dgm:pt modelId="{51B2872C-1979-4964-B1FF-1849972B60FB}" type="parTrans" cxnId="{DED80B2A-6D3C-47FF-BDD9-C307C26C6367}">
      <dgm:prSet/>
      <dgm:spPr/>
      <dgm:t>
        <a:bodyPr/>
        <a:lstStyle/>
        <a:p>
          <a:endParaRPr lang="en-US"/>
        </a:p>
      </dgm:t>
    </dgm:pt>
    <dgm:pt modelId="{5CF67536-E01D-4EF7-8F65-EA4086984E29}" type="sibTrans" cxnId="{DED80B2A-6D3C-47FF-BDD9-C307C26C6367}">
      <dgm:prSet/>
      <dgm:spPr/>
      <dgm:t>
        <a:bodyPr/>
        <a:lstStyle/>
        <a:p>
          <a:endParaRPr lang="en-US"/>
        </a:p>
      </dgm:t>
    </dgm:pt>
    <dgm:pt modelId="{C5B41243-DC20-4C84-BD93-55BEFA893AED}">
      <dgm:prSet/>
      <dgm:spPr/>
      <dgm:t>
        <a:bodyPr/>
        <a:lstStyle/>
        <a:p>
          <a:r>
            <a:rPr lang="en-US"/>
            <a:t>Limited scale compared to electronic neural networks (hundreds vs. millions of neurons)</a:t>
          </a:r>
        </a:p>
      </dgm:t>
    </dgm:pt>
    <dgm:pt modelId="{E73666BE-C64F-4CF9-B357-546B55546014}" type="parTrans" cxnId="{E7F1E7BD-8542-4B07-A5BE-FA5CC9CE5075}">
      <dgm:prSet/>
      <dgm:spPr/>
      <dgm:t>
        <a:bodyPr/>
        <a:lstStyle/>
        <a:p>
          <a:endParaRPr lang="en-US"/>
        </a:p>
      </dgm:t>
    </dgm:pt>
    <dgm:pt modelId="{F65C6B3E-8A8B-4B50-B1D5-BBEF23CE1CB8}" type="sibTrans" cxnId="{E7F1E7BD-8542-4B07-A5BE-FA5CC9CE5075}">
      <dgm:prSet/>
      <dgm:spPr/>
      <dgm:t>
        <a:bodyPr/>
        <a:lstStyle/>
        <a:p>
          <a:endParaRPr lang="en-US"/>
        </a:p>
      </dgm:t>
    </dgm:pt>
    <dgm:pt modelId="{C2212C46-7369-4B3B-A146-BD14E03A355B}">
      <dgm:prSet/>
      <dgm:spPr/>
      <dgm:t>
        <a:bodyPr/>
        <a:lstStyle/>
        <a:p>
          <a:r>
            <a:rPr lang="en-US"/>
            <a:t>Challenges in implementing efficient nonlinear activation functions</a:t>
          </a:r>
        </a:p>
      </dgm:t>
    </dgm:pt>
    <dgm:pt modelId="{AF8094A2-DB16-4068-9E42-FD8612D5938D}" type="parTrans" cxnId="{EEAF3045-4E35-4D5E-B02A-A0DEBD13EFA0}">
      <dgm:prSet/>
      <dgm:spPr/>
      <dgm:t>
        <a:bodyPr/>
        <a:lstStyle/>
        <a:p>
          <a:endParaRPr lang="en-US"/>
        </a:p>
      </dgm:t>
    </dgm:pt>
    <dgm:pt modelId="{806DA624-A497-4320-9F68-8EF264A246B7}" type="sibTrans" cxnId="{EEAF3045-4E35-4D5E-B02A-A0DEBD13EFA0}">
      <dgm:prSet/>
      <dgm:spPr/>
      <dgm:t>
        <a:bodyPr/>
        <a:lstStyle/>
        <a:p>
          <a:endParaRPr lang="en-US"/>
        </a:p>
      </dgm:t>
    </dgm:pt>
    <dgm:pt modelId="{61A6ADF3-A382-47E9-BACB-A6953FEBAF96}">
      <dgm:prSet/>
      <dgm:spPr/>
      <dgm:t>
        <a:bodyPr/>
        <a:lstStyle/>
        <a:p>
          <a:r>
            <a:rPr lang="en-US"/>
            <a:t>Complexity of integrating photonics with electronics</a:t>
          </a:r>
        </a:p>
      </dgm:t>
    </dgm:pt>
    <dgm:pt modelId="{BC5839A9-56D5-44C2-911E-4834234A0951}" type="parTrans" cxnId="{CF8A4745-2B4B-4AD2-8A77-41DE5817DE55}">
      <dgm:prSet/>
      <dgm:spPr/>
      <dgm:t>
        <a:bodyPr/>
        <a:lstStyle/>
        <a:p>
          <a:endParaRPr lang="en-US"/>
        </a:p>
      </dgm:t>
    </dgm:pt>
    <dgm:pt modelId="{55B69537-1715-403D-827A-50D09D5C5D75}" type="sibTrans" cxnId="{CF8A4745-2B4B-4AD2-8A77-41DE5817DE55}">
      <dgm:prSet/>
      <dgm:spPr/>
      <dgm:t>
        <a:bodyPr/>
        <a:lstStyle/>
        <a:p>
          <a:endParaRPr lang="en-US"/>
        </a:p>
      </dgm:t>
    </dgm:pt>
    <dgm:pt modelId="{40AB0296-BA41-4278-B3D4-CEA877C3FFA0}">
      <dgm:prSet/>
      <dgm:spPr/>
      <dgm:t>
        <a:bodyPr/>
        <a:lstStyle/>
        <a:p>
          <a:pPr>
            <a:defRPr b="1"/>
          </a:pPr>
          <a:r>
            <a:rPr lang="en-US"/>
            <a:t>Opportunities:</a:t>
          </a:r>
        </a:p>
      </dgm:t>
    </dgm:pt>
    <dgm:pt modelId="{6A43CB22-8ACD-4D05-81DA-4A0C54A566B9}" type="parTrans" cxnId="{49144BDB-532B-4E26-AE69-1090F44647BE}">
      <dgm:prSet/>
      <dgm:spPr/>
      <dgm:t>
        <a:bodyPr/>
        <a:lstStyle/>
        <a:p>
          <a:endParaRPr lang="en-US"/>
        </a:p>
      </dgm:t>
    </dgm:pt>
    <dgm:pt modelId="{CA5B14E6-000E-49BD-9B82-E5912E1C472B}" type="sibTrans" cxnId="{49144BDB-532B-4E26-AE69-1090F44647BE}">
      <dgm:prSet/>
      <dgm:spPr/>
      <dgm:t>
        <a:bodyPr/>
        <a:lstStyle/>
        <a:p>
          <a:endParaRPr lang="en-US"/>
        </a:p>
      </dgm:t>
    </dgm:pt>
    <dgm:pt modelId="{9C342869-4C6D-4D37-B2C9-AEE7FC0D3809}">
      <dgm:prSet/>
      <dgm:spPr/>
      <dgm:t>
        <a:bodyPr/>
        <a:lstStyle/>
        <a:p>
          <a:r>
            <a:rPr lang="en-US"/>
            <a:t>Emerging applications in 5G/6G wireless, edge computing, and scientific instruments</a:t>
          </a:r>
        </a:p>
      </dgm:t>
    </dgm:pt>
    <dgm:pt modelId="{DEC85AEC-CFB7-4AA8-BFB5-9CE01920BA1E}" type="parTrans" cxnId="{DF23EEE3-42FA-4C41-8BC3-787B75948C59}">
      <dgm:prSet/>
      <dgm:spPr/>
      <dgm:t>
        <a:bodyPr/>
        <a:lstStyle/>
        <a:p>
          <a:endParaRPr lang="en-US"/>
        </a:p>
      </dgm:t>
    </dgm:pt>
    <dgm:pt modelId="{09A17E16-3B63-42A5-A85B-A0A3EFC67712}" type="sibTrans" cxnId="{DF23EEE3-42FA-4C41-8BC3-787B75948C59}">
      <dgm:prSet/>
      <dgm:spPr/>
      <dgm:t>
        <a:bodyPr/>
        <a:lstStyle/>
        <a:p>
          <a:endParaRPr lang="en-US"/>
        </a:p>
      </dgm:t>
    </dgm:pt>
    <dgm:pt modelId="{6E842F5D-822D-492A-91A0-7A62A3624111}">
      <dgm:prSet/>
      <dgm:spPr/>
      <dgm:t>
        <a:bodyPr/>
        <a:lstStyle/>
        <a:p>
          <a:r>
            <a:rPr lang="en-US"/>
            <a:t>Potential for quantum-classical hybrid systems</a:t>
          </a:r>
        </a:p>
      </dgm:t>
    </dgm:pt>
    <dgm:pt modelId="{C80F3E37-BDAE-44EC-A6AA-75AAE2E8C747}" type="parTrans" cxnId="{3C92E137-B4F0-480A-9342-774D81985C85}">
      <dgm:prSet/>
      <dgm:spPr/>
      <dgm:t>
        <a:bodyPr/>
        <a:lstStyle/>
        <a:p>
          <a:endParaRPr lang="en-US"/>
        </a:p>
      </dgm:t>
    </dgm:pt>
    <dgm:pt modelId="{A7ABFC53-439A-43C6-8FD7-FCA8B0055415}" type="sibTrans" cxnId="{3C92E137-B4F0-480A-9342-774D81985C85}">
      <dgm:prSet/>
      <dgm:spPr/>
      <dgm:t>
        <a:bodyPr/>
        <a:lstStyle/>
        <a:p>
          <a:endParaRPr lang="en-US"/>
        </a:p>
      </dgm:t>
    </dgm:pt>
    <dgm:pt modelId="{178D7FF5-626B-42A1-B076-EC0B998E7940}">
      <dgm:prSet/>
      <dgm:spPr/>
      <dgm:t>
        <a:bodyPr/>
        <a:lstStyle/>
        <a:p>
          <a:pPr>
            <a:defRPr b="1"/>
          </a:pPr>
          <a:r>
            <a:rPr lang="en-US"/>
            <a:t>Threats:</a:t>
          </a:r>
        </a:p>
      </dgm:t>
    </dgm:pt>
    <dgm:pt modelId="{C3F80C5B-0A83-4F9C-B71D-D92C51DD25B7}" type="parTrans" cxnId="{FC5801BE-AA4E-4B77-9E26-DDE60DA4CB5F}">
      <dgm:prSet/>
      <dgm:spPr/>
      <dgm:t>
        <a:bodyPr/>
        <a:lstStyle/>
        <a:p>
          <a:endParaRPr lang="en-US"/>
        </a:p>
      </dgm:t>
    </dgm:pt>
    <dgm:pt modelId="{6E312C43-D97B-4152-9A84-53D068866241}" type="sibTrans" cxnId="{FC5801BE-AA4E-4B77-9E26-DDE60DA4CB5F}">
      <dgm:prSet/>
      <dgm:spPr/>
      <dgm:t>
        <a:bodyPr/>
        <a:lstStyle/>
        <a:p>
          <a:endParaRPr lang="en-US"/>
        </a:p>
      </dgm:t>
    </dgm:pt>
    <dgm:pt modelId="{563ACF5F-68AF-4C70-9E02-BBC71311F6B5}">
      <dgm:prSet/>
      <dgm:spPr/>
      <dgm:t>
        <a:bodyPr/>
        <a:lstStyle/>
        <a:p>
          <a:r>
            <a:rPr lang="en-US"/>
            <a:t>Rapid progress in electronic neuromorphic hardware</a:t>
          </a:r>
        </a:p>
      </dgm:t>
    </dgm:pt>
    <dgm:pt modelId="{73753FAF-6B7A-4BFC-A20C-8244E97EEEF0}" type="parTrans" cxnId="{40A775FD-AD7D-489D-B9B7-81904DDA4285}">
      <dgm:prSet/>
      <dgm:spPr/>
      <dgm:t>
        <a:bodyPr/>
        <a:lstStyle/>
        <a:p>
          <a:endParaRPr lang="en-US"/>
        </a:p>
      </dgm:t>
    </dgm:pt>
    <dgm:pt modelId="{0B8336D6-3B9E-4E17-AC42-8D7045A7B8C8}" type="sibTrans" cxnId="{40A775FD-AD7D-489D-B9B7-81904DDA4285}">
      <dgm:prSet/>
      <dgm:spPr/>
      <dgm:t>
        <a:bodyPr/>
        <a:lstStyle/>
        <a:p>
          <a:endParaRPr lang="en-US"/>
        </a:p>
      </dgm:t>
    </dgm:pt>
    <dgm:pt modelId="{CEF854F6-557A-49CB-8BCC-D411FD4ABEB1}">
      <dgm:prSet/>
      <dgm:spPr/>
      <dgm:t>
        <a:bodyPr/>
        <a:lstStyle/>
        <a:p>
          <a:r>
            <a:rPr lang="en-US"/>
            <a:t>Need for significant investment in photonic integration technology</a:t>
          </a:r>
        </a:p>
      </dgm:t>
    </dgm:pt>
    <dgm:pt modelId="{3456C6BC-824D-4558-A4CC-72CDD2185DA9}" type="parTrans" cxnId="{4F079E75-D829-4095-93BC-F3087E651BF7}">
      <dgm:prSet/>
      <dgm:spPr/>
      <dgm:t>
        <a:bodyPr/>
        <a:lstStyle/>
        <a:p>
          <a:endParaRPr lang="en-US"/>
        </a:p>
      </dgm:t>
    </dgm:pt>
    <dgm:pt modelId="{13B3D6AD-0641-4CD5-9BD7-C2676DC38BCC}" type="sibTrans" cxnId="{4F079E75-D829-4095-93BC-F3087E651BF7}">
      <dgm:prSet/>
      <dgm:spPr/>
      <dgm:t>
        <a:bodyPr/>
        <a:lstStyle/>
        <a:p>
          <a:endParaRPr lang="en-US"/>
        </a:p>
      </dgm:t>
    </dgm:pt>
    <dgm:pt modelId="{853402CE-6EA8-4309-9ADC-6BE0AF8B44B8}" type="pres">
      <dgm:prSet presAssocID="{727AADE5-42DB-443B-B816-6FB11456AA65}" presName="root" presStyleCnt="0">
        <dgm:presLayoutVars>
          <dgm:dir/>
          <dgm:resizeHandles val="exact"/>
        </dgm:presLayoutVars>
      </dgm:prSet>
      <dgm:spPr/>
    </dgm:pt>
    <dgm:pt modelId="{535DC370-FEFE-4D3F-A559-FD819A0A57BB}" type="pres">
      <dgm:prSet presAssocID="{FA3A08EC-257A-48E3-AD4E-A51A8708D7EA}" presName="compNode" presStyleCnt="0"/>
      <dgm:spPr/>
    </dgm:pt>
    <dgm:pt modelId="{EE011112-2C86-4C8F-980E-323324A17E46}" type="pres">
      <dgm:prSet presAssocID="{FA3A08EC-257A-48E3-AD4E-A51A8708D7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C3D2AB-B161-4412-90A2-F558FDF51CE9}" type="pres">
      <dgm:prSet presAssocID="{FA3A08EC-257A-48E3-AD4E-A51A8708D7EA}" presName="iconSpace" presStyleCnt="0"/>
      <dgm:spPr/>
    </dgm:pt>
    <dgm:pt modelId="{ABF40878-1C7D-48DC-B10B-3B67E034808B}" type="pres">
      <dgm:prSet presAssocID="{FA3A08EC-257A-48E3-AD4E-A51A8708D7EA}" presName="parTx" presStyleLbl="revTx" presStyleIdx="0" presStyleCnt="8">
        <dgm:presLayoutVars>
          <dgm:chMax val="0"/>
          <dgm:chPref val="0"/>
        </dgm:presLayoutVars>
      </dgm:prSet>
      <dgm:spPr/>
    </dgm:pt>
    <dgm:pt modelId="{4E5F870D-D64C-495D-AC89-F938D256098A}" type="pres">
      <dgm:prSet presAssocID="{FA3A08EC-257A-48E3-AD4E-A51A8708D7EA}" presName="txSpace" presStyleCnt="0"/>
      <dgm:spPr/>
    </dgm:pt>
    <dgm:pt modelId="{E681B803-1467-4BBC-A571-E358D22B6DA6}" type="pres">
      <dgm:prSet presAssocID="{FA3A08EC-257A-48E3-AD4E-A51A8708D7EA}" presName="desTx" presStyleLbl="revTx" presStyleIdx="1" presStyleCnt="8">
        <dgm:presLayoutVars/>
      </dgm:prSet>
      <dgm:spPr/>
    </dgm:pt>
    <dgm:pt modelId="{5DFA48A9-D4CC-4DBA-8183-67AA64D23479}" type="pres">
      <dgm:prSet presAssocID="{26DAE613-3B51-41C8-A437-70E16BF96554}" presName="sibTrans" presStyleCnt="0"/>
      <dgm:spPr/>
    </dgm:pt>
    <dgm:pt modelId="{3578C1FB-DF02-4B9B-BFEC-523706732743}" type="pres">
      <dgm:prSet presAssocID="{2BFCAFF4-DF82-4B1E-A386-3BA65AAE0E4D}" presName="compNode" presStyleCnt="0"/>
      <dgm:spPr/>
    </dgm:pt>
    <dgm:pt modelId="{4D9834F1-0A78-4A58-A3E2-C0F1B33BF1B3}" type="pres">
      <dgm:prSet presAssocID="{2BFCAFF4-DF82-4B1E-A386-3BA65AAE0E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61B2EE2A-DF4F-40DF-AD6A-6E47EAB7B2D9}" type="pres">
      <dgm:prSet presAssocID="{2BFCAFF4-DF82-4B1E-A386-3BA65AAE0E4D}" presName="iconSpace" presStyleCnt="0"/>
      <dgm:spPr/>
    </dgm:pt>
    <dgm:pt modelId="{75A1BDEE-2964-433A-AD3B-7A4CC698F1DB}" type="pres">
      <dgm:prSet presAssocID="{2BFCAFF4-DF82-4B1E-A386-3BA65AAE0E4D}" presName="parTx" presStyleLbl="revTx" presStyleIdx="2" presStyleCnt="8">
        <dgm:presLayoutVars>
          <dgm:chMax val="0"/>
          <dgm:chPref val="0"/>
        </dgm:presLayoutVars>
      </dgm:prSet>
      <dgm:spPr/>
    </dgm:pt>
    <dgm:pt modelId="{F0FC6C28-1A98-410A-9F29-B24B97ECBD56}" type="pres">
      <dgm:prSet presAssocID="{2BFCAFF4-DF82-4B1E-A386-3BA65AAE0E4D}" presName="txSpace" presStyleCnt="0"/>
      <dgm:spPr/>
    </dgm:pt>
    <dgm:pt modelId="{23620B96-2F82-40E4-B3D2-EFE86FEF3B0E}" type="pres">
      <dgm:prSet presAssocID="{2BFCAFF4-DF82-4B1E-A386-3BA65AAE0E4D}" presName="desTx" presStyleLbl="revTx" presStyleIdx="3" presStyleCnt="8">
        <dgm:presLayoutVars/>
      </dgm:prSet>
      <dgm:spPr/>
    </dgm:pt>
    <dgm:pt modelId="{6C032B5A-D6C5-47B0-B0DD-60FF1D8F6E72}" type="pres">
      <dgm:prSet presAssocID="{5CF67536-E01D-4EF7-8F65-EA4086984E29}" presName="sibTrans" presStyleCnt="0"/>
      <dgm:spPr/>
    </dgm:pt>
    <dgm:pt modelId="{0078B617-CB12-4D13-BE80-8CDE3C27C877}" type="pres">
      <dgm:prSet presAssocID="{40AB0296-BA41-4278-B3D4-CEA877C3FFA0}" presName="compNode" presStyleCnt="0"/>
      <dgm:spPr/>
    </dgm:pt>
    <dgm:pt modelId="{0C70258F-A1E2-4DBC-80F9-A56B46C15904}" type="pres">
      <dgm:prSet presAssocID="{40AB0296-BA41-4278-B3D4-CEA877C3FF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91D603B2-05DC-4D4A-ABFB-684F1A261AC2}" type="pres">
      <dgm:prSet presAssocID="{40AB0296-BA41-4278-B3D4-CEA877C3FFA0}" presName="iconSpace" presStyleCnt="0"/>
      <dgm:spPr/>
    </dgm:pt>
    <dgm:pt modelId="{B4D3B704-B03C-47D0-81F1-7E8450B89E20}" type="pres">
      <dgm:prSet presAssocID="{40AB0296-BA41-4278-B3D4-CEA877C3FFA0}" presName="parTx" presStyleLbl="revTx" presStyleIdx="4" presStyleCnt="8">
        <dgm:presLayoutVars>
          <dgm:chMax val="0"/>
          <dgm:chPref val="0"/>
        </dgm:presLayoutVars>
      </dgm:prSet>
      <dgm:spPr/>
    </dgm:pt>
    <dgm:pt modelId="{07306E7C-8691-46AD-AF91-B43050859EBC}" type="pres">
      <dgm:prSet presAssocID="{40AB0296-BA41-4278-B3D4-CEA877C3FFA0}" presName="txSpace" presStyleCnt="0"/>
      <dgm:spPr/>
    </dgm:pt>
    <dgm:pt modelId="{916DCD78-5D52-4ECF-9FF0-386E72F006A1}" type="pres">
      <dgm:prSet presAssocID="{40AB0296-BA41-4278-B3D4-CEA877C3FFA0}" presName="desTx" presStyleLbl="revTx" presStyleIdx="5" presStyleCnt="8">
        <dgm:presLayoutVars/>
      </dgm:prSet>
      <dgm:spPr/>
    </dgm:pt>
    <dgm:pt modelId="{3840FAC9-A685-4629-852A-0737207A4514}" type="pres">
      <dgm:prSet presAssocID="{CA5B14E6-000E-49BD-9B82-E5912E1C472B}" presName="sibTrans" presStyleCnt="0"/>
      <dgm:spPr/>
    </dgm:pt>
    <dgm:pt modelId="{94CD0FDB-9C5D-4B49-BFC6-B6139C7E06C2}" type="pres">
      <dgm:prSet presAssocID="{178D7FF5-626B-42A1-B076-EC0B998E7940}" presName="compNode" presStyleCnt="0"/>
      <dgm:spPr/>
    </dgm:pt>
    <dgm:pt modelId="{F8CAB7AF-CCBC-4DD0-BA09-4D930FCF564B}" type="pres">
      <dgm:prSet presAssocID="{178D7FF5-626B-42A1-B076-EC0B998E79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8E2F064-ED8C-4E82-81CA-4A5B5D46A45F}" type="pres">
      <dgm:prSet presAssocID="{178D7FF5-626B-42A1-B076-EC0B998E7940}" presName="iconSpace" presStyleCnt="0"/>
      <dgm:spPr/>
    </dgm:pt>
    <dgm:pt modelId="{B357C97A-2CFE-4A60-B54E-AD99621E22FD}" type="pres">
      <dgm:prSet presAssocID="{178D7FF5-626B-42A1-B076-EC0B998E7940}" presName="parTx" presStyleLbl="revTx" presStyleIdx="6" presStyleCnt="8">
        <dgm:presLayoutVars>
          <dgm:chMax val="0"/>
          <dgm:chPref val="0"/>
        </dgm:presLayoutVars>
      </dgm:prSet>
      <dgm:spPr/>
    </dgm:pt>
    <dgm:pt modelId="{2548AF77-F83C-4D15-A98C-D51AC1411F98}" type="pres">
      <dgm:prSet presAssocID="{178D7FF5-626B-42A1-B076-EC0B998E7940}" presName="txSpace" presStyleCnt="0"/>
      <dgm:spPr/>
    </dgm:pt>
    <dgm:pt modelId="{DC297E94-BCA4-4DEC-A7DB-22D2697657DA}" type="pres">
      <dgm:prSet presAssocID="{178D7FF5-626B-42A1-B076-EC0B998E7940}" presName="desTx" presStyleLbl="revTx" presStyleIdx="7" presStyleCnt="8">
        <dgm:presLayoutVars/>
      </dgm:prSet>
      <dgm:spPr/>
    </dgm:pt>
  </dgm:ptLst>
  <dgm:cxnLst>
    <dgm:cxn modelId="{D5FAB50F-A2AD-49A7-9ECF-29CAE9C51E90}" type="presOf" srcId="{178D7FF5-626B-42A1-B076-EC0B998E7940}" destId="{B357C97A-2CFE-4A60-B54E-AD99621E22FD}" srcOrd="0" destOrd="0" presId="urn:microsoft.com/office/officeart/2018/2/layout/IconLabelDescriptionList"/>
    <dgm:cxn modelId="{5A7E5519-485C-4344-BA97-685621EF07F8}" type="presOf" srcId="{2BFCAFF4-DF82-4B1E-A386-3BA65AAE0E4D}" destId="{75A1BDEE-2964-433A-AD3B-7A4CC698F1DB}" srcOrd="0" destOrd="0" presId="urn:microsoft.com/office/officeart/2018/2/layout/IconLabelDescriptionList"/>
    <dgm:cxn modelId="{0E85241C-2391-4794-9FBA-157924863CE1}" type="presOf" srcId="{1A00DAD0-B1F1-465C-8DB1-9B49FCB3360A}" destId="{E681B803-1467-4BBC-A571-E358D22B6DA6}" srcOrd="0" destOrd="2" presId="urn:microsoft.com/office/officeart/2018/2/layout/IconLabelDescriptionList"/>
    <dgm:cxn modelId="{A38E7823-4B85-43F2-9BBE-0CF847797BC0}" type="presOf" srcId="{40AB0296-BA41-4278-B3D4-CEA877C3FFA0}" destId="{B4D3B704-B03C-47D0-81F1-7E8450B89E20}" srcOrd="0" destOrd="0" presId="urn:microsoft.com/office/officeart/2018/2/layout/IconLabelDescriptionList"/>
    <dgm:cxn modelId="{DED80B2A-6D3C-47FF-BDD9-C307C26C6367}" srcId="{727AADE5-42DB-443B-B816-6FB11456AA65}" destId="{2BFCAFF4-DF82-4B1E-A386-3BA65AAE0E4D}" srcOrd="1" destOrd="0" parTransId="{51B2872C-1979-4964-B1FF-1849972B60FB}" sibTransId="{5CF67536-E01D-4EF7-8F65-EA4086984E29}"/>
    <dgm:cxn modelId="{D6488131-7453-44A8-A755-81796F2967DD}" srcId="{FA3A08EC-257A-48E3-AD4E-A51A8708D7EA}" destId="{BC05EA0C-71BA-4A95-8FA5-855A573E97E9}" srcOrd="0" destOrd="0" parTransId="{06CB49B8-219C-4E27-9D85-C9D30E99F4E0}" sibTransId="{22B4E4A5-6559-4D4F-9C4F-CF24D5C63B01}"/>
    <dgm:cxn modelId="{3C92E137-B4F0-480A-9342-774D81985C85}" srcId="{40AB0296-BA41-4278-B3D4-CEA877C3FFA0}" destId="{6E842F5D-822D-492A-91A0-7A62A3624111}" srcOrd="1" destOrd="0" parTransId="{C80F3E37-BDAE-44EC-A6AA-75AAE2E8C747}" sibTransId="{A7ABFC53-439A-43C6-8FD7-FCA8B0055415}"/>
    <dgm:cxn modelId="{7CF2343F-64F5-4E6F-BEE9-D9A4272AFBBD}" type="presOf" srcId="{23DD0053-5E78-4BF6-BF1D-5BBB5FAF790D}" destId="{E681B803-1467-4BBC-A571-E358D22B6DA6}" srcOrd="0" destOrd="1" presId="urn:microsoft.com/office/officeart/2018/2/layout/IconLabelDescriptionList"/>
    <dgm:cxn modelId="{C12C0460-B1BB-4459-BF58-E9B571D51BF1}" type="presOf" srcId="{C5B41243-DC20-4C84-BD93-55BEFA893AED}" destId="{23620B96-2F82-40E4-B3D2-EFE86FEF3B0E}" srcOrd="0" destOrd="0" presId="urn:microsoft.com/office/officeart/2018/2/layout/IconLabelDescriptionList"/>
    <dgm:cxn modelId="{EEAF3045-4E35-4D5E-B02A-A0DEBD13EFA0}" srcId="{2BFCAFF4-DF82-4B1E-A386-3BA65AAE0E4D}" destId="{C2212C46-7369-4B3B-A146-BD14E03A355B}" srcOrd="1" destOrd="0" parTransId="{AF8094A2-DB16-4068-9E42-FD8612D5938D}" sibTransId="{806DA624-A497-4320-9F68-8EF264A246B7}"/>
    <dgm:cxn modelId="{CF8A4745-2B4B-4AD2-8A77-41DE5817DE55}" srcId="{2BFCAFF4-DF82-4B1E-A386-3BA65AAE0E4D}" destId="{61A6ADF3-A382-47E9-BACB-A6953FEBAF96}" srcOrd="2" destOrd="0" parTransId="{BC5839A9-56D5-44C2-911E-4834234A0951}" sibTransId="{55B69537-1715-403D-827A-50D09D5C5D75}"/>
    <dgm:cxn modelId="{37A18C65-1BB0-40DF-B693-BA18E1DE791B}" type="presOf" srcId="{727AADE5-42DB-443B-B816-6FB11456AA65}" destId="{853402CE-6EA8-4309-9ADC-6BE0AF8B44B8}" srcOrd="0" destOrd="0" presId="urn:microsoft.com/office/officeart/2018/2/layout/IconLabelDescriptionList"/>
    <dgm:cxn modelId="{EBFE3C4E-B43D-4CB0-80E2-DD8E309651F9}" type="presOf" srcId="{6E842F5D-822D-492A-91A0-7A62A3624111}" destId="{916DCD78-5D52-4ECF-9FF0-386E72F006A1}" srcOrd="0" destOrd="1" presId="urn:microsoft.com/office/officeart/2018/2/layout/IconLabelDescriptionList"/>
    <dgm:cxn modelId="{672AB654-7294-442D-A5F6-5655E18A1504}" type="presOf" srcId="{CEF854F6-557A-49CB-8BCC-D411FD4ABEB1}" destId="{DC297E94-BCA4-4DEC-A7DB-22D2697657DA}" srcOrd="0" destOrd="1" presId="urn:microsoft.com/office/officeart/2018/2/layout/IconLabelDescriptionList"/>
    <dgm:cxn modelId="{4F079E75-D829-4095-93BC-F3087E651BF7}" srcId="{178D7FF5-626B-42A1-B076-EC0B998E7940}" destId="{CEF854F6-557A-49CB-8BCC-D411FD4ABEB1}" srcOrd="1" destOrd="0" parTransId="{3456C6BC-824D-4558-A4CC-72CDD2185DA9}" sibTransId="{13B3D6AD-0641-4CD5-9BD7-C2676DC38BCC}"/>
    <dgm:cxn modelId="{16797556-EB63-4C92-8F01-6FC6E2353E44}" type="presOf" srcId="{FA3A08EC-257A-48E3-AD4E-A51A8708D7EA}" destId="{ABF40878-1C7D-48DC-B10B-3B67E034808B}" srcOrd="0" destOrd="0" presId="urn:microsoft.com/office/officeart/2018/2/layout/IconLabelDescriptionList"/>
    <dgm:cxn modelId="{B65B7B84-3AF8-4342-AA0F-7C2EB9FADB69}" srcId="{FA3A08EC-257A-48E3-AD4E-A51A8708D7EA}" destId="{23DD0053-5E78-4BF6-BF1D-5BBB5FAF790D}" srcOrd="1" destOrd="0" parTransId="{3E63D10D-0CEF-4D89-AA3A-7B42264B682E}" sibTransId="{A3DDE9FD-4E09-45CD-8BC8-5E46B8C06021}"/>
    <dgm:cxn modelId="{80B50189-58EF-4847-9A72-269DDF9B6EDD}" type="presOf" srcId="{563ACF5F-68AF-4C70-9E02-BBC71311F6B5}" destId="{DC297E94-BCA4-4DEC-A7DB-22D2697657DA}" srcOrd="0" destOrd="0" presId="urn:microsoft.com/office/officeart/2018/2/layout/IconLabelDescriptionList"/>
    <dgm:cxn modelId="{4FA33E96-877D-4408-B1CB-4AF741C430B7}" type="presOf" srcId="{9C342869-4C6D-4D37-B2C9-AEE7FC0D3809}" destId="{916DCD78-5D52-4ECF-9FF0-386E72F006A1}" srcOrd="0" destOrd="0" presId="urn:microsoft.com/office/officeart/2018/2/layout/IconLabelDescriptionList"/>
    <dgm:cxn modelId="{9385F796-2D1A-450A-BA15-9467830287D6}" srcId="{FA3A08EC-257A-48E3-AD4E-A51A8708D7EA}" destId="{1A00DAD0-B1F1-465C-8DB1-9B49FCB3360A}" srcOrd="2" destOrd="0" parTransId="{1CA3B00D-2BCD-42E4-A3E9-0FCF9A3BF4E6}" sibTransId="{E698FFFC-8965-4FA3-952D-A41D0C8DDDC8}"/>
    <dgm:cxn modelId="{E7F1E7BD-8542-4B07-A5BE-FA5CC9CE5075}" srcId="{2BFCAFF4-DF82-4B1E-A386-3BA65AAE0E4D}" destId="{C5B41243-DC20-4C84-BD93-55BEFA893AED}" srcOrd="0" destOrd="0" parTransId="{E73666BE-C64F-4CF9-B357-546B55546014}" sibTransId="{F65C6B3E-8A8B-4B50-B1D5-BBEF23CE1CB8}"/>
    <dgm:cxn modelId="{FC5801BE-AA4E-4B77-9E26-DDE60DA4CB5F}" srcId="{727AADE5-42DB-443B-B816-6FB11456AA65}" destId="{178D7FF5-626B-42A1-B076-EC0B998E7940}" srcOrd="3" destOrd="0" parTransId="{C3F80C5B-0A83-4F9C-B71D-D92C51DD25B7}" sibTransId="{6E312C43-D97B-4152-9A84-53D068866241}"/>
    <dgm:cxn modelId="{E9F063BE-5461-453C-A51F-A45675A862BA}" srcId="{727AADE5-42DB-443B-B816-6FB11456AA65}" destId="{FA3A08EC-257A-48E3-AD4E-A51A8708D7EA}" srcOrd="0" destOrd="0" parTransId="{CE7C9757-E98A-45EF-9045-96DDCB112920}" sibTransId="{26DAE613-3B51-41C8-A437-70E16BF96554}"/>
    <dgm:cxn modelId="{49144BDB-532B-4E26-AE69-1090F44647BE}" srcId="{727AADE5-42DB-443B-B816-6FB11456AA65}" destId="{40AB0296-BA41-4278-B3D4-CEA877C3FFA0}" srcOrd="2" destOrd="0" parTransId="{6A43CB22-8ACD-4D05-81DA-4A0C54A566B9}" sibTransId="{CA5B14E6-000E-49BD-9B82-E5912E1C472B}"/>
    <dgm:cxn modelId="{05A947E2-68CC-4AEB-BD5E-BD910CE2B288}" type="presOf" srcId="{61A6ADF3-A382-47E9-BACB-A6953FEBAF96}" destId="{23620B96-2F82-40E4-B3D2-EFE86FEF3B0E}" srcOrd="0" destOrd="2" presId="urn:microsoft.com/office/officeart/2018/2/layout/IconLabelDescriptionList"/>
    <dgm:cxn modelId="{DF23EEE3-42FA-4C41-8BC3-787B75948C59}" srcId="{40AB0296-BA41-4278-B3D4-CEA877C3FFA0}" destId="{9C342869-4C6D-4D37-B2C9-AEE7FC0D3809}" srcOrd="0" destOrd="0" parTransId="{DEC85AEC-CFB7-4AA8-BFB5-9CE01920BA1E}" sibTransId="{09A17E16-3B63-42A5-A85B-A0A3EFC67712}"/>
    <dgm:cxn modelId="{36172DEE-B99A-4120-8771-7E5A98B8509A}" type="presOf" srcId="{BC05EA0C-71BA-4A95-8FA5-855A573E97E9}" destId="{E681B803-1467-4BBC-A571-E358D22B6DA6}" srcOrd="0" destOrd="0" presId="urn:microsoft.com/office/officeart/2018/2/layout/IconLabelDescriptionList"/>
    <dgm:cxn modelId="{ABC711FC-96DE-4A50-AF78-517EA703806E}" type="presOf" srcId="{C2212C46-7369-4B3B-A146-BD14E03A355B}" destId="{23620B96-2F82-40E4-B3D2-EFE86FEF3B0E}" srcOrd="0" destOrd="1" presId="urn:microsoft.com/office/officeart/2018/2/layout/IconLabelDescriptionList"/>
    <dgm:cxn modelId="{40A775FD-AD7D-489D-B9B7-81904DDA4285}" srcId="{178D7FF5-626B-42A1-B076-EC0B998E7940}" destId="{563ACF5F-68AF-4C70-9E02-BBC71311F6B5}" srcOrd="0" destOrd="0" parTransId="{73753FAF-6B7A-4BFC-A20C-8244E97EEEF0}" sibTransId="{0B8336D6-3B9E-4E17-AC42-8D7045A7B8C8}"/>
    <dgm:cxn modelId="{DD24D016-1ECE-46BB-B1D0-2368CDB09E79}" type="presParOf" srcId="{853402CE-6EA8-4309-9ADC-6BE0AF8B44B8}" destId="{535DC370-FEFE-4D3F-A559-FD819A0A57BB}" srcOrd="0" destOrd="0" presId="urn:microsoft.com/office/officeart/2018/2/layout/IconLabelDescriptionList"/>
    <dgm:cxn modelId="{295CE55D-32C8-47E7-B58F-997727EACFA3}" type="presParOf" srcId="{535DC370-FEFE-4D3F-A559-FD819A0A57BB}" destId="{EE011112-2C86-4C8F-980E-323324A17E46}" srcOrd="0" destOrd="0" presId="urn:microsoft.com/office/officeart/2018/2/layout/IconLabelDescriptionList"/>
    <dgm:cxn modelId="{42212E3C-5B47-4FCA-AA15-485D03CC2AFE}" type="presParOf" srcId="{535DC370-FEFE-4D3F-A559-FD819A0A57BB}" destId="{ECC3D2AB-B161-4412-90A2-F558FDF51CE9}" srcOrd="1" destOrd="0" presId="urn:microsoft.com/office/officeart/2018/2/layout/IconLabelDescriptionList"/>
    <dgm:cxn modelId="{396EB800-DDA5-4C67-8D6A-2668725F35FB}" type="presParOf" srcId="{535DC370-FEFE-4D3F-A559-FD819A0A57BB}" destId="{ABF40878-1C7D-48DC-B10B-3B67E034808B}" srcOrd="2" destOrd="0" presId="urn:microsoft.com/office/officeart/2018/2/layout/IconLabelDescriptionList"/>
    <dgm:cxn modelId="{C0C2CD40-66D3-4080-A51D-9E982F47A2AA}" type="presParOf" srcId="{535DC370-FEFE-4D3F-A559-FD819A0A57BB}" destId="{4E5F870D-D64C-495D-AC89-F938D256098A}" srcOrd="3" destOrd="0" presId="urn:microsoft.com/office/officeart/2018/2/layout/IconLabelDescriptionList"/>
    <dgm:cxn modelId="{1C6733D6-3295-4925-BF22-316159AC5C1B}" type="presParOf" srcId="{535DC370-FEFE-4D3F-A559-FD819A0A57BB}" destId="{E681B803-1467-4BBC-A571-E358D22B6DA6}" srcOrd="4" destOrd="0" presId="urn:microsoft.com/office/officeart/2018/2/layout/IconLabelDescriptionList"/>
    <dgm:cxn modelId="{4E682E6D-F450-4A89-8347-29740C6B62EC}" type="presParOf" srcId="{853402CE-6EA8-4309-9ADC-6BE0AF8B44B8}" destId="{5DFA48A9-D4CC-4DBA-8183-67AA64D23479}" srcOrd="1" destOrd="0" presId="urn:microsoft.com/office/officeart/2018/2/layout/IconLabelDescriptionList"/>
    <dgm:cxn modelId="{E705A882-6C4C-474E-9885-3623B9602DC4}" type="presParOf" srcId="{853402CE-6EA8-4309-9ADC-6BE0AF8B44B8}" destId="{3578C1FB-DF02-4B9B-BFEC-523706732743}" srcOrd="2" destOrd="0" presId="urn:microsoft.com/office/officeart/2018/2/layout/IconLabelDescriptionList"/>
    <dgm:cxn modelId="{C470A359-43A8-4635-A8FC-0DE08AC35653}" type="presParOf" srcId="{3578C1FB-DF02-4B9B-BFEC-523706732743}" destId="{4D9834F1-0A78-4A58-A3E2-C0F1B33BF1B3}" srcOrd="0" destOrd="0" presId="urn:microsoft.com/office/officeart/2018/2/layout/IconLabelDescriptionList"/>
    <dgm:cxn modelId="{1359E3E3-24D3-4537-8CCC-341ED3ED0702}" type="presParOf" srcId="{3578C1FB-DF02-4B9B-BFEC-523706732743}" destId="{61B2EE2A-DF4F-40DF-AD6A-6E47EAB7B2D9}" srcOrd="1" destOrd="0" presId="urn:microsoft.com/office/officeart/2018/2/layout/IconLabelDescriptionList"/>
    <dgm:cxn modelId="{ADC8AC2C-864E-4C54-A940-283AC33FF19D}" type="presParOf" srcId="{3578C1FB-DF02-4B9B-BFEC-523706732743}" destId="{75A1BDEE-2964-433A-AD3B-7A4CC698F1DB}" srcOrd="2" destOrd="0" presId="urn:microsoft.com/office/officeart/2018/2/layout/IconLabelDescriptionList"/>
    <dgm:cxn modelId="{119146B2-F3EB-4B57-98DE-756DA1F6B1CD}" type="presParOf" srcId="{3578C1FB-DF02-4B9B-BFEC-523706732743}" destId="{F0FC6C28-1A98-410A-9F29-B24B97ECBD56}" srcOrd="3" destOrd="0" presId="urn:microsoft.com/office/officeart/2018/2/layout/IconLabelDescriptionList"/>
    <dgm:cxn modelId="{2D472FD9-6AB5-414E-81FD-69F6228D5BB0}" type="presParOf" srcId="{3578C1FB-DF02-4B9B-BFEC-523706732743}" destId="{23620B96-2F82-40E4-B3D2-EFE86FEF3B0E}" srcOrd="4" destOrd="0" presId="urn:microsoft.com/office/officeart/2018/2/layout/IconLabelDescriptionList"/>
    <dgm:cxn modelId="{9350CC4A-00C0-4BEF-99DB-7103CBD0FFB4}" type="presParOf" srcId="{853402CE-6EA8-4309-9ADC-6BE0AF8B44B8}" destId="{6C032B5A-D6C5-47B0-B0DD-60FF1D8F6E72}" srcOrd="3" destOrd="0" presId="urn:microsoft.com/office/officeart/2018/2/layout/IconLabelDescriptionList"/>
    <dgm:cxn modelId="{B04E3D64-3C64-4271-9422-0F9BD74525AA}" type="presParOf" srcId="{853402CE-6EA8-4309-9ADC-6BE0AF8B44B8}" destId="{0078B617-CB12-4D13-BE80-8CDE3C27C877}" srcOrd="4" destOrd="0" presId="urn:microsoft.com/office/officeart/2018/2/layout/IconLabelDescriptionList"/>
    <dgm:cxn modelId="{1FF0B46D-94E6-4E98-B2DD-3A41B51E7C1B}" type="presParOf" srcId="{0078B617-CB12-4D13-BE80-8CDE3C27C877}" destId="{0C70258F-A1E2-4DBC-80F9-A56B46C15904}" srcOrd="0" destOrd="0" presId="urn:microsoft.com/office/officeart/2018/2/layout/IconLabelDescriptionList"/>
    <dgm:cxn modelId="{4BA60CE0-BAEC-4783-B1CA-5DC030149FDA}" type="presParOf" srcId="{0078B617-CB12-4D13-BE80-8CDE3C27C877}" destId="{91D603B2-05DC-4D4A-ABFB-684F1A261AC2}" srcOrd="1" destOrd="0" presId="urn:microsoft.com/office/officeart/2018/2/layout/IconLabelDescriptionList"/>
    <dgm:cxn modelId="{75E9C1A3-2D89-4E46-9527-A0F9415C2128}" type="presParOf" srcId="{0078B617-CB12-4D13-BE80-8CDE3C27C877}" destId="{B4D3B704-B03C-47D0-81F1-7E8450B89E20}" srcOrd="2" destOrd="0" presId="urn:microsoft.com/office/officeart/2018/2/layout/IconLabelDescriptionList"/>
    <dgm:cxn modelId="{9DFA2094-7C0D-44AC-BACD-95896A615B11}" type="presParOf" srcId="{0078B617-CB12-4D13-BE80-8CDE3C27C877}" destId="{07306E7C-8691-46AD-AF91-B43050859EBC}" srcOrd="3" destOrd="0" presId="urn:microsoft.com/office/officeart/2018/2/layout/IconLabelDescriptionList"/>
    <dgm:cxn modelId="{55F9568A-266F-42FA-90CD-EF42CB365B6C}" type="presParOf" srcId="{0078B617-CB12-4D13-BE80-8CDE3C27C877}" destId="{916DCD78-5D52-4ECF-9FF0-386E72F006A1}" srcOrd="4" destOrd="0" presId="urn:microsoft.com/office/officeart/2018/2/layout/IconLabelDescriptionList"/>
    <dgm:cxn modelId="{26E09E14-C4A9-4EA8-BB95-83ADEA3DD850}" type="presParOf" srcId="{853402CE-6EA8-4309-9ADC-6BE0AF8B44B8}" destId="{3840FAC9-A685-4629-852A-0737207A4514}" srcOrd="5" destOrd="0" presId="urn:microsoft.com/office/officeart/2018/2/layout/IconLabelDescriptionList"/>
    <dgm:cxn modelId="{B093645A-B2C6-4AF3-99E8-581D50EEC788}" type="presParOf" srcId="{853402CE-6EA8-4309-9ADC-6BE0AF8B44B8}" destId="{94CD0FDB-9C5D-4B49-BFC6-B6139C7E06C2}" srcOrd="6" destOrd="0" presId="urn:microsoft.com/office/officeart/2018/2/layout/IconLabelDescriptionList"/>
    <dgm:cxn modelId="{C88F9C27-6841-4382-8B08-DC153EAED259}" type="presParOf" srcId="{94CD0FDB-9C5D-4B49-BFC6-B6139C7E06C2}" destId="{F8CAB7AF-CCBC-4DD0-BA09-4D930FCF564B}" srcOrd="0" destOrd="0" presId="urn:microsoft.com/office/officeart/2018/2/layout/IconLabelDescriptionList"/>
    <dgm:cxn modelId="{CAA5D9C9-7A2D-42AB-9C49-4E14322A5370}" type="presParOf" srcId="{94CD0FDB-9C5D-4B49-BFC6-B6139C7E06C2}" destId="{48E2F064-ED8C-4E82-81CA-4A5B5D46A45F}" srcOrd="1" destOrd="0" presId="urn:microsoft.com/office/officeart/2018/2/layout/IconLabelDescriptionList"/>
    <dgm:cxn modelId="{B7B364A9-875A-4653-BDA8-DAEB9525D1D1}" type="presParOf" srcId="{94CD0FDB-9C5D-4B49-BFC6-B6139C7E06C2}" destId="{B357C97A-2CFE-4A60-B54E-AD99621E22FD}" srcOrd="2" destOrd="0" presId="urn:microsoft.com/office/officeart/2018/2/layout/IconLabelDescriptionList"/>
    <dgm:cxn modelId="{24DE3D5B-041F-4E5A-9105-4D0B0E076522}" type="presParOf" srcId="{94CD0FDB-9C5D-4B49-BFC6-B6139C7E06C2}" destId="{2548AF77-F83C-4D15-A98C-D51AC1411F98}" srcOrd="3" destOrd="0" presId="urn:microsoft.com/office/officeart/2018/2/layout/IconLabelDescriptionList"/>
    <dgm:cxn modelId="{1CF35D72-BB43-45A8-B1F4-9BF6F2699613}" type="presParOf" srcId="{94CD0FDB-9C5D-4B49-BFC6-B6139C7E06C2}" destId="{DC297E94-BCA4-4DEC-A7DB-22D2697657D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A248A-4D89-46DC-AF68-D0A8FAA76CD3}">
      <dsp:nvSpPr>
        <dsp:cNvPr id="0" name=""/>
        <dsp:cNvSpPr/>
      </dsp:nvSpPr>
      <dsp:spPr>
        <a:xfrm>
          <a:off x="467820" y="36734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E94CC-5EA0-405A-AD6A-3AF6BD20433F}">
      <dsp:nvSpPr>
        <dsp:cNvPr id="0" name=""/>
        <dsp:cNvSpPr/>
      </dsp:nvSpPr>
      <dsp:spPr>
        <a:xfrm>
          <a:off x="701820" y="60134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9E460-649E-484D-A69D-D741D1FEAE60}">
      <dsp:nvSpPr>
        <dsp:cNvPr id="0" name=""/>
        <dsp:cNvSpPr/>
      </dsp:nvSpPr>
      <dsp:spPr>
        <a:xfrm>
          <a:off x="11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Review the current state of photonic neural network technology</a:t>
          </a:r>
        </a:p>
      </dsp:txBody>
      <dsp:txXfrm>
        <a:off x="116820" y="1807344"/>
        <a:ext cx="1800000" cy="720000"/>
      </dsp:txXfrm>
    </dsp:sp>
    <dsp:sp modelId="{6AE83655-8CE0-4ACF-83A1-3DEE8684F68E}">
      <dsp:nvSpPr>
        <dsp:cNvPr id="0" name=""/>
        <dsp:cNvSpPr/>
      </dsp:nvSpPr>
      <dsp:spPr>
        <a:xfrm>
          <a:off x="2582820" y="36734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50B22-C4EF-40B6-8FE2-410A251179C8}">
      <dsp:nvSpPr>
        <dsp:cNvPr id="0" name=""/>
        <dsp:cNvSpPr/>
      </dsp:nvSpPr>
      <dsp:spPr>
        <a:xfrm>
          <a:off x="2816820" y="60134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D4513-98C9-4969-AA4D-3E27874CCCF4}">
      <dsp:nvSpPr>
        <dsp:cNvPr id="0" name=""/>
        <dsp:cNvSpPr/>
      </dsp:nvSpPr>
      <dsp:spPr>
        <a:xfrm>
          <a:off x="2231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Compare photonic and electronic neural network implementations</a:t>
          </a:r>
        </a:p>
      </dsp:txBody>
      <dsp:txXfrm>
        <a:off x="2231820" y="1807344"/>
        <a:ext cx="1800000" cy="720000"/>
      </dsp:txXfrm>
    </dsp:sp>
    <dsp:sp modelId="{EC7628B5-E098-4C7D-9CC0-3C805C05BE80}">
      <dsp:nvSpPr>
        <dsp:cNvPr id="0" name=""/>
        <dsp:cNvSpPr/>
      </dsp:nvSpPr>
      <dsp:spPr>
        <a:xfrm>
          <a:off x="4697820" y="36734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BE109-5D89-4725-8DA3-9FC6F74FA0F3}">
      <dsp:nvSpPr>
        <dsp:cNvPr id="0" name=""/>
        <dsp:cNvSpPr/>
      </dsp:nvSpPr>
      <dsp:spPr>
        <a:xfrm>
          <a:off x="4931820" y="60134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7F294-8E12-4CD4-816A-5C1E80DF6F72}">
      <dsp:nvSpPr>
        <dsp:cNvPr id="0" name=""/>
        <dsp:cNvSpPr/>
      </dsp:nvSpPr>
      <dsp:spPr>
        <a:xfrm>
          <a:off x="434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Analyze the potential advantages of photonic approaches</a:t>
          </a:r>
        </a:p>
      </dsp:txBody>
      <dsp:txXfrm>
        <a:off x="4346820" y="1807344"/>
        <a:ext cx="1800000" cy="720000"/>
      </dsp:txXfrm>
    </dsp:sp>
    <dsp:sp modelId="{45A57CB2-7235-41D1-8678-001C686548F6}">
      <dsp:nvSpPr>
        <dsp:cNvPr id="0" name=""/>
        <dsp:cNvSpPr/>
      </dsp:nvSpPr>
      <dsp:spPr>
        <a:xfrm>
          <a:off x="1525320" y="297734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760CE-895A-435D-95D9-89145696D3B1}">
      <dsp:nvSpPr>
        <dsp:cNvPr id="0" name=""/>
        <dsp:cNvSpPr/>
      </dsp:nvSpPr>
      <dsp:spPr>
        <a:xfrm>
          <a:off x="1759320" y="321134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15671-56AC-4A06-9AF7-5BC0917FCEBB}">
      <dsp:nvSpPr>
        <dsp:cNvPr id="0" name=""/>
        <dsp:cNvSpPr/>
      </dsp:nvSpPr>
      <dsp:spPr>
        <a:xfrm>
          <a:off x="1174320" y="441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Explore emerging applications enabled by photonic neural networks</a:t>
          </a:r>
        </a:p>
      </dsp:txBody>
      <dsp:txXfrm>
        <a:off x="1174320" y="4417344"/>
        <a:ext cx="1800000" cy="720000"/>
      </dsp:txXfrm>
    </dsp:sp>
    <dsp:sp modelId="{47D894C9-3F06-4050-A8FA-C35C2AF422FD}">
      <dsp:nvSpPr>
        <dsp:cNvPr id="0" name=""/>
        <dsp:cNvSpPr/>
      </dsp:nvSpPr>
      <dsp:spPr>
        <a:xfrm>
          <a:off x="3640320" y="297734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DBD66-C176-440E-8FCC-35AA4AC544FB}">
      <dsp:nvSpPr>
        <dsp:cNvPr id="0" name=""/>
        <dsp:cNvSpPr/>
      </dsp:nvSpPr>
      <dsp:spPr>
        <a:xfrm>
          <a:off x="3874320" y="321134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FA629-DF58-4C38-94E6-20222819D146}">
      <dsp:nvSpPr>
        <dsp:cNvPr id="0" name=""/>
        <dsp:cNvSpPr/>
      </dsp:nvSpPr>
      <dsp:spPr>
        <a:xfrm>
          <a:off x="3289320" y="441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Identify key challenges and future research directions</a:t>
          </a:r>
        </a:p>
      </dsp:txBody>
      <dsp:txXfrm>
        <a:off x="3289320" y="4417344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11112-2C86-4C8F-980E-323324A17E46}">
      <dsp:nvSpPr>
        <dsp:cNvPr id="0" name=""/>
        <dsp:cNvSpPr/>
      </dsp:nvSpPr>
      <dsp:spPr>
        <a:xfrm>
          <a:off x="13219" y="0"/>
          <a:ext cx="811316" cy="7953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40878-1C7D-48DC-B10B-3B67E034808B}">
      <dsp:nvSpPr>
        <dsp:cNvPr id="0" name=""/>
        <dsp:cNvSpPr/>
      </dsp:nvSpPr>
      <dsp:spPr>
        <a:xfrm>
          <a:off x="13219" y="961777"/>
          <a:ext cx="2318046" cy="34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Strengths:</a:t>
          </a:r>
        </a:p>
      </dsp:txBody>
      <dsp:txXfrm>
        <a:off x="13219" y="961777"/>
        <a:ext cx="2318046" cy="340852"/>
      </dsp:txXfrm>
    </dsp:sp>
    <dsp:sp modelId="{E681B803-1467-4BBC-A571-E358D22B6DA6}">
      <dsp:nvSpPr>
        <dsp:cNvPr id="0" name=""/>
        <dsp:cNvSpPr/>
      </dsp:nvSpPr>
      <dsp:spPr>
        <a:xfrm>
          <a:off x="13219" y="1380050"/>
          <a:ext cx="2318046" cy="2568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 bandwidth and low latency suitable for real-time processing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Potential for significantly lower energy consumption than electronics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Natural fit for processing optical signals in communications</a:t>
          </a:r>
        </a:p>
      </dsp:txBody>
      <dsp:txXfrm>
        <a:off x="13219" y="1380050"/>
        <a:ext cx="2318046" cy="2568825"/>
      </dsp:txXfrm>
    </dsp:sp>
    <dsp:sp modelId="{4D9834F1-0A78-4A58-A3E2-C0F1B33BF1B3}">
      <dsp:nvSpPr>
        <dsp:cNvPr id="0" name=""/>
        <dsp:cNvSpPr/>
      </dsp:nvSpPr>
      <dsp:spPr>
        <a:xfrm>
          <a:off x="2736924" y="0"/>
          <a:ext cx="811316" cy="7953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1BDEE-2964-433A-AD3B-7A4CC698F1DB}">
      <dsp:nvSpPr>
        <dsp:cNvPr id="0" name=""/>
        <dsp:cNvSpPr/>
      </dsp:nvSpPr>
      <dsp:spPr>
        <a:xfrm>
          <a:off x="2736924" y="961777"/>
          <a:ext cx="2318046" cy="34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Weaknesses:</a:t>
          </a:r>
        </a:p>
      </dsp:txBody>
      <dsp:txXfrm>
        <a:off x="2736924" y="961777"/>
        <a:ext cx="2318046" cy="340852"/>
      </dsp:txXfrm>
    </dsp:sp>
    <dsp:sp modelId="{23620B96-2F82-40E4-B3D2-EFE86FEF3B0E}">
      <dsp:nvSpPr>
        <dsp:cNvPr id="0" name=""/>
        <dsp:cNvSpPr/>
      </dsp:nvSpPr>
      <dsp:spPr>
        <a:xfrm>
          <a:off x="2736924" y="1380050"/>
          <a:ext cx="2318046" cy="2568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Limited scale compared to electronic neural networks (hundreds vs. millions of neurons)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Challenges in implementing efficient nonlinear activation functions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Complexity of integrating photonics with electronics</a:t>
          </a:r>
        </a:p>
      </dsp:txBody>
      <dsp:txXfrm>
        <a:off x="2736924" y="1380050"/>
        <a:ext cx="2318046" cy="2568825"/>
      </dsp:txXfrm>
    </dsp:sp>
    <dsp:sp modelId="{0C70258F-A1E2-4DBC-80F9-A56B46C15904}">
      <dsp:nvSpPr>
        <dsp:cNvPr id="0" name=""/>
        <dsp:cNvSpPr/>
      </dsp:nvSpPr>
      <dsp:spPr>
        <a:xfrm>
          <a:off x="5460629" y="0"/>
          <a:ext cx="811316" cy="7953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3B704-B03C-47D0-81F1-7E8450B89E20}">
      <dsp:nvSpPr>
        <dsp:cNvPr id="0" name=""/>
        <dsp:cNvSpPr/>
      </dsp:nvSpPr>
      <dsp:spPr>
        <a:xfrm>
          <a:off x="5460629" y="961777"/>
          <a:ext cx="2318046" cy="34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Opportunities:</a:t>
          </a:r>
        </a:p>
      </dsp:txBody>
      <dsp:txXfrm>
        <a:off x="5460629" y="961777"/>
        <a:ext cx="2318046" cy="340852"/>
      </dsp:txXfrm>
    </dsp:sp>
    <dsp:sp modelId="{916DCD78-5D52-4ECF-9FF0-386E72F006A1}">
      <dsp:nvSpPr>
        <dsp:cNvPr id="0" name=""/>
        <dsp:cNvSpPr/>
      </dsp:nvSpPr>
      <dsp:spPr>
        <a:xfrm>
          <a:off x="5460629" y="1380050"/>
          <a:ext cx="2318046" cy="2568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Emerging applications in 5G/6G wireless, edge computing, and scientific instruments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Potential for quantum-classical hybrid systems</a:t>
          </a:r>
        </a:p>
      </dsp:txBody>
      <dsp:txXfrm>
        <a:off x="5460629" y="1380050"/>
        <a:ext cx="2318046" cy="2568825"/>
      </dsp:txXfrm>
    </dsp:sp>
    <dsp:sp modelId="{F8CAB7AF-CCBC-4DD0-BA09-4D930FCF564B}">
      <dsp:nvSpPr>
        <dsp:cNvPr id="0" name=""/>
        <dsp:cNvSpPr/>
      </dsp:nvSpPr>
      <dsp:spPr>
        <a:xfrm>
          <a:off x="8184333" y="0"/>
          <a:ext cx="811316" cy="7953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7C97A-2CFE-4A60-B54E-AD99621E22FD}">
      <dsp:nvSpPr>
        <dsp:cNvPr id="0" name=""/>
        <dsp:cNvSpPr/>
      </dsp:nvSpPr>
      <dsp:spPr>
        <a:xfrm>
          <a:off x="8184333" y="961777"/>
          <a:ext cx="2318046" cy="34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Threats:</a:t>
          </a:r>
        </a:p>
      </dsp:txBody>
      <dsp:txXfrm>
        <a:off x="8184333" y="961777"/>
        <a:ext cx="2318046" cy="340852"/>
      </dsp:txXfrm>
    </dsp:sp>
    <dsp:sp modelId="{DC297E94-BCA4-4DEC-A7DB-22D2697657DA}">
      <dsp:nvSpPr>
        <dsp:cNvPr id="0" name=""/>
        <dsp:cNvSpPr/>
      </dsp:nvSpPr>
      <dsp:spPr>
        <a:xfrm>
          <a:off x="8184333" y="1380050"/>
          <a:ext cx="2318046" cy="2568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Rapid progress in electronic neuromorphic hardware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Need for significant investment in photonic integration technology</a:t>
          </a:r>
        </a:p>
      </dsp:txBody>
      <dsp:txXfrm>
        <a:off x="8184333" y="1380050"/>
        <a:ext cx="2318046" cy="2568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4870-6EAF-2EC0-E396-1F92E5663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03179-F65A-246A-EE30-0C4C7E4F4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0095-FB25-1E78-DA0C-9F0B6017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1F62-6515-F442-9B8D-F3AC0BBB68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DB50B-CB4E-E5D2-3C12-851DF9C5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1564D-4A93-259C-2861-9999F5F4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8FA1-C673-A846-AE11-0C9C35E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3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68AD-A0A8-149D-DC17-DAD0BC29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0714C-97DD-02C2-5099-C5189C542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2EE7E-7A5A-7C05-A008-029C64A8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1F62-6515-F442-9B8D-F3AC0BBB68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A138-2C9A-983B-3EA3-0841FEFB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9CB46-59BB-85CF-460E-A35377C6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8FA1-C673-A846-AE11-0C9C35E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7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B24C5-DE5B-D796-40E2-C3F9A2C6D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49E6D-73B5-579C-12C1-F5A762FE9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65530-3BE6-C14E-4FB6-A3CEEA7B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1F62-6515-F442-9B8D-F3AC0BBB68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139DA-89FC-6090-E032-7D82B079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7B9B4-EC7C-3CFB-8CDC-7979DC6E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8FA1-C673-A846-AE11-0C9C35E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73DE-A381-C65E-7039-BC1C37F6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CA40-C27A-9E9A-DE27-3E65A40F1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A4A28-DEF9-A7EA-1305-69C63874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1F62-6515-F442-9B8D-F3AC0BBB68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6D537-909C-0C2B-1444-F58EFD8E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A1F6-AA50-00BA-2C42-0242DC1B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8FA1-C673-A846-AE11-0C9C35E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6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D962-9E75-33FD-5A7F-2A99D75E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D1002-D89A-796B-60DF-433F0A4D1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E34A0-6DC7-6790-B321-8D50C960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1F62-6515-F442-9B8D-F3AC0BBB68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FBDFE-7FEB-BF6F-34D4-82FC5BA1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4543A-4FAC-29EC-5360-D009C059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8FA1-C673-A846-AE11-0C9C35E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8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FAE1-FE47-00D2-4FC0-EA0E27E8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89FF-5E7E-CD15-7056-3D28F7012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1CADD-A402-35B7-136D-B1C9877A8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85C7F-1A55-7508-41FF-E1474B40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1F62-6515-F442-9B8D-F3AC0BBB68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81329-BECC-8664-56E4-24DD57E8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DE4DF-533B-0BEF-7F55-A4175C1D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8FA1-C673-A846-AE11-0C9C35E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2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B93B-E871-E08E-C0FD-1BF40691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FE3ED-0A37-A242-FEEE-625D2B56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40AF3-4F62-3080-5EE0-52A70641A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DE2A8-3E5A-4A21-43C6-F65FD67EB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B8772-D50F-DEF2-A7F3-4740BD0E7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5926D-8454-D23A-E1C5-CCCE0ABA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1F62-6515-F442-9B8D-F3AC0BBB68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AB555-8A53-D15F-5F48-39D989B9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1335C-B0BD-6AE8-0AC6-B898BD6E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8FA1-C673-A846-AE11-0C9C35E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9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D3A6-533B-EB30-537B-9FFE072B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4AA37-4361-940B-4455-0DFE8E7F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1F62-6515-F442-9B8D-F3AC0BBB68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91F3B-DED5-120B-AA10-A3657464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FA4F2-7952-5F48-A236-C36CDDDD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8FA1-C673-A846-AE11-0C9C35E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95A6D-C141-F658-D4D9-084DE598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1F62-6515-F442-9B8D-F3AC0BBB68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851EC-3A61-7FF3-794D-17BC2D43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9B73A-EA2A-CF17-A890-5F38B24D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8FA1-C673-A846-AE11-0C9C35E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3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2D8C-0747-5FAB-2337-45096C7A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8C6A-7137-953A-337C-479EEEBC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F665B-0FE9-76A8-B55B-FAA2559EB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5158E-9E32-3287-73F3-8045B829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1F62-6515-F442-9B8D-F3AC0BBB68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1FCEB-1606-B0F8-203D-9106FECC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A3F22-D153-C5F6-27AC-B7FC3679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8FA1-C673-A846-AE11-0C9C35E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2E00-8564-0AF6-ADFD-CB00C8E6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5D924-691F-E43E-7D1B-DDC8BB59F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F0D95-9782-E4BC-BDDC-9D5A7C6D3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55785-DDF3-5D53-A6BB-D3726C48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1F62-6515-F442-9B8D-F3AC0BBB68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B62F8-F0B1-9022-18C3-60D694AC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4B97C-F779-1842-AA11-BD1AC872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8FA1-C673-A846-AE11-0C9C35E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7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77FA6-CA43-336A-EC01-9B7C7FD0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0366E-B5FA-4966-336C-A719692F0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A4E15-193B-2A5E-244C-1786EB056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31F62-6515-F442-9B8D-F3AC0BBB68E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A863-1571-673F-B942-3622CBE67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4440E-9FF1-281A-6E5A-40CE66B4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F8FA1-C673-A846-AE11-0C9C35EC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80/23746149.2021.198115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11B65-64E2-8FD4-3F26-AD384FCF5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Prospects and Applications of Photonic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1068F-63CF-6853-C35E-AB78D4E86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/>
              <a:t>                                                                                                              </a:t>
            </a:r>
            <a:r>
              <a:rPr lang="en-US" dirty="0" err="1"/>
              <a:t>Tejaswini</a:t>
            </a:r>
            <a:r>
              <a:rPr lang="en-US" dirty="0"/>
              <a:t> </a:t>
            </a:r>
            <a:r>
              <a:rPr lang="en-US" dirty="0" err="1"/>
              <a:t>Pasupuleti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ID - 700755556</a:t>
            </a:r>
          </a:p>
        </p:txBody>
      </p: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9E0E1-8B72-075E-7428-FBDBA32F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75E70-0142-EC81-0D71-E2318E212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Traditional electronic neural networks face limitations in speed and energy efficiency</a:t>
            </a:r>
          </a:p>
          <a:p>
            <a:r>
              <a:rPr lang="en-US" sz="2000" dirty="0"/>
              <a:t>Photonic neural networks offer potential advantages:</a:t>
            </a:r>
          </a:p>
          <a:p>
            <a:pPr lvl="1"/>
            <a:r>
              <a:rPr lang="en-US" sz="2000" dirty="0"/>
              <a:t>Sub-nanosecond latencies</a:t>
            </a:r>
          </a:p>
          <a:p>
            <a:pPr lvl="1"/>
            <a:r>
              <a:rPr lang="en-US" sz="2000" dirty="0"/>
              <a:t>High bandwidth (&gt;100 GHz)</a:t>
            </a:r>
          </a:p>
          <a:p>
            <a:pPr lvl="1"/>
            <a:r>
              <a:rPr lang="en-US" sz="2000" dirty="0"/>
              <a:t>Low energy consumption (potentially &lt;100 </a:t>
            </a:r>
            <a:r>
              <a:rPr lang="en-US" sz="2000" dirty="0" err="1"/>
              <a:t>aJ</a:t>
            </a:r>
            <a:r>
              <a:rPr lang="en-US" sz="2000" dirty="0"/>
              <a:t> per operation)</a:t>
            </a:r>
          </a:p>
          <a:p>
            <a:r>
              <a:rPr lang="en-US" sz="2000" dirty="0"/>
              <a:t>Emerging applications require real-time processing of high-bandwidth signals</a:t>
            </a:r>
          </a:p>
          <a:p>
            <a:r>
              <a:rPr lang="en-US" sz="2000" dirty="0"/>
              <a:t>Recent advances in photonic integration enable large-scale photonic systems</a:t>
            </a:r>
          </a:p>
        </p:txBody>
      </p:sp>
    </p:spTree>
    <p:extLst>
      <p:ext uri="{BB962C8B-B14F-4D97-AF65-F5344CB8AC3E}">
        <p14:creationId xmlns:p14="http://schemas.microsoft.com/office/powerpoint/2010/main" val="180961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EB404-5155-D03A-2B03-5272058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Problem Statement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64FD7-BC10-7B75-60F9-F9077465B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Implementing efficient photonic neurons and synapses</a:t>
            </a:r>
          </a:p>
          <a:p>
            <a:r>
              <a:rPr lang="en-US" sz="2400" dirty="0"/>
              <a:t>Developing scalable photonic integration platforms</a:t>
            </a:r>
          </a:p>
          <a:p>
            <a:r>
              <a:rPr lang="en-US" sz="2400" dirty="0"/>
              <a:t>Creating training algorithms compatible with photonic hardware</a:t>
            </a:r>
          </a:p>
          <a:p>
            <a:r>
              <a:rPr lang="en-US" sz="2400" dirty="0"/>
              <a:t>Identifying and demonstrating compelling use cases</a:t>
            </a:r>
          </a:p>
        </p:txBody>
      </p:sp>
    </p:spTree>
    <p:extLst>
      <p:ext uri="{BB962C8B-B14F-4D97-AF65-F5344CB8AC3E}">
        <p14:creationId xmlns:p14="http://schemas.microsoft.com/office/powerpoint/2010/main" val="63692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28C12-67ED-C6C5-9377-0C59F7CC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Objectives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8865D8B-3234-E233-59B3-A21A6A3E0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40193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261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1D363-38B9-1D2A-6E3A-9143A058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Contributions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F1490-2F54-7CAD-A088-4C1DB135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1300"/>
              <a:t>Comprehensive overview of photonic neural network architectures</a:t>
            </a:r>
          </a:p>
          <a:p>
            <a:r>
              <a:rPr lang="en-US" sz="1300"/>
              <a:t>Analysis of photonic components for neural network implementation:</a:t>
            </a:r>
          </a:p>
          <a:p>
            <a:pPr lvl="1"/>
            <a:r>
              <a:rPr lang="en-US" sz="1300"/>
              <a:t>Optical neurons (O/E/O and all-optical)</a:t>
            </a:r>
          </a:p>
          <a:p>
            <a:pPr lvl="1"/>
            <a:r>
              <a:rPr lang="en-US" sz="1300"/>
              <a:t>Photonic synapses and weight banks</a:t>
            </a:r>
          </a:p>
          <a:p>
            <a:pPr lvl="1"/>
            <a:r>
              <a:rPr lang="en-US" sz="1300"/>
              <a:t>Nonlinear activation functions</a:t>
            </a:r>
          </a:p>
          <a:p>
            <a:r>
              <a:rPr lang="en-US" sz="1300"/>
              <a:t>Survey of training methods for photonic neural networks</a:t>
            </a:r>
          </a:p>
          <a:p>
            <a:r>
              <a:rPr lang="en-US" sz="1300"/>
              <a:t>Exploration of applications in:</a:t>
            </a:r>
          </a:p>
          <a:p>
            <a:pPr lvl="1"/>
            <a:r>
              <a:rPr lang="en-US" sz="1300"/>
              <a:t>Optical communications</a:t>
            </a:r>
          </a:p>
          <a:p>
            <a:pPr lvl="1"/>
            <a:r>
              <a:rPr lang="en-US" sz="1300"/>
              <a:t>Machine learning acceleration</a:t>
            </a:r>
          </a:p>
          <a:p>
            <a:pPr lvl="1"/>
            <a:r>
              <a:rPr lang="en-US" sz="1300"/>
              <a:t>Nonlinear programming</a:t>
            </a:r>
          </a:p>
          <a:p>
            <a:pPr lvl="1"/>
            <a:r>
              <a:rPr lang="en-US" sz="1300"/>
              <a:t>Signal processing</a:t>
            </a:r>
          </a:p>
          <a:p>
            <a:r>
              <a:rPr lang="en-US" sz="1300"/>
              <a:t>Discussion of future prospects and research challenges</a:t>
            </a:r>
          </a:p>
        </p:txBody>
      </p:sp>
    </p:spTree>
    <p:extLst>
      <p:ext uri="{BB962C8B-B14F-4D97-AF65-F5344CB8AC3E}">
        <p14:creationId xmlns:p14="http://schemas.microsoft.com/office/powerpoint/2010/main" val="118092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5262A-047C-082A-9728-1D74EB71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Results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FCD8-E80B-1ACD-6B72-532A11113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1100"/>
              <a:t>Demonstrated photonic neural networks with:</a:t>
            </a:r>
          </a:p>
          <a:p>
            <a:pPr lvl="1"/>
            <a:r>
              <a:rPr lang="en-US" sz="1100"/>
              <a:t>Bandwidth: &gt;100 GHz</a:t>
            </a:r>
          </a:p>
          <a:p>
            <a:pPr lvl="1"/>
            <a:r>
              <a:rPr lang="en-US" sz="1100"/>
              <a:t>Latency: &lt;1 ns</a:t>
            </a:r>
          </a:p>
          <a:p>
            <a:pPr lvl="1"/>
            <a:r>
              <a:rPr lang="en-US" sz="1100"/>
              <a:t>Energy efficiency: potential for &lt;100 aJ per operation</a:t>
            </a:r>
          </a:p>
          <a:p>
            <a:endParaRPr lang="en-US" sz="1100"/>
          </a:p>
          <a:p>
            <a:r>
              <a:rPr lang="en-US" sz="1100"/>
              <a:t>Successful implementations:</a:t>
            </a:r>
          </a:p>
          <a:p>
            <a:pPr lvl="1"/>
            <a:r>
              <a:rPr lang="en-US" sz="1100"/>
              <a:t>Optical fiber nonlinearity compensation</a:t>
            </a:r>
          </a:p>
          <a:p>
            <a:pPr lvl="1"/>
            <a:r>
              <a:rPr lang="en-US" sz="1100"/>
              <a:t>High-speed radio frequency signal processing</a:t>
            </a:r>
          </a:p>
          <a:p>
            <a:pPr lvl="1"/>
            <a:r>
              <a:rPr lang="en-US" sz="1100"/>
              <a:t>Convolution acceleration for image processing</a:t>
            </a:r>
          </a:p>
          <a:p>
            <a:pPr lvl="1"/>
            <a:r>
              <a:rPr lang="en-US" sz="1100"/>
              <a:t>Solving optimization problems</a:t>
            </a:r>
          </a:p>
          <a:p>
            <a:pPr marL="457200" lvl="1" indent="0">
              <a:buNone/>
            </a:pPr>
            <a:endParaRPr lang="en-US" sz="1100"/>
          </a:p>
          <a:p>
            <a:r>
              <a:rPr lang="en-US" sz="1100"/>
              <a:t>Scalability:</a:t>
            </a:r>
          </a:p>
          <a:p>
            <a:pPr lvl="1"/>
            <a:r>
              <a:rPr lang="en-US" sz="1100"/>
              <a:t>Integration of hundreds of photonic neurons on a single chip</a:t>
            </a:r>
          </a:p>
          <a:p>
            <a:pPr lvl="1"/>
            <a:r>
              <a:rPr lang="en-US" sz="1100"/>
              <a:t>Potential for thousands of connections using WDM techniques</a:t>
            </a:r>
          </a:p>
        </p:txBody>
      </p:sp>
    </p:spTree>
    <p:extLst>
      <p:ext uri="{BB962C8B-B14F-4D97-AF65-F5344CB8AC3E}">
        <p14:creationId xmlns:p14="http://schemas.microsoft.com/office/powerpoint/2010/main" val="140652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C109C-FD78-C8FA-8782-3F493ECE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Critical Analysis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5B060895-E11D-F21B-2CA2-766C6393A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32665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30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F0DE2-B5ED-621E-5B76-F6A51276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8CB8B-4DE6-4492-79C3-56B89DD6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US" sz="1600"/>
              <a:t>Huang, C., Sorger, V., Miscuglio, M., Al-Qadasi, M., Mukherjee, A., Shekhar, S., Chrostowski, L., Lampe, L., Nichols, M., Fok, M., Brunner, D., Tait, A., Lima, T., Marquez, B., Prucnal, P., &amp; Shastri, B. (2021). Prospects and applications of photonic neural networks. Advances in Physics: X, 7. </a:t>
            </a:r>
            <a:r>
              <a:rPr lang="en-US" sz="1600">
                <a:hlinkClick r:id="rId2"/>
              </a:rPr>
              <a:t>https://doi.org/10.1080/23746149.2021.1981155</a:t>
            </a:r>
            <a:r>
              <a:rPr lang="en-US" sz="1600"/>
              <a:t>.</a:t>
            </a:r>
          </a:p>
          <a:p>
            <a:r>
              <a:rPr lang="en-US" sz="1600"/>
              <a:t>Tait, A. N. et al. Neuromorphic photonic networks using silicon photonic weight banks. Sci. Rep. 7, 7430 (2017).</a:t>
            </a:r>
          </a:p>
          <a:p>
            <a:r>
              <a:rPr lang="en-US" sz="1600"/>
              <a:t>Feldmann, J. et al. All-optical spiking neurosynaptic networks with self-learning capabilities. Nature 569, 208–214 (2019).</a:t>
            </a:r>
          </a:p>
          <a:p>
            <a:r>
              <a:rPr lang="en-US" sz="1600"/>
              <a:t>De Lima, T. F. et al. Machine learning with neuromorphic photonics. J. Lightwave Technol. 37, 1515–1534 (2019).</a:t>
            </a:r>
          </a:p>
          <a:p>
            <a:r>
              <a:rPr lang="en-US" sz="1600"/>
              <a:t>Miscuglio, M. &amp; Sorger, V. J. Photonic tensor cores for machine learning. Appl. Phys. Rev. 7, 031404 (2020).</a:t>
            </a:r>
          </a:p>
        </p:txBody>
      </p:sp>
    </p:spTree>
    <p:extLst>
      <p:ext uri="{BB962C8B-B14F-4D97-AF65-F5344CB8AC3E}">
        <p14:creationId xmlns:p14="http://schemas.microsoft.com/office/powerpoint/2010/main" val="273045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562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Prospects and Applications of Photonic Neural Networks</vt:lpstr>
      <vt:lpstr>Motivation</vt:lpstr>
      <vt:lpstr>Problem Statement</vt:lpstr>
      <vt:lpstr>Objectives</vt:lpstr>
      <vt:lpstr>Contributions</vt:lpstr>
      <vt:lpstr>Results</vt:lpstr>
      <vt:lpstr>Critical Analysis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LNU Kunwar Gautam</dc:creator>
  <cp:lastModifiedBy>Mahima Reddy Komma</cp:lastModifiedBy>
  <cp:revision>4</cp:revision>
  <dcterms:created xsi:type="dcterms:W3CDTF">2024-07-21T19:50:03Z</dcterms:created>
  <dcterms:modified xsi:type="dcterms:W3CDTF">2024-07-24T01:11:25Z</dcterms:modified>
</cp:coreProperties>
</file>