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457" r:id="rId1"/>
  </p:sldMasterIdLst>
  <p:notesMasterIdLst>
    <p:notesMasterId r:id="rId11"/>
  </p:notesMasterIdLst>
  <p:sldIdLst>
    <p:sldId id="256" r:id="rId2"/>
    <p:sldId id="257" r:id="rId3"/>
    <p:sldId id="259" r:id="rId4"/>
    <p:sldId id="262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4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66E0B6-C374-4211-B1C4-FF28B29322E6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08233-EBA5-4F7C-A99B-C4774939C6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03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508233-EBA5-4F7C-A99B-C4774939C6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6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80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284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228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373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4184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615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485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38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26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472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77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723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2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82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326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07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80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458" r:id="rId1"/>
    <p:sldLayoutId id="2147484459" r:id="rId2"/>
    <p:sldLayoutId id="2147484460" r:id="rId3"/>
    <p:sldLayoutId id="2147484461" r:id="rId4"/>
    <p:sldLayoutId id="2147484462" r:id="rId5"/>
    <p:sldLayoutId id="2147484463" r:id="rId6"/>
    <p:sldLayoutId id="2147484464" r:id="rId7"/>
    <p:sldLayoutId id="2147484465" r:id="rId8"/>
    <p:sldLayoutId id="2147484466" r:id="rId9"/>
    <p:sldLayoutId id="2147484467" r:id="rId10"/>
    <p:sldLayoutId id="2147484468" r:id="rId11"/>
    <p:sldLayoutId id="2147484469" r:id="rId12"/>
    <p:sldLayoutId id="2147484470" r:id="rId13"/>
    <p:sldLayoutId id="2147484471" r:id="rId14"/>
    <p:sldLayoutId id="2147484472" r:id="rId15"/>
    <p:sldLayoutId id="2147484473" r:id="rId16"/>
    <p:sldLayoutId id="214748447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2219" y="2183103"/>
            <a:ext cx="6869215" cy="1373070"/>
          </a:xfrm>
        </p:spPr>
        <p:txBody>
          <a:bodyPr>
            <a:normAutofit fontScale="90000"/>
          </a:bodyPr>
          <a:lstStyle/>
          <a:p>
            <a:pPr algn="ctr"/>
            <a:r>
              <a:rPr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Product Sales Data Analysis using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06783" y="4759905"/>
            <a:ext cx="5714228" cy="1405467"/>
          </a:xfrm>
        </p:spPr>
        <p:txBody>
          <a:bodyPr/>
          <a:lstStyle/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TEJASWINI PUSALA</a:t>
            </a:r>
          </a:p>
          <a:p>
            <a:pPr algn="l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ID: AF04957536  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7772400" cy="1456267"/>
          </a:xfrm>
        </p:spPr>
        <p:txBody>
          <a:bodyPr>
            <a:normAutofit/>
          </a:bodyPr>
          <a:lstStyle/>
          <a:p>
            <a:r>
              <a:rPr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90122"/>
            <a:ext cx="7772400" cy="2362201"/>
          </a:xfrm>
        </p:spPr>
        <p:txBody>
          <a:bodyPr/>
          <a:lstStyle/>
          <a:p>
            <a:endParaRPr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analyzes a d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ataset contains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amazon product sales which i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ncludes product details, ratings, prices, discounts, and categories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u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seful for analyzing product performance and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using data analysis and visualization techniques.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7601CB-CAE4-0E83-D435-9CE5D688441A}"/>
              </a:ext>
            </a:extLst>
          </p:cNvPr>
          <p:cNvSpPr txBox="1">
            <a:spLocks/>
          </p:cNvSpPr>
          <p:nvPr/>
        </p:nvSpPr>
        <p:spPr>
          <a:xfrm>
            <a:off x="685800" y="3207499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and Inspecting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5812ED1-C54A-F102-04FD-1E9C75794C9F}"/>
              </a:ext>
            </a:extLst>
          </p:cNvPr>
          <p:cNvSpPr txBox="1">
            <a:spLocks/>
          </p:cNvSpPr>
          <p:nvPr/>
        </p:nvSpPr>
        <p:spPr>
          <a:xfrm>
            <a:off x="685800" y="2992475"/>
            <a:ext cx="7499554" cy="359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loaded using Pandas from CSV file.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inspection with .info() and .head().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checked for any missing values and data types.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3228" y="632544"/>
            <a:ext cx="7772400" cy="1456267"/>
          </a:xfrm>
        </p:spPr>
        <p:txBody>
          <a:bodyPr>
            <a:normAutofit/>
          </a:bodyPr>
          <a:lstStyle/>
          <a:p>
            <a:r>
              <a:rPr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Extracting Key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150" y="831922"/>
            <a:ext cx="7873181" cy="2684206"/>
          </a:xfrm>
        </p:spPr>
        <p:txBody>
          <a:bodyPr/>
          <a:lstStyle/>
          <a:p>
            <a:endParaRPr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elected important columns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Ratings, Discounts, Reviews, Categories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allows f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ocus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ing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sales insights and trends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BACDF08-F2DF-544A-FE15-39A10B3CF49D}"/>
              </a:ext>
            </a:extLst>
          </p:cNvPr>
          <p:cNvSpPr txBox="1">
            <a:spLocks/>
          </p:cNvSpPr>
          <p:nvPr/>
        </p:nvSpPr>
        <p:spPr>
          <a:xfrm>
            <a:off x="685799" y="2679837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Calculating Statistics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5CE47D0-D9A1-8B10-2487-B819627A1BF7}"/>
              </a:ext>
            </a:extLst>
          </p:cNvPr>
          <p:cNvSpPr txBox="1">
            <a:spLocks/>
          </p:cNvSpPr>
          <p:nvPr/>
        </p:nvSpPr>
        <p:spPr>
          <a:xfrm>
            <a:off x="685799" y="2902563"/>
            <a:ext cx="7524136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ratings per category: Helps to understand the average ratings which is given by the customers on different categories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discounts per category: Helps to understand easily the average discounts on different categories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reviews across categories: The reviews given by the customers helps everyone to know about how were the quality of the products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871" y="481127"/>
            <a:ext cx="7772400" cy="1456267"/>
          </a:xfrm>
        </p:spPr>
        <p:txBody>
          <a:bodyPr>
            <a:normAutofit/>
          </a:bodyPr>
          <a:lstStyle/>
          <a:p>
            <a:r>
              <a:rPr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7697" y="481127"/>
            <a:ext cx="7253747" cy="3599316"/>
          </a:xfrm>
        </p:spPr>
        <p:txBody>
          <a:bodyPr/>
          <a:lstStyle/>
          <a:p>
            <a:pPr marL="0" indent="0">
              <a:buNone/>
            </a:pPr>
            <a:endParaRPr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 chart shows about distribution of ratings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number of products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shows product categories by number of products and average discount % for categories of top 10.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shows about 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% versus product rating.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2E76F1-D477-E872-10B6-4A450E45C94C}"/>
              </a:ext>
            </a:extLst>
          </p:cNvPr>
          <p:cNvSpPr txBox="1">
            <a:spLocks/>
          </p:cNvSpPr>
          <p:nvPr/>
        </p:nvSpPr>
        <p:spPr>
          <a:xfrm>
            <a:off x="798871" y="3119745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 Specific Data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992588-35FB-B8BE-58CF-D0259591E8C2}"/>
              </a:ext>
            </a:extLst>
          </p:cNvPr>
          <p:cNvSpPr txBox="1">
            <a:spLocks/>
          </p:cNvSpPr>
          <p:nvPr/>
        </p:nvSpPr>
        <p:spPr>
          <a:xfrm>
            <a:off x="867697" y="2845727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can extract subsets of data, for example, Products with high discounts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helps to focus on Best seller vs non-best seller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FAAB73-EC0E-D826-1079-6CB919D47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971" y="371478"/>
            <a:ext cx="4544335" cy="28313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FDB6287-7DCA-87C8-DC80-418BF3DF2850}"/>
              </a:ext>
            </a:extLst>
          </p:cNvPr>
          <p:cNvSpPr txBox="1"/>
          <p:nvPr/>
        </p:nvSpPr>
        <p:spPr>
          <a:xfrm>
            <a:off x="5036140" y="1366979"/>
            <a:ext cx="347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distribution of production ratings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7C8BF61-9950-EC55-C9AC-B934200DD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020" y="3476831"/>
            <a:ext cx="4556594" cy="30168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5AD93EB-D042-BDC4-7716-610E6B1F79FE}"/>
              </a:ext>
            </a:extLst>
          </p:cNvPr>
          <p:cNvSpPr txBox="1"/>
          <p:nvPr/>
        </p:nvSpPr>
        <p:spPr>
          <a:xfrm>
            <a:off x="806244" y="4629267"/>
            <a:ext cx="33331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product categories by number of product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1"/>
            <a:ext cx="7772400" cy="1456267"/>
          </a:xfrm>
        </p:spPr>
        <p:txBody>
          <a:bodyPr>
            <a:normAutofit/>
          </a:bodyPr>
          <a:lstStyle/>
          <a:p>
            <a:r>
              <a:rPr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Pivot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687" y="437906"/>
            <a:ext cx="7612626" cy="3649133"/>
          </a:xfrm>
        </p:spPr>
        <p:txBody>
          <a:bodyPr/>
          <a:lstStyle/>
          <a:p>
            <a:endParaRPr dirty="0"/>
          </a:p>
          <a:p>
            <a:pPr algn="just">
              <a:buFont typeface="Courier New" panose="02070309020205020404" pitchFamily="49" charset="0"/>
              <a:buChar char="o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 per 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Summarize which product has highest ratings among different categories.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reviews per category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Counts the total reviews of the products on each category.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97479A-32CA-C7C2-2F29-2C066E9E8D9A}"/>
              </a:ext>
            </a:extLst>
          </p:cNvPr>
          <p:cNvSpPr txBox="1">
            <a:spLocks/>
          </p:cNvSpPr>
          <p:nvPr/>
        </p:nvSpPr>
        <p:spPr>
          <a:xfrm>
            <a:off x="685800" y="2828004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400" b="1" u="sng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VISUALIZING PIVOT TABLE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52022A-AAE6-806C-1D5D-58EAC5EDD43B}"/>
              </a:ext>
            </a:extLst>
          </p:cNvPr>
          <p:cNvSpPr txBox="1">
            <a:spLocks/>
          </p:cNvSpPr>
          <p:nvPr/>
        </p:nvSpPr>
        <p:spPr>
          <a:xfrm>
            <a:off x="685800" y="2459076"/>
            <a:ext cx="7612626" cy="35993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summarized data from pivot tables is displayed as bar charts as outputs.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provides a clear and easy vision of category-wise comparison.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DFEB8A-8F7C-BB42-EAA5-0A7D364DC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312183"/>
            <a:ext cx="4327265" cy="288682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27AF35F-C71D-B871-A892-1AD7CC163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2737" y="3429000"/>
            <a:ext cx="4808643" cy="318564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E364A6-3AC9-11EE-A29D-5DA20CEE618A}"/>
              </a:ext>
            </a:extLst>
          </p:cNvPr>
          <p:cNvSpPr txBox="1"/>
          <p:nvPr/>
        </p:nvSpPr>
        <p:spPr>
          <a:xfrm>
            <a:off x="5250426" y="1101213"/>
            <a:ext cx="29988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the top 10 categories by average discount %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2121A8-8DF7-4AE7-5BD9-A2AE39540422}"/>
              </a:ext>
            </a:extLst>
          </p:cNvPr>
          <p:cNvSpPr txBox="1"/>
          <p:nvPr/>
        </p:nvSpPr>
        <p:spPr>
          <a:xfrm>
            <a:off x="501445" y="4619997"/>
            <a:ext cx="3076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graph shows discount % versus product rating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8310" y="321199"/>
            <a:ext cx="7772400" cy="1456267"/>
          </a:xfrm>
        </p:spPr>
        <p:txBody>
          <a:bodyPr>
            <a:normAutofit/>
          </a:bodyPr>
          <a:lstStyle/>
          <a:p>
            <a:r>
              <a:rPr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069543"/>
            <a:ext cx="7772400" cy="3649133"/>
          </a:xfrm>
        </p:spPr>
        <p:txBody>
          <a:bodyPr>
            <a:normAutofit/>
          </a:bodyPr>
          <a:lstStyle/>
          <a:p>
            <a:endParaRPr dirty="0"/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helps to understand about r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reviews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discounts vary widely across categories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 like histogram, bar chart, scatter plot make patterns easy to understand.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p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ivot tables help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 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summarize key insights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such as discounts, ratings on different products 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This v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isualizations make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easier to understand trends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amazon product sales.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FC5209-616E-7044-B5D7-5C7F0CF03EA7}"/>
              </a:ext>
            </a:extLst>
          </p:cNvPr>
          <p:cNvSpPr txBox="1"/>
          <p:nvPr/>
        </p:nvSpPr>
        <p:spPr>
          <a:xfrm>
            <a:off x="2227006" y="2936557"/>
            <a:ext cx="468998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997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270</TotalTime>
  <Words>430</Words>
  <Application>Microsoft Office PowerPoint</Application>
  <PresentationFormat>On-screen Show (4:3)</PresentationFormat>
  <Paragraphs>50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Times New Roman</vt:lpstr>
      <vt:lpstr>Wingdings</vt:lpstr>
      <vt:lpstr>Celestial</vt:lpstr>
      <vt:lpstr>Amazon Product Sales Data Analysis using Python</vt:lpstr>
      <vt:lpstr>Overview of Dataset</vt:lpstr>
      <vt:lpstr>Extracting Key Columns</vt:lpstr>
      <vt:lpstr>Visualizing Data</vt:lpstr>
      <vt:lpstr>PowerPoint Presentation</vt:lpstr>
      <vt:lpstr>Using Pivot Tables</vt:lpstr>
      <vt:lpstr>PowerPoint Presentation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Tejaswini P</cp:lastModifiedBy>
  <cp:revision>47</cp:revision>
  <dcterms:created xsi:type="dcterms:W3CDTF">2013-01-27T09:14:16Z</dcterms:created>
  <dcterms:modified xsi:type="dcterms:W3CDTF">2025-09-18T10:08:57Z</dcterms:modified>
  <cp:category/>
</cp:coreProperties>
</file>