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4146279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LAKSHMI PRIYA PILLALA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Pragati Engineering College, ECE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encryption with AES or RSA for extra security.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 application for non-programmers.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detection resistance.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79215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With increasing cyber threats, secure data transmission is a challenge. Traditional encryption methods can be easily intercepted. This project utilizes steganography, embedding secret messages in images, making communication secure and undetectable.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dirty="0"/>
              <a:t>Programming Language: Python</a:t>
            </a:r>
          </a:p>
          <a:p>
            <a:pPr marL="0" indent="0">
              <a:buNone/>
            </a:pPr>
            <a:r>
              <a:rPr lang="en-IN" sz="3200" dirty="0"/>
              <a:t>Libraries: OpenCV, NumPy, OS</a:t>
            </a:r>
          </a:p>
          <a:p>
            <a:pPr marL="0" indent="0">
              <a:buNone/>
            </a:pPr>
            <a:r>
              <a:rPr lang="en-IN" sz="3200" dirty="0"/>
              <a:t>Concepts: Steganography, Image Processing, Cryptography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</a:rPr>
              <a:t>Uses steganography for hiding messages in </a:t>
            </a:r>
            <a:r>
              <a:rPr lang="en-IN" sz="3200" dirty="0" err="1">
                <a:solidFill>
                  <a:srgbClr val="0F0F0F"/>
                </a:solidFill>
              </a:rPr>
              <a:t>images.Ensures</a:t>
            </a:r>
            <a:r>
              <a:rPr lang="en-IN" sz="3200" dirty="0">
                <a:solidFill>
                  <a:srgbClr val="0F0F0F"/>
                </a:solidFill>
              </a:rPr>
              <a:t> secure communication with password </a:t>
            </a:r>
            <a:r>
              <a:rPr lang="en-IN" sz="3200" dirty="0" err="1">
                <a:solidFill>
                  <a:srgbClr val="0F0F0F"/>
                </a:solidFill>
              </a:rPr>
              <a:t>protection.Works</a:t>
            </a:r>
            <a:r>
              <a:rPr lang="en-IN" sz="3200" dirty="0">
                <a:solidFill>
                  <a:srgbClr val="0F0F0F"/>
                </a:solidFill>
              </a:rPr>
              <a:t> on any image format that OpenCV </a:t>
            </a:r>
            <a:r>
              <a:rPr lang="en-IN" sz="3200" dirty="0" err="1">
                <a:solidFill>
                  <a:srgbClr val="0F0F0F"/>
                </a:solidFill>
              </a:rPr>
              <a:t>supports.Lightweight</a:t>
            </a:r>
            <a:r>
              <a:rPr lang="en-IN" sz="3200" dirty="0">
                <a:solidFill>
                  <a:srgbClr val="0F0F0F"/>
                </a:solidFill>
              </a:rPr>
              <a:t> &amp; Fast encryption and decryption process.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Whistleblowers: Securely transmit sensitive information.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Military: Confidential communication.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&amp; Businesses: Protect personal and business data.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B0100-4F02-97BE-4062-713A7DA5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90" y="1917375"/>
            <a:ext cx="5767310" cy="3531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07169-15D5-6A23-CB05-EFA1D500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3819745"/>
            <a:ext cx="4797053" cy="2099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AAD29-E66D-411D-FEF7-1AF9B215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94" y="796494"/>
            <a:ext cx="5151014" cy="23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a simple yet effective steganography technique for hiding and retrieving messages inside images. It provides an extra layer of security and can be further improved for real-world applications.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https://github.com/Tejaswipriya1219/TEJASWI-LAKSHMI-PRIYA-PILLALA.git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250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Tejaswi Pillala</cp:lastModifiedBy>
  <cp:revision>26</cp:revision>
  <dcterms:created xsi:type="dcterms:W3CDTF">2021-05-26T16:50:10Z</dcterms:created>
  <dcterms:modified xsi:type="dcterms:W3CDTF">2025-02-19T15:07:09Z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