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0" y="5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FDD0E-01AF-4386-B3CC-B18770411A7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0760-8C97-4DCF-A656-A02B7B4F7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C0760-8C97-4DCF-A656-A02B7B4F73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C0760-8C97-4DCF-A656-A02B7B4F73D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keylogger.ppt.pptx" TargetMode="External"/><Relationship Id="rId2" Type="http://schemas.openxmlformats.org/officeDocument/2006/relationships/hyperlink" Target="https://github.com/Tejaswitha2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US" sz="2800" b="1" spc="-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4AF183D-C763-5A93-D7CE-366E37C7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600" y="2121554"/>
            <a:ext cx="6324600" cy="677108"/>
          </a:xfrm>
        </p:spPr>
        <p:txBody>
          <a:bodyPr/>
          <a:lstStyle/>
          <a:p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</a:rPr>
              <a:t>Netala</a:t>
            </a:r>
            <a:r>
              <a:rPr lang="en-US" sz="4400" dirty="0"/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</a:rPr>
              <a:t>Tejaswitha</a:t>
            </a:r>
            <a:endParaRPr lang="en-IN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82200" y="57578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10896600" y="1838324"/>
            <a:ext cx="609218" cy="19177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3"/>
            <a:ext cx="10903268" cy="5307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/>
                </a:solidFill>
              </a:rPr>
              <a:t>R</a:t>
            </a:r>
            <a:r>
              <a:rPr spc="-40" dirty="0">
                <a:solidFill>
                  <a:schemeClr val="tx2"/>
                </a:solidFill>
              </a:rPr>
              <a:t>E</a:t>
            </a:r>
            <a:r>
              <a:rPr spc="15" dirty="0">
                <a:solidFill>
                  <a:schemeClr val="tx2"/>
                </a:solidFill>
              </a:rPr>
              <a:t>S</a:t>
            </a:r>
            <a:r>
              <a:rPr spc="-30" dirty="0">
                <a:solidFill>
                  <a:schemeClr val="tx2"/>
                </a:solidFill>
              </a:rPr>
              <a:t>U</a:t>
            </a:r>
            <a:r>
              <a:rPr spc="-405" dirty="0">
                <a:solidFill>
                  <a:schemeClr val="tx2"/>
                </a:solidFill>
              </a:rPr>
              <a:t>L</a:t>
            </a:r>
            <a:r>
              <a:rPr dirty="0">
                <a:solidFill>
                  <a:schemeClr val="tx2"/>
                </a:solidFill>
              </a:rPr>
              <a:t>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The Keylogger projects delivers a valuable tool for security       monitoring, parental control and research purposes, while prioritizing ethical use and data privacy.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*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Its user-friendly interface, robust functionality, and adherence to security best practices make it a reliable solution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for various stakeholders seeking to monitor and protect computer systems effectively.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9A8-07E3-92D8-CBC7-6D5DAFA8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/>
              <a:t> Project </a:t>
            </a:r>
            <a:r>
              <a:rPr lang="en-US" dirty="0" err="1"/>
              <a:t>Github</a:t>
            </a:r>
            <a:r>
              <a:rPr lang="en-US" dirty="0"/>
              <a:t> Link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hlinkClick r:id="rId2"/>
              </a:rPr>
              <a:t>https://github.com/Tejaswitha2</a:t>
            </a:r>
            <a:br>
              <a:rPr lang="en-US" dirty="0"/>
            </a:br>
            <a:br>
              <a:rPr lang="en-US" dirty="0"/>
            </a:br>
            <a:endParaRPr lang="en-IN" dirty="0">
              <a:hlinkClick r:id="rId3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20684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37305" cy="3902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spc="5" dirty="0"/>
              <a:t>Project </a:t>
            </a:r>
            <a:r>
              <a:rPr sz="4250" spc="-85" dirty="0"/>
              <a:t> </a:t>
            </a:r>
            <a:r>
              <a:rPr spc="25" dirty="0"/>
              <a:t>T</a:t>
            </a:r>
            <a:r>
              <a:rPr lang="en-US" sz="5400" spc="25" dirty="0"/>
              <a:t>itle</a:t>
            </a:r>
            <a:br>
              <a:rPr lang="en-US" sz="4250" spc="25" dirty="0"/>
            </a:br>
            <a:r>
              <a:rPr lang="en-US" sz="4250" spc="25" dirty="0"/>
              <a:t>          </a:t>
            </a:r>
            <a:br>
              <a:rPr lang="en-US" sz="4250" spc="25" dirty="0"/>
            </a:br>
            <a:r>
              <a:rPr lang="en-US" sz="4250" spc="25" dirty="0"/>
              <a:t>       </a:t>
            </a:r>
            <a:r>
              <a:rPr lang="en-US" sz="5400" spc="25" dirty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sz="4250" spc="25" dirty="0"/>
              <a:t> </a:t>
            </a:r>
            <a:r>
              <a:rPr lang="en-US" sz="5400" spc="25" dirty="0">
                <a:solidFill>
                  <a:schemeClr val="accent5">
                    <a:lumMod val="75000"/>
                  </a:schemeClr>
                </a:solidFill>
              </a:rPr>
              <a:t>Logger</a:t>
            </a:r>
            <a:br>
              <a:rPr lang="en-US" sz="4250" spc="25" dirty="0"/>
            </a:br>
            <a:r>
              <a:rPr lang="en-US" sz="4250" spc="25" dirty="0"/>
              <a:t>                           </a:t>
            </a:r>
            <a:r>
              <a:rPr lang="en-US" spc="25" dirty="0">
                <a:solidFill>
                  <a:schemeClr val="accent1"/>
                </a:solidFill>
              </a:rPr>
              <a:t>And</a:t>
            </a:r>
            <a:br>
              <a:rPr lang="en-US" sz="4250" spc="25" dirty="0">
                <a:solidFill>
                  <a:schemeClr val="accent1"/>
                </a:solidFill>
              </a:rPr>
            </a:br>
            <a:r>
              <a:rPr lang="en-US" sz="4250" spc="25" dirty="0"/>
              <a:t>                                  </a:t>
            </a:r>
            <a:r>
              <a:rPr lang="en-US" sz="5400" spc="25" dirty="0">
                <a:solidFill>
                  <a:schemeClr val="accent1"/>
                </a:solidFill>
              </a:rPr>
              <a:t>Security</a:t>
            </a:r>
            <a:endParaRPr sz="4250" dirty="0">
              <a:solidFill>
                <a:schemeClr val="accent1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28600" y="445388"/>
            <a:ext cx="12420600" cy="447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spc="-5" dirty="0">
                <a:solidFill>
                  <a:schemeClr val="accent3">
                    <a:lumMod val="50000"/>
                  </a:schemeClr>
                </a:solidFill>
              </a:rPr>
              <a:t>G</a:t>
            </a:r>
            <a:r>
              <a:rPr spc="-3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pc="15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 </a:t>
            </a:r>
            <a:r>
              <a:rPr lang="en-US" sz="3200" dirty="0"/>
              <a:t>keyloggers are tools that record keystrokes on a computer.</a:t>
            </a:r>
            <a:br>
              <a:rPr lang="en-US" dirty="0"/>
            </a:br>
            <a:r>
              <a:rPr lang="en-US" dirty="0"/>
              <a:t>* </a:t>
            </a:r>
            <a:r>
              <a:rPr lang="en-US" sz="3200" dirty="0"/>
              <a:t>keyloggers raise privacy concerns and legal </a:t>
            </a:r>
            <a:r>
              <a:rPr lang="en-US" sz="3200" dirty="0" err="1"/>
              <a:t>issuses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4400" dirty="0"/>
              <a:t>*</a:t>
            </a:r>
            <a:r>
              <a:rPr lang="en-US" sz="3200" dirty="0"/>
              <a:t> keyloggers</a:t>
            </a:r>
            <a:r>
              <a:rPr lang="en-US" sz="3600" dirty="0"/>
              <a:t> </a:t>
            </a:r>
            <a:r>
              <a:rPr lang="en-US" sz="3200" dirty="0"/>
              <a:t>can be both software based-and hardware based.</a:t>
            </a:r>
            <a:br>
              <a:rPr lang="en-US" sz="5400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55375" y="3121834"/>
            <a:ext cx="1798955" cy="3533776"/>
            <a:chOff x="9345305" y="3107128"/>
            <a:chExt cx="155267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5305" y="3107128"/>
              <a:ext cx="155267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363124"/>
            <a:ext cx="9448800" cy="31713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pc="10" dirty="0"/>
              <a:t>* </a:t>
            </a:r>
            <a:r>
              <a:rPr lang="en-IN" sz="2800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 a keylogger application for security and monitoring purposes, equipped with a graphical user interface (GUI) using Python</a:t>
            </a:r>
            <a:r>
              <a:rPr lang="en-IN" sz="4000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sz="42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44162" y="3308004"/>
            <a:ext cx="2143125" cy="3819525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 flipV="1">
            <a:off x="11353418" y="1024754"/>
            <a:ext cx="151129" cy="67069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968" y="685800"/>
            <a:ext cx="10081710" cy="67569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	</a:t>
            </a:r>
            <a:r>
              <a:rPr sz="4250" spc="-2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4250" spc="-20" dirty="0">
                <a:solidFill>
                  <a:srgbClr val="C00000"/>
                </a:solidFill>
              </a:rPr>
              <a:t>* </a:t>
            </a: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A keylogger is a type of surveillance technology used to </a:t>
            </a: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   monitor and record each keystroke typed on a keyboard.</a:t>
            </a: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spc="-2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 keyloggers can be used for both legitimate and malicious</a:t>
            </a: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800" spc="-20" dirty="0" err="1">
                <a:solidFill>
                  <a:schemeClr val="accent1">
                    <a:lumMod val="50000"/>
                  </a:schemeClr>
                </a:solidFill>
              </a:rPr>
              <a:t>purposes,depending</a:t>
            </a: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 on the intent of the user.</a:t>
            </a: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spc="-20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  <a:t>  Here’s an overview of keyloggers.</a:t>
            </a:r>
            <a:br>
              <a:rPr lang="en-US" sz="2800" spc="-2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spc="-20" dirty="0">
                <a:solidFill>
                  <a:srgbClr val="C00000"/>
                </a:solidFill>
              </a:rPr>
            </a:br>
            <a:br>
              <a:rPr lang="en-US" sz="2800" spc="-20" dirty="0"/>
            </a:br>
            <a:br>
              <a:rPr lang="en-US" sz="280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0272" y="5491162"/>
            <a:ext cx="601728" cy="40481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04547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891793"/>
            <a:ext cx="9829800" cy="62337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br>
              <a:rPr lang="en-US" sz="3200" spc="5" dirty="0">
                <a:solidFill>
                  <a:schemeClr val="accent5"/>
                </a:solidFill>
              </a:rPr>
            </a:br>
            <a:br>
              <a:rPr lang="en-IN" sz="3200" spc="5" dirty="0">
                <a:solidFill>
                  <a:schemeClr val="accent5"/>
                </a:solidFill>
              </a:rPr>
            </a:br>
            <a:r>
              <a:rPr lang="en-IN" sz="2000" spc="5" dirty="0"/>
              <a:t>* </a:t>
            </a: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Parental monitoring- parents/Guardians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* Self Monitoring-</a:t>
            </a:r>
            <a:r>
              <a:rPr lang="en-IN" sz="2000" spc="5" dirty="0" err="1">
                <a:solidFill>
                  <a:schemeClr val="bg2">
                    <a:lumMod val="10000"/>
                  </a:schemeClr>
                </a:solidFill>
              </a:rPr>
              <a:t>individulas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* Educational Institutions-School Administrators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* Compliance and Audit </a:t>
            </a:r>
            <a:r>
              <a:rPr lang="en-IN" sz="2000" spc="5" dirty="0" err="1">
                <a:solidFill>
                  <a:schemeClr val="bg2">
                    <a:lumMod val="10000"/>
                  </a:schemeClr>
                </a:solidFill>
              </a:rPr>
              <a:t>proffesionals</a:t>
            </a: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-Compliance 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IN" sz="2000" spc="5" dirty="0" err="1">
                <a:solidFill>
                  <a:schemeClr val="bg2">
                    <a:lumMod val="10000"/>
                  </a:schemeClr>
                </a:solidFill>
              </a:rPr>
              <a:t>Officers,Aditors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* Employee Monitoring-parents/Guardians</a:t>
            </a: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* Researchers and Developers-Software </a:t>
            </a:r>
            <a:r>
              <a:rPr lang="en-IN" sz="2000" spc="5" dirty="0" err="1">
                <a:solidFill>
                  <a:schemeClr val="bg2">
                    <a:lumMod val="10000"/>
                  </a:schemeClr>
                </a:solidFill>
              </a:rPr>
              <a:t>Developers,Security</a:t>
            </a:r>
            <a:r>
              <a:rPr lang="en-IN" sz="2000" spc="5" dirty="0">
                <a:solidFill>
                  <a:schemeClr val="bg2">
                    <a:lumMod val="10000"/>
                  </a:schemeClr>
                </a:solidFill>
              </a:rPr>
              <a:t> Researchers</a:t>
            </a:r>
            <a:br>
              <a:rPr lang="en-IN" sz="32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3200" spc="5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IN" sz="28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905000" cy="2105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44199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12146280" y="1476374"/>
            <a:ext cx="45719" cy="2000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006965" y="5819775"/>
            <a:ext cx="1194434" cy="257176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247649"/>
            <a:ext cx="12039600" cy="8661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spc="25" dirty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sz="3600" spc="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3600" spc="25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spc="25" dirty="0">
                <a:solidFill>
                  <a:schemeClr val="accent3">
                    <a:lumMod val="75000"/>
                  </a:schemeClr>
                </a:solidFill>
              </a:rPr>
              <a:t>LU</a:t>
            </a:r>
            <a:r>
              <a:rPr sz="3600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sz="3600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600" spc="-34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3600" spc="-35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600" spc="-5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600" spc="3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3600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sz="3600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600" spc="6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3600" spc="-295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sz="3600" spc="-35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600" spc="25" dirty="0">
                <a:solidFill>
                  <a:schemeClr val="accent3">
                    <a:lumMod val="75000"/>
                  </a:schemeClr>
                </a:solidFill>
              </a:rPr>
              <a:t>LU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sz="3600" spc="-6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3600" spc="-15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600" spc="-30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spc="-15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spc="25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600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sz="3600" spc="-35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sz="3600" spc="-30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sz="3600" spc="10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600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br>
              <a:rPr lang="en-US" sz="3600" dirty="0"/>
            </a:br>
            <a:br>
              <a:rPr lang="en-IN" sz="3600" dirty="0"/>
            </a:br>
            <a:r>
              <a:rPr lang="en-IN" sz="3600" dirty="0"/>
              <a:t>            </a:t>
            </a:r>
            <a:r>
              <a:rPr lang="en-I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keylogger project tailored for power point 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preparation. with seamless integration and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advanced analysis </a:t>
            </a:r>
            <a:r>
              <a:rPr lang="en-I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tools,it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empowers users to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</a:t>
            </a:r>
            <a:r>
              <a:rPr lang="en-I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effortlessely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craft insightful presentations from t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their own typing activities.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IN" sz="36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36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11887200" y="1409318"/>
            <a:ext cx="609600" cy="41948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200" y="3952325"/>
            <a:ext cx="1995105" cy="2820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274" y="205593"/>
            <a:ext cx="10448925" cy="64107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US" sz="4250" spc="20" dirty="0"/>
            </a:br>
            <a:br>
              <a:rPr lang="en-IN" sz="4250" spc="20" dirty="0"/>
            </a:br>
            <a:r>
              <a:rPr lang="en-IN" sz="4400" spc="20" dirty="0"/>
              <a:t>*</a:t>
            </a:r>
            <a:r>
              <a:rPr lang="en-IN" sz="4250" spc="20" dirty="0"/>
              <a:t> </a:t>
            </a:r>
            <a:r>
              <a:rPr lang="en-IN" sz="2800" spc="20" dirty="0"/>
              <a:t>Ethical And Legal Compliance; Clear Documentation</a:t>
            </a:r>
            <a:br>
              <a:rPr lang="en-IN" sz="4000" spc="20" dirty="0"/>
            </a:br>
            <a:r>
              <a:rPr lang="en-IN" sz="4400" spc="20" dirty="0"/>
              <a:t>*</a:t>
            </a:r>
            <a:r>
              <a:rPr lang="en-IN" sz="4000" spc="20" dirty="0"/>
              <a:t> </a:t>
            </a:r>
            <a:r>
              <a:rPr lang="en-IN" sz="2800" spc="20" dirty="0"/>
              <a:t>User- Friendly </a:t>
            </a:r>
            <a:r>
              <a:rPr lang="en-IN" sz="2800" spc="20" dirty="0" err="1"/>
              <a:t>Interface;Intuitive</a:t>
            </a:r>
            <a:r>
              <a:rPr lang="en-IN" sz="2800" spc="20" dirty="0"/>
              <a:t> GUI</a:t>
            </a:r>
            <a:br>
              <a:rPr lang="en-IN" sz="2800" spc="20" dirty="0"/>
            </a:br>
            <a:br>
              <a:rPr lang="en-IN" sz="2800" spc="20" dirty="0"/>
            </a:br>
            <a:r>
              <a:rPr lang="en-IN" sz="4000" spc="20" dirty="0"/>
              <a:t>* </a:t>
            </a:r>
            <a:r>
              <a:rPr lang="en-IN" sz="2800" spc="20" dirty="0"/>
              <a:t> Multi-Format </a:t>
            </a:r>
            <a:r>
              <a:rPr lang="en-IN" sz="2800" spc="20" dirty="0" err="1"/>
              <a:t>Logging,versatile</a:t>
            </a:r>
            <a:r>
              <a:rPr lang="en-IN" sz="2800" spc="20" dirty="0"/>
              <a:t> Data Storage</a:t>
            </a:r>
            <a:br>
              <a:rPr lang="en-IN" sz="2800" spc="20" dirty="0"/>
            </a:br>
            <a:br>
              <a:rPr lang="en-IN" sz="2800" spc="20" dirty="0"/>
            </a:br>
            <a:r>
              <a:rPr lang="en-IN" sz="4000" spc="20" dirty="0"/>
              <a:t>* </a:t>
            </a:r>
            <a:r>
              <a:rPr lang="en-IN" sz="2800" spc="20" dirty="0"/>
              <a:t>Advanced Keystroke Tracking ; Detailed Event Capture</a:t>
            </a:r>
            <a:br>
              <a:rPr lang="en-IN" sz="2800" spc="20" dirty="0"/>
            </a:br>
            <a:br>
              <a:rPr lang="en-IN" sz="2800" spc="20" dirty="0"/>
            </a:br>
            <a:r>
              <a:rPr lang="en-IN" sz="4000" spc="20" dirty="0"/>
              <a:t>* </a:t>
            </a:r>
            <a:r>
              <a:rPr lang="en-IN" sz="2800" spc="20" dirty="0"/>
              <a:t>Scalable and Customizable</a:t>
            </a:r>
            <a:br>
              <a:rPr lang="en-US" sz="4000" spc="20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425" y="417020"/>
            <a:ext cx="9458325" cy="5497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r>
              <a:rPr lang="en-US" sz="4800" b="1" spc="5" dirty="0">
                <a:latin typeface="Trebuchet MS"/>
                <a:cs typeface="Trebuchet MS"/>
              </a:rPr>
              <a:t> 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Data Modeling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System Architecture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Security Measures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Pseudocode</a:t>
            </a: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698500" indent="-6858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Use Case Scenarios</a:t>
            </a:r>
            <a:endParaRPr sz="28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447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Netala Tejaswitha</vt:lpstr>
      <vt:lpstr>Project  Title                   Key Logger                            And                                   Security</vt:lpstr>
      <vt:lpstr>AGENDA  * keyloggers are tools that record keystrokes on a computer. * keyloggers raise privacy concerns and legal issuses. * keyloggers can be both software based-and hardware based.  </vt:lpstr>
      <vt:lpstr>PROBLEM STATEMENT  * Develop a keylogger application for security and monitoring purposes, equipped with a graphical user interface (GUI) using Python.</vt:lpstr>
      <vt:lpstr>PROJECT OVERVIEW  * A keylogger is a type of surveillance technology used to     monitor and record each keystroke typed on a keyboard.  * keyloggers can be used for both legitimate and malicious   purposes,depending on the intent of the user.  *  Here’s an overview of keyloggers.    </vt:lpstr>
      <vt:lpstr>WHO ARE THE END USERS?  * Parental monitoring- parents/Guardians  * Self Monitoring-individulas  * Educational Institutions-School Administrators  * Compliance and Audit proffesionals-Compliance     Officers,Aditors  * Employee Monitoring-parents/Guardians  * Researchers and Developers-Software Developers,Security Researchers   </vt:lpstr>
      <vt:lpstr>YOUR SOLUTION AND ITS VALUE PROPOSITION              * A keylogger project tailored for power point                    preparation. with seamless integration and                   advanced analysis tools,it empowers users to                  effortlessely craft insightful presentations from t                   their own typing activities.         </vt:lpstr>
      <vt:lpstr>THE WOW IN YOUR SOLUTION  * Ethical And Legal Compliance; Clear Documentation * User- Friendly Interface;Intuitive GUI  *  Multi-Format Logging,versatile Data Storage  * Advanced Keystroke Tracking ; Detailed Event Capture  * Scalable and Customizable </vt:lpstr>
      <vt:lpstr>PowerPoint Presentation</vt:lpstr>
      <vt:lpstr>RESULTS  * The Keylogger projects delivers a valuable tool for security       monitoring, parental control and research purposes, while prioritizing ethical use and data privacy.  * Its user-friendly interface, robust functionality, and adherence to security best practices make it a reliable solution  for various stakeholders seeking to monitor and protect computer systems effectively.</vt:lpstr>
      <vt:lpstr> Project Github Link         https://github.com/Tejaswitha2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TEJASWITA</dc:creator>
  <cp:lastModifiedBy>tejaswita n</cp:lastModifiedBy>
  <cp:revision>3</cp:revision>
  <dcterms:created xsi:type="dcterms:W3CDTF">2024-06-03T05:48:59Z</dcterms:created>
  <dcterms:modified xsi:type="dcterms:W3CDTF">2024-06-20T06:36:48Z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