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2" d="100"/>
          <a:sy n="92" d="100"/>
        </p:scale>
        <p:origin x="28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4/16/2019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4/16/2019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4/16/2019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4/16/2019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4/16/2019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4/16/2019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4/16/2019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4/16/2019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4/16/2019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4/16/2019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4/16/2019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4/16/2019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4/16/2019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4/16/2019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4/16/2019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4/16/2019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4/16/2019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4/16/2019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ithub.com/" TargetMode="External"/><Relationship Id="rId7" Type="http://schemas.openxmlformats.org/officeDocument/2006/relationships/hyperlink" Target="https://www.pdfdrive.com/java-the-complete-reference-7th-edition-e3625514.html" TargetMode="External"/><Relationship Id="rId2" Type="http://schemas.openxmlformats.org/officeDocument/2006/relationships/hyperlink" Target="https://blog.hubspot.com/blog/tabid/6307/bid/29449/how-to-create-a-qr-code-in-4-quick-steps.aspx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runchify.com/java-simple-qr-code-generator-example/" TargetMode="External"/><Relationship Id="rId5" Type="http://schemas.openxmlformats.org/officeDocument/2006/relationships/hyperlink" Target="https://ieeexplore.ieee.org/document/8120658/" TargetMode="External"/><Relationship Id="rId4" Type="http://schemas.openxmlformats.org/officeDocument/2006/relationships/hyperlink" Target="https://www.wikipedia.com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8F286-636E-4055-A362-D66F936E26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770416"/>
            <a:ext cx="8825658" cy="2677648"/>
          </a:xfrm>
        </p:spPr>
        <p:txBody>
          <a:bodyPr/>
          <a:lstStyle/>
          <a:p>
            <a:r>
              <a:rPr lang="en-US" dirty="0"/>
              <a:t>			MINI PROJECT ON </a:t>
            </a:r>
            <a:br>
              <a:rPr lang="en-US" dirty="0"/>
            </a:br>
            <a:r>
              <a:rPr lang="en-US" dirty="0"/>
              <a:t>						QR-BOD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9BA3E1-82DB-409C-9CA0-B49137DCC1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753816" cy="1207784"/>
          </a:xfrm>
        </p:spPr>
        <p:txBody>
          <a:bodyPr>
            <a:noAutofit/>
          </a:bodyPr>
          <a:lstStyle/>
          <a:p>
            <a:pPr algn="r"/>
            <a:r>
              <a:rPr lang="en-US" sz="2000" dirty="0">
                <a:solidFill>
                  <a:schemeClr val="bg1"/>
                </a:solidFill>
              </a:rPr>
              <a:t>PROJECT MENTOR-MR. PANKAJ KAPOOR</a:t>
            </a:r>
          </a:p>
          <a:p>
            <a:pPr algn="r"/>
            <a:r>
              <a:rPr lang="en-US" sz="2000" dirty="0">
                <a:solidFill>
                  <a:schemeClr val="bg1"/>
                </a:solidFill>
              </a:rPr>
              <a:t>MADE BY- ARPITA SINGH(161500126)</a:t>
            </a:r>
          </a:p>
          <a:p>
            <a:pPr algn="r"/>
            <a:r>
              <a:rPr lang="en-US" sz="2000" dirty="0">
                <a:solidFill>
                  <a:schemeClr val="bg1"/>
                </a:solidFill>
              </a:rPr>
              <a:t>- TEJBIR SINGH(161500584)</a:t>
            </a:r>
          </a:p>
          <a:p>
            <a:pPr algn="r"/>
            <a:br>
              <a:rPr lang="en-US" sz="2000" dirty="0">
                <a:solidFill>
                  <a:schemeClr val="bg1"/>
                </a:solidFill>
              </a:rPr>
            </a:br>
            <a:endParaRPr lang="en-IN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8714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B166D-A035-478E-B822-492BB869F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FCDAC-7633-4CA9-96E0-2FEFF83173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FLOW DIAGRAM 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PROTOTYPE </a:t>
            </a:r>
          </a:p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SCOPE</a:t>
            </a:r>
          </a:p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 </a:t>
            </a:r>
          </a:p>
        </p:txBody>
      </p:sp>
    </p:spTree>
    <p:extLst>
      <p:ext uri="{BB962C8B-B14F-4D97-AF65-F5344CB8AC3E}">
        <p14:creationId xmlns:p14="http://schemas.microsoft.com/office/powerpoint/2010/main" val="1174378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44C20-30A5-4A0E-848C-452BE787B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753789-6940-433A-BC7C-B8AB28263E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project is very useful in all the digitally driven devices, just by one-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click we can get the information about anything or person we want to, it not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just gives the thing name but can also give the geo coordinates, other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information. We should be able to watch the movies, match, anything just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one scan from our mobile phones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92089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B0626-02FD-42FC-BBCF-E17262E9E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FLOW DIAGRAM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CDC378F-072A-4BA1-AFFC-C2120EBBBC3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1469" y="2277687"/>
            <a:ext cx="4788131" cy="4222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47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31427-9041-4D01-875A-629227665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PROTOTYPE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4767AB-D03B-489E-B90D-4456126CDB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FORMAT</a:t>
            </a:r>
          </a:p>
          <a:p>
            <a:pPr>
              <a:buFont typeface="Arial" panose="020B0604020202020204" pitchFamily="34" charset="0"/>
              <a:buChar char="•"/>
            </a:pP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82A685-A38C-4727-853B-150AE26428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3281" y="3159251"/>
            <a:ext cx="4672023" cy="3149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614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043FB-D295-4F1D-A71C-652124746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PROTOTYPE(Cont..)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B7EFA-A6F7-4B6E-9932-470A3634F7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FORMAT</a:t>
            </a:r>
          </a:p>
          <a:p>
            <a:pPr marL="0" indent="0"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AD59ED-E37C-4C63-803E-F9C71B03AA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2125" y="2967886"/>
            <a:ext cx="3316778" cy="3660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971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77894-BB14-4C4C-9BC8-5F776D5B3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SCOPE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B7909-D67F-4C76-9E72-321FFBFEA2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QR Codes on bus stops, train stations and subway stations: A quick scan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would give you real time information on when the next bus, train or subway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arrive.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E-learning. Have your QR code generate an email that starts an autoresponder,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sending daily emails filled with lessons and related information.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5893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6CB1A-EA58-4B3E-9DE2-17E2809F9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REFEREENCES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B0AD03-F5B9-44B6-AC5C-2BAA5380C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Font typeface="Arial" panose="020B0604020202020204" pitchFamily="34" charset="0"/>
              <a:buChar char="•"/>
            </a:pP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https://blog.hubspot.com/blog/tabid/6307/bid/29449/how-to-create-a-qr-code-in-4-quick-steps.aspx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Font typeface="Arial" panose="020B0604020202020204" pitchFamily="34" charset="0"/>
              <a:buChar char="•"/>
            </a:pP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https://www.github.com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Font typeface="Arial" panose="020B0604020202020204" pitchFamily="34" charset="0"/>
              <a:buChar char="•"/>
            </a:pP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https://www.wikipedia.com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Font typeface="Arial" panose="020B0604020202020204" pitchFamily="34" charset="0"/>
              <a:buChar char="•"/>
            </a:pP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https://ieeexplore.ieee.org/document/8120658/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Font typeface="Arial" panose="020B0604020202020204" pitchFamily="34" charset="0"/>
              <a:buChar char="•"/>
            </a:pP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https://crunchify.com/java-simple-qr-code-generator-example/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Font typeface="Arial" panose="020B0604020202020204" pitchFamily="34" charset="0"/>
              <a:buChar char="•"/>
            </a:pP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https://www.pdfdrive.com/java-the-complete-reference-7th-edition-e3625514.html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231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A2FE0-1B4E-4E12-B929-68CAAE7BD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</a:t>
            </a:r>
            <a:r>
              <a:rPr lang="en-US" b="1" dirty="0"/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1CCA228-7B94-4FDD-8803-75EDF8393C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90623" y="2603500"/>
            <a:ext cx="4555066" cy="3416300"/>
          </a:xfrm>
        </p:spPr>
      </p:pic>
    </p:spTree>
    <p:extLst>
      <p:ext uri="{BB962C8B-B14F-4D97-AF65-F5344CB8AC3E}">
        <p14:creationId xmlns:p14="http://schemas.microsoft.com/office/powerpoint/2010/main" val="37299399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31</TotalTime>
  <Words>190</Words>
  <Application>Microsoft Office PowerPoint</Application>
  <PresentationFormat>Widescreen</PresentationFormat>
  <Paragraphs>36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Century Gothic</vt:lpstr>
      <vt:lpstr>Times New Roman</vt:lpstr>
      <vt:lpstr>Wingdings 3</vt:lpstr>
      <vt:lpstr>Ion Boardroom</vt:lpstr>
      <vt:lpstr>   MINI PROJECT ON        QR-BOD</vt:lpstr>
      <vt:lpstr>CONTENT</vt:lpstr>
      <vt:lpstr>INTRODUCTION </vt:lpstr>
      <vt:lpstr>DATA FLOW DIAGRAM</vt:lpstr>
      <vt:lpstr>PROTOTYPE </vt:lpstr>
      <vt:lpstr>PROTOTYPE(Cont..)</vt:lpstr>
      <vt:lpstr>SCOPE</vt:lpstr>
      <vt:lpstr>REFEREENCES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 PROJECT ON        QR-BOD</dc:title>
  <dc:creator>tejbir singh</dc:creator>
  <cp:lastModifiedBy>tejbir singh</cp:lastModifiedBy>
  <cp:revision>6</cp:revision>
  <dcterms:created xsi:type="dcterms:W3CDTF">2019-04-16T08:10:41Z</dcterms:created>
  <dcterms:modified xsi:type="dcterms:W3CDTF">2019-04-16T08:44:03Z</dcterms:modified>
</cp:coreProperties>
</file>