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73" r:id="rId6"/>
    <p:sldId id="272" r:id="rId7"/>
    <p:sldId id="259" r:id="rId8"/>
    <p:sldId id="260" r:id="rId9"/>
    <p:sldId id="261" r:id="rId10"/>
    <p:sldId id="262" r:id="rId11"/>
    <p:sldId id="263" r:id="rId12"/>
    <p:sldId id="265" r:id="rId13"/>
    <p:sldId id="275" r:id="rId14"/>
    <p:sldId id="266" r:id="rId15"/>
    <p:sldId id="267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B7CCC9-98E1-4E27-AD65-9DA4C234D4FF}" v="102" dt="2024-11-13T10:52:43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2325-678F-7D6E-75CD-A517B604F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F44CA-DB20-3D0C-CAB5-22E3597FC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6060F-5D09-4877-2310-AB8217C7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EEB7-58F5-42F3-BFF6-FDC6B4EACFC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5FBA4-4C2F-2A1E-5D3F-8379512A0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8D4FB-F292-5805-B74E-54D797E1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26DF-B357-41AC-A0C4-A84B84CCD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78E1-8830-8C39-A161-7F539540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91D93-41F5-293D-F3FF-A9E086427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29011-DED5-7ADF-5E78-D9D29E1A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EEB7-58F5-42F3-BFF6-FDC6B4EACFC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7D63A-B7B4-F1FC-92FD-EF4FBE17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8311E-285A-78CA-905E-025435768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26DF-B357-41AC-A0C4-A84B84CCD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9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85BC9E-F4A0-2DD9-D728-54298ED06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4B20A-79CA-34D8-9CFE-DFB34AE36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6AD32-E396-C163-E99E-40978976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EEB7-58F5-42F3-BFF6-FDC6B4EACFC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BF57A-827F-3ED5-BCEB-860A0D7B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41923-10F7-81DD-F2DD-DD076463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26DF-B357-41AC-A0C4-A84B84CCD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3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C158C-6F79-BA8C-5DC5-BC0BDBF4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F8045-0190-83D6-91C8-3C8B93BCF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0C513-2249-51CD-F41C-D3B3A81F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EEB7-58F5-42F3-BFF6-FDC6B4EACFC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C58B3-D600-A691-AE40-C4B2B80F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8BEB9-9869-8A47-EA97-A9A14382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26DF-B357-41AC-A0C4-A84B84CCD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7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F4A7-2C34-6863-C8FA-38EDF7F84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8DEB0-DE85-8F0E-DBCE-C5B80203E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D6462-EC3F-7848-4175-7C54B965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EEB7-58F5-42F3-BFF6-FDC6B4EACFC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6AE5C-75A1-AE7B-2068-C22F70816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AC903-FC9A-1911-0A3E-33D626ED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26DF-B357-41AC-A0C4-A84B84CCD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82C9-0CD9-CC91-9347-A9E4EA21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95B2-902A-291B-2670-0F82378B9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EDB5F-A200-A8D7-EAAC-A98BC52AB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530C8-2304-EA99-1B0F-2EE02D87D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EEB7-58F5-42F3-BFF6-FDC6B4EACFC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2E24C-048D-E7FE-DAAC-2E145B91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4FC4B-1E7C-76EC-65F3-3F998DD6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26DF-B357-41AC-A0C4-A84B84CCD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0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ECF9-024F-4FB0-F72D-2AA5A88E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456D6-8CC2-E978-A875-0A9803E4C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FB51E-A4C7-F3BB-6374-CC3192E55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08F05-E2E1-4F1E-3103-18B924D7B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C9E148-B45A-6311-0219-30796A448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DDC9F-A48B-F4AC-E6E6-7E09271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EEB7-58F5-42F3-BFF6-FDC6B4EACFC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C7621-A76E-1578-8232-802DEE1F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CFE045-916B-220E-47CC-8EC9E84D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26DF-B357-41AC-A0C4-A84B84CCD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5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2B47-CEA6-14AB-C370-99D58EFB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55233-DF66-B966-7463-1FF115DD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EEB7-58F5-42F3-BFF6-FDC6B4EACFC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93F6E-A42E-896B-E8C0-044CE464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4600B-B9B9-2305-D342-2D654CD6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26DF-B357-41AC-A0C4-A84B84CCD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2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C24A9D-B924-D5DB-9861-F88C88ABC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EEB7-58F5-42F3-BFF6-FDC6B4EACFC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579BC-B39B-B87A-DD1A-A0FECE58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F9BC7-FCD3-6ADD-DB60-03DE363B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26DF-B357-41AC-A0C4-A84B84CCD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1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92989-9955-0553-6C14-086CA1DE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C9A16-1493-7545-14DB-5B110AFC7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B3B75-0999-059C-5E84-021686CAE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EA091-5F77-5450-C0D9-DDD5DEEF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EEB7-58F5-42F3-BFF6-FDC6B4EACFC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20D1F-9ED3-47FC-83B2-E21D991D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F0E9C-24AA-19AA-F6F2-12A7790D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26DF-B357-41AC-A0C4-A84B84CCD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5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5C59-E04F-479C-5D57-55CBB99CC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20B4B-D8F6-2614-51BE-37A63CBF4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32616-8A95-C4F5-8803-96E84523E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85304-A0E9-FF26-6063-91522EA8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EEB7-58F5-42F3-BFF6-FDC6B4EACFC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DC74C-F491-6EF8-8E04-D84BF69B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392E2-33C4-C239-D67C-F8F64F6A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26DF-B357-41AC-A0C4-A84B84CCD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7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0440E-969D-245E-C75E-D8863FB9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686B4-B2CE-91B4-A82B-4944EC003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98840-6E44-CEA7-4399-C09354B27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FEEB7-58F5-42F3-BFF6-FDC6B4EACFC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91665-D267-E974-04A2-F45A2BC3A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E4265-4100-3FEC-67DA-FBB0DEE42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F26DF-B357-41AC-A0C4-A84B84CCD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D861-7B90-A090-6118-3BBA53BC3C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397233-5EA8-FE5B-5AE7-948CDF06F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2467"/>
            <a:ext cx="12192000" cy="71374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BA39BE-8FAF-A64F-3C2A-46AE8DD4F540}"/>
              </a:ext>
            </a:extLst>
          </p:cNvPr>
          <p:cNvSpPr txBox="1"/>
          <p:nvPr/>
        </p:nvSpPr>
        <p:spPr>
          <a:xfrm>
            <a:off x="3708402" y="505930"/>
            <a:ext cx="616373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latin typeface="Bernard MT Condensed" panose="02050806060905020404" pitchFamily="18" charset="0"/>
              </a:rPr>
              <a:t>FRESHERS CAFE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D042A4-940E-94BD-0ABC-AFB28DFA48DE}"/>
              </a:ext>
            </a:extLst>
          </p:cNvPr>
          <p:cNvSpPr txBox="1"/>
          <p:nvPr/>
        </p:nvSpPr>
        <p:spPr>
          <a:xfrm>
            <a:off x="6230984" y="2113765"/>
            <a:ext cx="22206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TEAM MEMBERS: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CB1026-FE2C-B577-2B67-177F22A1FAE3}"/>
              </a:ext>
            </a:extLst>
          </p:cNvPr>
          <p:cNvSpPr txBox="1"/>
          <p:nvPr/>
        </p:nvSpPr>
        <p:spPr>
          <a:xfrm>
            <a:off x="7228114" y="2586633"/>
            <a:ext cx="37272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ABHIRAM REDDY(2303A51827)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TEJESH(2303A51812)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PRAJWAL(2303A51830)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FEBEB6-68E4-7D05-4A23-DB0ED9FEE7FC}"/>
              </a:ext>
            </a:extLst>
          </p:cNvPr>
          <p:cNvSpPr txBox="1"/>
          <p:nvPr/>
        </p:nvSpPr>
        <p:spPr>
          <a:xfrm>
            <a:off x="6235338" y="3459611"/>
            <a:ext cx="6165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gency FB" panose="020B0503020202020204" pitchFamily="34" charset="0"/>
              </a:rPr>
              <a:t>COURSE: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12CD5F-6FD7-C279-B9CE-665245FC8E6C}"/>
              </a:ext>
            </a:extLst>
          </p:cNvPr>
          <p:cNvSpPr txBox="1"/>
          <p:nvPr/>
        </p:nvSpPr>
        <p:spPr>
          <a:xfrm>
            <a:off x="7167154" y="3936069"/>
            <a:ext cx="47026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HUMAN-COMPUTER INTERFACE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4C0559-6205-E1F1-39E2-50E6CBF586A3}"/>
              </a:ext>
            </a:extLst>
          </p:cNvPr>
          <p:cNvSpPr txBox="1"/>
          <p:nvPr/>
        </p:nvSpPr>
        <p:spPr>
          <a:xfrm>
            <a:off x="6296297" y="4424071"/>
            <a:ext cx="62353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gency FB" panose="020B0503020202020204" pitchFamily="34" charset="0"/>
              </a:rPr>
              <a:t>INSTRUCTOR: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18F3F8-6A61-218D-66AD-8E05ECBDF3B1}"/>
              </a:ext>
            </a:extLst>
          </p:cNvPr>
          <p:cNvSpPr txBox="1"/>
          <p:nvPr/>
        </p:nvSpPr>
        <p:spPr>
          <a:xfrm>
            <a:off x="7228114" y="5019199"/>
            <a:ext cx="4032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FAZIA IRAM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BA28FF-4C41-8E29-3341-EEF43AB85538}"/>
              </a:ext>
            </a:extLst>
          </p:cNvPr>
          <p:cNvSpPr txBox="1"/>
          <p:nvPr/>
        </p:nvSpPr>
        <p:spPr>
          <a:xfrm>
            <a:off x="6230984" y="5460439"/>
            <a:ext cx="6300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DATE:        06/11/2024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2704E8-5F85-8D81-9B43-79334CAAB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40" y="308505"/>
            <a:ext cx="1940727" cy="19407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782371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A8D4-DB4D-4D00-51D4-2ABB5FE6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4A6CDF-C682-99CE-2C3D-F4C717F0D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6B510C-49E3-EE2E-DEBC-6551F8E21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87" y="204787"/>
            <a:ext cx="782002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77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AACC-794C-BEBE-41B7-5AE78A62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507482-485E-AFD7-2DCC-0EBAB8149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0"/>
            <a:ext cx="12268199" cy="68580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58B713-0C99-5BF5-D25E-B00B47F79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676275"/>
            <a:ext cx="7323667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87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5811-7753-69EA-9943-850B3D87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BA242A-89B0-278D-2013-52ACA03D9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60"/>
            <a:ext cx="12191999" cy="692912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1EA022-BD02-1559-4C12-8A2166D5E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87" y="314325"/>
            <a:ext cx="759142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99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A8D6-5522-B38A-2F3A-0DE0D85A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102B12-2F1B-A2D5-B5B3-15E4F221C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1FE22B-2D6C-53C7-BAE6-EE6618A77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076325"/>
            <a:ext cx="73152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99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4962-EAA8-140E-BC11-662B5850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4B6BFF-5096-4F78-8150-CBF1CC365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0E80C2-D8A0-B85D-BE0F-40ADB202415D}"/>
              </a:ext>
            </a:extLst>
          </p:cNvPr>
          <p:cNvSpPr txBox="1"/>
          <p:nvPr/>
        </p:nvSpPr>
        <p:spPr>
          <a:xfrm>
            <a:off x="2218267" y="2933467"/>
            <a:ext cx="616373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https://www.canva.com/design/DAGRwVV0HkU/DNDtsHGFEQT1dy1NzBLh0A/edit?utm_content=DAGRwVV0HkU&amp;utm_campaign=designshare&amp;utm_medium=link2&amp;utm_source=sharebutton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3DA6F-7E85-8E49-CAD4-A46CD90ACEB7}"/>
              </a:ext>
            </a:extLst>
          </p:cNvPr>
          <p:cNvSpPr txBox="1"/>
          <p:nvPr/>
        </p:nvSpPr>
        <p:spPr>
          <a:xfrm>
            <a:off x="2286001" y="2348692"/>
            <a:ext cx="61637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DEMO LINK</a:t>
            </a:r>
          </a:p>
        </p:txBody>
      </p:sp>
    </p:spTree>
    <p:extLst>
      <p:ext uri="{BB962C8B-B14F-4D97-AF65-F5344CB8AC3E}">
        <p14:creationId xmlns:p14="http://schemas.microsoft.com/office/powerpoint/2010/main" val="3183545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D094-7E6A-38EA-F4C2-B32BD772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C8CB1E-4669-49D8-D30C-B053D258D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225E5C-BFAE-EAEF-EC41-3A69FC8B37B8}"/>
              </a:ext>
            </a:extLst>
          </p:cNvPr>
          <p:cNvSpPr txBox="1"/>
          <p:nvPr/>
        </p:nvSpPr>
        <p:spPr>
          <a:xfrm>
            <a:off x="491067" y="582135"/>
            <a:ext cx="10498665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Summary of Prototype</a:t>
            </a:r>
          </a:p>
          <a:p>
            <a:r>
              <a:rPr lang="en-US" sz="2400" dirty="0"/>
              <a:t>The prototype is a basic online coffee website that features a user-friendly interface, showcasing products, a shopping cart, and easy navigation. Key design elements include responsive layouts and clear calls to action.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3B3353-B927-CFDB-EA59-788891523C72}"/>
              </a:ext>
            </a:extLst>
          </p:cNvPr>
          <p:cNvSpPr txBox="1"/>
          <p:nvPr/>
        </p:nvSpPr>
        <p:spPr>
          <a:xfrm>
            <a:off x="474133" y="2491916"/>
            <a:ext cx="10515599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Future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User Testing:</a:t>
            </a:r>
            <a:r>
              <a:rPr lang="en-US" sz="2800" dirty="0"/>
              <a:t> Conduct tests to gather feedback and improve usability.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Enhanced Features:</a:t>
            </a:r>
            <a:r>
              <a:rPr lang="en-US" sz="2800" dirty="0"/>
              <a:t> Integrate advanced filtering options and personalized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Accessibility Improvements:</a:t>
            </a:r>
            <a:r>
              <a:rPr lang="en-US" sz="2800" dirty="0"/>
              <a:t> Implement further accessibility enhancements based on user feedback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1702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49F7-BD1C-E366-B10C-E4D49B0D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278F02-26F1-F946-2287-7F71E8342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57463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142CE0-4A07-7066-66ED-81E88C76D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" y="62595"/>
            <a:ext cx="6150912" cy="3549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3B96A9-027F-9168-060E-A71D96212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132" y="62595"/>
            <a:ext cx="5956662" cy="35498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5F2C12-E04D-6B6B-C64F-659E257887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6" y="3696939"/>
            <a:ext cx="6141964" cy="30984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0D8BE6-9B93-8ECE-22F2-585A8BA136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132" y="3696939"/>
            <a:ext cx="5956662" cy="30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15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59A8-EED5-9088-0A30-4F06B193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653624-87D3-2EFC-7A3C-A726CAFE5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267"/>
            <a:ext cx="12623800" cy="69172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12E797-2E42-FC9A-9FCD-27AE886C1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" y="0"/>
            <a:ext cx="6357256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E66245-620C-6967-5E2B-76C751F6CD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554" y="0"/>
            <a:ext cx="5965372" cy="34289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327938-9BC1-A38C-6605-6D17CEADC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" y="3570514"/>
            <a:ext cx="6357256" cy="31960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C254FF-B6BF-F5F9-18CC-30F0D95E68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554" y="3570514"/>
            <a:ext cx="5965372" cy="31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59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7607-962D-8949-EAB6-5036AAC9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B77601-A103-6F54-9514-4E392078B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E54053-4DAC-761F-EC52-AD612AAE9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866" y="1334054"/>
            <a:ext cx="7220844" cy="350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42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6FF3-AFC1-2477-7203-BD0DA5A7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459EE0-47D5-5211-6951-103AA3EFA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4406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0873-D05A-387B-ABC6-37884BC6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189ADB-C26B-B60F-FE4A-9A2E097F287A}"/>
              </a:ext>
            </a:extLst>
          </p:cNvPr>
          <p:cNvSpPr txBox="1"/>
          <p:nvPr/>
        </p:nvSpPr>
        <p:spPr>
          <a:xfrm>
            <a:off x="3014134" y="1240641"/>
            <a:ext cx="6163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8FC2A66B-45D0-5951-7B29-AF7428723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7325AD9-2F4B-245A-C547-4274BDA0EBF5}"/>
              </a:ext>
            </a:extLst>
          </p:cNvPr>
          <p:cNvSpPr txBox="1"/>
          <p:nvPr/>
        </p:nvSpPr>
        <p:spPr>
          <a:xfrm>
            <a:off x="431800" y="646654"/>
            <a:ext cx="11531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      The coffee website aims to create a comprehensive online platform for coffee lovers, providing access to high-quality coffee products, educational resources, and community engagement. The site will cater to both casual drinkers and connoisseurs, promoting a deeper appreciation for coffee culture.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E4D5FB-D0EB-076C-6249-2DFF67CF1E80}"/>
              </a:ext>
            </a:extLst>
          </p:cNvPr>
          <p:cNvSpPr txBox="1"/>
          <p:nvPr/>
        </p:nvSpPr>
        <p:spPr>
          <a:xfrm>
            <a:off x="524933" y="3165145"/>
            <a:ext cx="616373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Target Audience: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1. Coffee lovers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2. Employes in software sector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3. MNC Employes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4. Students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1C6751C-2B40-CEA6-CB2A-A63F6D9BE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599" y="2943892"/>
            <a:ext cx="3578755" cy="23814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47B3A39-A5A3-4383-FA09-845BA64E1254}"/>
              </a:ext>
            </a:extLst>
          </p:cNvPr>
          <p:cNvSpPr/>
          <p:nvPr/>
        </p:nvSpPr>
        <p:spPr>
          <a:xfrm>
            <a:off x="524933" y="719667"/>
            <a:ext cx="397934" cy="262466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124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0F49-3A69-11AB-F02E-CEC50376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BB968D-C884-CAC7-930A-34468C009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E215FF-5C25-C833-E02E-C2D0BDC5DEAB}"/>
              </a:ext>
            </a:extLst>
          </p:cNvPr>
          <p:cNvSpPr txBox="1"/>
          <p:nvPr/>
        </p:nvSpPr>
        <p:spPr>
          <a:xfrm>
            <a:off x="1159934" y="1213289"/>
            <a:ext cx="1074419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1. Good Coffee  : People want high-quality and unique coffee.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2. Helpful Info : They need tips on how to brew coffee and learn about it.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3. Easy Shopping: They want a simple way to buy coffee online.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4. Connection   : Users want to meet and share with other coffee fans.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5. Eco-Friendly : Many prefer coffee that is sustainably sourced.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5A317-73B5-1273-EF9B-3CC8183E5815}"/>
              </a:ext>
            </a:extLst>
          </p:cNvPr>
          <p:cNvSpPr txBox="1"/>
          <p:nvPr/>
        </p:nvSpPr>
        <p:spPr>
          <a:xfrm>
            <a:off x="220134" y="365125"/>
            <a:ext cx="61637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gency FB" panose="020B0503020202020204" pitchFamily="34" charset="0"/>
              </a:rPr>
              <a:t>what user needs?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F44750-AE6E-2958-02CA-232A6C6A8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73700"/>
            <a:ext cx="2926822" cy="20333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3A8B9E-CBF2-A857-8637-AC28BD0C8512}"/>
              </a:ext>
            </a:extLst>
          </p:cNvPr>
          <p:cNvSpPr txBox="1"/>
          <p:nvPr/>
        </p:nvSpPr>
        <p:spPr>
          <a:xfrm>
            <a:off x="3920067" y="3428721"/>
            <a:ext cx="61637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some common challenges in existing systems</a:t>
            </a:r>
            <a:r>
              <a:rPr lang="en-US" sz="2400" dirty="0">
                <a:latin typeface="Agency FB" panose="020B0503020202020204" pitchFamily="34" charset="0"/>
              </a:rPr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CC4CB2-E29B-B72C-E38B-24D93F5BE12A}"/>
              </a:ext>
            </a:extLst>
          </p:cNvPr>
          <p:cNvSpPr txBox="1"/>
          <p:nvPr/>
        </p:nvSpPr>
        <p:spPr>
          <a:xfrm>
            <a:off x="5588000" y="4112923"/>
            <a:ext cx="631613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1. Fake products 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2. Getting different item 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3. Taste difference 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4. Low quality and High coast</a:t>
            </a:r>
          </a:p>
        </p:txBody>
      </p:sp>
    </p:spTree>
    <p:extLst>
      <p:ext uri="{BB962C8B-B14F-4D97-AF65-F5344CB8AC3E}">
        <p14:creationId xmlns:p14="http://schemas.microsoft.com/office/powerpoint/2010/main" val="364199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16ED6-5D62-4E6D-8B0C-B5B0018A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A2D639-C9FE-6AD0-6E87-0B4DDEE37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467"/>
            <a:ext cx="12259732" cy="6858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E3ADC4-CF5B-6190-6677-F045248825D0}"/>
              </a:ext>
            </a:extLst>
          </p:cNvPr>
          <p:cNvSpPr txBox="1"/>
          <p:nvPr/>
        </p:nvSpPr>
        <p:spPr>
          <a:xfrm>
            <a:off x="287866" y="710715"/>
            <a:ext cx="1139613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gency FB" panose="020B0503020202020204" pitchFamily="34" charset="0"/>
              </a:rPr>
              <a:t>    Initial Idea</a:t>
            </a:r>
          </a:p>
          <a:p>
            <a:r>
              <a:rPr lang="en-US" dirty="0">
                <a:latin typeface="Arial Black" panose="020B0A04020102020204" pitchFamily="34" charset="0"/>
              </a:rPr>
              <a:t>Concept: An online platform for coffee lovers to discover and purchase premium coffee.</a:t>
            </a:r>
          </a:p>
          <a:p>
            <a:r>
              <a:rPr lang="en-US" dirty="0">
                <a:latin typeface="Arial Black" panose="020B0A04020102020204" pitchFamily="34" charset="0"/>
              </a:rPr>
              <a:t>Goal: To create a convenient and enjoyable coffee shopping experience.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6183F-F3D1-DD4C-DF34-FAB7C35C9C65}"/>
              </a:ext>
            </a:extLst>
          </p:cNvPr>
          <p:cNvSpPr txBox="1"/>
          <p:nvPr/>
        </p:nvSpPr>
        <p:spPr>
          <a:xfrm>
            <a:off x="2383367" y="2310106"/>
            <a:ext cx="94445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Inspiration</a:t>
            </a:r>
          </a:p>
          <a:p>
            <a:r>
              <a:rPr lang="en-US" dirty="0">
                <a:latin typeface="Arial Black" panose="020B0A04020102020204" pitchFamily="34" charset="0"/>
              </a:rPr>
              <a:t>Personal Journey: My love for coffee and discovering unique blends.</a:t>
            </a:r>
          </a:p>
          <a:p>
            <a:r>
              <a:rPr lang="en-US" dirty="0">
                <a:latin typeface="Arial Black" panose="020B0A04020102020204" pitchFamily="34" charset="0"/>
              </a:rPr>
              <a:t>Market Gap: Noticing a lack of curated online options for quality coffee.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3EBAE-0ADD-DADB-6E97-95C384A9E825}"/>
              </a:ext>
            </a:extLst>
          </p:cNvPr>
          <p:cNvSpPr txBox="1"/>
          <p:nvPr/>
        </p:nvSpPr>
        <p:spPr>
          <a:xfrm>
            <a:off x="423333" y="3847942"/>
            <a:ext cx="1078653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gency FB" panose="020B0503020202020204" pitchFamily="34" charset="0"/>
              </a:rPr>
              <a:t>  Core Features</a:t>
            </a:r>
          </a:p>
          <a:p>
            <a:r>
              <a:rPr lang="en-US" dirty="0">
                <a:latin typeface="Arial Black" panose="020B0A04020102020204" pitchFamily="34" charset="0"/>
              </a:rPr>
              <a:t>User-Friendly Design: Easy navigation for seamless shopping.</a:t>
            </a:r>
          </a:p>
          <a:p>
            <a:r>
              <a:rPr lang="en-US" dirty="0">
                <a:latin typeface="Arial Black" panose="020B0A04020102020204" pitchFamily="34" charset="0"/>
              </a:rPr>
              <a:t>Diverse Product Range: Specialty coffees, brewing equipment, and accessories.</a:t>
            </a:r>
          </a:p>
          <a:p>
            <a:r>
              <a:rPr lang="en-US" dirty="0">
                <a:latin typeface="Arial Black" panose="020B0A04020102020204" pitchFamily="34" charset="0"/>
              </a:rPr>
              <a:t>Subscription Service: Monthly delivery of curated coffee selections.</a:t>
            </a:r>
          </a:p>
          <a:p>
            <a:r>
              <a:rPr lang="en-US" dirty="0">
                <a:latin typeface="Arial Black" panose="020B0A04020102020204" pitchFamily="34" charset="0"/>
              </a:rPr>
              <a:t>Educational Content: Brewing tips and coffee guides to engage customers.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3CFC84D-166A-B952-0268-CB1DC20BF2B8}"/>
              </a:ext>
            </a:extLst>
          </p:cNvPr>
          <p:cNvSpPr/>
          <p:nvPr/>
        </p:nvSpPr>
        <p:spPr>
          <a:xfrm>
            <a:off x="237066" y="889001"/>
            <a:ext cx="372533" cy="237066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6B682E6-80F6-8520-0C7B-7629A7148C62}"/>
              </a:ext>
            </a:extLst>
          </p:cNvPr>
          <p:cNvSpPr/>
          <p:nvPr/>
        </p:nvSpPr>
        <p:spPr>
          <a:xfrm>
            <a:off x="2036233" y="2462338"/>
            <a:ext cx="372533" cy="237066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55CAD5C-8B40-5A2C-FC93-A89A05831ECC}"/>
              </a:ext>
            </a:extLst>
          </p:cNvPr>
          <p:cNvSpPr/>
          <p:nvPr/>
        </p:nvSpPr>
        <p:spPr>
          <a:xfrm>
            <a:off x="241299" y="3967367"/>
            <a:ext cx="372533" cy="237066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0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9004B-BEAF-A6DA-BF66-A145D89F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201CD3-E33E-B991-68E1-C522B1820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7D8A50-FDCD-73FB-930A-0C2DB466B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503" y="3983037"/>
            <a:ext cx="2917297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64707C-26C7-E678-707A-C92FE7F649A1}"/>
              </a:ext>
            </a:extLst>
          </p:cNvPr>
          <p:cNvSpPr txBox="1"/>
          <p:nvPr/>
        </p:nvSpPr>
        <p:spPr>
          <a:xfrm>
            <a:off x="524932" y="566241"/>
            <a:ext cx="1004146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1. Home Page Wireframe</a:t>
            </a:r>
          </a:p>
          <a:p>
            <a:r>
              <a:rPr lang="en-US" sz="2000" dirty="0"/>
              <a:t>Header: Logo, Navigation Menu (Shop, About Us, Contact, Account)</a:t>
            </a:r>
          </a:p>
          <a:p>
            <a:r>
              <a:rPr lang="en-US" sz="2000" dirty="0"/>
              <a:t>Hero Section: Large image with caption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8B7F98-D824-88D3-1B84-3681598B18FD}"/>
              </a:ext>
            </a:extLst>
          </p:cNvPr>
          <p:cNvSpPr txBox="1"/>
          <p:nvPr/>
        </p:nvSpPr>
        <p:spPr>
          <a:xfrm>
            <a:off x="4778903" y="2058352"/>
            <a:ext cx="71760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Product Page Wireframe</a:t>
            </a:r>
          </a:p>
          <a:p>
            <a:r>
              <a:rPr lang="en-US" dirty="0"/>
              <a:t>Product Image: Large display with thumbnail images.</a:t>
            </a:r>
          </a:p>
          <a:p>
            <a:r>
              <a:rPr lang="en-US" dirty="0"/>
              <a:t>Product Details: Title, price, description, and customer reviews.</a:t>
            </a:r>
          </a:p>
          <a:p>
            <a:r>
              <a:rPr lang="en-US" dirty="0"/>
              <a:t>Add to Cart: Button with quantity selector.</a:t>
            </a:r>
          </a:p>
          <a:p>
            <a:r>
              <a:rPr lang="en-US" dirty="0"/>
              <a:t>Related Products: Section for suggestions based on the current product.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E544D3-11FC-B9CA-5EE5-EB87229E263D}"/>
              </a:ext>
            </a:extLst>
          </p:cNvPr>
          <p:cNvSpPr txBox="1"/>
          <p:nvPr/>
        </p:nvSpPr>
        <p:spPr>
          <a:xfrm>
            <a:off x="673632" y="4315935"/>
            <a:ext cx="6163732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Tools Used for Wireframing</a:t>
            </a:r>
          </a:p>
          <a:p>
            <a:r>
              <a:rPr lang="en-US" sz="2000" dirty="0"/>
              <a:t>Canva is used for interface</a:t>
            </a:r>
          </a:p>
          <a:p>
            <a:r>
              <a:rPr lang="en-US" sz="2000" dirty="0"/>
              <a:t>Canva is a user-friendly graphic design platform for creating visuals like social media posts, presentations, and posters using templates and a drag-and-drop interface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D02EE13-5368-B319-A4D9-FDEC42D88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2" y="1891804"/>
            <a:ext cx="3657601" cy="20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0051-0171-04F1-ED88-FB8EAE199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76CBC1-00AA-A41B-075B-CF705DF65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7E1F41-30DE-FCA5-5195-8DE44DB4D2A2}"/>
              </a:ext>
            </a:extLst>
          </p:cNvPr>
          <p:cNvSpPr txBox="1"/>
          <p:nvPr/>
        </p:nvSpPr>
        <p:spPr>
          <a:xfrm>
            <a:off x="736598" y="675025"/>
            <a:ext cx="103801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User Experience (UX)</a:t>
            </a:r>
          </a:p>
          <a:p>
            <a:r>
              <a:rPr lang="en-US" sz="2000" dirty="0"/>
              <a:t>Focus on intuitive navigation, clear layout, and engaging visuals to enhance user satisfaction.</a:t>
            </a:r>
          </a:p>
          <a:p>
            <a:r>
              <a:rPr lang="en-US" sz="2000" dirty="0"/>
              <a:t>Following 8 goldens Rules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EFDB2-9E87-1D36-2506-2149781CF569}"/>
              </a:ext>
            </a:extLst>
          </p:cNvPr>
          <p:cNvSpPr txBox="1"/>
          <p:nvPr/>
        </p:nvSpPr>
        <p:spPr>
          <a:xfrm>
            <a:off x="736598" y="2132800"/>
            <a:ext cx="9321799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Usability Principles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Consistency:</a:t>
            </a:r>
            <a:r>
              <a:rPr lang="en-US" sz="2000" dirty="0"/>
              <a:t> Use familiar design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Feedback:</a:t>
            </a:r>
            <a:r>
              <a:rPr lang="en-US" sz="2000" dirty="0"/>
              <a:t> Provide clear responses to user actions (e.g., order confirmations).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Simplicity:</a:t>
            </a:r>
            <a:r>
              <a:rPr lang="en-US" sz="2000" dirty="0"/>
              <a:t> Keep the design uncluttered and straightforward.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79FD4E-DFA8-0B38-77B8-75B271763EF3}"/>
              </a:ext>
            </a:extLst>
          </p:cNvPr>
          <p:cNvSpPr txBox="1"/>
          <p:nvPr/>
        </p:nvSpPr>
        <p:spPr>
          <a:xfrm>
            <a:off x="736598" y="4121202"/>
            <a:ext cx="751839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 Black" panose="020B0A04020102020204" pitchFamily="34" charset="0"/>
              </a:rPr>
              <a:t>Accessibility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Text Alternatives:</a:t>
            </a:r>
            <a:r>
              <a:rPr lang="en-US" sz="2000" dirty="0"/>
              <a:t> Use alt text for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Keyboard Navigation:</a:t>
            </a:r>
            <a:r>
              <a:rPr lang="en-US" sz="2000" dirty="0"/>
              <a:t> Ensure the site is navigable via keyboard.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Color Contrast:</a:t>
            </a:r>
            <a:r>
              <a:rPr lang="en-US" sz="2000" dirty="0"/>
              <a:t> Maintain high contrast between text and background for readability.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7E3978-7B19-76F8-427E-5B169A993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65" y="3571241"/>
            <a:ext cx="3100864" cy="244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35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D02B6-161E-55CD-1495-FEE08732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A15D37-6535-311C-59FB-E1D2DD164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77511D-2C2E-7581-8FBE-5123D04B7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67" y="590021"/>
            <a:ext cx="8060268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3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6A8B-2B17-D836-816D-071A9700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2E4BD1-04CE-4301-1FF4-62B74DC59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566" y="-1"/>
            <a:ext cx="12285132" cy="685800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9F3177-F074-0BE2-5C05-9878682D5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62" y="400050"/>
            <a:ext cx="715327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16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32BB-A66E-9A0E-A926-E3BD0D1D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6ED335-D641-1842-A276-129AEE8BA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625AF3-379A-B276-7725-9A11D1AF3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62" y="438150"/>
            <a:ext cx="722947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4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624</Words>
  <Application>Microsoft Office PowerPoint</Application>
  <PresentationFormat>Widescreen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Agency FB</vt:lpstr>
      <vt:lpstr>Arial</vt:lpstr>
      <vt:lpstr>Arial Black</vt:lpstr>
      <vt:lpstr>Arial Rounded MT Bold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ABHIRAM REDDY.</dc:creator>
  <cp:lastModifiedBy>jakkula tejesh</cp:lastModifiedBy>
  <cp:revision>2</cp:revision>
  <dcterms:created xsi:type="dcterms:W3CDTF">2024-10-22T14:28:16Z</dcterms:created>
  <dcterms:modified xsi:type="dcterms:W3CDTF">2024-11-20T08:26:31Z</dcterms:modified>
</cp:coreProperties>
</file>