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57" r:id="rId4"/>
    <p:sldId id="258" r:id="rId5"/>
    <p:sldId id="267" r:id="rId6"/>
    <p:sldId id="259" r:id="rId7"/>
    <p:sldId id="261" r:id="rId8"/>
    <p:sldId id="260" r:id="rId9"/>
    <p:sldId id="262" r:id="rId10"/>
    <p:sldId id="263" r:id="rId11"/>
    <p:sldId id="265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04/28/2017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BLOG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971" y="4468030"/>
            <a:ext cx="7891272" cy="2055861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PROJECT BY</a:t>
            </a:r>
          </a:p>
          <a:p>
            <a:pPr algn="r"/>
            <a:r>
              <a:rPr lang="en-US" dirty="0"/>
              <a:t>TEAM 10</a:t>
            </a:r>
          </a:p>
          <a:p>
            <a:pPr algn="r"/>
            <a:r>
              <a:rPr lang="en-US" dirty="0"/>
              <a:t>Harshad Pardeshi</a:t>
            </a:r>
          </a:p>
          <a:p>
            <a:pPr algn="r"/>
            <a:r>
              <a:rPr lang="en-US" dirty="0"/>
              <a:t>Prithvi Kamath</a:t>
            </a:r>
          </a:p>
          <a:p>
            <a:pPr algn="r"/>
            <a:r>
              <a:rPr lang="en-US" dirty="0"/>
              <a:t>Tejesh Rathi</a:t>
            </a:r>
          </a:p>
        </p:txBody>
      </p:sp>
    </p:spTree>
    <p:extLst>
      <p:ext uri="{BB962C8B-B14F-4D97-AF65-F5344CB8AC3E}">
        <p14:creationId xmlns:p14="http://schemas.microsoft.com/office/powerpoint/2010/main" val="127909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Visualization - tableau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31858" y="1358411"/>
            <a:ext cx="8190212" cy="465991"/>
          </a:xfrm>
        </p:spPr>
        <p:txBody>
          <a:bodyPr/>
          <a:lstStyle/>
          <a:p>
            <a:r>
              <a:rPr lang="en-US" dirty="0"/>
              <a:t>1) Average Facebook likes per Country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lh4.googleusercontent.com/rUqMtM0Ex91-Z1rIidlG3fZiCs-RQ8WGOUs-kVp8AvQiuAe8_G_RTZUG6Yuwzs6rlsZhm41HIfsySS6WWyp0hDVqM1Cm6v9HM59CjIHYL_XtOh9mi5zbLlXrm9sG320OYR9sOt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83" y="1151792"/>
            <a:ext cx="5495194" cy="45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6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36305" y="228247"/>
            <a:ext cx="9052560" cy="4836122"/>
          </a:xfrm>
        </p:spPr>
        <p:txBody>
          <a:bodyPr/>
          <a:lstStyle/>
          <a:p>
            <a:r>
              <a:rPr lang="en-US" dirty="0"/>
              <a:t>2) Spam Score count based on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6.googleusercontent.com/WsUaemw8syeLJsd5MdTZGCB0Wh35koOIDcsdx9s-jUGkodCqkbDMpQQ2HKRMkaTA9WuN72-U_DV5leHZ_yr0T-M7hgt0zRUa95ZxPX8mp9IVjiYKJN4QvkSbFZYbrZ-dxZBp5WT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4" y="228247"/>
            <a:ext cx="5462953" cy="47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4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92344" y="228247"/>
            <a:ext cx="9052560" cy="4836122"/>
          </a:xfrm>
        </p:spPr>
        <p:txBody>
          <a:bodyPr/>
          <a:lstStyle/>
          <a:p>
            <a:r>
              <a:rPr lang="en-US" dirty="0"/>
              <a:t>3) Comparison of multi-measure features - performance score and spam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https://lh6.googleusercontent.com/nB2KeylJLLu6psBCbyJyfAQhsoQriahKLDsWlktiw9vfKVS7IyJI_KkoWUTI6RFJI2tmdsvB22pBOZw5kQWRUnv0CyCHvrNeZrAdkinzemYO0Qqw86JW01rOGZif7lHIDhUiKT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635244"/>
            <a:ext cx="5943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2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90121" y="201871"/>
            <a:ext cx="9052560" cy="4836122"/>
          </a:xfrm>
        </p:spPr>
        <p:txBody>
          <a:bodyPr/>
          <a:lstStyle/>
          <a:p>
            <a:r>
              <a:rPr lang="en-US" dirty="0"/>
              <a:t>4) Languages used for blogs and message boards as per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https://lh4.googleusercontent.com/1zv0yCqSzz1WecPpq6MKFHA6TRakM8oMzChv_tePZ2Qcuu69GYsDW4tft-9AKg_HKDMivNe2aNNfIypFZuTzAm_k8CD00Xd7hcVnrOwMipK4_teoF5ohJDtrAtiD265fFOoSsI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31" y="657591"/>
            <a:ext cx="59436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0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pic>
        <p:nvPicPr>
          <p:cNvPr id="8194" name="Picture 2" descr="https://lh5.googleusercontent.com/VKoPzBqCVnwsp_M1-59AGa4qrOn1q4EDCsc4VrTJA6-AQZlsSGc9jaYiiSYHMQMOLlGzMB-tXpV9X94LRTw068P3GLcws3jnomYynKPM6UrIOu3VEKY4Ba6XASU250NbFSHppF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81" y="1357136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2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9848" y="2307336"/>
            <a:ext cx="4754880" cy="640080"/>
          </a:xfrm>
        </p:spPr>
        <p:txBody>
          <a:bodyPr/>
          <a:lstStyle/>
          <a:p>
            <a:r>
              <a:rPr lang="en-US" dirty="0"/>
              <a:t>Harshad Pardeshi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6" y="3149346"/>
            <a:ext cx="2825750" cy="263909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3594" y="2307336"/>
            <a:ext cx="2243930" cy="640080"/>
          </a:xfrm>
        </p:spPr>
        <p:txBody>
          <a:bodyPr/>
          <a:lstStyle/>
          <a:p>
            <a:r>
              <a:rPr lang="en-US" dirty="0"/>
              <a:t>Prithvi Kamath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3593" y="3149346"/>
            <a:ext cx="2377282" cy="2761662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7876853" y="2307336"/>
            <a:ext cx="3251395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Tejesh Rathi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212" y="3149346"/>
            <a:ext cx="2886075" cy="27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1" y="1362455"/>
            <a:ext cx="9052560" cy="48361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Wrangling and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Programmatic Data Download – Live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Cleaning and Pre-processing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 Analysis using TF-IDF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Clustering using LDA and K-Means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Luigi Pipelining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469" y="483577"/>
            <a:ext cx="9707412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0" y="1362455"/>
            <a:ext cx="3240141" cy="3279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 – </a:t>
            </a:r>
            <a:r>
              <a:rPr lang="en-US" dirty="0" err="1"/>
              <a:t>json</a:t>
            </a:r>
            <a:r>
              <a:rPr lang="en-US" dirty="0"/>
              <a:t> file with huge text data as blog or message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Cleaning text data using stemming, stop words and tokenizer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Country-wise blog contribution and response over a month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nalysis_month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30" y="1037492"/>
            <a:ext cx="59436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0" y="538163"/>
            <a:ext cx="3240141" cy="41041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preferred language for writing a blog across 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A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538163"/>
            <a:ext cx="31908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63" y="538163"/>
            <a:ext cx="18002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63" y="2862263"/>
            <a:ext cx="1695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1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TF-IDF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1" y="1362455"/>
            <a:ext cx="9052560" cy="48361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 algorithm based on below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Tf</a:t>
            </a:r>
            <a:r>
              <a:rPr lang="en-US" dirty="0"/>
              <a:t>(</a:t>
            </a:r>
            <a:r>
              <a:rPr lang="en-US" dirty="0" err="1"/>
              <a:t>word,blob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N_containing</a:t>
            </a:r>
            <a:r>
              <a:rPr lang="en-US" dirty="0"/>
              <a:t>(</a:t>
            </a:r>
            <a:r>
              <a:rPr lang="en-US" dirty="0" err="1"/>
              <a:t>word,bloblist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Idf</a:t>
            </a:r>
            <a:r>
              <a:rPr lang="en-US" dirty="0"/>
              <a:t>(</a:t>
            </a:r>
            <a:r>
              <a:rPr lang="en-US" dirty="0" err="1"/>
              <a:t>word,bloblist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Tfidf</a:t>
            </a:r>
            <a:r>
              <a:rPr lang="en-US" dirty="0"/>
              <a:t>(</a:t>
            </a:r>
            <a:r>
              <a:rPr lang="en-US" dirty="0" err="1"/>
              <a:t>word,blob,bloblist</a:t>
            </a:r>
            <a:r>
              <a:rPr lang="en-US" dirty="0"/>
              <a:t>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T-SNE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1" y="1362455"/>
            <a:ext cx="9052560" cy="48361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Non-linear dimensionality reduction algorithm to find patterns in data by identifying clusters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01" y="2223178"/>
            <a:ext cx="5121051" cy="3524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05037"/>
            <a:ext cx="5257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1" y="1362455"/>
            <a:ext cx="9052560" cy="3587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keyword entered by the user, taking the live data to get the relevant and not-relevant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models and implemented on three models – Logistic Regression, Neural Networks and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was found the best based on the accuracy of 84%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Implemented the same on Microsoft Azure Machine Learning Studio and got an approximate accuracy of 85%, similar to our best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classification data which is relevant is then given as input data which is clustered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5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8721" y="483577"/>
            <a:ext cx="9281160" cy="553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26451" y="1362455"/>
            <a:ext cx="9052560" cy="48361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performed clustering based on two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LDA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LDA Algorithm: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Tokenized and stemmed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Bag of words function using </a:t>
            </a:r>
            <a:r>
              <a:rPr lang="en-US" dirty="0" err="1"/>
              <a:t>Gensim</a:t>
            </a:r>
            <a:r>
              <a:rPr lang="en-US" dirty="0"/>
              <a:t> LDA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Form 3 clusters based on TF-IDF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with Bag of words to assign it to the matched blog type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K-Means Clustering: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 the stop words and stem the 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Document term matrix and find Euclidean distance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Divide the cluster into 4 types as suggested by bend curve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526</TotalTime>
  <Words>340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LIVE BLOG ANALYSIS</vt:lpstr>
      <vt:lpstr>Team 10</vt:lpstr>
      <vt:lpstr>agenda</vt:lpstr>
      <vt:lpstr>EXPLORATORY DATA ANALYSIS</vt:lpstr>
      <vt:lpstr>PowerPoint Presentation</vt:lpstr>
      <vt:lpstr>TF-IDF</vt:lpstr>
      <vt:lpstr>T-SNE</vt:lpstr>
      <vt:lpstr>CLassification</vt:lpstr>
      <vt:lpstr>clustering</vt:lpstr>
      <vt:lpstr>Visualization - tableau</vt:lpstr>
      <vt:lpstr>PowerPoint Presentation</vt:lpstr>
      <vt:lpstr>PowerPoint Presentation</vt:lpstr>
      <vt:lpstr>PowerPoint Presentation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BLOG ANALYSIS</dc:title>
  <dc:creator>TEJESH</dc:creator>
  <cp:lastModifiedBy>TEJESH</cp:lastModifiedBy>
  <cp:revision>35</cp:revision>
  <dcterms:created xsi:type="dcterms:W3CDTF">2017-04-28T18:40:09Z</dcterms:created>
  <dcterms:modified xsi:type="dcterms:W3CDTF">2017-04-29T03:27:02Z</dcterms:modified>
</cp:coreProperties>
</file>