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4EED0-92CF-40CE-9B86-B43103116772}" v="3" dt="2023-04-23T12:40:09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479FD8-8190-39A8-B002-0EAD16745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17D7F-6990-E419-A13B-C7EE4DC2AE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E7075-0C70-4292-AE67-CFD7135DA0D8}" type="datetime1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495FC-B121-DC1A-84EE-661ED7FB14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Swiggy Analysing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8985D-6C62-F8AF-B75D-697CEDE5A5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1E8C4-D7E8-48AD-B78E-718AE48352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6752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C481D-C828-471B-B75D-EFCFF8379DC2}" type="datetime1">
              <a:rPr lang="en-IN" smtClean="0"/>
              <a:t>28-04-2023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Swiggy Analysing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86253-3BBC-49CF-A949-B7EF31307A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5198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8B7D-2914-4929-AA2D-3DA331A1DEF3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SWIGGY ANALYSING        CROP PRODUCTION ANALYSIS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916FFF1-2456-451D-B196-39DF2B23D90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52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C1A-2759-4481-8AC5-7B70AE35ADB2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SWIGGY ANALYSING        CROP PRODUCTION ANALYSIS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FF1-2456-451D-B196-39DF2B23D90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378630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C1A-2759-4481-8AC5-7B70AE35ADB2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SWIGGY ANALYSING        CROP PRODUCTION ANALYSIS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FF1-2456-451D-B196-39DF2B23D90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991476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D724-ADD4-449A-BEE3-AA9EE99CA036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SWIGGY ANALYSING        CROP PRODUCTION ANALYSIS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FF1-2456-451D-B196-39DF2B23D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76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C1A-2759-4481-8AC5-7B70AE35ADB2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SWIGGY ANALYSING        CROP PRODUCTION ANALYSIS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FF1-2456-451D-B196-39DF2B23D90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22549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6F10-4A8A-41EC-9F50-077A3329767E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SWIGGY ANALYSING        CROP PRODUCTION ANALYSIS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FF1-2456-451D-B196-39DF2B23D90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0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C1A-2759-4481-8AC5-7B70AE35ADB2}" type="datetime1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SWIGGY ANALYSING        CROP PRODUCTION ANALYSIS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FF1-2456-451D-B196-39DF2B23D90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126440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C1A-2759-4481-8AC5-7B70AE35ADB2}" type="datetime1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SWIGGY ANALYSING        CROP PRODUCTION ANALYSIS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FF1-2456-451D-B196-39DF2B23D90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20742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A08C-5FC0-4F57-B8CF-D8A0933719EC}" type="datetime1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SWIGGY ANALYSING        CROP PRODUCTION ANALYSIS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FF1-2456-451D-B196-39DF2B23D90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75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082F-346A-43CC-A2B9-350951EB7C26}" type="datetime1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SWIGGY ANALYSING        CROP PRODUCTION ANALYSIS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FF1-2456-451D-B196-39DF2B23D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09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C1A-2759-4481-8AC5-7B70AE35ADB2}" type="datetime1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SWIGGY ANALYSING        CROP PRODUCTION ANALYSIS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FF1-2456-451D-B196-39DF2B23D90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19076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D127DC-50DD-42A2-9C47-52F5AA5F0321}" type="datetime1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SWIGGY ANALYSING        CROP PRODUCTION ANALYSIS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FFF1-2456-451D-B196-39DF2B23D90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3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0C1A-2759-4481-8AC5-7B70AE35ADB2}" type="datetime1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SWIGGY ANALYSING        CROP PRODUCTION ANALYSIS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916FFF1-2456-451D-B196-39DF2B23D90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SwiggyAnalysisproject/Story1?:language=en-US&amp;:display_count=n&amp;:origin=viz_share_link" TargetMode="External"/><Relationship Id="rId2" Type="http://schemas.openxmlformats.org/officeDocument/2006/relationships/hyperlink" Target="https://public.tableau.com/views/Cropproductionanalysis/Story1?:language=en-US&amp;:display_count=n&amp;:origin=viz_share_link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CA92-89A9-5B94-1D4B-561653188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949" y="774314"/>
            <a:ext cx="10551824" cy="250921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accent1"/>
                </a:solidFill>
                <a:latin typeface="Calisto MT" panose="02040603050505030304" pitchFamily="18" charset="0"/>
              </a:rPr>
              <a:t>SWIGGY ANALYSING BANGALORE OUTLET</a:t>
            </a:r>
            <a:br>
              <a:rPr lang="en-US" sz="3200" dirty="0">
                <a:solidFill>
                  <a:schemeClr val="accent1"/>
                </a:solidFill>
                <a:latin typeface="Calisto MT" panose="02040603050505030304" pitchFamily="18" charset="0"/>
              </a:rPr>
            </a:br>
            <a:r>
              <a:rPr lang="en-US" sz="3200" dirty="0">
                <a:solidFill>
                  <a:schemeClr val="accent1"/>
                </a:solidFill>
                <a:latin typeface="Calisto MT" panose="02040603050505030304" pitchFamily="18" charset="0"/>
              </a:rPr>
              <a:t>CROP PRODUCTION ANALYSIS IN INDIA</a:t>
            </a:r>
            <a:br>
              <a:rPr lang="en-US" sz="3200" dirty="0">
                <a:solidFill>
                  <a:schemeClr val="accent1"/>
                </a:solidFill>
                <a:latin typeface="Calisto MT" panose="02040603050505030304" pitchFamily="18" charset="0"/>
              </a:rPr>
            </a:br>
            <a:r>
              <a:rPr lang="en-US" sz="3200" dirty="0">
                <a:solidFill>
                  <a:schemeClr val="accent1"/>
                </a:solidFill>
                <a:latin typeface="Calisto MT" panose="02040603050505030304" pitchFamily="18" charset="0"/>
              </a:rPr>
              <a:t>REPORT</a:t>
            </a:r>
            <a:endParaRPr lang="en-IN" sz="32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75D44-1DFC-EC97-8241-90E4FE6FD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322618"/>
            <a:ext cx="8689976" cy="1371599"/>
          </a:xfrm>
        </p:spPr>
        <p:txBody>
          <a:bodyPr>
            <a:normAutofit/>
          </a:bodyPr>
          <a:lstStyle/>
          <a:p>
            <a:pPr algn="r"/>
            <a:r>
              <a:rPr lang="en-US" sz="2600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UNID: CRIN2301354</a:t>
            </a:r>
            <a:endParaRPr lang="en-IN" sz="2600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0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E2A5-7B36-06AA-B32A-91E16EEB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87" y="969467"/>
            <a:ext cx="9603275" cy="104923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sto MT" panose="02040603050505030304" pitchFamily="18" charset="0"/>
              </a:rPr>
              <a:t>LINKS FOR MY PROJECTS:</a:t>
            </a:r>
            <a:endParaRPr lang="en-IN" dirty="0">
              <a:solidFill>
                <a:srgbClr val="C00000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B2479-C580-970F-8C04-E74DB96A8B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018702"/>
            <a:ext cx="10363826" cy="3424107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PROJECT 7  CROP PRODUCTION ANALYSIS:</a:t>
            </a:r>
          </a:p>
          <a:p>
            <a:r>
              <a:rPr lang="en-IN" b="0" i="0" dirty="0">
                <a:effectLst/>
                <a:latin typeface="Bodoni MT" panose="02070603080606020203" pitchFamily="18" charset="0"/>
                <a:hlinkClick r:id="rId2"/>
              </a:rPr>
              <a:t>https://public.tableau.com/views/Cropproductionanalysis/Story1?:language=en-US&amp;:display_count=n&amp;:origin=viz_share_link</a:t>
            </a:r>
            <a:endParaRPr lang="en-US" b="0" i="0" dirty="0">
              <a:effectLst/>
              <a:latin typeface="Bodoni MT" panose="02070603080606020203" pitchFamily="18" charset="0"/>
            </a:endParaRPr>
          </a:p>
          <a:p>
            <a:r>
              <a:rPr lang="en-US" dirty="0">
                <a:latin typeface="Bodoni MT" panose="02070603080606020203" pitchFamily="18" charset="0"/>
              </a:rPr>
              <a:t>PROJECT 15 SWIGGY ANALYSING:</a:t>
            </a:r>
          </a:p>
          <a:p>
            <a:r>
              <a:rPr lang="en-US" dirty="0">
                <a:latin typeface="Bodoni MT" panose="02070603080606020203" pitchFamily="18" charset="0"/>
                <a:hlinkClick r:id="rId3"/>
              </a:rPr>
              <a:t>https://public.tableau.com/views/SwiggyAnalysisproject/Story1?:language=en-US&amp;:display_count=n&amp;:origin=viz_share_link</a:t>
            </a:r>
            <a:endParaRPr lang="en-US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757C-C144-BEAF-567F-EF0F89C9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7429" y="5288207"/>
            <a:ext cx="3500715" cy="309201"/>
          </a:xfrm>
        </p:spPr>
        <p:txBody>
          <a:bodyPr/>
          <a:lstStyle/>
          <a:p>
            <a:fld id="{CB7ED724-ADD4-449A-BEE3-AA9EE99CA036}" type="datetime1">
              <a:rPr lang="en-IN" smtClean="0">
                <a:solidFill>
                  <a:schemeClr val="bg1"/>
                </a:solidFill>
              </a:rPr>
              <a:t>28-04-2023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BFD2-CCC2-71EF-A73E-82E94A1A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087" y="5288208"/>
            <a:ext cx="5938836" cy="3092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SWIGGY ANALYSING        CROP PRODUCTION ANALYSIS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3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3534-F7D1-97CF-53CB-1B47794C5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Calisto MT" panose="02040603050505030304" pitchFamily="18" charset="0"/>
              </a:rPr>
              <a:t>THANK YOU</a:t>
            </a:r>
            <a:endParaRPr lang="en-IN" sz="4400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5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8925-2AE4-DFA0-289B-DC11BB6F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524" y="860683"/>
            <a:ext cx="10364451" cy="89595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Calisto MT" panose="02040603050505030304" pitchFamily="18" charset="0"/>
              </a:rPr>
              <a:t>INTRODUCTION</a:t>
            </a:r>
            <a:r>
              <a:rPr lang="en-US" sz="3400" dirty="0">
                <a:solidFill>
                  <a:srgbClr val="7030A0"/>
                </a:solidFill>
                <a:latin typeface="Calisto MT" panose="02040603050505030304" pitchFamily="18" charset="0"/>
              </a:rPr>
              <a:t>:</a:t>
            </a:r>
            <a:endParaRPr lang="en-IN" sz="3400" dirty="0">
              <a:solidFill>
                <a:srgbClr val="7030A0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4D74-DDA4-A9BD-0025-4CA3E75A34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2132373"/>
            <a:ext cx="10363826" cy="370767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cap="none" dirty="0">
                <a:latin typeface="Bodoni MT" panose="02070603080606020203" pitchFamily="18" charset="0"/>
              </a:rPr>
              <a:t>In </a:t>
            </a:r>
            <a:r>
              <a:rPr lang="en-US" sz="2200" cap="none" dirty="0" err="1">
                <a:latin typeface="Bodoni MT" panose="02070603080606020203" pitchFamily="18" charset="0"/>
              </a:rPr>
              <a:t>Swiggy</a:t>
            </a:r>
            <a:r>
              <a:rPr lang="en-US" sz="2200" cap="none" dirty="0">
                <a:latin typeface="Bodoni MT" panose="02070603080606020203" pitchFamily="18" charset="0"/>
              </a:rPr>
              <a:t> </a:t>
            </a:r>
            <a:r>
              <a:rPr lang="en-US" sz="2200" cap="none" dirty="0" err="1">
                <a:latin typeface="Bodoni MT" panose="02070603080606020203" pitchFamily="18" charset="0"/>
              </a:rPr>
              <a:t>Analysing</a:t>
            </a:r>
            <a:r>
              <a:rPr lang="en-US" sz="2200" cap="none" dirty="0">
                <a:latin typeface="Bodoni MT" panose="02070603080606020203" pitchFamily="18" charset="0"/>
              </a:rPr>
              <a:t> </a:t>
            </a:r>
            <a:r>
              <a:rPr lang="en-IN" sz="2200" cap="none" dirty="0">
                <a:latin typeface="Bodoni MT" panose="02070603080606020203" pitchFamily="18" charset="0"/>
              </a:rPr>
              <a:t>Bangalore</a:t>
            </a:r>
            <a:r>
              <a:rPr lang="en-US" sz="2200" cap="none" dirty="0">
                <a:latin typeface="Bodoni MT" panose="02070603080606020203" pitchFamily="18" charset="0"/>
              </a:rPr>
              <a:t> Outlet , after examining the data We can identify the most popular cuisines, dishes with high ratings etc., </a:t>
            </a:r>
          </a:p>
          <a:p>
            <a:pPr lvl="1">
              <a:lnSpc>
                <a:spcPct val="150000"/>
              </a:lnSpc>
            </a:pPr>
            <a:r>
              <a:rPr lang="en-IN" sz="2200" cap="none" dirty="0">
                <a:latin typeface="Bodoni MT" panose="02070603080606020203" pitchFamily="18" charset="0"/>
              </a:rPr>
              <a:t>In Crop production analysis, after examining the dataset, We can identify the best crops to cultivated at the best season and  also the states cultivating the crops.</a:t>
            </a:r>
            <a:endParaRPr lang="en-IN" sz="2200" dirty="0">
              <a:latin typeface="Bodoni MT" panose="02070603080606020203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DC103-6FBF-DDE6-3B72-3D7A4D3E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3775" y="6215782"/>
            <a:ext cx="2743200" cy="365125"/>
          </a:xfrm>
        </p:spPr>
        <p:txBody>
          <a:bodyPr/>
          <a:lstStyle/>
          <a:p>
            <a:fld id="{65E87488-7DC1-4AF0-8739-501D50A3E1B2}" type="datetime1">
              <a:rPr lang="en-IN" sz="1200" smtClean="0">
                <a:solidFill>
                  <a:schemeClr val="bg1"/>
                </a:solidFill>
                <a:latin typeface="Calisto MT" panose="02040603050505030304" pitchFamily="18" charset="0"/>
              </a:rPr>
              <a:t>28-04-2023</a:t>
            </a:fld>
            <a:endParaRPr lang="en-IN" sz="12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6BB30-2F12-63CC-CC29-7EA0A220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1614" y="6215783"/>
            <a:ext cx="6672887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SWIGGY ANALYSING        CROP PRODUCTION ANALYSIS</a:t>
            </a:r>
            <a:endParaRPr lang="en-IN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4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9B68-E804-363C-18CF-1981FB78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Calisto MT" panose="02040603050505030304" pitchFamily="18" charset="0"/>
              </a:rPr>
              <a:t>DETAILS IN THE DATASET:</a:t>
            </a:r>
            <a:endParaRPr lang="en-IN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FA98-51C6-4019-EA86-3AD1E14FD1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1303" y="1853754"/>
            <a:ext cx="10363826" cy="3516182"/>
          </a:xfrm>
        </p:spPr>
        <p:txBody>
          <a:bodyPr numCol="2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400" cap="none" dirty="0">
                <a:solidFill>
                  <a:srgbClr val="FF0000"/>
                </a:solidFill>
                <a:latin typeface="Bodoni MT" panose="02070603080606020203" pitchFamily="18" charset="0"/>
              </a:rPr>
              <a:t>SWIGGY ANALYSING DATASET        </a:t>
            </a:r>
          </a:p>
          <a:p>
            <a:pPr lvl="1"/>
            <a:r>
              <a:rPr lang="en-US" sz="2400" cap="none" dirty="0">
                <a:latin typeface="Bodoni MT" panose="02070603080606020203" pitchFamily="18" charset="0"/>
              </a:rPr>
              <a:t>Varieties Of Cuisines</a:t>
            </a:r>
          </a:p>
          <a:p>
            <a:pPr lvl="1"/>
            <a:r>
              <a:rPr lang="en-US" sz="2400" cap="none" dirty="0">
                <a:latin typeface="Bodoni MT" panose="02070603080606020203" pitchFamily="18" charset="0"/>
              </a:rPr>
              <a:t>Locations</a:t>
            </a:r>
          </a:p>
          <a:p>
            <a:pPr lvl="1"/>
            <a:r>
              <a:rPr lang="en-US" sz="2400" cap="none" dirty="0">
                <a:latin typeface="Bodoni MT" panose="02070603080606020203" pitchFamily="18" charset="0"/>
              </a:rPr>
              <a:t>Shop Names </a:t>
            </a:r>
          </a:p>
          <a:p>
            <a:pPr lvl="1"/>
            <a:r>
              <a:rPr lang="en-US" sz="2400" cap="none" dirty="0">
                <a:latin typeface="Bodoni MT" panose="02070603080606020203" pitchFamily="18" charset="0"/>
              </a:rPr>
              <a:t>Cost for two dishes</a:t>
            </a:r>
          </a:p>
          <a:p>
            <a:pPr lvl="1"/>
            <a:r>
              <a:rPr lang="en-US" sz="2400" cap="none" dirty="0">
                <a:latin typeface="Bodoni MT" panose="02070603080606020203" pitchFamily="18" charset="0"/>
              </a:rPr>
              <a:t>Rating for the particular dish.</a:t>
            </a:r>
          </a:p>
          <a:p>
            <a:pPr marL="457200" lvl="1" indent="0">
              <a:buNone/>
            </a:pPr>
            <a:endParaRPr lang="en-US" sz="2400" cap="none" dirty="0">
              <a:latin typeface="Bodoni MT" panose="02070603080606020203" pitchFamily="18" charset="0"/>
            </a:endParaRPr>
          </a:p>
          <a:p>
            <a:pPr marL="457200" lvl="1" indent="0">
              <a:buNone/>
            </a:pPr>
            <a:endParaRPr lang="en-US" sz="2400" cap="none" dirty="0">
              <a:latin typeface="Bodoni MT" panose="02070603080606020203" pitchFamily="18" charset="0"/>
            </a:endParaRPr>
          </a:p>
          <a:p>
            <a:pPr marL="457200" lvl="1" indent="0">
              <a:buNone/>
            </a:pPr>
            <a:r>
              <a:rPr lang="en-US" sz="2400" cap="none" dirty="0">
                <a:solidFill>
                  <a:srgbClr val="FF0000"/>
                </a:solidFill>
                <a:latin typeface="Bodoni MT" panose="02070603080606020203" pitchFamily="18" charset="0"/>
              </a:rPr>
              <a:t>CROP PRODUCTION ANALYSIS</a:t>
            </a:r>
          </a:p>
          <a:p>
            <a:pPr lvl="1"/>
            <a:r>
              <a:rPr lang="en-US" sz="2400" cap="none" dirty="0">
                <a:latin typeface="Bodoni MT" panose="02070603080606020203" pitchFamily="18" charset="0"/>
              </a:rPr>
              <a:t>State Name</a:t>
            </a:r>
          </a:p>
          <a:p>
            <a:pPr lvl="1"/>
            <a:r>
              <a:rPr lang="en-US" sz="2400" cap="none" dirty="0">
                <a:latin typeface="Bodoni MT" panose="02070603080606020203" pitchFamily="18" charset="0"/>
              </a:rPr>
              <a:t>District Name</a:t>
            </a:r>
          </a:p>
          <a:p>
            <a:pPr lvl="1"/>
            <a:r>
              <a:rPr lang="en-US" sz="2400" cap="none" dirty="0">
                <a:latin typeface="Bodoni MT" panose="02070603080606020203" pitchFamily="18" charset="0"/>
              </a:rPr>
              <a:t>Crop Year</a:t>
            </a:r>
          </a:p>
          <a:p>
            <a:pPr lvl="1"/>
            <a:r>
              <a:rPr lang="en-US" sz="2400" cap="none" dirty="0">
                <a:latin typeface="Bodoni MT" panose="02070603080606020203" pitchFamily="18" charset="0"/>
              </a:rPr>
              <a:t>Season</a:t>
            </a:r>
          </a:p>
          <a:p>
            <a:pPr lvl="1"/>
            <a:r>
              <a:rPr lang="en-US" sz="2400" cap="none" dirty="0">
                <a:latin typeface="Bodoni MT" panose="02070603080606020203" pitchFamily="18" charset="0"/>
              </a:rPr>
              <a:t>Crop</a:t>
            </a:r>
          </a:p>
          <a:p>
            <a:pPr lvl="1"/>
            <a:r>
              <a:rPr lang="en-IN" sz="2400" cap="none" dirty="0">
                <a:latin typeface="Bodoni MT" panose="02070603080606020203" pitchFamily="18" charset="0"/>
              </a:rPr>
              <a:t>Area</a:t>
            </a:r>
          </a:p>
          <a:p>
            <a:pPr lvl="1"/>
            <a:r>
              <a:rPr lang="en-IN" sz="2400" cap="none" dirty="0">
                <a:latin typeface="Bodoni MT" panose="02070603080606020203" pitchFamily="18" charset="0"/>
              </a:rPr>
              <a:t>Production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60F9-400B-0730-A331-DBD7A911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6885" y="6242013"/>
            <a:ext cx="3500715" cy="309201"/>
          </a:xfrm>
        </p:spPr>
        <p:txBody>
          <a:bodyPr/>
          <a:lstStyle/>
          <a:p>
            <a:fld id="{C8293C1E-8D07-4A83-8034-09BC7619BDD0}" type="datetime1">
              <a:rPr lang="en-IN" smtClean="0">
                <a:solidFill>
                  <a:schemeClr val="bg1"/>
                </a:solidFill>
                <a:latin typeface="Calisto MT" panose="02040603050505030304" pitchFamily="18" charset="0"/>
              </a:rPr>
              <a:t>28-04-2023</a:t>
            </a:fld>
            <a:endParaRPr lang="en-IN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BB6B-425B-76E5-A207-BCA0F2DD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242013"/>
            <a:ext cx="5938836" cy="3092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SWIGGY ANALYSING        CROP PRODUCTION ANALYSIS</a:t>
            </a:r>
            <a:endParaRPr lang="en-IN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2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C2AC-B36D-7DFC-3128-D9349544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64" y="848649"/>
            <a:ext cx="10364451" cy="96783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Calisto MT" panose="02040603050505030304" pitchFamily="18" charset="0"/>
              </a:rPr>
              <a:t>WEEK 1:</a:t>
            </a:r>
            <a:endParaRPr lang="en-IN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A7D7-EAE2-B659-4A37-ADEA44433C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4789" y="1816479"/>
            <a:ext cx="10363826" cy="342410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cap="none" dirty="0">
                <a:latin typeface="Bodoni MT" panose="02070603080606020203" pitchFamily="18" charset="0"/>
              </a:rPr>
              <a:t>In </a:t>
            </a:r>
            <a:r>
              <a:rPr lang="en-US" sz="2200" cap="none" dirty="0" err="1">
                <a:latin typeface="Bodoni MT" panose="02070603080606020203" pitchFamily="18" charset="0"/>
              </a:rPr>
              <a:t>Swiggy</a:t>
            </a:r>
            <a:r>
              <a:rPr lang="en-US" sz="2200" cap="none" dirty="0">
                <a:latin typeface="Bodoni MT" panose="02070603080606020203" pitchFamily="18" charset="0"/>
              </a:rPr>
              <a:t> </a:t>
            </a:r>
            <a:r>
              <a:rPr lang="en-US" sz="2200" cap="none" dirty="0" err="1">
                <a:latin typeface="Bodoni MT" panose="02070603080606020203" pitchFamily="18" charset="0"/>
              </a:rPr>
              <a:t>analysing</a:t>
            </a:r>
            <a:r>
              <a:rPr lang="en-US" sz="2200" cap="none" dirty="0">
                <a:latin typeface="Bodoni MT" panose="02070603080606020203" pitchFamily="18" charset="0"/>
              </a:rPr>
              <a:t> project, on the first week I made my first sheet in project to get a basic details of the Dataset. In the first week I make my first chart to compare the rating and with costs of dishes.</a:t>
            </a:r>
          </a:p>
          <a:p>
            <a:pPr lvl="1">
              <a:lnSpc>
                <a:spcPct val="150000"/>
              </a:lnSpc>
            </a:pPr>
            <a:r>
              <a:rPr lang="en-US" sz="2200" cap="none" dirty="0">
                <a:latin typeface="Bodoni MT" panose="02070603080606020203" pitchFamily="18" charset="0"/>
              </a:rPr>
              <a:t>In Crop production analysis project, same as the </a:t>
            </a:r>
            <a:r>
              <a:rPr lang="en-US" sz="2200" cap="none" dirty="0" err="1">
                <a:latin typeface="Bodoni MT" panose="02070603080606020203" pitchFamily="18" charset="0"/>
              </a:rPr>
              <a:t>Swiggy</a:t>
            </a:r>
            <a:r>
              <a:rPr lang="en-US" sz="2200" cap="none" dirty="0">
                <a:latin typeface="Bodoni MT" panose="02070603080606020203" pitchFamily="18" charset="0"/>
              </a:rPr>
              <a:t> analysis ,on the first week I tried to get a basic details from the dataset, After I tried with a lot of attributes I finalized with the Pie chart with the attribute Production.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36D4-69C7-8753-3D16-6A7DB362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87900" y="6314470"/>
            <a:ext cx="3500715" cy="309201"/>
          </a:xfrm>
        </p:spPr>
        <p:txBody>
          <a:bodyPr/>
          <a:lstStyle/>
          <a:p>
            <a:fld id="{E616F160-A856-46DF-A1A2-D4E0175CD731}" type="datetime1">
              <a:rPr lang="en-IN" smtClean="0">
                <a:solidFill>
                  <a:schemeClr val="bg1"/>
                </a:solidFill>
                <a:latin typeface="Calisto MT" panose="02040603050505030304" pitchFamily="18" charset="0"/>
              </a:rPr>
              <a:t>28-04-2023</a:t>
            </a:fld>
            <a:endParaRPr lang="en-IN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B12C-D39F-D228-F73C-284C07FB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164" y="6314470"/>
            <a:ext cx="5938836" cy="3092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SWIGGY ANALYSING        CROP PRODUCTION ANALYSIS</a:t>
            </a:r>
            <a:endParaRPr lang="en-IN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0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4BFD-F315-FDEF-A298-4B2A9E64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03399"/>
            <a:ext cx="9603275" cy="104923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  <a:latin typeface="Calisto MT" panose="02040603050505030304" pitchFamily="18" charset="0"/>
              </a:rPr>
              <a:t>WEEK 2:</a:t>
            </a:r>
            <a:endParaRPr lang="en-IN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E3C2D-D1E2-E635-6D92-0659095C0F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3465"/>
            <a:ext cx="10363826" cy="376651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cap="none" dirty="0">
                <a:latin typeface="Bodoni MT" panose="02070603080606020203" pitchFamily="18" charset="0"/>
              </a:rPr>
              <a:t>In Week 2, I fully spent with my first project that is </a:t>
            </a:r>
            <a:r>
              <a:rPr lang="en-US" sz="2200" cap="none" dirty="0" err="1">
                <a:latin typeface="Bodoni MT" panose="02070603080606020203" pitchFamily="18" charset="0"/>
              </a:rPr>
              <a:t>Swiggy</a:t>
            </a:r>
            <a:r>
              <a:rPr lang="en-US" sz="2200" cap="none" dirty="0">
                <a:latin typeface="Bodoni MT" panose="02070603080606020203" pitchFamily="18" charset="0"/>
              </a:rPr>
              <a:t> </a:t>
            </a:r>
            <a:r>
              <a:rPr lang="en-US" sz="2200" cap="none" dirty="0" err="1">
                <a:latin typeface="Bodoni MT" panose="02070603080606020203" pitchFamily="18" charset="0"/>
              </a:rPr>
              <a:t>Analysing</a:t>
            </a:r>
            <a:r>
              <a:rPr lang="en-US" sz="2200" cap="none" dirty="0">
                <a:latin typeface="Bodoni MT" panose="02070603080606020203" pitchFamily="18" charset="0"/>
              </a:rPr>
              <a:t> project.</a:t>
            </a:r>
          </a:p>
          <a:p>
            <a:pPr>
              <a:lnSpc>
                <a:spcPct val="150000"/>
              </a:lnSpc>
            </a:pPr>
            <a:r>
              <a:rPr lang="en-US" sz="2200" cap="none" dirty="0">
                <a:latin typeface="Bodoni MT" panose="02070603080606020203" pitchFamily="18" charset="0"/>
              </a:rPr>
              <a:t>I made a lot of comparisons with all the attributes and finalize it with some 4 charts.</a:t>
            </a:r>
            <a:endParaRPr lang="en-IN" sz="2200" cap="none" dirty="0">
              <a:latin typeface="Bodoni MT" panose="02070603080606020203" pitchFamily="18" charset="0"/>
            </a:endParaRPr>
          </a:p>
          <a:p>
            <a:pPr marL="271463" lvl="8" indent="-271463">
              <a:lnSpc>
                <a:spcPct val="150000"/>
              </a:lnSpc>
            </a:pPr>
            <a:r>
              <a:rPr lang="en-IN" sz="2200" cap="none" dirty="0">
                <a:latin typeface="Bodoni MT" panose="02070603080606020203" pitchFamily="18" charset="0"/>
              </a:rPr>
              <a:t>The comparison between Cuisine and Cost for Two and also with Rating using the line plot and scatter plot. </a:t>
            </a:r>
          </a:p>
          <a:p>
            <a:pPr marL="271463" lvl="8" indent="-271463">
              <a:lnSpc>
                <a:spcPct val="150000"/>
              </a:lnSpc>
            </a:pPr>
            <a:r>
              <a:rPr lang="en-IN" sz="2200" cap="none" dirty="0">
                <a:latin typeface="Bodoni MT" panose="02070603080606020203" pitchFamily="18" charset="0"/>
              </a:rPr>
              <a:t>The Comparison between Shop </a:t>
            </a:r>
            <a:r>
              <a:rPr lang="en-US" sz="2200" cap="none" dirty="0">
                <a:latin typeface="Bodoni MT" panose="02070603080606020203" pitchFamily="18" charset="0"/>
              </a:rPr>
              <a:t>name and Rating using Bar plot. </a:t>
            </a:r>
          </a:p>
          <a:p>
            <a:pPr marL="271463" lvl="8" indent="-271463">
              <a:lnSpc>
                <a:spcPct val="150000"/>
              </a:lnSpc>
            </a:pPr>
            <a:r>
              <a:rPr lang="en-US" sz="2200" cap="none" dirty="0">
                <a:latin typeface="Bodoni MT" panose="02070603080606020203" pitchFamily="18" charset="0"/>
              </a:rPr>
              <a:t>The Comparison between Location and Cost for Two dishes using Scatter plot.</a:t>
            </a:r>
          </a:p>
          <a:p>
            <a:pPr marL="271463" lvl="8" indent="-271463">
              <a:lnSpc>
                <a:spcPct val="150000"/>
              </a:lnSpc>
            </a:pPr>
            <a:r>
              <a:rPr lang="en-US" sz="2200" cap="none" dirty="0">
                <a:latin typeface="Bodoni MT" panose="02070603080606020203" pitchFamily="18" charset="0"/>
              </a:rPr>
              <a:t>And also I prepared a dashboard with these 4 sheets.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C54D-A9EA-ECDA-C599-4951BA15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6885" y="6220203"/>
            <a:ext cx="3500715" cy="309201"/>
          </a:xfrm>
        </p:spPr>
        <p:txBody>
          <a:bodyPr/>
          <a:lstStyle/>
          <a:p>
            <a:fld id="{902BBAEB-7395-41C3-9422-EF88D4FBC400}" type="datetime1">
              <a:rPr lang="en-IN" smtClean="0">
                <a:solidFill>
                  <a:schemeClr val="bg1"/>
                </a:solidFill>
              </a:rPr>
              <a:t>28-04-2023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E8AB-DA41-443C-A06F-94DDEACD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6220952"/>
            <a:ext cx="5938836" cy="3092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SWIGGY ANALYSING        CROP PRODUCTION ANALYSIS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3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6EBF-300E-2103-F22E-96734F3D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11213"/>
            <a:ext cx="10364451" cy="85785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  <a:latin typeface="Calisto MT" panose="02040603050505030304" pitchFamily="18" charset="0"/>
              </a:rPr>
              <a:t>WEEK 3:</a:t>
            </a:r>
            <a:endParaRPr lang="en-IN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1F53-0098-F294-DB45-94435D6142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669071"/>
            <a:ext cx="10363826" cy="4048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cap="none" dirty="0">
                <a:latin typeface="Bodoni MT" panose="02070603080606020203" pitchFamily="18" charset="0"/>
              </a:rPr>
              <a:t>In the third week, I started my second project which is Crop production analysis.</a:t>
            </a:r>
          </a:p>
          <a:p>
            <a:pPr>
              <a:lnSpc>
                <a:spcPct val="150000"/>
              </a:lnSpc>
            </a:pPr>
            <a:r>
              <a:rPr lang="en-US" sz="2200" cap="none" dirty="0">
                <a:latin typeface="Bodoni MT" panose="02070603080606020203" pitchFamily="18" charset="0"/>
              </a:rPr>
              <a:t>I started this project with the attribute Production and I made my first Pie chart. With this we can get a lot of information about the Crop production in India.</a:t>
            </a:r>
          </a:p>
          <a:p>
            <a:pPr>
              <a:lnSpc>
                <a:spcPct val="150000"/>
              </a:lnSpc>
            </a:pPr>
            <a:r>
              <a:rPr lang="en-US" sz="2200" cap="none" dirty="0">
                <a:latin typeface="Bodoni MT" panose="02070603080606020203" pitchFamily="18" charset="0"/>
              </a:rPr>
              <a:t>I continued my work with the other attributes to get the detailed insights about the dataset. </a:t>
            </a:r>
          </a:p>
          <a:p>
            <a:pPr>
              <a:lnSpc>
                <a:spcPct val="150000"/>
              </a:lnSpc>
            </a:pPr>
            <a:r>
              <a:rPr lang="en-IN" sz="2200" cap="none" dirty="0">
                <a:latin typeface="Bodoni MT" panose="02070603080606020203" pitchFamily="18" charset="0"/>
              </a:rPr>
              <a:t>And I finalized with the four </a:t>
            </a:r>
            <a:r>
              <a:rPr lang="en-US" sz="2200" cap="none" dirty="0">
                <a:latin typeface="Bodoni MT" panose="02070603080606020203" pitchFamily="18" charset="0"/>
              </a:rPr>
              <a:t>charts, and created a dashboard for the sheets.</a:t>
            </a:r>
            <a:endParaRPr lang="en-IN" sz="2200" cap="none" dirty="0">
              <a:latin typeface="Bodoni MT" panose="02070603080606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78F0-C8D1-D37C-2B08-04209B05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7510" y="6259878"/>
            <a:ext cx="3500715" cy="309201"/>
          </a:xfrm>
        </p:spPr>
        <p:txBody>
          <a:bodyPr/>
          <a:lstStyle/>
          <a:p>
            <a:fld id="{A2090683-3254-49BF-B690-CBD0CC9B399F}" type="datetime1">
              <a:rPr lang="en-IN" smtClean="0">
                <a:solidFill>
                  <a:schemeClr val="bg1"/>
                </a:solidFill>
                <a:latin typeface="Calisto MT" panose="02040603050505030304" pitchFamily="18" charset="0"/>
              </a:rPr>
              <a:t>28-04-2023</a:t>
            </a:fld>
            <a:endParaRPr lang="en-IN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9A738-0984-3626-9D3E-28A3BC0A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6259878"/>
            <a:ext cx="5938836" cy="3092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SWIGGY ANALYSING        CROP PRODUCTION ANALYSIS</a:t>
            </a:r>
            <a:endParaRPr lang="en-IN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7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405-ED27-7585-8F8D-4E0EB92A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639571"/>
            <a:ext cx="10364451" cy="104835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  <a:latin typeface="Calisto MT" panose="02040603050505030304" pitchFamily="18" charset="0"/>
              </a:rPr>
              <a:t>WEEK 4:</a:t>
            </a:r>
            <a:endParaRPr lang="en-IN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1E9E-87C9-9CEB-F154-C35C55C8C8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66838"/>
            <a:ext cx="10363826" cy="41243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cap="none" dirty="0">
                <a:latin typeface="Bodoni MT" panose="02070603080606020203" pitchFamily="18" charset="0"/>
              </a:rPr>
              <a:t>In the last week, I made my visualizations to look better. I edited the Axis, Tooltip, and Titles. </a:t>
            </a:r>
          </a:p>
          <a:p>
            <a:pPr>
              <a:lnSpc>
                <a:spcPct val="150000"/>
              </a:lnSpc>
            </a:pPr>
            <a:r>
              <a:rPr lang="en-US" sz="2200" cap="none" dirty="0">
                <a:latin typeface="Bodoni MT" panose="02070603080606020203" pitchFamily="18" charset="0"/>
              </a:rPr>
              <a:t>And the conclusion made for the projects with my own visualizations are:</a:t>
            </a:r>
          </a:p>
          <a:p>
            <a:pPr lvl="3">
              <a:lnSpc>
                <a:spcPct val="150000"/>
              </a:lnSpc>
            </a:pPr>
            <a:r>
              <a:rPr lang="en-US" sz="2200" cap="none" dirty="0">
                <a:latin typeface="Bodoni MT" panose="02070603080606020203" pitchFamily="18" charset="0"/>
              </a:rPr>
              <a:t>In </a:t>
            </a:r>
            <a:r>
              <a:rPr lang="en-US" sz="2200" cap="none" dirty="0" err="1">
                <a:latin typeface="Bodoni MT" panose="02070603080606020203" pitchFamily="18" charset="0"/>
              </a:rPr>
              <a:t>Swiggy</a:t>
            </a:r>
            <a:r>
              <a:rPr lang="en-US" sz="2200" cap="none" dirty="0">
                <a:latin typeface="Bodoni MT" panose="02070603080606020203" pitchFamily="18" charset="0"/>
              </a:rPr>
              <a:t> analysis, The Highest rated dishes are affordable price. The Home foods, Ice Cream, Desserts are the </a:t>
            </a:r>
            <a:r>
              <a:rPr lang="en-US" sz="2200" cap="none" dirty="0" err="1">
                <a:latin typeface="Bodoni MT" panose="02070603080606020203" pitchFamily="18" charset="0"/>
              </a:rPr>
              <a:t>highlest</a:t>
            </a:r>
            <a:r>
              <a:rPr lang="en-US" sz="2200" cap="none" dirty="0">
                <a:latin typeface="Bodoni MT" panose="02070603080606020203" pitchFamily="18" charset="0"/>
              </a:rPr>
              <a:t> rated dishes in the dataset which are at affordable prices. Also the low rated dishes are same but it is not an Indian based Cuisine’s. Hence I concluded that the Indian cuisines are get highly attracted by people’s.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87048-4FD2-3EB6-859E-2874A76D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6885" y="6218427"/>
            <a:ext cx="3500715" cy="309201"/>
          </a:xfrm>
        </p:spPr>
        <p:txBody>
          <a:bodyPr/>
          <a:lstStyle/>
          <a:p>
            <a:fld id="{73C66037-3CCD-4C99-A29D-3E49391B1CE3}" type="datetime1">
              <a:rPr lang="en-IN" smtClean="0">
                <a:solidFill>
                  <a:schemeClr val="bg1"/>
                </a:solidFill>
                <a:latin typeface="Calisto MT" panose="02040603050505030304" pitchFamily="18" charset="0"/>
              </a:rPr>
              <a:t>28-04-2023</a:t>
            </a:fld>
            <a:endParaRPr lang="en-IN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2719-7188-DAA0-C59C-05ADA8C3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149" y="6218428"/>
            <a:ext cx="5938836" cy="3092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SWIGGY ANALYSING        CROP PRODUCTION ANALYSIS</a:t>
            </a:r>
            <a:endParaRPr lang="en-IN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80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C424-4074-4FB8-CEA0-0D97BA65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7777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  <a:latin typeface="Calisto MT" panose="02040603050505030304" pitchFamily="18" charset="0"/>
              </a:rPr>
              <a:t>CONTINUED:</a:t>
            </a:r>
            <a:endParaRPr lang="en-IN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11B3-C39A-47E6-6520-D9BD437400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579419"/>
            <a:ext cx="10363826" cy="4024744"/>
          </a:xfrm>
        </p:spPr>
        <p:txBody>
          <a:bodyPr>
            <a:normAutofit lnSpcReduction="10000"/>
          </a:bodyPr>
          <a:lstStyle/>
          <a:p>
            <a:r>
              <a:rPr lang="en-US" cap="none" dirty="0">
                <a:latin typeface="Bodoni MT" panose="02070603080606020203" pitchFamily="18" charset="0"/>
              </a:rPr>
              <a:t>In Crop production analysis, The Kerala is highly cultivable state in India based on Whole Year.</a:t>
            </a:r>
          </a:p>
          <a:p>
            <a:r>
              <a:rPr lang="en-US" cap="none" dirty="0">
                <a:latin typeface="Bodoni MT" panose="02070603080606020203" pitchFamily="18" charset="0"/>
              </a:rPr>
              <a:t>The Coconut is highly cultivable crop in the whole year in which the Kerala is at the first position.</a:t>
            </a:r>
          </a:p>
          <a:p>
            <a:r>
              <a:rPr lang="en-US" cap="none" dirty="0">
                <a:latin typeface="Bodoni MT" panose="02070603080606020203" pitchFamily="18" charset="0"/>
              </a:rPr>
              <a:t>In the Autumn season, Bihar is cultivating Rice in a huge amount.</a:t>
            </a:r>
          </a:p>
          <a:p>
            <a:r>
              <a:rPr lang="en-US" cap="none" dirty="0">
                <a:latin typeface="Bodoni MT" panose="02070603080606020203" pitchFamily="18" charset="0"/>
              </a:rPr>
              <a:t>In the Kharif season, Uttar Pradesh is highly cultivating Sugarcane.</a:t>
            </a:r>
          </a:p>
          <a:p>
            <a:r>
              <a:rPr lang="en-US" cap="none" dirty="0">
                <a:latin typeface="Bodoni MT" panose="02070603080606020203" pitchFamily="18" charset="0"/>
              </a:rPr>
              <a:t>In the Rabi season, Uttar Pradesh is highly cultivating the Oil seeds, Potato, Wheat.</a:t>
            </a:r>
          </a:p>
          <a:p>
            <a:r>
              <a:rPr lang="en-US" cap="none" dirty="0">
                <a:latin typeface="Bodoni MT" panose="02070603080606020203" pitchFamily="18" charset="0"/>
              </a:rPr>
              <a:t>In the Summer season, West Bengal is highly cultivating the Rice.</a:t>
            </a:r>
          </a:p>
          <a:p>
            <a:r>
              <a:rPr lang="en-US" cap="none" dirty="0">
                <a:latin typeface="Bodoni MT" panose="02070603080606020203" pitchFamily="18" charset="0"/>
              </a:rPr>
              <a:t>In the Winter </a:t>
            </a:r>
            <a:r>
              <a:rPr lang="en-US" cap="none" dirty="0" err="1">
                <a:latin typeface="Bodoni MT" panose="02070603080606020203" pitchFamily="18" charset="0"/>
              </a:rPr>
              <a:t>season,West</a:t>
            </a:r>
            <a:r>
              <a:rPr lang="en-US" cap="none" dirty="0">
                <a:latin typeface="Bodoni MT" panose="02070603080606020203" pitchFamily="18" charset="0"/>
              </a:rPr>
              <a:t> Bengal is highly cultivating Potato and Rice.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71E6-8E75-969F-79BA-562C4E1F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5025" y="6220155"/>
            <a:ext cx="2743200" cy="365125"/>
          </a:xfrm>
        </p:spPr>
        <p:txBody>
          <a:bodyPr/>
          <a:lstStyle/>
          <a:p>
            <a:fld id="{2BF8A06C-164C-409E-942B-8EBB76E820D3}" type="datetime1">
              <a:rPr lang="en-IN" b="1" smtClean="0">
                <a:solidFill>
                  <a:schemeClr val="bg1"/>
                </a:solidFill>
                <a:latin typeface="Calisto MT" panose="02040603050505030304" pitchFamily="18" charset="0"/>
              </a:rPr>
              <a:t>28-04-2023</a:t>
            </a:fld>
            <a:endParaRPr lang="en-IN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EBAE-35FE-7FAE-5E06-B0308FF1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5" y="6276079"/>
            <a:ext cx="5938836" cy="30920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SWIGGY ANALYSING        CROP PRODUCTION ANALYSIS</a:t>
            </a:r>
            <a:endParaRPr lang="en-IN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F901-5995-663C-BDB6-D7D5C81C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10442"/>
            <a:ext cx="10364451" cy="91500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  <a:latin typeface="Calisto MT" panose="02040603050505030304" pitchFamily="18" charset="0"/>
              </a:rPr>
              <a:t>SCREENSHOTS OF THE PROJECT:</a:t>
            </a:r>
            <a:endParaRPr lang="en-IN" dirty="0">
              <a:solidFill>
                <a:schemeClr val="accent1"/>
              </a:solidFill>
              <a:latin typeface="Calisto MT" panose="0204060305050503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0144F1-3FFC-858B-DF7B-33AB5EDA1C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"/>
          <a:stretch/>
        </p:blipFill>
        <p:spPr>
          <a:xfrm>
            <a:off x="362309" y="2306782"/>
            <a:ext cx="5594946" cy="29959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5F0C-9B91-426C-BAB0-F4DF54FF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7510" y="6241735"/>
            <a:ext cx="3500715" cy="309201"/>
          </a:xfrm>
        </p:spPr>
        <p:txBody>
          <a:bodyPr/>
          <a:lstStyle/>
          <a:p>
            <a:fld id="{50E52E27-9534-40C3-A8B1-B361F3DA341B}" type="datetime1">
              <a:rPr lang="en-IN" smtClean="0">
                <a:solidFill>
                  <a:schemeClr val="bg1"/>
                </a:solidFill>
                <a:latin typeface="Calisto MT" panose="02040603050505030304" pitchFamily="18" charset="0"/>
              </a:rPr>
              <a:t>28-04-2023</a:t>
            </a:fld>
            <a:endParaRPr lang="en-IN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30796-15E9-C71F-C09A-94F77F4A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6241735"/>
            <a:ext cx="5938836" cy="3092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SWIGGY ANALYSING        CROP PRODUCTION ANALYSIS</a:t>
            </a:r>
            <a:endParaRPr lang="en-IN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BA901F-5605-A6BC-1C29-40ED2D602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814" y="2306782"/>
            <a:ext cx="5326103" cy="299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766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319</TotalTime>
  <Words>731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Aparajita</vt:lpstr>
      <vt:lpstr>Arial</vt:lpstr>
      <vt:lpstr>Bodoni MT</vt:lpstr>
      <vt:lpstr>Calibri</vt:lpstr>
      <vt:lpstr>Calisto MT</vt:lpstr>
      <vt:lpstr>Gill Sans MT</vt:lpstr>
      <vt:lpstr>Gallery</vt:lpstr>
      <vt:lpstr>SWIGGY ANALYSING BANGALORE OUTLET CROP PRODUCTION ANALYSIS IN INDIA REPORT</vt:lpstr>
      <vt:lpstr>INTRODUCTION:</vt:lpstr>
      <vt:lpstr>DETAILS IN THE DATASET:</vt:lpstr>
      <vt:lpstr>WEEK 1:</vt:lpstr>
      <vt:lpstr>WEEK 2:</vt:lpstr>
      <vt:lpstr>WEEK 3:</vt:lpstr>
      <vt:lpstr>WEEK 4:</vt:lpstr>
      <vt:lpstr>CONTINUED:</vt:lpstr>
      <vt:lpstr>SCREENSHOTS OF THE PROJECT:</vt:lpstr>
      <vt:lpstr>LINKS FOR MY PROJECTS: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ANALYSING BANGALORE OUTLET</dc:title>
  <dc:creator>KATHIRAVAN R</dc:creator>
  <cp:lastModifiedBy>KATHIRAVAN R</cp:lastModifiedBy>
  <cp:revision>6</cp:revision>
  <dcterms:created xsi:type="dcterms:W3CDTF">2023-04-22T04:48:35Z</dcterms:created>
  <dcterms:modified xsi:type="dcterms:W3CDTF">2023-04-28T12:21:05Z</dcterms:modified>
</cp:coreProperties>
</file>