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 id="2147483661" r:id="rId2"/>
  </p:sldMasterIdLst>
  <p:notesMasterIdLst>
    <p:notesMasterId r:id="rId17"/>
  </p:notesMasterIdLst>
  <p:sldIdLst>
    <p:sldId id="256" r:id="rId3"/>
    <p:sldId id="257" r:id="rId4"/>
    <p:sldId id="261" r:id="rId5"/>
    <p:sldId id="262" r:id="rId6"/>
    <p:sldId id="263" r:id="rId7"/>
    <p:sldId id="264" r:id="rId8"/>
    <p:sldId id="265" r:id="rId9"/>
    <p:sldId id="266" r:id="rId10"/>
    <p:sldId id="267" r:id="rId11"/>
    <p:sldId id="268" r:id="rId12"/>
    <p:sldId id="269" r:id="rId13"/>
    <p:sldId id="284" r:id="rId14"/>
    <p:sldId id="314" r:id="rId15"/>
    <p:sldId id="317" r:id="rId16"/>
  </p:sldIdLst>
  <p:sldSz cx="12192000" cy="6858000"/>
  <p:notesSz cx="7772400" cy="10058400"/>
  <p:defaultTex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1pPr>
    <a:lvl2pPr marL="742950" indent="-28575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2pPr>
    <a:lvl3pPr marL="11430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3pPr>
    <a:lvl4pPr marL="16002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4pPr>
    <a:lvl5pPr marL="20574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5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3627" autoAdjust="0"/>
  </p:normalViewPr>
  <p:slideViewPr>
    <p:cSldViewPr>
      <p:cViewPr varScale="1">
        <p:scale>
          <a:sx n="77" d="100"/>
          <a:sy n="77" d="100"/>
        </p:scale>
        <p:origin x="926" y="6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48" name="Rectangle 1"/>
          <p:cNvSpPr>
            <a:spLocks noGrp="1" noRot="1" noChangeAspect="1"/>
          </p:cNvSpPr>
          <p:nvPr>
            <p:ph type="sldImg"/>
          </p:nvPr>
        </p:nvSpPr>
        <p:spPr>
          <a:xfrm>
            <a:off x="533400" y="763587"/>
            <a:ext cx="6702425" cy="3770312"/>
          </a:xfrm>
          <a:prstGeom prst="rect">
            <a:avLst/>
          </a:prstGeom>
          <a:noFill/>
          <a:ln>
            <a:noFill/>
          </a:ln>
        </p:spPr>
        <p:txBody>
          <a:bodyPr vert="horz" lIns="91440" tIns="45720" rIns="91440" bIns="45720" anchor="t"/>
          <a:lstStyle/>
          <a:p>
            <a:endParaRPr/>
          </a:p>
        </p:txBody>
      </p:sp>
      <p:sp>
        <p:nvSpPr>
          <p:cNvPr id="1048649" name="Rectangle 2"/>
          <p:cNvSpPr>
            <a:spLocks noGrp="1"/>
          </p:cNvSpPr>
          <p:nvPr>
            <p:ph type="body"/>
          </p:nvPr>
        </p:nvSpPr>
        <p:spPr>
          <a:xfrm>
            <a:off x="777875" y="4776787"/>
            <a:ext cx="6216650" cy="4524375"/>
          </a:xfrm>
          <a:prstGeom prst="rect">
            <a:avLst/>
          </a:prstGeom>
          <a:noFill/>
          <a:ln>
            <a:noFill/>
          </a:ln>
        </p:spPr>
        <p:txBody>
          <a:bodyPr vert="horz" lIns="0" tIns="0" rIns="0" bIns="0" anchor="t"/>
          <a:lstStyle/>
          <a:p>
            <a:pPr lvl="0"/>
            <a:endParaRPr lang="en-US" altLang="en-US"/>
          </a:p>
        </p:txBody>
      </p:sp>
      <p:sp>
        <p:nvSpPr>
          <p:cNvPr id="1048650" name="Rectangle 3"/>
          <p:cNvSpPr>
            <a:spLocks noGrp="1"/>
          </p:cNvSpPr>
          <p:nvPr>
            <p:ph type="hdr"/>
          </p:nvPr>
        </p:nvSpPr>
        <p:spPr>
          <a:xfrm>
            <a:off x="0" y="0"/>
            <a:ext cx="3371850" cy="501650"/>
          </a:xfrm>
          <a:prstGeom prst="rect">
            <a:avLst/>
          </a:prstGeom>
          <a:noFill/>
          <a:ln>
            <a:noFill/>
          </a:ln>
        </p:spPr>
        <p:txBody>
          <a:bodyPr vert="horz" lIns="0" tIns="0" rIns="0" bIns="0" anchor="t"/>
          <a:lstStyle/>
          <a:p>
            <a:pPr lvl="0"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endParaRPr lang="en-US" altLang="en-US" sz="1400">
              <a:solidFill>
                <a:srgbClr val="000000"/>
              </a:solidFill>
              <a:latin typeface="Times New Roman" pitchFamily="18" charset="0"/>
              <a:ea typeface="DejaVu Sans"/>
            </a:endParaRPr>
          </a:p>
        </p:txBody>
      </p:sp>
      <p:sp>
        <p:nvSpPr>
          <p:cNvPr id="1048651" name="Rectangle 4"/>
          <p:cNvSpPr>
            <a:spLocks noGrp="1"/>
          </p:cNvSpPr>
          <p:nvPr>
            <p:ph type="dt"/>
          </p:nvPr>
        </p:nvSpPr>
        <p:spPr>
          <a:xfrm>
            <a:off x="4398962" y="0"/>
            <a:ext cx="3371850" cy="501650"/>
          </a:xfrm>
          <a:prstGeom prst="rect">
            <a:avLst/>
          </a:prstGeom>
          <a:noFill/>
          <a:ln>
            <a:noFill/>
          </a:ln>
        </p:spPr>
        <p:txBody>
          <a:bodyPr vert="horz" lIns="0" tIns="0" rIns="0" bIns="0" anchor="t"/>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endParaRPr lang="en-US" altLang="en-US" sz="1400">
              <a:solidFill>
                <a:srgbClr val="000000"/>
              </a:solidFill>
              <a:latin typeface="Times New Roman" pitchFamily="18" charset="0"/>
              <a:ea typeface="DejaVu Sans"/>
            </a:endParaRPr>
          </a:p>
        </p:txBody>
      </p:sp>
      <p:sp>
        <p:nvSpPr>
          <p:cNvPr id="1048652" name="Rectangle 5"/>
          <p:cNvSpPr>
            <a:spLocks noGrp="1"/>
          </p:cNvSpPr>
          <p:nvPr>
            <p:ph type="ftr"/>
          </p:nvPr>
        </p:nvSpPr>
        <p:spPr>
          <a:xfrm>
            <a:off x="0" y="9555162"/>
            <a:ext cx="3371850" cy="501650"/>
          </a:xfrm>
          <a:prstGeom prst="rect">
            <a:avLst/>
          </a:prstGeom>
          <a:noFill/>
          <a:ln>
            <a:noFill/>
          </a:ln>
        </p:spPr>
        <p:txBody>
          <a:bodyPr vert="horz" lIns="0" tIns="0" rIns="0" bIns="0" anchor="b"/>
          <a:lstStyle/>
          <a:p>
            <a:pPr lvl="0"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endParaRPr lang="en-US" altLang="en-US" sz="1400">
              <a:solidFill>
                <a:srgbClr val="000000"/>
              </a:solidFill>
              <a:latin typeface="Times New Roman" pitchFamily="18" charset="0"/>
              <a:ea typeface="DejaVu Sans"/>
            </a:endParaRPr>
          </a:p>
        </p:txBody>
      </p:sp>
      <p:sp>
        <p:nvSpPr>
          <p:cNvPr id="1048653" name="Rectangle 6"/>
          <p:cNvSpPr>
            <a:spLocks noGrp="1"/>
          </p:cNvSpPr>
          <p:nvPr>
            <p:ph type="sldNum"/>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a:t>
            </a:fld>
            <a:endParaRPr lang="en-US" altLang="en-US" sz="1400">
              <a:solidFill>
                <a:srgbClr val="000000"/>
              </a:solidFill>
              <a:latin typeface="Times New Roman" pitchFamily="18" charset="0"/>
              <a:ea typeface="DejaVu Sans"/>
            </a:endParaRPr>
          </a:p>
        </p:txBody>
      </p:sp>
    </p:spTree>
  </p:cSld>
  <p:clrMap bg1="dk1" tx1="dk1" bg2="dk1" tx2="dk1" accent1="dk1" accent2="dk1" accent3="dk1" accent4="dk1" accent5="dk1" accent6="dk1" hlink="dk1" folHlink="dk1"/>
  <p:notesStyle>
    <a:lvl1pPr marL="0" indent="0" algn="l" rtl="0" eaLnBrk="0" fontAlgn="base" latinLnBrk="0" hangingPunct="0">
      <a:lnSpc>
        <a:spcPct val="100000"/>
      </a:lnSpc>
      <a:spcBef>
        <a:spcPct val="30000"/>
      </a:spcBef>
      <a:spcAft>
        <a:spcPct val="0"/>
      </a:spcAft>
      <a:buClr>
        <a:srgbClr val="000000"/>
      </a:buClr>
      <a:buFont typeface="Times New Roman" pitchFamily="18" charset="0"/>
      <a:buNone/>
      <a:defRPr sz="1200" b="0" i="0" u="none" baseline="0">
        <a:solidFill>
          <a:srgbClr val="000000"/>
        </a:solidFill>
        <a:latin typeface="Times New Roman" pitchFamily="18" charset="0"/>
        <a:sym typeface="Arial" pitchFamily="34" charset="0"/>
      </a:defRPr>
    </a:lvl1pPr>
    <a:lvl2pPr marL="742950" indent="-285750" algn="l" rtl="0" eaLnBrk="0" fontAlgn="base" latinLnBrk="0" hangingPunct="0">
      <a:lnSpc>
        <a:spcPct val="100000"/>
      </a:lnSpc>
      <a:spcBef>
        <a:spcPct val="30000"/>
      </a:spcBef>
      <a:spcAft>
        <a:spcPct val="0"/>
      </a:spcAft>
      <a:buFont typeface="Times New Roman" pitchFamily="18" charset="0"/>
      <a:buNone/>
      <a:defRPr sz="1200" b="0" i="0" u="none" baseline="0">
        <a:solidFill>
          <a:srgbClr val="000000"/>
        </a:solidFill>
        <a:latin typeface="Times New Roman" pitchFamily="18" charset="0"/>
        <a:sym typeface="Arial" pitchFamily="34" charset="0"/>
      </a:defRPr>
    </a:lvl2pPr>
    <a:lvl3pPr marL="1143000" indent="-228600" algn="l" rtl="0" eaLnBrk="0" fontAlgn="base" latinLnBrk="0" hangingPunct="0">
      <a:lnSpc>
        <a:spcPct val="100000"/>
      </a:lnSpc>
      <a:spcBef>
        <a:spcPct val="30000"/>
      </a:spcBef>
      <a:spcAft>
        <a:spcPct val="0"/>
      </a:spcAft>
      <a:buFont typeface="Times New Roman" pitchFamily="18" charset="0"/>
      <a:buNone/>
      <a:defRPr sz="1200" b="0" i="0" u="none" baseline="0">
        <a:solidFill>
          <a:srgbClr val="000000"/>
        </a:solidFill>
        <a:latin typeface="Times New Roman" pitchFamily="18" charset="0"/>
        <a:sym typeface="Arial" pitchFamily="34" charset="0"/>
      </a:defRPr>
    </a:lvl3pPr>
    <a:lvl4pPr marL="1600200" indent="-228600" algn="l" rtl="0" eaLnBrk="0" fontAlgn="base" latinLnBrk="0" hangingPunct="0">
      <a:lnSpc>
        <a:spcPct val="100000"/>
      </a:lnSpc>
      <a:spcBef>
        <a:spcPct val="30000"/>
      </a:spcBef>
      <a:spcAft>
        <a:spcPct val="0"/>
      </a:spcAft>
      <a:buFont typeface="Times New Roman" pitchFamily="18" charset="0"/>
      <a:buNone/>
      <a:defRPr sz="1200" b="0" i="0" u="none" baseline="0">
        <a:solidFill>
          <a:srgbClr val="000000"/>
        </a:solidFill>
        <a:latin typeface="Times New Roman" pitchFamily="18" charset="0"/>
        <a:sym typeface="Arial" pitchFamily="34" charset="0"/>
      </a:defRPr>
    </a:lvl4pPr>
    <a:lvl5pPr marL="2057400" indent="-228600" algn="l" rtl="0" eaLnBrk="0" fontAlgn="base" latinLnBrk="0" hangingPunct="0">
      <a:lnSpc>
        <a:spcPct val="100000"/>
      </a:lnSpc>
      <a:spcBef>
        <a:spcPct val="30000"/>
      </a:spcBef>
      <a:spcAft>
        <a:spcPct val="0"/>
      </a:spcAft>
      <a:buFont typeface="Times New Roman" pitchFamily="18" charset="0"/>
      <a:buNone/>
      <a:defRPr sz="1200" b="0" i="0" u="none" baseline="0">
        <a:solidFill>
          <a:srgbClr val="000000"/>
        </a:solidFill>
        <a:latin typeface="Times New Roman" pitchFamily="18" charset="0"/>
        <a:sym typeface="Arial" pitchFamily="34" charset="0"/>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85"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1</a:t>
            </a:fld>
            <a:endParaRPr lang="en-US" altLang="en-US" sz="1400">
              <a:solidFill>
                <a:srgbClr val="000000"/>
              </a:solidFill>
              <a:latin typeface="Times New Roman" pitchFamily="18" charset="0"/>
              <a:ea typeface="DejaVu Sans"/>
            </a:endParaRPr>
          </a:p>
        </p:txBody>
      </p:sp>
      <p:sp>
        <p:nvSpPr>
          <p:cNvPr id="1048586" name="Rectangle 1"/>
          <p:cNvSpPr>
            <a:spLocks noGrp="1" noRot="1" noChangeAspect="1"/>
          </p:cNvSpPr>
          <p:nvPr>
            <p:ph type="sldImg"/>
          </p:nvPr>
        </p:nvSpPr>
        <p:spPr>
          <a:xfrm>
            <a:off x="533400" y="763588"/>
            <a:ext cx="6704013" cy="3771900"/>
          </a:xfrm>
          <a:prstGeom prst="rect">
            <a:avLst/>
          </a:prstGeom>
          <a:solidFill>
            <a:srgbClr val="FFFFFF">
              <a:alpha val="100000"/>
            </a:srgbClr>
          </a:solidFill>
          <a:ln w="9525" cap="flat" cmpd="sng">
            <a:solidFill>
              <a:srgbClr val="000000">
                <a:alpha val="100000"/>
              </a:srgbClr>
            </a:solidFill>
            <a:prstDash val="solid"/>
            <a:miter/>
          </a:ln>
        </p:spPr>
        <p:txBody>
          <a:bodyPr vert="horz" lIns="91440" tIns="45720" rIns="91440" bIns="45720" anchor="t"/>
          <a:lstStyle/>
          <a:p>
            <a:endParaRPr/>
          </a:p>
        </p:txBody>
      </p:sp>
      <p:sp>
        <p:nvSpPr>
          <p:cNvPr id="1048587"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97"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2</a:t>
            </a:fld>
            <a:endParaRPr lang="en-US" altLang="en-US" sz="1400">
              <a:solidFill>
                <a:srgbClr val="000000"/>
              </a:solidFill>
              <a:latin typeface="Times New Roman" pitchFamily="18" charset="0"/>
              <a:ea typeface="DejaVu Sans"/>
            </a:endParaRPr>
          </a:p>
        </p:txBody>
      </p:sp>
      <p:sp>
        <p:nvSpPr>
          <p:cNvPr id="1048598" name="Rectangle 1"/>
          <p:cNvSpPr>
            <a:spLocks noGrp="1" noRot="1" noChangeAspect="1"/>
          </p:cNvSpPr>
          <p:nvPr>
            <p:ph type="sldImg"/>
          </p:nvPr>
        </p:nvSpPr>
        <p:spPr>
          <a:xfrm>
            <a:off x="533400" y="763588"/>
            <a:ext cx="6704013" cy="3771900"/>
          </a:xfrm>
          <a:prstGeom prst="rect">
            <a:avLst/>
          </a:prstGeom>
          <a:solidFill>
            <a:srgbClr val="FFFFFF">
              <a:alpha val="100000"/>
            </a:srgbClr>
          </a:solidFill>
          <a:ln w="9525" cap="flat" cmpd="sng">
            <a:solidFill>
              <a:srgbClr val="000000">
                <a:alpha val="100000"/>
              </a:srgbClr>
            </a:solidFill>
            <a:prstDash val="solid"/>
            <a:miter/>
          </a:ln>
        </p:spPr>
        <p:txBody>
          <a:bodyPr vert="horz" lIns="91440" tIns="45720" rIns="91440" bIns="45720" anchor="t"/>
          <a:lstStyle/>
          <a:p>
            <a:endParaRPr/>
          </a:p>
        </p:txBody>
      </p:sp>
      <p:sp>
        <p:nvSpPr>
          <p:cNvPr id="1048599"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2425" cy="3770312"/>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smtClean="0">
                <a:solidFill>
                  <a:srgbClr val="000000"/>
                </a:solidFill>
                <a:latin typeface="Times New Roman" pitchFamily="18" charset="0"/>
                <a:ea typeface="DejaVu Sans"/>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10</a:t>
            </a:fld>
            <a:endParaRPr lang="en-US" altLang="en-US" sz="1400">
              <a:solidFill>
                <a:srgbClr val="000000"/>
              </a:solidFill>
              <a:latin typeface="Times New Roman" pitchFamily="18" charset="0"/>
              <a:ea typeface="DejaVu Sans"/>
            </a:endParaRPr>
          </a:p>
        </p:txBody>
      </p:sp>
    </p:spTree>
    <p:extLst>
      <p:ext uri="{BB962C8B-B14F-4D97-AF65-F5344CB8AC3E}">
        <p14:creationId xmlns:p14="http://schemas.microsoft.com/office/powerpoint/2010/main" val="698092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0" name="Title 1"/>
          <p:cNvSpPr>
            <a:spLocks noGrp="1"/>
          </p:cNvSpPr>
          <p:nvPr>
            <p:ph type="ctrTitle"/>
          </p:nvPr>
        </p:nvSpPr>
        <p:spPr>
          <a:xfrm>
            <a:off x="914400" y="2130426"/>
            <a:ext cx="10363200" cy="1470025"/>
          </a:xfrm>
        </p:spPr>
        <p:txBody>
          <a:bodyPr/>
          <a:lstStyle/>
          <a:p>
            <a:r>
              <a:rPr lang="en-US"/>
              <a:t>Click to edit Master title style</a:t>
            </a:r>
          </a:p>
        </p:txBody>
      </p:sp>
      <p:sp>
        <p:nvSpPr>
          <p:cNvPr id="1048601" name="Subtitle 2"/>
          <p:cNvSpPr>
            <a:spLocks noGrp="1"/>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1" name="Title 1"/>
          <p:cNvSpPr>
            <a:spLocks noGrp="1"/>
          </p:cNvSpPr>
          <p:nvPr>
            <p:ph type="title"/>
          </p:nvPr>
        </p:nvSpPr>
        <p:spPr/>
        <p:txBody>
          <a:bodyPr/>
          <a:lstStyle/>
          <a:p>
            <a:r>
              <a:rPr lang="en-US"/>
              <a:t>Click to edit Master title style</a:t>
            </a:r>
          </a:p>
        </p:txBody>
      </p:sp>
      <p:sp>
        <p:nvSpPr>
          <p:cNvPr id="1048622"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3" name="Vertical Title 1"/>
          <p:cNvSpPr>
            <a:spLocks noGrp="1"/>
          </p:cNvSpPr>
          <p:nvPr>
            <p:ph type="title" orient="vert"/>
          </p:nvPr>
        </p:nvSpPr>
        <p:spPr>
          <a:xfrm>
            <a:off x="8839201" y="1604963"/>
            <a:ext cx="2741084" cy="3975100"/>
          </a:xfrm>
        </p:spPr>
        <p:txBody>
          <a:bodyPr vert="eaVert"/>
          <a:lstStyle/>
          <a:p>
            <a:r>
              <a:rPr lang="en-US"/>
              <a:t>Click to edit Master title style</a:t>
            </a:r>
          </a:p>
        </p:txBody>
      </p:sp>
      <p:sp>
        <p:nvSpPr>
          <p:cNvPr id="1048624" name="Vertical Text Placeholder 2"/>
          <p:cNvSpPr>
            <a:spLocks noGrp="1"/>
          </p:cNvSpPr>
          <p:nvPr>
            <p:ph type="body" orient="vert" idx="1"/>
          </p:nvPr>
        </p:nvSpPr>
        <p:spPr>
          <a:xfrm>
            <a:off x="609600" y="1604963"/>
            <a:ext cx="8026400" cy="3975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1048584" name="Title 1"/>
          <p:cNvSpPr>
            <a:spLocks noGrp="1"/>
          </p:cNvSpPr>
          <p:nvPr>
            <p:ph type="title"/>
          </p:nvPr>
        </p:nvSpPr>
        <p:spPr>
          <a:xfrm>
            <a:off x="914401" y="2130425"/>
            <a:ext cx="10361084" cy="1468438"/>
          </a:xfrm>
        </p:spPr>
        <p:txBody>
          <a:bodyPr/>
          <a:lstStyle/>
          <a:p>
            <a:r>
              <a:rPr lang="en-US"/>
              <a:t>Click to edit Master title style</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25" name="Title 1"/>
          <p:cNvSpPr>
            <a:spLocks noGrp="1"/>
          </p:cNvSpPr>
          <p:nvPr>
            <p:ph type="ctrTitle"/>
          </p:nvPr>
        </p:nvSpPr>
        <p:spPr>
          <a:xfrm>
            <a:off x="914400" y="2130426"/>
            <a:ext cx="10363200" cy="1470025"/>
          </a:xfrm>
        </p:spPr>
        <p:txBody>
          <a:bodyPr/>
          <a:lstStyle/>
          <a:p>
            <a:r>
              <a:rPr lang="en-US"/>
              <a:t>Click to edit Master title style</a:t>
            </a:r>
          </a:p>
        </p:txBody>
      </p:sp>
      <p:sp>
        <p:nvSpPr>
          <p:cNvPr id="1048626" name="Subtitle 2"/>
          <p:cNvSpPr>
            <a:spLocks noGrp="1"/>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590"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2"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lang="en-US"/>
              <a:t>Click to edit Master title style</a:t>
            </a:r>
          </a:p>
        </p:txBody>
      </p:sp>
      <p:sp>
        <p:nvSpPr>
          <p:cNvPr id="1048596"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0"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2"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27"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1048628"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048590"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2"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US"/>
              <a:t>Click to edit Master title style</a:t>
            </a:r>
          </a:p>
        </p:txBody>
      </p:sp>
      <p:sp>
        <p:nvSpPr>
          <p:cNvPr id="1048630"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1"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0"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2"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2" name="Title 1"/>
          <p:cNvSpPr>
            <a:spLocks noGrp="1"/>
          </p:cNvSpPr>
          <p:nvPr>
            <p:ph type="title"/>
          </p:nvPr>
        </p:nvSpPr>
        <p:spPr>
          <a:xfrm>
            <a:off x="609600" y="274638"/>
            <a:ext cx="10972800" cy="1143000"/>
          </a:xfrm>
        </p:spPr>
        <p:txBody>
          <a:bodyPr/>
          <a:lstStyle/>
          <a:p>
            <a:r>
              <a:rPr lang="en-US"/>
              <a:t>Click to edit Master title style</a:t>
            </a:r>
          </a:p>
        </p:txBody>
      </p:sp>
      <p:sp>
        <p:nvSpPr>
          <p:cNvPr id="104863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3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3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0"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2"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7" name="Title 1"/>
          <p:cNvSpPr>
            <a:spLocks noGrp="1"/>
          </p:cNvSpPr>
          <p:nvPr>
            <p:ph type="title"/>
          </p:nvPr>
        </p:nvSpPr>
        <p:spPr/>
        <p:txBody>
          <a:bodyPr/>
          <a:lstStyle/>
          <a:p>
            <a:r>
              <a:rPr lang="en-US"/>
              <a:t>Click to edit Master title style</a:t>
            </a:r>
          </a:p>
        </p:txBody>
      </p:sp>
      <p:sp>
        <p:nvSpPr>
          <p:cNvPr id="1048590"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2"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90"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2"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2" name="Title 1"/>
          <p:cNvSpPr>
            <a:spLocks noGrp="1"/>
          </p:cNvSpPr>
          <p:nvPr>
            <p:ph type="title"/>
          </p:nvPr>
        </p:nvSpPr>
        <p:spPr/>
        <p:txBody>
          <a:bodyPr/>
          <a:lstStyle/>
          <a:p>
            <a:r>
              <a:rPr lang="en-US"/>
              <a:t>Click to edit Master title style</a:t>
            </a:r>
          </a:p>
        </p:txBody>
      </p:sp>
      <p:sp>
        <p:nvSpPr>
          <p:cNvPr id="104860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38"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1048639"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590"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2"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1"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1048642" name="Picture Placeholder 2"/>
          <p:cNvSpPr>
            <a:spLocks noGrp="1"/>
          </p:cNvSpPr>
          <p:nvPr>
            <p:ph type="pic" idx="1"/>
          </p:nvPr>
        </p:nvSpPr>
        <p:spPr>
          <a:xfrm>
            <a:off x="2389717" y="612775"/>
            <a:ext cx="7315200" cy="4114800"/>
          </a:xfrm>
        </p:spPr>
        <p:txBody>
          <a:bodyPr vert="horz" wrap="square" lIns="91440" tIns="45720" rIns="91440" bIns="45720"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None/>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1048643"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590"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2"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4" name="Title 1"/>
          <p:cNvSpPr>
            <a:spLocks noGrp="1"/>
          </p:cNvSpPr>
          <p:nvPr>
            <p:ph type="title"/>
          </p:nvPr>
        </p:nvSpPr>
        <p:spPr/>
        <p:txBody>
          <a:bodyPr/>
          <a:lstStyle/>
          <a:p>
            <a:r>
              <a:rPr lang="en-US"/>
              <a:t>Click to edit Master title style</a:t>
            </a:r>
          </a:p>
        </p:txBody>
      </p:sp>
      <p:sp>
        <p:nvSpPr>
          <p:cNvPr id="104864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0"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2"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6" name="Vertical Title 1"/>
          <p:cNvSpPr>
            <a:spLocks noGrp="1"/>
          </p:cNvSpPr>
          <p:nvPr>
            <p:ph type="title" orient="vert"/>
          </p:nvPr>
        </p:nvSpPr>
        <p:spPr>
          <a:xfrm>
            <a:off x="8839201" y="274639"/>
            <a:ext cx="2741084" cy="5849937"/>
          </a:xfrm>
        </p:spPr>
        <p:txBody>
          <a:bodyPr vert="eaVert"/>
          <a:lstStyle/>
          <a:p>
            <a:r>
              <a:rPr lang="en-US"/>
              <a:t>Click to edit Master title style</a:t>
            </a:r>
          </a:p>
        </p:txBody>
      </p:sp>
      <p:sp>
        <p:nvSpPr>
          <p:cNvPr id="1048647" name="Vertical Text Placeholder 2"/>
          <p:cNvSpPr>
            <a:spLocks noGrp="1"/>
          </p:cNvSpPr>
          <p:nvPr>
            <p:ph type="body" orient="vert" idx="1"/>
          </p:nvPr>
        </p:nvSpPr>
        <p:spPr>
          <a:xfrm>
            <a:off x="609600" y="274639"/>
            <a:ext cx="8026400"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0"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2"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04"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1048605"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r>
              <a:rPr lang="en-US"/>
              <a:t>Click to edit Master title style</a:t>
            </a:r>
          </a:p>
        </p:txBody>
      </p:sp>
      <p:sp>
        <p:nvSpPr>
          <p:cNvPr id="1048607"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8"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09" name="Title 1"/>
          <p:cNvSpPr>
            <a:spLocks noGrp="1"/>
          </p:cNvSpPr>
          <p:nvPr>
            <p:ph type="title"/>
          </p:nvPr>
        </p:nvSpPr>
        <p:spPr>
          <a:xfrm>
            <a:off x="609600" y="274638"/>
            <a:ext cx="10972800" cy="1143000"/>
          </a:xfrm>
        </p:spPr>
        <p:txBody>
          <a:bodyPr/>
          <a:lstStyle/>
          <a:p>
            <a:r>
              <a:rPr lang="en-US"/>
              <a:t>Click to edit Master title style</a:t>
            </a:r>
          </a:p>
        </p:txBody>
      </p:sp>
      <p:sp>
        <p:nvSpPr>
          <p:cNvPr id="1048610"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11"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2"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13"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a:t>Click to edit Master title style</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15"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1048616"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7"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8"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1048619" name="Picture Placeholder 2"/>
          <p:cNvSpPr>
            <a:spLocks noGrp="1"/>
          </p:cNvSpPr>
          <p:nvPr>
            <p:ph type="pic" idx="1"/>
          </p:nvPr>
        </p:nvSpPr>
        <p:spPr>
          <a:xfrm>
            <a:off x="2389717" y="612775"/>
            <a:ext cx="7315200" cy="4114800"/>
          </a:xfrm>
        </p:spPr>
        <p:txBody>
          <a:bodyPr vert="horz" wrap="square" lIns="0" tIns="69088" rIns="0" bIns="0"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None/>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1048620"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76" name="Rectangle 1"/>
          <p:cNvSpPr>
            <a:spLocks noGrp="1"/>
          </p:cNvSpPr>
          <p:nvPr>
            <p:ph type="title"/>
          </p:nvPr>
        </p:nvSpPr>
        <p:spPr>
          <a:xfrm>
            <a:off x="914400" y="2130425"/>
            <a:ext cx="10361612" cy="1468437"/>
          </a:xfrm>
          <a:prstGeom prst="rect">
            <a:avLst/>
          </a:prstGeom>
          <a:noFill/>
          <a:ln>
            <a:noFill/>
          </a:ln>
        </p:spPr>
        <p:txBody>
          <a:bodyPr vert="horz" lIns="91440" tIns="45720" rIns="91440" bIns="45720" anchor="ctr"/>
          <a:lstStyle/>
          <a:p>
            <a:pPr lvl="0"/>
            <a:r>
              <a:rPr lang="en-GB" altLang="en-US"/>
              <a:t>Click to edit Master title style</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8" name="Text Box 3"/>
          <p:cNvSpPr txBox="1"/>
          <p:nvPr/>
        </p:nvSpPr>
        <p:spPr>
          <a:xfrm>
            <a:off x="4165600" y="6356350"/>
            <a:ext cx="3860800" cy="365125"/>
          </a:xfrm>
          <a:prstGeom prst="rect">
            <a:avLst/>
          </a:prstGeom>
          <a:noFill/>
          <a:ln>
            <a:noFill/>
          </a:ln>
        </p:spPr>
        <p:txBody>
          <a:bodyPr vert="horz" wrap="none"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a:lnSpc>
                <a:spcPct val="93000"/>
              </a:lnSpc>
              <a:buClr>
                <a:srgbClr val="000000"/>
              </a:buClr>
              <a:buFont typeface="Times New Roman" pitchFamily="18" charset="0"/>
              <a:buNone/>
            </a:pPr>
            <a:endParaRPr lang="en-US" altLang="en-US"/>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
        <p:nvSpPr>
          <p:cNvPr id="1048580" name="Rectangle 5"/>
          <p:cNvSpPr>
            <a:spLocks noGrp="1"/>
          </p:cNvSpPr>
          <p:nvPr>
            <p:ph type="body" idx="1"/>
          </p:nvPr>
        </p:nvSpPr>
        <p:spPr>
          <a:xfrm>
            <a:off x="609600" y="1604962"/>
            <a:ext cx="10971212" cy="3975100"/>
          </a:xfrm>
          <a:prstGeom prst="rect">
            <a:avLst/>
          </a:prstGeom>
          <a:noFill/>
          <a:ln>
            <a:noFill/>
          </a:ln>
        </p:spPr>
        <p:txBody>
          <a:bodyPr vert="horz" lIns="0" tIns="69088" rIns="0" bIns="0" anchor="t"/>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88" name="Rectangle 1"/>
          <p:cNvSpPr>
            <a:spLocks noGrp="1"/>
          </p:cNvSpPr>
          <p:nvPr>
            <p:ph type="title"/>
          </p:nvPr>
        </p:nvSpPr>
        <p:spPr>
          <a:xfrm>
            <a:off x="609600" y="274637"/>
            <a:ext cx="10971212" cy="1141412"/>
          </a:xfrm>
          <a:prstGeom prst="rect">
            <a:avLst/>
          </a:prstGeom>
          <a:noFill/>
          <a:ln>
            <a:noFill/>
          </a:ln>
        </p:spPr>
        <p:txBody>
          <a:bodyPr vert="horz" lIns="91440" tIns="45720" rIns="91440" bIns="45720" anchor="ctr"/>
          <a:lstStyle/>
          <a:p>
            <a:pPr lvl="0"/>
            <a:r>
              <a:rPr lang="en-GB" altLang="en-US"/>
              <a:t>Click to edit Master title style</a:t>
            </a:r>
          </a:p>
        </p:txBody>
      </p:sp>
      <p:sp>
        <p:nvSpPr>
          <p:cNvPr id="1048589" name="Rectangle 2"/>
          <p:cNvSpPr>
            <a:spLocks noGrp="1"/>
          </p:cNvSpPr>
          <p:nvPr>
            <p:ph type="body" idx="1"/>
          </p:nvPr>
        </p:nvSpPr>
        <p:spPr>
          <a:xfrm>
            <a:off x="609600" y="1600200"/>
            <a:ext cx="10971212" cy="4524375"/>
          </a:xfrm>
          <a:prstGeom prst="rect">
            <a:avLst/>
          </a:prstGeom>
          <a:noFill/>
          <a:ln>
            <a:noFill/>
          </a:ln>
        </p:spPr>
        <p:txBody>
          <a:bodyPr vert="horz" lIns="91440" tIns="45720" rIns="91440" bIns="45720" anchor="t"/>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48590"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1" name="Text Box 4"/>
          <p:cNvSpPr txBox="1"/>
          <p:nvPr/>
        </p:nvSpPr>
        <p:spPr>
          <a:xfrm>
            <a:off x="4165600" y="6356350"/>
            <a:ext cx="3860800" cy="365125"/>
          </a:xfrm>
          <a:prstGeom prst="rect">
            <a:avLst/>
          </a:prstGeom>
          <a:noFill/>
          <a:ln>
            <a:noFill/>
          </a:ln>
        </p:spPr>
        <p:txBody>
          <a:bodyPr vert="horz" wrap="none"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a:lnSpc>
                <a:spcPct val="93000"/>
              </a:lnSpc>
              <a:buClr>
                <a:srgbClr val="000000"/>
              </a:buClr>
              <a:buFont typeface="Times New Roman" pitchFamily="18" charset="0"/>
              <a:buNone/>
            </a:pPr>
            <a:endParaRPr lang="en-US" altLang="en-US"/>
          </a:p>
        </p:txBody>
      </p:sp>
      <p:sp>
        <p:nvSpPr>
          <p:cNvPr id="1048592"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1" name="Rectangle 1"/>
          <p:cNvSpPr>
            <a:spLocks noGrp="1"/>
          </p:cNvSpPr>
          <p:nvPr>
            <p:ph type="subTitle" idx="4294967295"/>
          </p:nvPr>
        </p:nvSpPr>
        <p:spPr>
          <a:xfrm>
            <a:off x="21431" y="4071456"/>
            <a:ext cx="12192000" cy="2098011"/>
          </a:xfrm>
          <a:prstGeom prst="rect">
            <a:avLst/>
          </a:prstGeom>
          <a:solidFill>
            <a:srgbClr val="FFFFFF">
              <a:alpha val="100000"/>
            </a:srgbClr>
          </a:solidFill>
          <a:ln>
            <a:noFill/>
          </a:ln>
        </p:spPr>
        <p:txBody>
          <a:bodyPr vert="horz" lIns="91440" tIns="45720" rIns="91440" bIns="45720" anchor="t"/>
          <a:lstStyle>
            <a:lvl1pPr marL="0" algn="ctr">
              <a:buNone/>
              <a:defRPr sz="3200">
                <a:solidFill>
                  <a:srgbClr val="000000"/>
                </a:solidFill>
              </a:defRPr>
            </a:lvl1pPr>
            <a:lvl2pPr marL="457200" algn="ctr">
              <a:buNone/>
            </a:lvl2pPr>
            <a:lvl3pPr marL="914400" algn="ctr">
              <a:buNone/>
            </a:lvl3pPr>
            <a:lvl4pPr marL="1371600" algn="ctr">
              <a:buNone/>
            </a:lvl4pPr>
            <a:lvl5pPr marL="1828800" algn="ctr">
              <a:buNone/>
            </a:lvl5pPr>
          </a:lstStyle>
          <a:p>
            <a:pPr lvl="0" algn="just" eaLnBrk="1" hangingPunct="1">
              <a:lnSpc>
                <a:spcPct val="150000"/>
              </a:lnSpc>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dk1"/>
                </a:solidFill>
                <a:latin typeface="Arial Narrow" pitchFamily="34" charset="0"/>
                <a:ea typeface="Arial" pitchFamily="34" charset="0"/>
              </a:rPr>
              <a:t>             </a:t>
            </a:r>
            <a:r>
              <a:rPr lang="en-US" altLang="en-US" sz="2400" b="1" dirty="0">
                <a:solidFill>
                  <a:schemeClr val="dk1"/>
                </a:solidFill>
                <a:latin typeface="Times New Roman" pitchFamily="18" charset="0"/>
                <a:ea typeface="Arial" pitchFamily="34" charset="0"/>
                <a:cs typeface="Times New Roman" pitchFamily="18" charset="0"/>
              </a:rPr>
              <a:t>PRESENTED BY :                                                             SUPERVISOR:</a:t>
            </a:r>
            <a:endParaRPr lang="zh-CN" altLang="en-US" dirty="0">
              <a:latin typeface="Times New Roman" pitchFamily="18" charset="0"/>
              <a:cs typeface="Times New Roman" pitchFamily="18" charset="0"/>
            </a:endParaRPr>
          </a:p>
          <a:p>
            <a:pPr lvl="0" algn="l" eaLnBrk="1" hangingPunct="1">
              <a:lnSpc>
                <a:spcPct val="150000"/>
              </a:lnSpc>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dk1"/>
                </a:solidFill>
                <a:latin typeface="Arial Narrow" pitchFamily="34" charset="0"/>
                <a:ea typeface="Arial" pitchFamily="34" charset="0"/>
              </a:rPr>
              <a:t>              </a:t>
            </a:r>
            <a:r>
              <a:rPr lang="en-US" altLang="en-US" sz="2400" b="1" dirty="0">
                <a:solidFill>
                  <a:schemeClr val="dk1"/>
                </a:solidFill>
                <a:latin typeface="Times New Roman" panose="02020603050405020304" pitchFamily="18" charset="0"/>
                <a:ea typeface="Arial" pitchFamily="34" charset="0"/>
                <a:cs typeface="Times New Roman" panose="02020603050405020304" pitchFamily="18" charset="0"/>
              </a:rPr>
              <a:t>TEJES SHREE J</a:t>
            </a:r>
            <a:r>
              <a:rPr lang="en-US" altLang="en-US" sz="2400" b="1" dirty="0">
                <a:solidFill>
                  <a:schemeClr val="dk1"/>
                </a:solidFill>
                <a:latin typeface="Arial Narrow" pitchFamily="34" charset="0"/>
                <a:ea typeface="Arial" pitchFamily="34" charset="0"/>
              </a:rPr>
              <a:t>,                                                                   </a:t>
            </a:r>
            <a:r>
              <a:rPr lang="en-US" altLang="en-US" sz="2400" b="1" dirty="0">
                <a:solidFill>
                  <a:schemeClr val="tx1"/>
                </a:solidFill>
                <a:latin typeface="Times New Roman" pitchFamily="18" charset="0"/>
                <a:cs typeface="Times New Roman" pitchFamily="18" charset="0"/>
              </a:rPr>
              <a:t> </a:t>
            </a:r>
            <a:r>
              <a:rPr lang="en-US" altLang="en-US" sz="2400" b="1" dirty="0" err="1">
                <a:solidFill>
                  <a:schemeClr val="tx1"/>
                </a:solidFill>
                <a:latin typeface="Times New Roman" pitchFamily="18" charset="0"/>
                <a:cs typeface="Times New Roman" pitchFamily="18" charset="0"/>
              </a:rPr>
              <a:t>Mr.A.Malarmannan,M.E</a:t>
            </a:r>
            <a:r>
              <a:rPr lang="en-US" altLang="en-US" sz="2400" b="1" dirty="0">
                <a:solidFill>
                  <a:schemeClr val="tx1"/>
                </a:solidFill>
                <a:latin typeface="Times New Roman" pitchFamily="18" charset="0"/>
                <a:cs typeface="Times New Roman" pitchFamily="18" charset="0"/>
              </a:rPr>
              <a:t>.,</a:t>
            </a:r>
            <a:r>
              <a:rPr lang="en-US" altLang="en-US" sz="2400" b="1" dirty="0">
                <a:solidFill>
                  <a:schemeClr val="dk1"/>
                </a:solidFill>
                <a:latin typeface="Arial Narrow" pitchFamily="34" charset="0"/>
                <a:ea typeface="Arial" pitchFamily="34" charset="0"/>
              </a:rPr>
              <a:t>                                                                                                                   </a:t>
            </a:r>
            <a:endParaRPr lang="zh-CN" altLang="en-US" dirty="0"/>
          </a:p>
          <a:p>
            <a:pPr lvl="0" algn="just" eaLnBrk="1" hangingPunct="1">
              <a:lnSpc>
                <a:spcPct val="150000"/>
              </a:lnSpc>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dk1"/>
                </a:solidFill>
                <a:latin typeface="Times New Roman" panose="02020603050405020304" pitchFamily="18" charset="0"/>
                <a:ea typeface="Arial" pitchFamily="34" charset="0"/>
                <a:cs typeface="Times New Roman" panose="02020603050405020304" pitchFamily="18" charset="0"/>
              </a:rPr>
              <a:t>           2303811710422167                                                                         AP/CSE</a:t>
            </a:r>
            <a:r>
              <a:rPr lang="en-US" altLang="en-US" sz="2400" b="1" dirty="0">
                <a:solidFill>
                  <a:schemeClr val="dk1"/>
                </a:solidFill>
                <a:latin typeface="Arial Narrow" pitchFamily="34" charset="0"/>
                <a:ea typeface="Arial" pitchFamily="34" charset="0"/>
              </a:rPr>
              <a:t>.</a:t>
            </a:r>
            <a:endParaRPr lang="zh-CN" altLang="en-US" dirty="0"/>
          </a:p>
          <a:p>
            <a:pPr lvl="0" algn="r" eaLnBrk="1" hangingPunct="1">
              <a:lnSpc>
                <a:spcPct val="170000"/>
              </a:lnSpc>
              <a:spcBef>
                <a:spcPts val="362"/>
              </a:spcBef>
              <a:buNone/>
            </a:pPr>
            <a:endParaRPr lang="en-US" altLang="en-US" sz="1800" b="1" dirty="0">
              <a:solidFill>
                <a:srgbClr val="002060"/>
              </a:solidFill>
              <a:latin typeface="Arial" pitchFamily="34" charset="0"/>
              <a:ea typeface="Arial" pitchFamily="34" charset="0"/>
            </a:endParaRPr>
          </a:p>
          <a:p>
            <a:pPr lvl="0" eaLnBrk="1" hangingPunct="1">
              <a:lnSpc>
                <a:spcPct val="170000"/>
              </a:lnSpc>
              <a:spcBef>
                <a:spcPts val="362"/>
              </a:spcBef>
              <a:buNone/>
            </a:pPr>
            <a:endParaRPr lang="en-US" altLang="en-US" sz="1800" b="1" dirty="0">
              <a:solidFill>
                <a:srgbClr val="002060"/>
              </a:solidFill>
              <a:latin typeface="Arial" pitchFamily="34" charset="0"/>
              <a:ea typeface="Arial" pitchFamily="34" charset="0"/>
            </a:endParaRPr>
          </a:p>
          <a:p>
            <a:pPr lvl="0" eaLnBrk="1" hangingPunct="1">
              <a:lnSpc>
                <a:spcPct val="170000"/>
              </a:lnSpc>
              <a:spcBef>
                <a:spcPts val="362"/>
              </a:spcBef>
              <a:buNone/>
            </a:pPr>
            <a:endParaRPr lang="en-US" altLang="en-US" sz="1800" b="1" dirty="0">
              <a:solidFill>
                <a:srgbClr val="002060"/>
              </a:solidFill>
              <a:latin typeface="Arial" pitchFamily="34" charset="0"/>
              <a:ea typeface="Arial" pitchFamily="34" charset="0"/>
            </a:endParaRPr>
          </a:p>
          <a:p>
            <a:pPr lvl="0" eaLnBrk="1" hangingPunct="1">
              <a:lnSpc>
                <a:spcPct val="170000"/>
              </a:lnSpc>
              <a:spcBef>
                <a:spcPts val="362"/>
              </a:spcBef>
              <a:buNone/>
            </a:pPr>
            <a:r>
              <a:rPr lang="en-US" altLang="en-US" sz="1800" b="1" dirty="0">
                <a:solidFill>
                  <a:srgbClr val="002060"/>
                </a:solidFill>
                <a:latin typeface="Arial" pitchFamily="34" charset="0"/>
                <a:ea typeface="Arial" pitchFamily="34" charset="0"/>
              </a:rPr>
              <a:t>						</a:t>
            </a:r>
          </a:p>
          <a:p>
            <a:pPr lvl="0" eaLnBrk="1" hangingPunct="1">
              <a:lnSpc>
                <a:spcPct val="170000"/>
              </a:lnSpc>
              <a:spcBef>
                <a:spcPts val="362"/>
              </a:spcBef>
              <a:buNone/>
            </a:pPr>
            <a:endParaRPr lang="en-US" altLang="en-US" sz="1800" b="1" dirty="0">
              <a:solidFill>
                <a:srgbClr val="002060"/>
              </a:solidFill>
              <a:latin typeface="Arial" pitchFamily="34" charset="0"/>
              <a:ea typeface="Arial" pitchFamily="34" charset="0"/>
            </a:endParaRPr>
          </a:p>
          <a:p>
            <a:pPr lvl="0" eaLnBrk="1" hangingPunct="1">
              <a:lnSpc>
                <a:spcPct val="170000"/>
              </a:lnSpc>
              <a:spcBef>
                <a:spcPts val="362"/>
              </a:spcBef>
              <a:buNone/>
            </a:pPr>
            <a:endParaRPr lang="en-US" altLang="en-US" sz="1800" b="1" dirty="0">
              <a:solidFill>
                <a:srgbClr val="FF0000"/>
              </a:solidFill>
              <a:latin typeface="Arial" pitchFamily="34" charset="0"/>
              <a:ea typeface="Arial" pitchFamily="34" charset="0"/>
            </a:endParaRPr>
          </a:p>
          <a:p>
            <a:pPr lvl="0" algn="r" eaLnBrk="1" hangingPunct="1">
              <a:lnSpc>
                <a:spcPct val="170000"/>
              </a:lnSpc>
              <a:spcBef>
                <a:spcPts val="362"/>
              </a:spcBef>
              <a:buNone/>
            </a:pPr>
            <a:endParaRPr lang="en-US" altLang="en-US" sz="1800" b="1" dirty="0">
              <a:solidFill>
                <a:srgbClr val="FF0000"/>
              </a:solidFill>
              <a:latin typeface="Arial" pitchFamily="34" charset="0"/>
              <a:ea typeface="Arial" pitchFamily="34" charset="0"/>
            </a:endParaRPr>
          </a:p>
          <a:p>
            <a:pPr lvl="0" algn="r" eaLnBrk="1" hangingPunct="1">
              <a:lnSpc>
                <a:spcPct val="100000"/>
              </a:lnSpc>
              <a:spcBef>
                <a:spcPts val="362"/>
              </a:spcBef>
              <a:buNone/>
            </a:pPr>
            <a:endParaRPr lang="en-US" altLang="en-US" sz="1800" dirty="0">
              <a:solidFill>
                <a:srgbClr val="8B8B8B"/>
              </a:solidFill>
              <a:latin typeface="Arial" pitchFamily="34" charset="0"/>
              <a:ea typeface="Arial" pitchFamily="34" charset="0"/>
            </a:endParaRPr>
          </a:p>
          <a:p>
            <a:pPr lvl="0" algn="r" eaLnBrk="1" hangingPunct="1">
              <a:lnSpc>
                <a:spcPct val="100000"/>
              </a:lnSpc>
              <a:spcBef>
                <a:spcPts val="362"/>
              </a:spcBef>
              <a:buNone/>
            </a:pPr>
            <a:endParaRPr lang="en-US" altLang="en-US" sz="1800" dirty="0">
              <a:solidFill>
                <a:srgbClr val="8B8B8B"/>
              </a:solidFill>
              <a:latin typeface="Arial" pitchFamily="34" charset="0"/>
              <a:ea typeface="Arial" pitchFamily="34" charset="0"/>
            </a:endParaRPr>
          </a:p>
          <a:p>
            <a:pPr lvl="0" algn="r" eaLnBrk="1" hangingPunct="1">
              <a:lnSpc>
                <a:spcPct val="100000"/>
              </a:lnSpc>
              <a:spcBef>
                <a:spcPts val="362"/>
              </a:spcBef>
              <a:buNone/>
            </a:pPr>
            <a:endParaRPr lang="en-US" altLang="en-US" sz="1800" dirty="0">
              <a:solidFill>
                <a:srgbClr val="8B8B8B"/>
              </a:solidFill>
              <a:latin typeface="Arial" pitchFamily="34" charset="0"/>
              <a:ea typeface="Arial" pitchFamily="34" charset="0"/>
            </a:endParaRPr>
          </a:p>
        </p:txBody>
      </p:sp>
      <p:sp>
        <p:nvSpPr>
          <p:cNvPr id="1048582" name="Rectangle 2"/>
          <p:cNvSpPr/>
          <p:nvPr/>
        </p:nvSpPr>
        <p:spPr>
          <a:xfrm>
            <a:off x="1679575" y="-1684337"/>
            <a:ext cx="3543300" cy="3514725"/>
          </a:xfrm>
          <a:prstGeom prst="rect">
            <a:avLst/>
          </a:prstGeom>
          <a:noFill/>
          <a:ln>
            <a:noFill/>
          </a:ln>
        </p:spPr>
        <p:txBody>
          <a:bodyPr vert="horz" wrap="none"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1pPr>
            <a:lvl2pPr marL="742950" indent="-28575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2pPr>
            <a:lvl3pPr marL="11430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3pPr>
            <a:lvl4pPr marL="16002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4pPr>
            <a:lvl5pPr marL="20574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5pPr>
          </a:lstStyle>
          <a:p>
            <a:pPr lvl="0" eaLnBrk="1">
              <a:lnSpc>
                <a:spcPct val="93000"/>
              </a:lnSpc>
              <a:buClr>
                <a:srgbClr val="000000"/>
              </a:buClr>
              <a:buFont typeface="Times New Roman" pitchFamily="18" charset="0"/>
              <a:buNone/>
            </a:pPr>
            <a:endParaRPr lang="en-US" altLang="en-US"/>
          </a:p>
        </p:txBody>
      </p:sp>
      <p:pic>
        <p:nvPicPr>
          <p:cNvPr id="2097152" name="Picture 3"/>
          <p:cNvPicPr>
            <a:picLocks/>
          </p:cNvPicPr>
          <p:nvPr/>
        </p:nvPicPr>
        <p:blipFill>
          <a:blip r:embed="rId3"/>
          <a:srcRect/>
          <a:stretch>
            <a:fillRect/>
          </a:stretch>
        </p:blipFill>
        <p:spPr>
          <a:xfrm>
            <a:off x="831850" y="300037"/>
            <a:ext cx="1066800" cy="1057275"/>
          </a:xfrm>
          <a:prstGeom prst="rect">
            <a:avLst/>
          </a:prstGeom>
          <a:noFill/>
          <a:ln>
            <a:noFill/>
          </a:ln>
        </p:spPr>
      </p:pic>
      <p:sp>
        <p:nvSpPr>
          <p:cNvPr id="1048583" name="Rectangle 4"/>
          <p:cNvSpPr/>
          <p:nvPr/>
        </p:nvSpPr>
        <p:spPr>
          <a:xfrm>
            <a:off x="1898650" y="214312"/>
            <a:ext cx="8437562" cy="2325200"/>
          </a:xfrm>
          <a:prstGeom prst="rect">
            <a:avLst/>
          </a:prstGeom>
          <a:noFill/>
          <a:ln>
            <a:noFill/>
          </a:ln>
        </p:spPr>
        <p:txBody>
          <a:bodyPr vert="horz" lIns="90000" tIns="45000" rIns="90000" bIns="4500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1pPr>
            <a:lvl2pPr marL="742950" indent="-28575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2pPr>
            <a:lvl3pPr marL="11430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3pPr>
            <a:lvl4pPr marL="16002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4pPr>
            <a:lvl5pPr marL="20574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5pPr>
          </a:lstStyle>
          <a:p>
            <a:pPr lvl="0" algn="ctr" eaLnBrk="1" hangingPunct="1">
              <a:buClr>
                <a:srgbClr val="000000"/>
              </a:buClr>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000" b="1">
                <a:solidFill>
                  <a:srgbClr val="FF0066"/>
                </a:solidFill>
                <a:ea typeface="Arial" pitchFamily="34" charset="0"/>
              </a:rPr>
              <a:t>K.RAMAKRISHNAN COLLEGE OF TECHNOLOGY</a:t>
            </a:r>
          </a:p>
          <a:p>
            <a:pPr lvl="0" algn="ctr" eaLnBrk="1" hangingPunct="1">
              <a:buClr>
                <a:srgbClr val="000000"/>
              </a:buClr>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000" b="1">
                <a:solidFill>
                  <a:srgbClr val="FF0066"/>
                </a:solidFill>
                <a:ea typeface="Arial" pitchFamily="34" charset="0"/>
              </a:rPr>
              <a:t>(AUTONOMOUS), TRICHY</a:t>
            </a:r>
            <a:br>
              <a:rPr lang="en-US" altLang="en-US" sz="2000" b="1">
                <a:solidFill>
                  <a:srgbClr val="FF0066"/>
                </a:solidFill>
                <a:ea typeface="Arial" pitchFamily="34" charset="0"/>
              </a:rPr>
            </a:br>
            <a:endParaRPr lang="en-US" altLang="en-US" sz="2000" b="1">
              <a:solidFill>
                <a:srgbClr val="FF0066"/>
              </a:solidFill>
              <a:ea typeface="Arial" pitchFamily="34" charset="0"/>
            </a:endParaRPr>
          </a:p>
          <a:p>
            <a:pPr lvl="0" algn="ctr" eaLnBrk="1" hangingPunct="1">
              <a:buClr>
                <a:srgbClr val="000000"/>
              </a:buClr>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lang="en-US" altLang="en-US" sz="3600" b="1">
              <a:solidFill>
                <a:srgbClr val="FF0066"/>
              </a:solidFill>
              <a:ea typeface="Arial" pitchFamily="34" charset="0"/>
            </a:endParaRPr>
          </a:p>
          <a:p>
            <a:pPr lvl="0" algn="ctr" eaLnBrk="1" hangingPunct="1">
              <a:buClr>
                <a:srgbClr val="000000"/>
              </a:buClr>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lang="en-US" altLang="en-US" sz="1600" b="1">
              <a:solidFill>
                <a:srgbClr val="FF0066"/>
              </a:solidFill>
              <a:ea typeface="Arial" pitchFamily="34" charset="0"/>
            </a:endParaRPr>
          </a:p>
          <a:p>
            <a:pPr lvl="0" algn="ctr" eaLnBrk="1" hangingPunct="1">
              <a:buClr>
                <a:srgbClr val="000000"/>
              </a:buClr>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lang="en-US" altLang="en-US" sz="1600" b="1">
              <a:solidFill>
                <a:srgbClr val="FF0066"/>
              </a:solidFill>
              <a:ea typeface="Arial" pitchFamily="34" charset="0"/>
            </a:endParaRPr>
          </a:p>
          <a:p>
            <a:pPr lvl="0" algn="ctr" eaLnBrk="1" hangingPunct="1">
              <a:buClr>
                <a:srgbClr val="000000"/>
              </a:buClr>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000" b="1">
                <a:solidFill>
                  <a:srgbClr val="0000FF"/>
                </a:solidFill>
                <a:ea typeface="Arial" pitchFamily="34" charset="0"/>
              </a:rPr>
              <a:t> </a:t>
            </a:r>
          </a:p>
        </p:txBody>
      </p:sp>
      <p:pic>
        <p:nvPicPr>
          <p:cNvPr id="2097153" name="Picture 5"/>
          <p:cNvPicPr>
            <a:picLocks/>
          </p:cNvPicPr>
          <p:nvPr/>
        </p:nvPicPr>
        <p:blipFill>
          <a:blip r:embed="rId4"/>
          <a:srcRect/>
          <a:stretch>
            <a:fillRect/>
          </a:stretch>
        </p:blipFill>
        <p:spPr>
          <a:xfrm>
            <a:off x="10336212" y="258762"/>
            <a:ext cx="1154112" cy="1103312"/>
          </a:xfrm>
          <a:prstGeom prst="rect">
            <a:avLst/>
          </a:prstGeom>
          <a:noFill/>
          <a:ln>
            <a:noFill/>
          </a:ln>
        </p:spPr>
      </p:pic>
      <p:sp>
        <p:nvSpPr>
          <p:cNvPr id="1048654" name="TextBox 1048653"/>
          <p:cNvSpPr txBox="1"/>
          <p:nvPr/>
        </p:nvSpPr>
        <p:spPr>
          <a:xfrm>
            <a:off x="2999656" y="2500306"/>
            <a:ext cx="6720290" cy="523220"/>
          </a:xfrm>
          <a:prstGeom prst="rect">
            <a:avLst/>
          </a:prstGeom>
        </p:spPr>
        <p:txBody>
          <a:bodyPr wrap="square" rtlCol="0">
            <a:spAutoFit/>
          </a:bodyPr>
          <a:lstStyle/>
          <a:p>
            <a:r>
              <a:rPr lang="en-US" sz="2800" b="1" dirty="0">
                <a:solidFill>
                  <a:srgbClr val="000000"/>
                </a:solidFill>
                <a:latin typeface="Times New Roman" pitchFamily="18" charset="0"/>
                <a:cs typeface="Times New Roman" pitchFamily="18" charset="0"/>
              </a:rPr>
              <a:t>GUESS THE NUMBER GAME</a:t>
            </a:r>
            <a:endParaRPr lang="en-IN" sz="2800" b="1" dirty="0">
              <a:solidFill>
                <a:srgbClr val="000000"/>
              </a:solidFill>
              <a:latin typeface="Times New Roman" pitchFamily="18" charset="0"/>
              <a:cs typeface="Times New Roman" pitchFamily="18"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Date Placeholder 1048661"/>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pic>
        <p:nvPicPr>
          <p:cNvPr id="2097167" name="Picture 5"/>
          <p:cNvPicPr>
            <a:picLocks/>
          </p:cNvPicPr>
          <p:nvPr/>
        </p:nvPicPr>
        <p:blipFill>
          <a:blip r:embed="rId3"/>
          <a:srcRect/>
          <a:stretch>
            <a:fillRect/>
          </a:stretch>
        </p:blipFill>
        <p:spPr>
          <a:xfrm>
            <a:off x="10336212" y="258762"/>
            <a:ext cx="1154112" cy="1103312"/>
          </a:xfrm>
          <a:prstGeom prst="rect">
            <a:avLst/>
          </a:prstGeom>
          <a:noFill/>
          <a:ln>
            <a:noFill/>
          </a:ln>
        </p:spPr>
      </p:pic>
      <p:pic>
        <p:nvPicPr>
          <p:cNvPr id="2097175" name="Picture 3"/>
          <p:cNvPicPr>
            <a:picLocks/>
          </p:cNvPicPr>
          <p:nvPr/>
        </p:nvPicPr>
        <p:blipFill>
          <a:blip r:embed="rId4"/>
          <a:srcRect/>
          <a:stretch>
            <a:fillRect/>
          </a:stretch>
        </p:blipFill>
        <p:spPr>
          <a:xfrm>
            <a:off x="831850" y="214312"/>
            <a:ext cx="1066800" cy="1057275"/>
          </a:xfrm>
          <a:prstGeom prst="rect">
            <a:avLst/>
          </a:prstGeom>
          <a:noFill/>
          <a:ln>
            <a:noFill/>
          </a:ln>
        </p:spPr>
      </p:pic>
      <p:sp>
        <p:nvSpPr>
          <p:cNvPr id="1048678" name="TextBox 1048677"/>
          <p:cNvSpPr txBox="1"/>
          <p:nvPr/>
        </p:nvSpPr>
        <p:spPr>
          <a:xfrm>
            <a:off x="3452811" y="851534"/>
            <a:ext cx="5305358" cy="523220"/>
          </a:xfrm>
          <a:prstGeom prst="rect">
            <a:avLst/>
          </a:prstGeom>
        </p:spPr>
        <p:txBody>
          <a:bodyPr wrap="square" rtlCol="0">
            <a:spAutoFit/>
          </a:bodyPr>
          <a:lstStyle/>
          <a:p>
            <a:r>
              <a:rPr lang="en-US" sz="2800" b="1" dirty="0">
                <a:solidFill>
                  <a:srgbClr val="000000"/>
                </a:solidFill>
                <a:latin typeface="Times New Roman" pitchFamily="18" charset="0"/>
                <a:cs typeface="Times New Roman" pitchFamily="18" charset="0"/>
              </a:rPr>
              <a:t>RESULTS AND DISCUSSION </a:t>
            </a:r>
            <a:endParaRPr lang="en-IN" sz="2800" b="1" dirty="0">
              <a:solidFill>
                <a:srgbClr val="000000"/>
              </a:solidFill>
              <a:latin typeface="Times New Roman" pitchFamily="18" charset="0"/>
              <a:cs typeface="Times New Roman" pitchFamily="18" charset="0"/>
            </a:endParaRPr>
          </a:p>
        </p:txBody>
      </p:sp>
      <p:sp>
        <p:nvSpPr>
          <p:cNvPr id="7" name="TextBox 6"/>
          <p:cNvSpPr txBox="1"/>
          <p:nvPr/>
        </p:nvSpPr>
        <p:spPr>
          <a:xfrm>
            <a:off x="263352" y="1556792"/>
            <a:ext cx="9073008" cy="677108"/>
          </a:xfrm>
          <a:prstGeom prst="rect">
            <a:avLst/>
          </a:prstGeom>
          <a:noFill/>
          <a:ln>
            <a:solidFill>
              <a:schemeClr val="bg1"/>
            </a:solidFill>
          </a:ln>
        </p:spPr>
        <p:txBody>
          <a:bodyPr wrap="square" rtlCol="0">
            <a:spAutoFit/>
          </a:bodyPr>
          <a:lstStyle/>
          <a:p>
            <a:r>
              <a:rPr lang="en-US" b="1" dirty="0">
                <a:latin typeface="Times New Roman" pitchFamily="18" charset="0"/>
                <a:cs typeface="Times New Roman" pitchFamily="18" charset="0"/>
              </a:rPr>
              <a:t>                                                                         </a:t>
            </a:r>
            <a:r>
              <a:rPr lang="en-US" sz="2000" b="1" spc="-10" dirty="0">
                <a:effectLst/>
                <a:latin typeface="Times New Roman" panose="02020603050405020304" pitchFamily="18" charset="0"/>
                <a:ea typeface="Times New Roman" panose="02020603050405020304" pitchFamily="18" charset="0"/>
              </a:rPr>
              <a:t>DIFFICULTY</a:t>
            </a:r>
            <a:r>
              <a:rPr lang="en-US" sz="2000" b="1" spc="-15" dirty="0">
                <a:effectLst/>
                <a:latin typeface="Times New Roman" panose="02020603050405020304" pitchFamily="18" charset="0"/>
                <a:ea typeface="Times New Roman" panose="02020603050405020304" pitchFamily="18" charset="0"/>
              </a:rPr>
              <a:t> </a:t>
            </a:r>
            <a:r>
              <a:rPr lang="en-US" sz="2000" b="1" spc="-10" dirty="0">
                <a:effectLst/>
                <a:latin typeface="Times New Roman" panose="02020603050405020304" pitchFamily="18" charset="0"/>
                <a:ea typeface="Times New Roman" panose="02020603050405020304" pitchFamily="18" charset="0"/>
              </a:rPr>
              <a:t>LEVEL:</a:t>
            </a:r>
            <a:r>
              <a:rPr lang="en-US" sz="2000" b="1" spc="-35" dirty="0">
                <a:effectLst/>
                <a:latin typeface="Times New Roman" panose="02020603050405020304" pitchFamily="18" charset="0"/>
                <a:ea typeface="Times New Roman" panose="02020603050405020304" pitchFamily="18" charset="0"/>
              </a:rPr>
              <a:t> </a:t>
            </a:r>
            <a:r>
              <a:rPr lang="en-US" sz="2000" b="1" spc="-20" dirty="0">
                <a:effectLst/>
                <a:latin typeface="Times New Roman" panose="02020603050405020304" pitchFamily="18" charset="0"/>
                <a:ea typeface="Times New Roman" panose="02020603050405020304" pitchFamily="18" charset="0"/>
              </a:rPr>
              <a:t>EASY</a:t>
            </a:r>
            <a:endParaRPr lang="en-IN" sz="2000" dirty="0">
              <a:effectLst/>
              <a:latin typeface="Times New Roman" panose="02020603050405020304" pitchFamily="18" charset="0"/>
              <a:ea typeface="Times New Roman" panose="02020603050405020304" pitchFamily="18" charset="0"/>
            </a:endParaRPr>
          </a:p>
          <a:p>
            <a:endParaRPr lang="en-US" b="1"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78A1A724-6734-B656-102B-B720C83E63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376" y="2481864"/>
            <a:ext cx="11233248" cy="174531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Date Placeholder 1048662"/>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pic>
        <p:nvPicPr>
          <p:cNvPr id="2097168" name="Picture 5"/>
          <p:cNvPicPr>
            <a:picLocks/>
          </p:cNvPicPr>
          <p:nvPr/>
        </p:nvPicPr>
        <p:blipFill>
          <a:blip r:embed="rId2"/>
          <a:srcRect/>
          <a:stretch>
            <a:fillRect/>
          </a:stretch>
        </p:blipFill>
        <p:spPr>
          <a:xfrm>
            <a:off x="10336212" y="258762"/>
            <a:ext cx="1154112" cy="1103312"/>
          </a:xfrm>
          <a:prstGeom prst="rect">
            <a:avLst/>
          </a:prstGeom>
          <a:noFill/>
          <a:ln>
            <a:noFill/>
          </a:ln>
        </p:spPr>
      </p:pic>
      <p:pic>
        <p:nvPicPr>
          <p:cNvPr id="2097176" name="Picture 3"/>
          <p:cNvPicPr>
            <a:picLocks/>
          </p:cNvPicPr>
          <p:nvPr/>
        </p:nvPicPr>
        <p:blipFill>
          <a:blip r:embed="rId3"/>
          <a:srcRect/>
          <a:stretch>
            <a:fillRect/>
          </a:stretch>
        </p:blipFill>
        <p:spPr>
          <a:xfrm>
            <a:off x="831850" y="214312"/>
            <a:ext cx="1066800" cy="1057275"/>
          </a:xfrm>
          <a:prstGeom prst="rect">
            <a:avLst/>
          </a:prstGeom>
          <a:noFill/>
          <a:ln>
            <a:noFill/>
          </a:ln>
        </p:spPr>
      </p:pic>
      <p:sp>
        <p:nvSpPr>
          <p:cNvPr id="1048680" name="TextBox 1048679"/>
          <p:cNvSpPr txBox="1"/>
          <p:nvPr/>
        </p:nvSpPr>
        <p:spPr>
          <a:xfrm>
            <a:off x="3452811" y="851534"/>
            <a:ext cx="5305358" cy="1692771"/>
          </a:xfrm>
          <a:prstGeom prst="rect">
            <a:avLst/>
          </a:prstGeom>
        </p:spPr>
        <p:txBody>
          <a:bodyPr wrap="square" rtlCol="0">
            <a:spAutoFit/>
          </a:bodyPr>
          <a:lstStyle>
            <a:lvl1pPr marL="0" indent="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1pPr>
            <a:lvl2pPr marL="742950" indent="-28575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2pPr>
            <a:lvl3pPr marL="11430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3pPr>
            <a:lvl4pPr marL="16002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4pPr>
            <a:lvl5pPr marL="20574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5pPr>
          </a:lstStyle>
          <a:p>
            <a:r>
              <a:rPr lang="en-US" sz="2800" b="1" dirty="0">
                <a:latin typeface="Times New Roman" pitchFamily="18" charset="0"/>
                <a:cs typeface="Times New Roman" pitchFamily="18" charset="0"/>
              </a:rPr>
              <a:t>RESULTS AND DISCUSSION </a:t>
            </a:r>
          </a:p>
          <a:p>
            <a:endParaRPr lang="en-US" sz="2800" b="1" dirty="0">
              <a:latin typeface="Times New Roman" pitchFamily="18" charset="0"/>
              <a:cs typeface="Times New Roman" pitchFamily="18" charset="0"/>
            </a:endParaRPr>
          </a:p>
          <a:p>
            <a:r>
              <a:rPr lang="en-US" sz="2000" b="1" spc="-10" dirty="0">
                <a:effectLst/>
                <a:latin typeface="Times New Roman" panose="02020603050405020304" pitchFamily="18" charset="0"/>
                <a:ea typeface="Times New Roman" panose="02020603050405020304" pitchFamily="18" charset="0"/>
              </a:rPr>
              <a:t>    DIFFICULTY</a:t>
            </a:r>
            <a:r>
              <a:rPr lang="en-US" sz="2000" b="1" spc="-25" dirty="0">
                <a:effectLst/>
                <a:latin typeface="Times New Roman" panose="02020603050405020304" pitchFamily="18" charset="0"/>
                <a:ea typeface="Times New Roman" panose="02020603050405020304" pitchFamily="18" charset="0"/>
              </a:rPr>
              <a:t> </a:t>
            </a:r>
            <a:r>
              <a:rPr lang="en-US" sz="2000" b="1" spc="-10" dirty="0">
                <a:effectLst/>
                <a:latin typeface="Times New Roman" panose="02020603050405020304" pitchFamily="18" charset="0"/>
                <a:ea typeface="Times New Roman" panose="02020603050405020304" pitchFamily="18" charset="0"/>
              </a:rPr>
              <a:t>LEVEL:</a:t>
            </a:r>
            <a:r>
              <a:rPr lang="en-US" sz="2000" b="1" spc="-35" dirty="0">
                <a:effectLst/>
                <a:latin typeface="Times New Roman" panose="02020603050405020304" pitchFamily="18" charset="0"/>
                <a:ea typeface="Times New Roman" panose="02020603050405020304" pitchFamily="18" charset="0"/>
              </a:rPr>
              <a:t> </a:t>
            </a:r>
            <a:r>
              <a:rPr lang="en-US" sz="2000" b="1" spc="-10" dirty="0">
                <a:effectLst/>
                <a:latin typeface="Times New Roman" panose="02020603050405020304" pitchFamily="18" charset="0"/>
                <a:ea typeface="Times New Roman" panose="02020603050405020304" pitchFamily="18" charset="0"/>
              </a:rPr>
              <a:t>MEDIUM</a:t>
            </a:r>
            <a:endParaRPr lang="en-IN" sz="2000" dirty="0">
              <a:effectLst/>
              <a:latin typeface="Times New Roman" panose="02020603050405020304" pitchFamily="18" charset="0"/>
              <a:ea typeface="Times New Roman" panose="02020603050405020304" pitchFamily="18" charset="0"/>
            </a:endParaRPr>
          </a:p>
          <a:p>
            <a:endParaRPr lang="en-IN" sz="2800" b="1"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BFB2FCA7-9104-AB47-456E-EBD983D3E3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384" y="2579949"/>
            <a:ext cx="11161240" cy="155453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Date Placeholder 1048680"/>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682" name="TextBox 1048681"/>
          <p:cNvSpPr txBox="1"/>
          <p:nvPr/>
        </p:nvSpPr>
        <p:spPr>
          <a:xfrm>
            <a:off x="3443321" y="548808"/>
            <a:ext cx="5305358" cy="1692771"/>
          </a:xfrm>
          <a:prstGeom prst="rect">
            <a:avLst/>
          </a:prstGeom>
        </p:spPr>
        <p:txBody>
          <a:bodyPr wrap="square" rtlCol="0">
            <a:spAutoFit/>
          </a:bodyPr>
          <a:lstStyle>
            <a:lvl1pPr marL="0" indent="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1pPr>
            <a:lvl2pPr marL="742950" indent="-28575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2pPr>
            <a:lvl3pPr marL="11430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3pPr>
            <a:lvl4pPr marL="16002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4pPr>
            <a:lvl5pPr marL="20574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5pPr>
          </a:lstStyle>
          <a:p>
            <a:r>
              <a:rPr lang="en-US" sz="2800" b="1" dirty="0">
                <a:latin typeface="Times New Roman" pitchFamily="18" charset="0"/>
                <a:cs typeface="Times New Roman" pitchFamily="18" charset="0"/>
              </a:rPr>
              <a:t>RESULTS AND DISCUSSION</a:t>
            </a:r>
          </a:p>
          <a:p>
            <a:endParaRPr lang="en-US" sz="2800" b="1" dirty="0">
              <a:latin typeface="Times New Roman" pitchFamily="18" charset="0"/>
              <a:cs typeface="Times New Roman" pitchFamily="18" charset="0"/>
            </a:endParaRPr>
          </a:p>
          <a:p>
            <a:r>
              <a:rPr lang="en-US" sz="2000" b="1" spc="-10" dirty="0">
                <a:effectLst/>
                <a:latin typeface="Times New Roman" panose="02020603050405020304" pitchFamily="18" charset="0"/>
                <a:ea typeface="Times New Roman" panose="02020603050405020304" pitchFamily="18" charset="0"/>
              </a:rPr>
              <a:t>DIFFICULTY</a:t>
            </a:r>
            <a:r>
              <a:rPr lang="en-US" sz="2000" b="1" spc="-25" dirty="0">
                <a:effectLst/>
                <a:latin typeface="Times New Roman" panose="02020603050405020304" pitchFamily="18" charset="0"/>
                <a:ea typeface="Times New Roman" panose="02020603050405020304" pitchFamily="18" charset="0"/>
              </a:rPr>
              <a:t> </a:t>
            </a:r>
            <a:r>
              <a:rPr lang="en-US" sz="2000" b="1" spc="-10" dirty="0">
                <a:effectLst/>
                <a:latin typeface="Times New Roman" panose="02020603050405020304" pitchFamily="18" charset="0"/>
                <a:ea typeface="Times New Roman" panose="02020603050405020304" pitchFamily="18" charset="0"/>
              </a:rPr>
              <a:t>LEVEL:</a:t>
            </a:r>
            <a:r>
              <a:rPr lang="en-US" sz="2000" b="1" spc="-35" dirty="0">
                <a:effectLst/>
                <a:latin typeface="Times New Roman" panose="02020603050405020304" pitchFamily="18" charset="0"/>
                <a:ea typeface="Times New Roman" panose="02020603050405020304" pitchFamily="18" charset="0"/>
              </a:rPr>
              <a:t> </a:t>
            </a:r>
            <a:r>
              <a:rPr lang="en-US" sz="2000" b="1" spc="-20" dirty="0">
                <a:effectLst/>
                <a:latin typeface="Times New Roman" panose="02020603050405020304" pitchFamily="18" charset="0"/>
                <a:ea typeface="Times New Roman" panose="02020603050405020304" pitchFamily="18" charset="0"/>
              </a:rPr>
              <a:t>HARD</a:t>
            </a:r>
            <a:endParaRPr lang="en-IN" sz="2000" dirty="0">
              <a:effectLst/>
              <a:latin typeface="Times New Roman" panose="02020603050405020304" pitchFamily="18" charset="0"/>
              <a:ea typeface="Times New Roman" panose="02020603050405020304" pitchFamily="18" charset="0"/>
            </a:endParaRPr>
          </a:p>
          <a:p>
            <a:r>
              <a:rPr lang="en-US" sz="2800" b="1" dirty="0">
                <a:latin typeface="Times New Roman" pitchFamily="18" charset="0"/>
                <a:cs typeface="Times New Roman" pitchFamily="18" charset="0"/>
              </a:rPr>
              <a:t> </a:t>
            </a:r>
            <a:endParaRPr lang="en-IN" sz="2800" b="1" dirty="0">
              <a:latin typeface="Times New Roman" pitchFamily="18" charset="0"/>
              <a:cs typeface="Times New Roman" pitchFamily="18" charset="0"/>
            </a:endParaRPr>
          </a:p>
        </p:txBody>
      </p:sp>
      <p:pic>
        <p:nvPicPr>
          <p:cNvPr id="2097178" name="Picture 5"/>
          <p:cNvPicPr>
            <a:picLocks/>
          </p:cNvPicPr>
          <p:nvPr/>
        </p:nvPicPr>
        <p:blipFill>
          <a:blip r:embed="rId2"/>
          <a:srcRect/>
          <a:stretch>
            <a:fillRect/>
          </a:stretch>
        </p:blipFill>
        <p:spPr>
          <a:xfrm>
            <a:off x="10336212" y="258762"/>
            <a:ext cx="1154112" cy="1103312"/>
          </a:xfrm>
          <a:prstGeom prst="rect">
            <a:avLst/>
          </a:prstGeom>
          <a:noFill/>
          <a:ln>
            <a:noFill/>
          </a:ln>
        </p:spPr>
      </p:pic>
      <p:pic>
        <p:nvPicPr>
          <p:cNvPr id="2097181" name="Picture 3"/>
          <p:cNvPicPr>
            <a:picLocks/>
          </p:cNvPicPr>
          <p:nvPr/>
        </p:nvPicPr>
        <p:blipFill>
          <a:blip r:embed="rId3"/>
          <a:srcRect/>
          <a:stretch>
            <a:fillRect/>
          </a:stretch>
        </p:blipFill>
        <p:spPr>
          <a:xfrm>
            <a:off x="831850" y="214312"/>
            <a:ext cx="1066800" cy="1057275"/>
          </a:xfrm>
          <a:prstGeom prst="rect">
            <a:avLst/>
          </a:prstGeom>
          <a:noFill/>
          <a:ln>
            <a:noFill/>
          </a:ln>
        </p:spPr>
      </p:pic>
      <p:pic>
        <p:nvPicPr>
          <p:cNvPr id="4" name="Picture 3">
            <a:extLst>
              <a:ext uri="{FF2B5EF4-FFF2-40B4-BE49-F238E27FC236}">
                <a16:creationId xmlns:a16="http://schemas.microsoft.com/office/drawing/2014/main" id="{2BC3040B-372A-2025-0F0A-418AD3236C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2164033"/>
            <a:ext cx="11031016" cy="2289022"/>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Date Placeholder 1048684"/>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pic>
        <p:nvPicPr>
          <p:cNvPr id="2097184" name="Picture 5"/>
          <p:cNvPicPr>
            <a:picLocks/>
          </p:cNvPicPr>
          <p:nvPr/>
        </p:nvPicPr>
        <p:blipFill>
          <a:blip r:embed="rId2"/>
          <a:srcRect/>
          <a:stretch>
            <a:fillRect/>
          </a:stretch>
        </p:blipFill>
        <p:spPr>
          <a:xfrm>
            <a:off x="10336212" y="258762"/>
            <a:ext cx="1154112" cy="1103312"/>
          </a:xfrm>
          <a:prstGeom prst="rect">
            <a:avLst/>
          </a:prstGeom>
          <a:noFill/>
          <a:ln>
            <a:noFill/>
          </a:ln>
        </p:spPr>
      </p:pic>
      <p:pic>
        <p:nvPicPr>
          <p:cNvPr id="2097186" name="Picture 3"/>
          <p:cNvPicPr>
            <a:picLocks/>
          </p:cNvPicPr>
          <p:nvPr/>
        </p:nvPicPr>
        <p:blipFill>
          <a:blip r:embed="rId3"/>
          <a:srcRect/>
          <a:stretch>
            <a:fillRect/>
          </a:stretch>
        </p:blipFill>
        <p:spPr>
          <a:xfrm>
            <a:off x="831850" y="214312"/>
            <a:ext cx="1066800" cy="1057275"/>
          </a:xfrm>
          <a:prstGeom prst="rect">
            <a:avLst/>
          </a:prstGeom>
          <a:noFill/>
          <a:ln>
            <a:noFill/>
          </a:ln>
        </p:spPr>
      </p:pic>
      <p:sp>
        <p:nvSpPr>
          <p:cNvPr id="1048687" name="TextBox 1048686"/>
          <p:cNvSpPr txBox="1"/>
          <p:nvPr/>
        </p:nvSpPr>
        <p:spPr>
          <a:xfrm>
            <a:off x="4452926" y="2857496"/>
            <a:ext cx="5401606" cy="769441"/>
          </a:xfrm>
          <a:prstGeom prst="rect">
            <a:avLst/>
          </a:prstGeom>
        </p:spPr>
        <p:txBody>
          <a:bodyPr wrap="square" rtlCol="0">
            <a:spAutoFit/>
          </a:bodyPr>
          <a:lstStyle>
            <a:lvl1pPr marL="0" indent="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1pPr>
            <a:lvl2pPr marL="742950" indent="-28575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2pPr>
            <a:lvl3pPr marL="11430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3pPr>
            <a:lvl4pPr marL="16002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4pPr>
            <a:lvl5pPr marL="20574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5pPr>
          </a:lstStyle>
          <a:p>
            <a:r>
              <a:rPr lang="en-US" sz="4400" b="1" dirty="0">
                <a:solidFill>
                  <a:srgbClr val="000000"/>
                </a:solidFill>
                <a:latin typeface="Times New Roman" pitchFamily="18" charset="0"/>
                <a:cs typeface="Times New Roman" pitchFamily="18" charset="0"/>
              </a:rPr>
              <a:t>ANY QUERIES ? </a:t>
            </a:r>
            <a:endParaRPr lang="en-IN" sz="4400" b="1" dirty="0">
              <a:solidFill>
                <a:srgbClr val="000000"/>
              </a:solidFill>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7B1087-00D9-26CC-3F56-032A0D2F76FF}"/>
              </a:ext>
            </a:extLst>
          </p:cNvPr>
          <p:cNvSpPr>
            <a:spLocks noGrp="1"/>
          </p:cNvSpPr>
          <p:nvPr>
            <p:ph type="dt"/>
          </p:nvPr>
        </p:nvSpPr>
        <p:spPr/>
        <p:txBody>
          <a:body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3" name="TextBox 2">
            <a:extLst>
              <a:ext uri="{FF2B5EF4-FFF2-40B4-BE49-F238E27FC236}">
                <a16:creationId xmlns:a16="http://schemas.microsoft.com/office/drawing/2014/main" id="{50830673-FE51-6299-B145-F00855491D4E}"/>
              </a:ext>
            </a:extLst>
          </p:cNvPr>
          <p:cNvSpPr txBox="1"/>
          <p:nvPr/>
        </p:nvSpPr>
        <p:spPr>
          <a:xfrm>
            <a:off x="1055440" y="2348880"/>
            <a:ext cx="10657184" cy="923330"/>
          </a:xfrm>
          <a:prstGeom prst="rect">
            <a:avLst/>
          </a:prstGeom>
          <a:noFill/>
        </p:spPr>
        <p:txBody>
          <a:bodyPr wrap="square" rtlCol="0">
            <a:spAutoFit/>
          </a:bodyPr>
          <a:lstStyle/>
          <a:p>
            <a:pPr marL="0" lvl="0" indent="0" algn="ctr" rtl="0">
              <a:spcBef>
                <a:spcPts val="0"/>
              </a:spcBef>
              <a:spcAft>
                <a:spcPts val="0"/>
              </a:spcAft>
              <a:buNone/>
            </a:pPr>
            <a:r>
              <a:rPr lang="en-IN" sz="5400" b="1" dirty="0">
                <a:solidFill>
                  <a:schemeClr val="dk1"/>
                </a:solidFill>
                <a:latin typeface="Times New Roman" pitchFamily="18" charset="0"/>
                <a:cs typeface="Times New Roman" pitchFamily="18" charset="0"/>
              </a:rPr>
              <a:t>THANK YOU</a:t>
            </a:r>
            <a:endParaRPr lang="en-IN" sz="54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543999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Rectangle 1"/>
          <p:cNvSpPr>
            <a:spLocks noGrp="1"/>
          </p:cNvSpPr>
          <p:nvPr>
            <p:ph type="title" idx="4294967295"/>
          </p:nvPr>
        </p:nvSpPr>
        <p:spPr>
          <a:xfrm>
            <a:off x="1981200" y="274637"/>
            <a:ext cx="8229600" cy="1143000"/>
          </a:xfrm>
          <a:prstGeom prst="rect">
            <a:avLst/>
          </a:prstGeom>
          <a:noFill/>
          <a:ln>
            <a:noFill/>
          </a:ln>
        </p:spPr>
        <p:txBody>
          <a:bodyPr vert="horz" lIns="91440" tIns="45720" rIns="91440" bIns="4572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a:sym typeface="Arial" pitchFamily="34" charset="0"/>
              </a:defRPr>
            </a:lvl1pPr>
          </a:lstStyle>
          <a:p>
            <a:pPr lvl="0"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dirty="0">
                <a:latin typeface="Times New Roman" pitchFamily="18" charset="0"/>
                <a:ea typeface="Arial" pitchFamily="34" charset="0"/>
                <a:cs typeface="Times New Roman" pitchFamily="18" charset="0"/>
              </a:rPr>
              <a:t>PRESENTATION OVERVIEW</a:t>
            </a:r>
          </a:p>
        </p:txBody>
      </p:sp>
      <p:sp>
        <p:nvSpPr>
          <p:cNvPr id="1048594" name="Text Box 2"/>
          <p:cNvSpPr txBox="1"/>
          <p:nvPr/>
        </p:nvSpPr>
        <p:spPr>
          <a:xfrm>
            <a:off x="822325" y="1362075"/>
            <a:ext cx="10520362" cy="5410200"/>
          </a:xfrm>
          <a:prstGeom prst="rect">
            <a:avLst/>
          </a:prstGeom>
          <a:noFill/>
          <a:ln>
            <a:noFill/>
          </a:ln>
        </p:spPr>
        <p:txBody>
          <a:bodyPr vert="horz" lIns="91440" tIns="45720" rIns="91440" bIns="45720" anchor="t"/>
          <a:lstStyle>
            <a:lvl1pPr marL="342900" indent="-342900" algn="l" rtl="0" eaLnBrk="0" fontAlgn="base" latinLnBrk="0" hangingPunct="0">
              <a:lnSpc>
                <a:spcPct val="83000"/>
              </a:lnSpc>
              <a:spcBef>
                <a:spcPts val="1425"/>
              </a:spcBef>
              <a:spcAft>
                <a:spcPct val="0"/>
              </a:spcAft>
              <a:buClr>
                <a:srgbClr val="000000"/>
              </a:buClr>
              <a:buSzPct val="100000"/>
              <a:buFont typeface="Times New Roman" pitchFamily="18" charset="0"/>
              <a:buChar char="•"/>
              <a:defRPr sz="3200" b="0" i="0" u="none" baseline="0">
                <a:solidFill>
                  <a:srgbClr val="000000"/>
                </a:solidFill>
                <a:latin typeface="Calibri" pitchFamily="34" charset="0"/>
                <a:ea typeface="WenQuanYi Micro Hei"/>
                <a:sym typeface="Arial" pitchFamily="34" charset="0"/>
              </a:defRPr>
            </a:lvl1pPr>
            <a:lvl2pPr marL="742950" indent="-285750" algn="l" rtl="0" eaLnBrk="0" fontAlgn="base" latinLnBrk="0" hangingPunct="0">
              <a:lnSpc>
                <a:spcPct val="83000"/>
              </a:lnSpc>
              <a:spcBef>
                <a:spcPts val="1137"/>
              </a:spcBef>
              <a:spcAft>
                <a:spcPct val="0"/>
              </a:spcAft>
              <a:buClr>
                <a:srgbClr val="000000"/>
              </a:buClr>
              <a:buSzPct val="100000"/>
              <a:buFont typeface="Times New Roman" pitchFamily="18" charset="0"/>
              <a:buChar char="–"/>
              <a:defRPr sz="2400" b="0" i="0" u="none" baseline="0">
                <a:solidFill>
                  <a:srgbClr val="000000"/>
                </a:solidFill>
                <a:latin typeface="Calibri" pitchFamily="34" charset="0"/>
                <a:ea typeface="WenQuanYi Micro Hei"/>
                <a:sym typeface="Arial" pitchFamily="34" charset="0"/>
              </a:defRPr>
            </a:lvl2pPr>
            <a:lvl3pPr marL="1143000" indent="-228600" algn="l" rtl="0" eaLnBrk="0" fontAlgn="base" latinLnBrk="0" hangingPunct="0">
              <a:lnSpc>
                <a:spcPct val="83000"/>
              </a:lnSpc>
              <a:spcBef>
                <a:spcPts val="850"/>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a:sym typeface="Arial" pitchFamily="34" charset="0"/>
              </a:defRPr>
            </a:lvl3pPr>
            <a:lvl4pPr marL="1600200" indent="-228600" algn="l" rtl="0" eaLnBrk="0" fontAlgn="base" latinLnBrk="0" hangingPunct="0">
              <a:lnSpc>
                <a:spcPct val="83000"/>
              </a:lnSpc>
              <a:spcBef>
                <a:spcPts val="575"/>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a:sym typeface="Arial" pitchFamily="34" charset="0"/>
              </a:defRPr>
            </a:lvl4pPr>
            <a:lvl5pPr marL="2057400" indent="-228600" algn="l" rtl="0" eaLnBrk="0" fontAlgn="base" latinLnBrk="0" hangingPunct="0">
              <a:lnSpc>
                <a:spcPct val="83000"/>
              </a:lnSpc>
              <a:spcBef>
                <a:spcPts val="287"/>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a:sym typeface="Arial" pitchFamily="34" charset="0"/>
              </a:defRPr>
            </a:lvl5pPr>
          </a:lstStyle>
          <a:p>
            <a:pPr marL="457200" lvl="0" indent="-457200" algn="just" eaLnBrk="1" hangingPunct="1">
              <a:lnSpc>
                <a:spcPct val="150000"/>
              </a:lnSpc>
              <a:spcBef>
                <a:spcPts val="325"/>
              </a:spcBef>
              <a:buFont typeface="Calibri"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dirty="0">
                <a:latin typeface="Times New Roman" pitchFamily="18" charset="0"/>
                <a:ea typeface="Arial" pitchFamily="34" charset="0"/>
                <a:cs typeface="Times New Roman" pitchFamily="18" charset="0"/>
              </a:rPr>
              <a:t>Objective</a:t>
            </a:r>
          </a:p>
          <a:p>
            <a:pPr marL="457200" lvl="0" indent="-457200" algn="just" eaLnBrk="1" hangingPunct="1">
              <a:lnSpc>
                <a:spcPct val="150000"/>
              </a:lnSpc>
              <a:spcBef>
                <a:spcPts val="325"/>
              </a:spcBef>
              <a:buFont typeface="Calibri"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dirty="0">
                <a:latin typeface="Times New Roman" pitchFamily="18" charset="0"/>
                <a:ea typeface="Arial" pitchFamily="34" charset="0"/>
                <a:cs typeface="Times New Roman" pitchFamily="18" charset="0"/>
              </a:rPr>
              <a:t>Project Introduction</a:t>
            </a:r>
          </a:p>
          <a:p>
            <a:pPr marL="457200" lvl="0" indent="-457200" algn="just" eaLnBrk="1" hangingPunct="1">
              <a:lnSpc>
                <a:spcPct val="150000"/>
              </a:lnSpc>
              <a:spcBef>
                <a:spcPts val="325"/>
              </a:spcBef>
              <a:buFont typeface="Calibri"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dirty="0">
                <a:latin typeface="Times New Roman" pitchFamily="18" charset="0"/>
                <a:ea typeface="Arial" pitchFamily="34" charset="0"/>
                <a:cs typeface="Times New Roman" pitchFamily="18" charset="0"/>
              </a:rPr>
              <a:t>Problem Statement</a:t>
            </a:r>
          </a:p>
          <a:p>
            <a:pPr marL="457200" lvl="0" indent="-457200" algn="just" eaLnBrk="1" hangingPunct="1">
              <a:lnSpc>
                <a:spcPct val="150000"/>
              </a:lnSpc>
              <a:spcBef>
                <a:spcPts val="325"/>
              </a:spcBef>
              <a:buFont typeface="Calibri"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dirty="0">
                <a:latin typeface="Times New Roman" pitchFamily="18" charset="0"/>
                <a:ea typeface="Arial" pitchFamily="34" charset="0"/>
                <a:cs typeface="Times New Roman" pitchFamily="18" charset="0"/>
              </a:rPr>
              <a:t>Methodologies (Programming concepts relevant to problem statement)</a:t>
            </a:r>
          </a:p>
          <a:p>
            <a:pPr marL="457200" lvl="0" indent="-457200" algn="just" eaLnBrk="1" hangingPunct="1">
              <a:lnSpc>
                <a:spcPct val="150000"/>
              </a:lnSpc>
              <a:spcBef>
                <a:spcPts val="325"/>
              </a:spcBef>
              <a:buFontTx/>
              <a:buAutoNum type="arabicPeriod" startAt="5"/>
            </a:pPr>
            <a:r>
              <a:rPr lang="en-US" altLang="en-US" sz="2000" dirty="0">
                <a:solidFill>
                  <a:schemeClr val="dk1"/>
                </a:solidFill>
                <a:latin typeface="Times New Roman" pitchFamily="18" charset="0"/>
                <a:cs typeface="Times New Roman" pitchFamily="18" charset="0"/>
              </a:rPr>
              <a:t>Architecture of the proposed system </a:t>
            </a:r>
          </a:p>
          <a:p>
            <a:pPr marL="457200" lvl="0" indent="-457200" algn="just" eaLnBrk="1" hangingPunct="1">
              <a:lnSpc>
                <a:spcPct val="150000"/>
              </a:lnSpc>
              <a:spcBef>
                <a:spcPts val="325"/>
              </a:spcBef>
              <a:buFontTx/>
              <a:buAutoNum type="arabicPeriod" startAt="5"/>
            </a:pPr>
            <a:r>
              <a:rPr lang="en-US" altLang="en-US" sz="2000" dirty="0">
                <a:latin typeface="Times New Roman" pitchFamily="18" charset="0"/>
                <a:ea typeface="Arial" pitchFamily="34" charset="0"/>
                <a:cs typeface="Times New Roman" pitchFamily="18" charset="0"/>
              </a:rPr>
              <a:t>List of Modules</a:t>
            </a:r>
          </a:p>
          <a:p>
            <a:pPr marL="457200" lvl="0" indent="-457200" algn="just" eaLnBrk="1" hangingPunct="1">
              <a:lnSpc>
                <a:spcPct val="150000"/>
              </a:lnSpc>
              <a:spcBef>
                <a:spcPts val="325"/>
              </a:spcBef>
              <a:buFontTx/>
              <a:buAutoNum type="arabicPeriod" startAt="5"/>
            </a:pPr>
            <a:r>
              <a:rPr lang="en-US" altLang="en-US" sz="2000" dirty="0">
                <a:solidFill>
                  <a:schemeClr val="dk1"/>
                </a:solidFill>
                <a:latin typeface="Times New Roman" pitchFamily="18" charset="0"/>
                <a:cs typeface="Times New Roman" pitchFamily="18" charset="0"/>
              </a:rPr>
              <a:t>Merits </a:t>
            </a:r>
            <a:endParaRPr lang="zh-CN" altLang="en-US" sz="2000" dirty="0">
              <a:latin typeface="Times New Roman" pitchFamily="18" charset="0"/>
              <a:cs typeface="Times New Roman" pitchFamily="18" charset="0"/>
            </a:endParaRPr>
          </a:p>
          <a:p>
            <a:pPr marL="457200" lvl="0" indent="-457200" algn="just" eaLnBrk="1" hangingPunct="1">
              <a:lnSpc>
                <a:spcPct val="150000"/>
              </a:lnSpc>
              <a:spcBef>
                <a:spcPts val="325"/>
              </a:spcBef>
              <a:buFontTx/>
              <a:buAutoNum type="arabicPeriod" startAt="5"/>
            </a:pPr>
            <a:r>
              <a:rPr lang="en-US" altLang="en-US" sz="2000" dirty="0">
                <a:solidFill>
                  <a:schemeClr val="dk1"/>
                </a:solidFill>
                <a:latin typeface="Times New Roman" pitchFamily="18" charset="0"/>
                <a:cs typeface="Times New Roman" pitchFamily="18" charset="0"/>
              </a:rPr>
              <a:t>Results and Discussion</a:t>
            </a:r>
            <a:endParaRPr lang="zh-CN" altLang="en-US" sz="2000" dirty="0">
              <a:latin typeface="Times New Roman" pitchFamily="18" charset="0"/>
              <a:cs typeface="Times New Roman" pitchFamily="18" charset="0"/>
            </a:endParaRPr>
          </a:p>
          <a:p>
            <a:pPr marL="457200" lvl="0" indent="-457200" algn="just" eaLnBrk="1" hangingPunct="1">
              <a:lnSpc>
                <a:spcPct val="150000"/>
              </a:lnSpc>
              <a:spcBef>
                <a:spcPts val="325"/>
              </a:spcBef>
              <a:buFontTx/>
              <a:buAutoNum type="arabicPeriod" startAt="5"/>
            </a:pPr>
            <a:r>
              <a:rPr lang="en-US" altLang="en-US" sz="2000" dirty="0">
                <a:solidFill>
                  <a:schemeClr val="dk1"/>
                </a:solidFill>
                <a:latin typeface="Times New Roman" pitchFamily="18" charset="0"/>
                <a:cs typeface="Times New Roman" pitchFamily="18" charset="0"/>
              </a:rPr>
              <a:t>Queries</a:t>
            </a:r>
            <a:endParaRPr lang="zh-CN" altLang="en-US" sz="2000" dirty="0">
              <a:latin typeface="Times New Roman" pitchFamily="18" charset="0"/>
              <a:cs typeface="Times New Roman" pitchFamily="18" charset="0"/>
            </a:endParaRPr>
          </a:p>
          <a:p>
            <a:pPr marL="457200" lvl="0" indent="-457200" algn="just" eaLnBrk="1" hangingPunct="1">
              <a:lnSpc>
                <a:spcPct val="150000"/>
              </a:lnSpc>
              <a:spcBef>
                <a:spcPts val="325"/>
              </a:spcBef>
              <a:buFontTx/>
              <a:buNone/>
            </a:pPr>
            <a:endParaRPr lang="en-US" altLang="en-US" sz="2000" b="1" dirty="0">
              <a:solidFill>
                <a:schemeClr val="dk1"/>
              </a:solidFill>
              <a:latin typeface="Arial" pitchFamily="34" charset="0"/>
            </a:endParaRPr>
          </a:p>
        </p:txBody>
      </p:sp>
      <p:pic>
        <p:nvPicPr>
          <p:cNvPr id="2097154" name="Picture 3"/>
          <p:cNvPicPr>
            <a:picLocks/>
          </p:cNvPicPr>
          <p:nvPr/>
        </p:nvPicPr>
        <p:blipFill>
          <a:blip r:embed="rId3"/>
          <a:srcRect/>
          <a:stretch>
            <a:fillRect/>
          </a:stretch>
        </p:blipFill>
        <p:spPr>
          <a:xfrm>
            <a:off x="831850" y="214312"/>
            <a:ext cx="1066800" cy="1057275"/>
          </a:xfrm>
          <a:prstGeom prst="rect">
            <a:avLst/>
          </a:prstGeom>
          <a:noFill/>
          <a:ln>
            <a:noFill/>
          </a:ln>
        </p:spPr>
      </p:pic>
      <p:pic>
        <p:nvPicPr>
          <p:cNvPr id="2097155" name="Picture 5"/>
          <p:cNvPicPr>
            <a:picLocks/>
          </p:cNvPicPr>
          <p:nvPr/>
        </p:nvPicPr>
        <p:blipFill>
          <a:blip r:embed="rId4"/>
          <a:srcRect/>
          <a:stretch>
            <a:fillRect/>
          </a:stretch>
        </p:blipFill>
        <p:spPr>
          <a:xfrm>
            <a:off x="10336212" y="258762"/>
            <a:ext cx="1154112" cy="1103312"/>
          </a:xfrm>
          <a:prstGeom prst="rect">
            <a:avLst/>
          </a:prstGeom>
          <a:noFill/>
          <a:ln>
            <a:noFill/>
          </a:ln>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Date Placeholder 1048654"/>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pic>
        <p:nvPicPr>
          <p:cNvPr id="2097157" name="Picture 3"/>
          <p:cNvPicPr>
            <a:picLocks/>
          </p:cNvPicPr>
          <p:nvPr/>
        </p:nvPicPr>
        <p:blipFill>
          <a:blip r:embed="rId2"/>
          <a:srcRect/>
          <a:stretch>
            <a:fillRect/>
          </a:stretch>
        </p:blipFill>
        <p:spPr>
          <a:xfrm>
            <a:off x="831850" y="214312"/>
            <a:ext cx="1066800" cy="1057275"/>
          </a:xfrm>
          <a:prstGeom prst="rect">
            <a:avLst/>
          </a:prstGeom>
          <a:noFill/>
          <a:ln>
            <a:noFill/>
          </a:ln>
        </p:spPr>
      </p:pic>
      <p:pic>
        <p:nvPicPr>
          <p:cNvPr id="2097160" name="Picture 5"/>
          <p:cNvPicPr>
            <a:picLocks/>
          </p:cNvPicPr>
          <p:nvPr/>
        </p:nvPicPr>
        <p:blipFill>
          <a:blip r:embed="rId3"/>
          <a:srcRect/>
          <a:stretch>
            <a:fillRect/>
          </a:stretch>
        </p:blipFill>
        <p:spPr>
          <a:xfrm>
            <a:off x="10336212" y="258762"/>
            <a:ext cx="1154112" cy="1103312"/>
          </a:xfrm>
          <a:prstGeom prst="rect">
            <a:avLst/>
          </a:prstGeom>
          <a:noFill/>
          <a:ln>
            <a:noFill/>
          </a:ln>
        </p:spPr>
      </p:pic>
      <p:sp>
        <p:nvSpPr>
          <p:cNvPr id="1048664" name="TextBox 1048663"/>
          <p:cNvSpPr txBox="1"/>
          <p:nvPr/>
        </p:nvSpPr>
        <p:spPr>
          <a:xfrm>
            <a:off x="4738678" y="500042"/>
            <a:ext cx="4000000" cy="646331"/>
          </a:xfrm>
          <a:prstGeom prst="rect">
            <a:avLst/>
          </a:prstGeom>
        </p:spPr>
        <p:txBody>
          <a:bodyPr wrap="square" rtlCol="0">
            <a:spAutoFit/>
          </a:bodyPr>
          <a:lstStyle/>
          <a:p>
            <a:r>
              <a:rPr lang="en-US" sz="3600" b="1" dirty="0">
                <a:solidFill>
                  <a:srgbClr val="000000"/>
                </a:solidFill>
                <a:latin typeface="Times New Roman" pitchFamily="18" charset="0"/>
                <a:cs typeface="Times New Roman" pitchFamily="18" charset="0"/>
              </a:rPr>
              <a:t>OBJECTIVE</a:t>
            </a:r>
            <a:endParaRPr lang="en-IN" sz="2800" b="1" dirty="0">
              <a:solidFill>
                <a:srgbClr val="000000"/>
              </a:solidFill>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68E8EC5C-5ED8-C721-9C42-486BDDC5A84D}"/>
              </a:ext>
            </a:extLst>
          </p:cNvPr>
          <p:cNvSpPr>
            <a:spLocks noChangeArrowheads="1"/>
          </p:cNvSpPr>
          <p:nvPr/>
        </p:nvSpPr>
        <p:spPr bwMode="auto">
          <a:xfrm rot="10800000" flipV="1">
            <a:off x="1271464" y="1623806"/>
            <a:ext cx="9937104"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sz="2000" dirty="0"/>
              <a:t>The objective of the </a:t>
            </a:r>
            <a:r>
              <a:rPr lang="en-US" sz="2000" b="1" dirty="0"/>
              <a:t>Guess the Number Game</a:t>
            </a:r>
            <a:r>
              <a:rPr lang="en-US" sz="2000" dirty="0"/>
              <a:t> is to correctly identify a hidden number within a predefined range, typically chosen by the game or the player. Players make guesses, and after each attempt, they receive feedback indicating whether their guess is too high, too low, or correct. The goal is to use these clues strategically to narrow down the possibilities and find the correct number in the fewest attempts possible. This game encourages logical thinking, deduction, and problem-solving, making it a fun and engaging challenge for players of all ages.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Date Placeholder 1048655"/>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pic>
        <p:nvPicPr>
          <p:cNvPr id="2097158" name="Picture 3"/>
          <p:cNvPicPr>
            <a:picLocks/>
          </p:cNvPicPr>
          <p:nvPr/>
        </p:nvPicPr>
        <p:blipFill>
          <a:blip r:embed="rId2"/>
          <a:srcRect/>
          <a:stretch>
            <a:fillRect/>
          </a:stretch>
        </p:blipFill>
        <p:spPr>
          <a:xfrm>
            <a:off x="831850" y="214312"/>
            <a:ext cx="1066800" cy="1057275"/>
          </a:xfrm>
          <a:prstGeom prst="rect">
            <a:avLst/>
          </a:prstGeom>
          <a:noFill/>
          <a:ln>
            <a:noFill/>
          </a:ln>
        </p:spPr>
      </p:pic>
      <p:pic>
        <p:nvPicPr>
          <p:cNvPr id="2097161" name="Picture 5"/>
          <p:cNvPicPr>
            <a:picLocks/>
          </p:cNvPicPr>
          <p:nvPr/>
        </p:nvPicPr>
        <p:blipFill>
          <a:blip r:embed="rId3"/>
          <a:srcRect/>
          <a:stretch>
            <a:fillRect/>
          </a:stretch>
        </p:blipFill>
        <p:spPr>
          <a:xfrm>
            <a:off x="10336212" y="258762"/>
            <a:ext cx="1154112" cy="1103312"/>
          </a:xfrm>
          <a:prstGeom prst="rect">
            <a:avLst/>
          </a:prstGeom>
          <a:noFill/>
          <a:ln>
            <a:noFill/>
          </a:ln>
        </p:spPr>
      </p:pic>
      <p:sp>
        <p:nvSpPr>
          <p:cNvPr id="1048666" name="TextBox 1048665"/>
          <p:cNvSpPr txBox="1"/>
          <p:nvPr/>
        </p:nvSpPr>
        <p:spPr>
          <a:xfrm>
            <a:off x="4096000" y="555148"/>
            <a:ext cx="5010599" cy="523220"/>
          </a:xfrm>
          <a:prstGeom prst="rect">
            <a:avLst/>
          </a:prstGeom>
        </p:spPr>
        <p:txBody>
          <a:bodyPr wrap="square" rtlCol="0">
            <a:spAutoFit/>
          </a:bodyPr>
          <a:lstStyle/>
          <a:p>
            <a:r>
              <a:rPr lang="en-US" sz="2800" b="1" dirty="0">
                <a:solidFill>
                  <a:srgbClr val="000000"/>
                </a:solidFill>
                <a:latin typeface="Times New Roman" pitchFamily="18" charset="0"/>
                <a:cs typeface="Times New Roman" pitchFamily="18" charset="0"/>
              </a:rPr>
              <a:t>PROBLEM INTRODUCTION </a:t>
            </a:r>
            <a:endParaRPr lang="en-IN" sz="2800" b="1" dirty="0">
              <a:solidFill>
                <a:srgbClr val="000000"/>
              </a:solidFill>
              <a:latin typeface="Times New Roman" pitchFamily="18" charset="0"/>
              <a:cs typeface="Times New Roman" pitchFamily="18" charset="0"/>
            </a:endParaRPr>
          </a:p>
        </p:txBody>
      </p:sp>
      <p:sp>
        <p:nvSpPr>
          <p:cNvPr id="1048667" name="TextBox 1048666"/>
          <p:cNvSpPr txBox="1"/>
          <p:nvPr/>
        </p:nvSpPr>
        <p:spPr>
          <a:xfrm>
            <a:off x="701676" y="1271587"/>
            <a:ext cx="10966488" cy="4653325"/>
          </a:xfrm>
          <a:prstGeom prst="rect">
            <a:avLst/>
          </a:prstGeom>
        </p:spPr>
        <p:txBody>
          <a:bodyPr wrap="square" rtlCol="0">
            <a:spAutoFit/>
          </a:bodyPr>
          <a:lstStyle/>
          <a:p>
            <a:pPr algn="just">
              <a:lnSpc>
                <a:spcPct val="150000"/>
              </a:lnSpc>
            </a:pPr>
            <a:endParaRPr lang="en-US" sz="2000" dirty="0"/>
          </a:p>
          <a:p>
            <a:pPr algn="just">
              <a:lnSpc>
                <a:spcPct val="150000"/>
              </a:lnSpc>
            </a:pPr>
            <a:r>
              <a:rPr lang="en-US" sz="2000" dirty="0"/>
              <a:t>In the </a:t>
            </a:r>
            <a:r>
              <a:rPr lang="en-US" sz="2000" b="1" dirty="0"/>
              <a:t>Guess the Number Game</a:t>
            </a:r>
            <a:r>
              <a:rPr lang="en-US" sz="2000" dirty="0"/>
              <a:t>, the player is tasked with determining a secret number selected by the game within a specified range. The challenge lies in figuring out the correct number through a process of elimination based on feedback provided after each guess. For example, if the player guesses incorrectly, they are informed whether the guess was too high or too low, helping them adjust their subsequent guesses. This game serves as a simple yet effective demonstration of binary search principles and logical reasoning, making it a popular choice for educational purposes, coding exercises, and casual entertainment. The problem introduces players to the concepts of iteration, decision-making, and optimization, as they aim to find the solution in the least number of guesses.</a:t>
            </a:r>
            <a:endParaRPr lang="en-IN" sz="2000" dirty="0">
              <a:solidFill>
                <a:srgbClr val="000000"/>
              </a:solidFill>
              <a:latin typeface="Times New Roman" panose="02020603050405020304"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Date Placeholder 1048656"/>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pic>
        <p:nvPicPr>
          <p:cNvPr id="2097162" name="Picture 5"/>
          <p:cNvPicPr>
            <a:picLocks/>
          </p:cNvPicPr>
          <p:nvPr/>
        </p:nvPicPr>
        <p:blipFill>
          <a:blip r:embed="rId2"/>
          <a:srcRect/>
          <a:stretch>
            <a:fillRect/>
          </a:stretch>
        </p:blipFill>
        <p:spPr>
          <a:xfrm>
            <a:off x="10336212" y="258762"/>
            <a:ext cx="1154112" cy="1103312"/>
          </a:xfrm>
          <a:prstGeom prst="rect">
            <a:avLst/>
          </a:prstGeom>
          <a:noFill/>
          <a:ln>
            <a:noFill/>
          </a:ln>
        </p:spPr>
      </p:pic>
      <p:pic>
        <p:nvPicPr>
          <p:cNvPr id="2097170" name="Picture 3"/>
          <p:cNvPicPr>
            <a:picLocks/>
          </p:cNvPicPr>
          <p:nvPr/>
        </p:nvPicPr>
        <p:blipFill>
          <a:blip r:embed="rId3"/>
          <a:srcRect/>
          <a:stretch>
            <a:fillRect/>
          </a:stretch>
        </p:blipFill>
        <p:spPr>
          <a:xfrm>
            <a:off x="831850" y="214312"/>
            <a:ext cx="1066800" cy="1057275"/>
          </a:xfrm>
          <a:prstGeom prst="rect">
            <a:avLst/>
          </a:prstGeom>
          <a:noFill/>
          <a:ln>
            <a:noFill/>
          </a:ln>
        </p:spPr>
      </p:pic>
      <p:sp>
        <p:nvSpPr>
          <p:cNvPr id="1048668" name="TextBox 1048667"/>
          <p:cNvSpPr txBox="1"/>
          <p:nvPr/>
        </p:nvSpPr>
        <p:spPr>
          <a:xfrm>
            <a:off x="3759134" y="555148"/>
            <a:ext cx="5122948" cy="523220"/>
          </a:xfrm>
          <a:prstGeom prst="rect">
            <a:avLst/>
          </a:prstGeom>
        </p:spPr>
        <p:txBody>
          <a:bodyPr wrap="square" rtlCol="0">
            <a:spAutoFit/>
          </a:bodyPr>
          <a:lstStyle/>
          <a:p>
            <a:r>
              <a:rPr lang="en-US" sz="2800" b="1" dirty="0">
                <a:solidFill>
                  <a:srgbClr val="000000"/>
                </a:solidFill>
                <a:latin typeface="Times New Roman" pitchFamily="18" charset="0"/>
                <a:cs typeface="Times New Roman" pitchFamily="18" charset="0"/>
              </a:rPr>
              <a:t>PROBLEM STATEMENT </a:t>
            </a:r>
            <a:endParaRPr lang="en-IN" sz="2800" b="1" dirty="0">
              <a:solidFill>
                <a:srgbClr val="000000"/>
              </a:solidFill>
              <a:latin typeface="Times New Roman" pitchFamily="18" charset="0"/>
              <a:cs typeface="Times New Roman" pitchFamily="18" charset="0"/>
            </a:endParaRPr>
          </a:p>
        </p:txBody>
      </p:sp>
      <p:sp>
        <p:nvSpPr>
          <p:cNvPr id="1048669" name="TextBox 1048668"/>
          <p:cNvSpPr txBox="1"/>
          <p:nvPr/>
        </p:nvSpPr>
        <p:spPr>
          <a:xfrm>
            <a:off x="822992" y="1556792"/>
            <a:ext cx="10787138" cy="3729995"/>
          </a:xfrm>
          <a:prstGeom prst="rect">
            <a:avLst/>
          </a:prstGeom>
        </p:spPr>
        <p:txBody>
          <a:bodyPr wrap="square" rtlCol="0">
            <a:spAutoFit/>
          </a:bodyPr>
          <a:lstStyle/>
          <a:p>
            <a:pPr algn="just">
              <a:lnSpc>
                <a:spcPct val="150000"/>
              </a:lnSpc>
            </a:pPr>
            <a:r>
              <a:rPr lang="en-US" sz="2000" dirty="0"/>
              <a:t>Design and implement a </a:t>
            </a:r>
            <a:r>
              <a:rPr lang="en-US" sz="2000" b="1" dirty="0"/>
              <a:t>Guess the Number Game</a:t>
            </a:r>
            <a:r>
              <a:rPr lang="en-US" sz="2000" dirty="0"/>
              <a:t> where the player must identify a hidden number selected randomly by the system within a specified range (e.g., 1 to 100). The player repeatedly guesses the number, and after each guess, the system provides feedback indicating whether the guess is too high, too low, or correct. The game continues until the player correctly identifies the number. Additionally, the system should track the number of attempts made by the player and display the total attempts once the correct guess is made. The objective is to correctly guess the number in the fewest possible attempts, demonstrating logical deduction and efficient guessing strategies.</a:t>
            </a:r>
            <a:endParaRPr lang="en-IN" sz="2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Date Placeholder 1048657"/>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pic>
        <p:nvPicPr>
          <p:cNvPr id="2097163" name="Picture 5"/>
          <p:cNvPicPr>
            <a:picLocks/>
          </p:cNvPicPr>
          <p:nvPr/>
        </p:nvPicPr>
        <p:blipFill>
          <a:blip r:embed="rId2"/>
          <a:srcRect/>
          <a:stretch>
            <a:fillRect/>
          </a:stretch>
        </p:blipFill>
        <p:spPr>
          <a:xfrm>
            <a:off x="10336212" y="258762"/>
            <a:ext cx="1154112" cy="1103312"/>
          </a:xfrm>
          <a:prstGeom prst="rect">
            <a:avLst/>
          </a:prstGeom>
          <a:noFill/>
          <a:ln>
            <a:noFill/>
          </a:ln>
        </p:spPr>
      </p:pic>
      <p:pic>
        <p:nvPicPr>
          <p:cNvPr id="2097171" name="Picture 3"/>
          <p:cNvPicPr>
            <a:picLocks/>
          </p:cNvPicPr>
          <p:nvPr/>
        </p:nvPicPr>
        <p:blipFill>
          <a:blip r:embed="rId3"/>
          <a:srcRect/>
          <a:stretch>
            <a:fillRect/>
          </a:stretch>
        </p:blipFill>
        <p:spPr>
          <a:xfrm>
            <a:off x="831850" y="214312"/>
            <a:ext cx="1066800" cy="1057275"/>
          </a:xfrm>
          <a:prstGeom prst="rect">
            <a:avLst/>
          </a:prstGeom>
          <a:noFill/>
          <a:ln>
            <a:noFill/>
          </a:ln>
        </p:spPr>
      </p:pic>
      <p:sp>
        <p:nvSpPr>
          <p:cNvPr id="1048670" name="TextBox 1048669"/>
          <p:cNvSpPr txBox="1"/>
          <p:nvPr/>
        </p:nvSpPr>
        <p:spPr>
          <a:xfrm>
            <a:off x="2738414" y="428604"/>
            <a:ext cx="7319795" cy="954107"/>
          </a:xfrm>
          <a:prstGeom prst="rect">
            <a:avLst/>
          </a:prstGeom>
        </p:spPr>
        <p:txBody>
          <a:bodyPr wrap="square" rtlCol="0">
            <a:spAutoFit/>
          </a:bodyPr>
          <a:lstStyle/>
          <a:p>
            <a:r>
              <a:rPr lang="en-US" sz="2800" b="1" dirty="0">
                <a:solidFill>
                  <a:srgbClr val="000000"/>
                </a:solidFill>
                <a:latin typeface="Times New Roman" pitchFamily="18" charset="0"/>
                <a:cs typeface="Times New Roman" pitchFamily="18" charset="0"/>
              </a:rPr>
              <a:t>Methodologies (Programming Concepts Relevant to Problem Statement):</a:t>
            </a:r>
            <a:endParaRPr lang="en-IN" sz="2800" b="1" dirty="0">
              <a:solidFill>
                <a:srgbClr val="000000"/>
              </a:solidFill>
              <a:latin typeface="Times New Roman" pitchFamily="18" charset="0"/>
              <a:cs typeface="Times New Roman" pitchFamily="18" charset="0"/>
            </a:endParaRPr>
          </a:p>
        </p:txBody>
      </p:sp>
      <p:sp>
        <p:nvSpPr>
          <p:cNvPr id="1048671" name="TextBox 1048670"/>
          <p:cNvSpPr txBox="1"/>
          <p:nvPr/>
        </p:nvSpPr>
        <p:spPr>
          <a:xfrm>
            <a:off x="881026" y="1595021"/>
            <a:ext cx="11072890" cy="3729995"/>
          </a:xfrm>
          <a:prstGeom prst="rect">
            <a:avLst/>
          </a:prstGeom>
        </p:spPr>
        <p:txBody>
          <a:bodyPr wrap="square" rtlCol="0">
            <a:spAutoFit/>
          </a:bodyPr>
          <a:lstStyle/>
          <a:p>
            <a:pPr marL="342900" indent="-342900" algn="just">
              <a:lnSpc>
                <a:spcPct val="150000"/>
              </a:lnSpc>
              <a:buFont typeface="Arial" panose="020B0604020202020204" pitchFamily="34" charset="0"/>
              <a:buChar char="•"/>
            </a:pPr>
            <a:r>
              <a:rPr lang="en-IN" sz="2000" b="1" dirty="0"/>
              <a:t>Random Number Generation: </a:t>
            </a:r>
            <a:r>
              <a:rPr lang="en-IN" sz="2000" dirty="0"/>
              <a:t>The </a:t>
            </a:r>
            <a:r>
              <a:rPr lang="en-US" sz="2000" dirty="0"/>
              <a:t>game requires a random number to be selected within a predefined range. This is typically achieved using functions provided by programming languages </a:t>
            </a:r>
          </a:p>
          <a:p>
            <a:pPr marL="342900" indent="-342900" algn="just">
              <a:lnSpc>
                <a:spcPct val="150000"/>
              </a:lnSpc>
              <a:buFont typeface="Arial" panose="020B0604020202020204" pitchFamily="34" charset="0"/>
              <a:buChar char="•"/>
            </a:pPr>
            <a:r>
              <a:rPr lang="en-IN" sz="2000" b="1" dirty="0"/>
              <a:t>Conditional Statements: </a:t>
            </a:r>
            <a:r>
              <a:rPr lang="en-IN" sz="2000" dirty="0"/>
              <a:t>The </a:t>
            </a:r>
            <a:r>
              <a:rPr lang="en-US" sz="2000" dirty="0"/>
              <a:t>game provides feedback based on the player's guess, such as "too high" or "too low." This requires the use of </a:t>
            </a:r>
            <a:r>
              <a:rPr lang="en-IN" sz="2000" dirty="0"/>
              <a:t>conditional statements </a:t>
            </a:r>
            <a:r>
              <a:rPr lang="en-IN" sz="2000" dirty="0" err="1"/>
              <a:t>if,else</a:t>
            </a:r>
            <a:r>
              <a:rPr lang="en-IN" sz="2000" dirty="0"/>
              <a:t> </a:t>
            </a:r>
            <a:r>
              <a:rPr lang="en-IN" sz="2000" dirty="0" err="1"/>
              <a:t>if,else</a:t>
            </a:r>
            <a:r>
              <a:rPr lang="en-IN" sz="2000" dirty="0"/>
              <a:t> </a:t>
            </a:r>
            <a:r>
              <a:rPr lang="en-US" sz="2000" dirty="0"/>
              <a:t>to compare the player's input with the target number.</a:t>
            </a:r>
          </a:p>
          <a:p>
            <a:pPr marL="342900" indent="-342900" algn="just">
              <a:lnSpc>
                <a:spcPct val="150000"/>
              </a:lnSpc>
              <a:buFont typeface="Arial" panose="020B0604020202020204" pitchFamily="34" charset="0"/>
              <a:buChar char="•"/>
            </a:pPr>
            <a:r>
              <a:rPr lang="en-IN" sz="2000" b="1" dirty="0"/>
              <a:t>Input and Output</a:t>
            </a:r>
            <a:r>
              <a:rPr lang="en-US" sz="2000" b="1" dirty="0"/>
              <a:t>: </a:t>
            </a:r>
            <a:r>
              <a:rPr lang="en-US" sz="2000" dirty="0"/>
              <a:t>The player interacts with the game by entering guesses, and the program responds with feedback and the final result.</a:t>
            </a:r>
            <a:endParaRPr lang="en-IN" sz="2000" b="1" dirty="0">
              <a:solidFill>
                <a:srgbClr val="000000"/>
              </a:solidFill>
              <a:latin typeface="Times New Roman" panose="02020603050405020304" pitchFamily="18" charset="0"/>
              <a:cs typeface="Times New Roman" pitchFamily="18" charset="0"/>
            </a:endParaRPr>
          </a:p>
        </p:txBody>
      </p:sp>
      <p:sp>
        <p:nvSpPr>
          <p:cNvPr id="4" name="Rectangle 3">
            <a:extLst>
              <a:ext uri="{FF2B5EF4-FFF2-40B4-BE49-F238E27FC236}">
                <a16:creationId xmlns:a16="http://schemas.microsoft.com/office/drawing/2014/main" id="{A98F6869-CC38-CF0D-FF35-15967AC79DBB}"/>
              </a:ext>
            </a:extLst>
          </p:cNvPr>
          <p:cNvSpPr>
            <a:spLocks noChangeArrowheads="1"/>
          </p:cNvSpPr>
          <p:nvPr/>
        </p:nvSpPr>
        <p:spPr bwMode="auto">
          <a:xfrm>
            <a:off x="0" y="-10772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52F253B0-7179-9611-08CC-0FD2C190F23A}"/>
              </a:ext>
            </a:extLst>
          </p:cNvPr>
          <p:cNvSpPr>
            <a:spLocks noChangeArrowheads="1"/>
          </p:cNvSpPr>
          <p:nvPr/>
        </p:nvSpPr>
        <p:spPr bwMode="auto">
          <a:xfrm>
            <a:off x="0" y="-107722"/>
            <a:ext cx="24237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C0FA6C23-B8CF-FF6C-63C9-2A1AEBFC166D}"/>
              </a:ext>
            </a:extLst>
          </p:cNvPr>
          <p:cNvSpPr>
            <a:spLocks noChangeArrowheads="1"/>
          </p:cNvSpPr>
          <p:nvPr/>
        </p:nvSpPr>
        <p:spPr bwMode="auto">
          <a:xfrm>
            <a:off x="0" y="-107722"/>
            <a:ext cx="24237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71B6920B-3B47-7E00-9448-5BCFD6893ACE}"/>
              </a:ext>
            </a:extLst>
          </p:cNvPr>
          <p:cNvSpPr>
            <a:spLocks noChangeArrowheads="1"/>
          </p:cNvSpPr>
          <p:nvPr/>
        </p:nvSpPr>
        <p:spPr bwMode="auto">
          <a:xfrm>
            <a:off x="0" y="-10772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Date Placeholder 1048658"/>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pic>
        <p:nvPicPr>
          <p:cNvPr id="2097164" name="Picture 5"/>
          <p:cNvPicPr>
            <a:picLocks/>
          </p:cNvPicPr>
          <p:nvPr/>
        </p:nvPicPr>
        <p:blipFill>
          <a:blip r:embed="rId2"/>
          <a:srcRect/>
          <a:stretch>
            <a:fillRect/>
          </a:stretch>
        </p:blipFill>
        <p:spPr>
          <a:xfrm>
            <a:off x="10336212" y="258762"/>
            <a:ext cx="1154112" cy="1103312"/>
          </a:xfrm>
          <a:prstGeom prst="rect">
            <a:avLst/>
          </a:prstGeom>
          <a:noFill/>
          <a:ln>
            <a:noFill/>
          </a:ln>
        </p:spPr>
      </p:pic>
      <p:pic>
        <p:nvPicPr>
          <p:cNvPr id="2097172" name="Picture 3"/>
          <p:cNvPicPr>
            <a:picLocks/>
          </p:cNvPicPr>
          <p:nvPr/>
        </p:nvPicPr>
        <p:blipFill>
          <a:blip r:embed="rId3"/>
          <a:srcRect/>
          <a:stretch>
            <a:fillRect/>
          </a:stretch>
        </p:blipFill>
        <p:spPr>
          <a:xfrm>
            <a:off x="831850" y="214312"/>
            <a:ext cx="1066800" cy="1057275"/>
          </a:xfrm>
          <a:prstGeom prst="rect">
            <a:avLst/>
          </a:prstGeom>
          <a:noFill/>
          <a:ln>
            <a:noFill/>
          </a:ln>
        </p:spPr>
      </p:pic>
      <p:sp>
        <p:nvSpPr>
          <p:cNvPr id="1048672" name="TextBox 1048671"/>
          <p:cNvSpPr txBox="1"/>
          <p:nvPr/>
        </p:nvSpPr>
        <p:spPr>
          <a:xfrm>
            <a:off x="3481120" y="555148"/>
            <a:ext cx="5229760" cy="523220"/>
          </a:xfrm>
          <a:prstGeom prst="rect">
            <a:avLst/>
          </a:prstGeom>
        </p:spPr>
        <p:txBody>
          <a:bodyPr wrap="square" rtlCol="0">
            <a:spAutoFit/>
          </a:bodyPr>
          <a:lstStyle/>
          <a:p>
            <a:r>
              <a:rPr lang="en-US" sz="2800" b="1" dirty="0">
                <a:solidFill>
                  <a:srgbClr val="000000"/>
                </a:solidFill>
                <a:latin typeface="Times New Roman" pitchFamily="18" charset="0"/>
                <a:cs typeface="Times New Roman" pitchFamily="18" charset="0"/>
              </a:rPr>
              <a:t>ARCHITECTURE DIAGRAM </a:t>
            </a:r>
            <a:endParaRPr lang="en-IN" sz="2800" b="1" dirty="0">
              <a:solidFill>
                <a:srgbClr val="000000"/>
              </a:solidFill>
              <a:latin typeface="Times New Roman" pitchFamily="18" charset="0"/>
              <a:cs typeface="Times New Roman" pitchFamily="18" charset="0"/>
            </a:endParaRPr>
          </a:p>
        </p:txBody>
      </p:sp>
      <p:sp>
        <p:nvSpPr>
          <p:cNvPr id="8" name="TextBox 7"/>
          <p:cNvSpPr txBox="1"/>
          <p:nvPr/>
        </p:nvSpPr>
        <p:spPr>
          <a:xfrm>
            <a:off x="5738810" y="5572140"/>
            <a:ext cx="1643074" cy="369332"/>
          </a:xfrm>
          <a:prstGeom prst="rect">
            <a:avLst/>
          </a:prstGeom>
          <a:noFill/>
        </p:spPr>
        <p:txBody>
          <a:bodyPr wrap="square" rtlCol="0">
            <a:spAutoFit/>
          </a:bodyPr>
          <a:lstStyle/>
          <a:p>
            <a:r>
              <a:rPr lang="en-US" dirty="0">
                <a:solidFill>
                  <a:schemeClr val="bg1"/>
                </a:solidFill>
              </a:rPr>
              <a:t>IIIIIIIIIIIIIIIIIII</a:t>
            </a:r>
          </a:p>
        </p:txBody>
      </p:sp>
      <p:sp>
        <p:nvSpPr>
          <p:cNvPr id="10" name="TextBox 9"/>
          <p:cNvSpPr txBox="1"/>
          <p:nvPr/>
        </p:nvSpPr>
        <p:spPr>
          <a:xfrm>
            <a:off x="6096000" y="5572140"/>
            <a:ext cx="500066" cy="646331"/>
          </a:xfrm>
          <a:prstGeom prst="rect">
            <a:avLst/>
          </a:prstGeom>
          <a:noFill/>
        </p:spPr>
        <p:txBody>
          <a:bodyPr wrap="square" rtlCol="0">
            <a:spAutoFit/>
          </a:bodyPr>
          <a:lstStyle/>
          <a:p>
            <a:r>
              <a:rPr lang="en-US" dirty="0">
                <a:solidFill>
                  <a:schemeClr val="bg1"/>
                </a:solidFill>
              </a:rPr>
              <a:t>IIIII</a:t>
            </a:r>
          </a:p>
        </p:txBody>
      </p:sp>
      <p:pic>
        <p:nvPicPr>
          <p:cNvPr id="2" name="Picture 1">
            <a:extLst>
              <a:ext uri="{FF2B5EF4-FFF2-40B4-BE49-F238E27FC236}">
                <a16:creationId xmlns:a16="http://schemas.microsoft.com/office/drawing/2014/main" id="{FC911CF3-F901-AA3A-A4CD-B57739914CD0}"/>
              </a:ext>
            </a:extLst>
          </p:cNvPr>
          <p:cNvPicPr>
            <a:picLocks noChangeAspect="1"/>
          </p:cNvPicPr>
          <p:nvPr/>
        </p:nvPicPr>
        <p:blipFill>
          <a:blip r:embed="rId4"/>
          <a:stretch>
            <a:fillRect/>
          </a:stretch>
        </p:blipFill>
        <p:spPr>
          <a:xfrm>
            <a:off x="2567608" y="1556792"/>
            <a:ext cx="6840760" cy="43846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Date Placeholder 1048659"/>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pic>
        <p:nvPicPr>
          <p:cNvPr id="2097165" name="Picture 5"/>
          <p:cNvPicPr>
            <a:picLocks/>
          </p:cNvPicPr>
          <p:nvPr/>
        </p:nvPicPr>
        <p:blipFill>
          <a:blip r:embed="rId2"/>
          <a:srcRect/>
          <a:stretch>
            <a:fillRect/>
          </a:stretch>
        </p:blipFill>
        <p:spPr>
          <a:xfrm>
            <a:off x="10336212" y="258762"/>
            <a:ext cx="1154112" cy="1103312"/>
          </a:xfrm>
          <a:prstGeom prst="rect">
            <a:avLst/>
          </a:prstGeom>
          <a:noFill/>
          <a:ln>
            <a:noFill/>
          </a:ln>
        </p:spPr>
      </p:pic>
      <p:pic>
        <p:nvPicPr>
          <p:cNvPr id="2097173" name="Picture 3"/>
          <p:cNvPicPr>
            <a:picLocks/>
          </p:cNvPicPr>
          <p:nvPr/>
        </p:nvPicPr>
        <p:blipFill>
          <a:blip r:embed="rId3"/>
          <a:srcRect/>
          <a:stretch>
            <a:fillRect/>
          </a:stretch>
        </p:blipFill>
        <p:spPr>
          <a:xfrm>
            <a:off x="831850" y="214312"/>
            <a:ext cx="1066800" cy="1057275"/>
          </a:xfrm>
          <a:prstGeom prst="rect">
            <a:avLst/>
          </a:prstGeom>
          <a:noFill/>
          <a:ln>
            <a:noFill/>
          </a:ln>
        </p:spPr>
      </p:pic>
      <p:sp>
        <p:nvSpPr>
          <p:cNvPr id="1048673" name="TextBox 1048672"/>
          <p:cNvSpPr txBox="1"/>
          <p:nvPr/>
        </p:nvSpPr>
        <p:spPr>
          <a:xfrm>
            <a:off x="4792712" y="555148"/>
            <a:ext cx="4000000" cy="523220"/>
          </a:xfrm>
          <a:prstGeom prst="rect">
            <a:avLst/>
          </a:prstGeom>
        </p:spPr>
        <p:txBody>
          <a:bodyPr wrap="square" rtlCol="0">
            <a:spAutoFit/>
          </a:bodyPr>
          <a:lstStyle/>
          <a:p>
            <a:r>
              <a:rPr lang="en-US" sz="2800" b="1" dirty="0">
                <a:solidFill>
                  <a:srgbClr val="000000"/>
                </a:solidFill>
                <a:latin typeface="Times New Roman" pitchFamily="18" charset="0"/>
                <a:cs typeface="Times New Roman" pitchFamily="18" charset="0"/>
              </a:rPr>
              <a:t>MODULES</a:t>
            </a:r>
            <a:endParaRPr lang="en-IN" sz="2800" b="1" dirty="0">
              <a:solidFill>
                <a:srgbClr val="000000"/>
              </a:solidFill>
              <a:latin typeface="Times New Roman" pitchFamily="18" charset="0"/>
              <a:cs typeface="Times New Roman" pitchFamily="18" charset="0"/>
            </a:endParaRPr>
          </a:p>
        </p:txBody>
      </p:sp>
      <p:sp>
        <p:nvSpPr>
          <p:cNvPr id="1048674" name="TextBox 1048673"/>
          <p:cNvSpPr txBox="1"/>
          <p:nvPr/>
        </p:nvSpPr>
        <p:spPr>
          <a:xfrm>
            <a:off x="983432" y="1065183"/>
            <a:ext cx="10858576" cy="9002464"/>
          </a:xfrm>
          <a:prstGeom prst="rect">
            <a:avLst/>
          </a:prstGeom>
        </p:spPr>
        <p:txBody>
          <a:bodyPr wrap="square" rtlCol="0">
            <a:spAutoFit/>
          </a:bodyPr>
          <a:lstStyle/>
          <a:p>
            <a:pPr>
              <a:lnSpc>
                <a:spcPct val="150000"/>
              </a:lnSpc>
            </a:pPr>
            <a:endParaRPr lang="en-US" sz="2000" b="1" dirty="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b="1" spc="-10" dirty="0">
                <a:effectLst/>
                <a:latin typeface="Times New Roman" panose="02020603050405020304" pitchFamily="18" charset="0"/>
                <a:ea typeface="Times New Roman" panose="02020603050405020304" pitchFamily="18" charset="0"/>
              </a:rPr>
              <a:t>Game</a:t>
            </a:r>
            <a:r>
              <a:rPr lang="en-US" sz="2000" b="1" spc="-15" dirty="0">
                <a:effectLst/>
                <a:latin typeface="Times New Roman" panose="02020603050405020304" pitchFamily="18" charset="0"/>
                <a:ea typeface="Times New Roman" panose="02020603050405020304" pitchFamily="18" charset="0"/>
              </a:rPr>
              <a:t> </a:t>
            </a:r>
            <a:r>
              <a:rPr lang="en-US" sz="2000" b="1" spc="-10" dirty="0">
                <a:effectLst/>
                <a:latin typeface="Times New Roman" panose="02020603050405020304" pitchFamily="18" charset="0"/>
                <a:ea typeface="Times New Roman" panose="02020603050405020304" pitchFamily="18" charset="0"/>
              </a:rPr>
              <a:t>Initialization</a:t>
            </a:r>
            <a:r>
              <a:rPr lang="en-US" sz="2000" b="1" spc="-5" dirty="0">
                <a:effectLst/>
                <a:latin typeface="Times New Roman" panose="02020603050405020304" pitchFamily="18" charset="0"/>
                <a:ea typeface="Times New Roman" panose="02020603050405020304" pitchFamily="18" charset="0"/>
              </a:rPr>
              <a:t> </a:t>
            </a:r>
            <a:r>
              <a:rPr lang="en-US" sz="2000" b="1" spc="-10" dirty="0">
                <a:effectLst/>
                <a:latin typeface="Times New Roman" panose="02020603050405020304" pitchFamily="18" charset="0"/>
                <a:ea typeface="Times New Roman" panose="02020603050405020304" pitchFamily="18" charset="0"/>
              </a:rPr>
              <a:t>Module: </a:t>
            </a:r>
            <a:r>
              <a:rPr lang="en-US" sz="2000" dirty="0">
                <a:effectLst/>
                <a:latin typeface="Times New Roman" panose="02020603050405020304" pitchFamily="18" charset="0"/>
                <a:ea typeface="Times New Roman" panose="02020603050405020304" pitchFamily="18" charset="0"/>
              </a:rPr>
              <a:t>Handles the setup of the game, including generating the random number,</a:t>
            </a:r>
            <a:r>
              <a:rPr lang="en-US" sz="2000" spc="-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initializing</a:t>
            </a:r>
            <a:r>
              <a:rPr lang="en-US" sz="2000" spc="-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variables</a:t>
            </a:r>
            <a:r>
              <a:rPr lang="en-US" sz="2000" spc="-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like</a:t>
            </a:r>
            <a:r>
              <a:rPr lang="en-US" sz="2000" spc="-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number</a:t>
            </a:r>
            <a:r>
              <a:rPr lang="en-US" sz="2000" spc="-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attempts,</a:t>
            </a:r>
            <a:r>
              <a:rPr lang="en-US" sz="2000" spc="-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setting</a:t>
            </a:r>
            <a:r>
              <a:rPr lang="en-US" sz="2000" spc="-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9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difficulty level based on user selection.</a:t>
            </a:r>
          </a:p>
          <a:p>
            <a:pPr marL="285750" indent="-285750">
              <a:lnSpc>
                <a:spcPct val="150000"/>
              </a:lnSpc>
              <a:buFont typeface="Arial" panose="020B0604020202020204" pitchFamily="34" charset="0"/>
              <a:buChar char="•"/>
            </a:pPr>
            <a:r>
              <a:rPr lang="en-US" sz="2000" b="1" spc="0" dirty="0">
                <a:effectLst/>
                <a:latin typeface="Times New Roman" panose="02020603050405020304" pitchFamily="18" charset="0"/>
                <a:ea typeface="Times New Roman" panose="02020603050405020304" pitchFamily="18" charset="0"/>
              </a:rPr>
              <a:t>Input</a:t>
            </a:r>
            <a:r>
              <a:rPr lang="en-US" sz="2000" b="1" spc="-55" dirty="0">
                <a:effectLst/>
                <a:latin typeface="Times New Roman" panose="02020603050405020304" pitchFamily="18" charset="0"/>
                <a:ea typeface="Times New Roman" panose="02020603050405020304" pitchFamily="18" charset="0"/>
              </a:rPr>
              <a:t> </a:t>
            </a:r>
            <a:r>
              <a:rPr lang="en-US" sz="2000" b="1" spc="0" dirty="0">
                <a:effectLst/>
                <a:latin typeface="Times New Roman" panose="02020603050405020304" pitchFamily="18" charset="0"/>
                <a:ea typeface="Times New Roman" panose="02020603050405020304" pitchFamily="18" charset="0"/>
              </a:rPr>
              <a:t>Handling</a:t>
            </a:r>
            <a:r>
              <a:rPr lang="en-US" sz="2000" b="1" spc="-60" dirty="0">
                <a:effectLst/>
                <a:latin typeface="Times New Roman" panose="02020603050405020304" pitchFamily="18" charset="0"/>
                <a:ea typeface="Times New Roman" panose="02020603050405020304" pitchFamily="18" charset="0"/>
              </a:rPr>
              <a:t> </a:t>
            </a:r>
            <a:r>
              <a:rPr lang="en-US" sz="2000" b="1" spc="-10" dirty="0">
                <a:effectLst/>
                <a:latin typeface="Times New Roman" panose="02020603050405020304" pitchFamily="18" charset="0"/>
                <a:ea typeface="Times New Roman" panose="02020603050405020304" pitchFamily="18" charset="0"/>
              </a:rPr>
              <a:t>Module: </a:t>
            </a:r>
            <a:r>
              <a:rPr lang="en-US" sz="2000" dirty="0">
                <a:effectLst/>
                <a:latin typeface="Times New Roman" panose="02020603050405020304" pitchFamily="18" charset="0"/>
                <a:ea typeface="Times New Roman" panose="02020603050405020304" pitchFamily="18" charset="0"/>
              </a:rPr>
              <a:t>Manages</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player</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interactions</a:t>
            </a:r>
            <a:r>
              <a:rPr lang="en-US" sz="2000" spc="-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by</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accepting</a:t>
            </a:r>
            <a:r>
              <a:rPr lang="en-US" sz="2000" spc="-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guesses</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ensuring input is valid (e.g., within the specified range and numeric).</a:t>
            </a:r>
          </a:p>
          <a:p>
            <a:pPr marL="285750" indent="-285750">
              <a:lnSpc>
                <a:spcPct val="150000"/>
              </a:lnSpc>
              <a:buFont typeface="Arial" panose="020B0604020202020204" pitchFamily="34" charset="0"/>
              <a:buChar char="•"/>
            </a:pPr>
            <a:r>
              <a:rPr lang="en-US" sz="2000" b="1" spc="0" dirty="0">
                <a:effectLst/>
                <a:latin typeface="Times New Roman" panose="02020603050405020304" pitchFamily="18" charset="0"/>
                <a:ea typeface="Times New Roman" panose="02020603050405020304" pitchFamily="18" charset="0"/>
              </a:rPr>
              <a:t>Feedback</a:t>
            </a:r>
            <a:r>
              <a:rPr lang="en-US" sz="2000" b="1" spc="-85" dirty="0">
                <a:effectLst/>
                <a:latin typeface="Times New Roman" panose="02020603050405020304" pitchFamily="18" charset="0"/>
                <a:ea typeface="Times New Roman" panose="02020603050405020304" pitchFamily="18" charset="0"/>
              </a:rPr>
              <a:t> </a:t>
            </a:r>
            <a:r>
              <a:rPr lang="en-US" sz="2000" b="1" spc="0" dirty="0">
                <a:effectLst/>
                <a:latin typeface="Times New Roman" panose="02020603050405020304" pitchFamily="18" charset="0"/>
                <a:ea typeface="Times New Roman" panose="02020603050405020304" pitchFamily="18" charset="0"/>
              </a:rPr>
              <a:t>and</a:t>
            </a:r>
            <a:r>
              <a:rPr lang="en-US" sz="2000" b="1" spc="-65" dirty="0">
                <a:effectLst/>
                <a:latin typeface="Times New Roman" panose="02020603050405020304" pitchFamily="18" charset="0"/>
                <a:ea typeface="Times New Roman" panose="02020603050405020304" pitchFamily="18" charset="0"/>
              </a:rPr>
              <a:t> </a:t>
            </a:r>
            <a:r>
              <a:rPr lang="en-US" sz="2000" b="1" spc="0" dirty="0">
                <a:effectLst/>
                <a:latin typeface="Times New Roman" panose="02020603050405020304" pitchFamily="18" charset="0"/>
                <a:ea typeface="Times New Roman" panose="02020603050405020304" pitchFamily="18" charset="0"/>
              </a:rPr>
              <a:t>Evaluation</a:t>
            </a:r>
            <a:r>
              <a:rPr lang="en-US" sz="2000" b="1" spc="-60" dirty="0">
                <a:effectLst/>
                <a:latin typeface="Times New Roman" panose="02020603050405020304" pitchFamily="18" charset="0"/>
                <a:ea typeface="Times New Roman" panose="02020603050405020304" pitchFamily="18" charset="0"/>
              </a:rPr>
              <a:t> </a:t>
            </a:r>
            <a:r>
              <a:rPr lang="en-US" sz="2000" b="1" spc="-10" dirty="0">
                <a:effectLst/>
                <a:latin typeface="Times New Roman" panose="02020603050405020304" pitchFamily="18" charset="0"/>
                <a:ea typeface="Times New Roman" panose="02020603050405020304" pitchFamily="18" charset="0"/>
              </a:rPr>
              <a:t>Module: </a:t>
            </a:r>
            <a:r>
              <a:rPr lang="en-US" sz="2000" dirty="0">
                <a:effectLst/>
                <a:latin typeface="Times New Roman" panose="02020603050405020304" pitchFamily="18" charset="0"/>
                <a:ea typeface="Times New Roman" panose="02020603050405020304" pitchFamily="18" charset="0"/>
              </a:rPr>
              <a:t>Provides</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feedback</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each</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guess</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evaluates</a:t>
            </a:r>
            <a:r>
              <a:rPr lang="en-US" sz="2000" spc="-7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game</a:t>
            </a:r>
            <a:r>
              <a:rPr lang="en-US" sz="2000" spc="-70"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progress.</a:t>
            </a:r>
          </a:p>
          <a:p>
            <a:pPr marL="285750" indent="-285750">
              <a:lnSpc>
                <a:spcPct val="150000"/>
              </a:lnSpc>
              <a:buFont typeface="Arial" panose="020B0604020202020204" pitchFamily="34" charset="0"/>
              <a:buChar char="•"/>
            </a:pPr>
            <a:r>
              <a:rPr lang="en-US" sz="2000" b="1" spc="0" dirty="0">
                <a:effectLst/>
                <a:latin typeface="Times New Roman" panose="02020603050405020304" pitchFamily="18" charset="0"/>
                <a:ea typeface="Times New Roman" panose="02020603050405020304" pitchFamily="18" charset="0"/>
              </a:rPr>
              <a:t>Difficulty</a:t>
            </a:r>
            <a:r>
              <a:rPr lang="en-US" sz="2000" b="1" spc="-85" dirty="0">
                <a:effectLst/>
                <a:latin typeface="Times New Roman" panose="02020603050405020304" pitchFamily="18" charset="0"/>
                <a:ea typeface="Times New Roman" panose="02020603050405020304" pitchFamily="18" charset="0"/>
              </a:rPr>
              <a:t> </a:t>
            </a:r>
            <a:r>
              <a:rPr lang="en-US" sz="2000" b="1" spc="0" dirty="0">
                <a:effectLst/>
                <a:latin typeface="Times New Roman" panose="02020603050405020304" pitchFamily="18" charset="0"/>
                <a:ea typeface="Times New Roman" panose="02020603050405020304" pitchFamily="18" charset="0"/>
              </a:rPr>
              <a:t>Management</a:t>
            </a:r>
            <a:r>
              <a:rPr lang="en-US" sz="2000" b="1" spc="-70" dirty="0">
                <a:effectLst/>
                <a:latin typeface="Times New Roman" panose="02020603050405020304" pitchFamily="18" charset="0"/>
                <a:ea typeface="Times New Roman" panose="02020603050405020304" pitchFamily="18" charset="0"/>
              </a:rPr>
              <a:t> </a:t>
            </a:r>
            <a:r>
              <a:rPr lang="en-US" sz="2000" b="1" spc="-10" dirty="0">
                <a:effectLst/>
                <a:latin typeface="Times New Roman" panose="02020603050405020304" pitchFamily="18" charset="0"/>
                <a:ea typeface="Times New Roman" panose="02020603050405020304" pitchFamily="18" charset="0"/>
              </a:rPr>
              <a:t>Module: </a:t>
            </a:r>
            <a:r>
              <a:rPr lang="en-US" sz="2000" dirty="0">
                <a:effectLst/>
                <a:latin typeface="Times New Roman" panose="02020603050405020304" pitchFamily="18" charset="0"/>
                <a:ea typeface="Times New Roman" panose="02020603050405020304" pitchFamily="18" charset="0"/>
              </a:rPr>
              <a:t>Manages</a:t>
            </a:r>
            <a:r>
              <a:rPr lang="en-US" sz="2000" spc="-6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7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game</a:t>
            </a:r>
            <a:r>
              <a:rPr lang="en-US" sz="2000" spc="-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settings</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a:t>
            </a:r>
            <a:r>
              <a:rPr lang="en-US" sz="2000" spc="-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different</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difficulty</a:t>
            </a:r>
            <a:r>
              <a:rPr lang="en-US" sz="2000" spc="-7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levels.</a:t>
            </a:r>
          </a:p>
          <a:p>
            <a:pPr marL="285750" indent="-285750">
              <a:lnSpc>
                <a:spcPct val="150000"/>
              </a:lnSpc>
              <a:buFont typeface="Arial" panose="020B0604020202020204" pitchFamily="34" charset="0"/>
              <a:buChar char="•"/>
            </a:pPr>
            <a:r>
              <a:rPr lang="en-US" sz="2000" b="1" spc="0" dirty="0">
                <a:effectLst/>
                <a:latin typeface="Times New Roman" panose="02020603050405020304" pitchFamily="18" charset="0"/>
                <a:ea typeface="Times New Roman" panose="02020603050405020304" pitchFamily="18" charset="0"/>
              </a:rPr>
              <a:t>Replay</a:t>
            </a:r>
            <a:r>
              <a:rPr lang="en-US" sz="2000" b="1" spc="-65" dirty="0">
                <a:effectLst/>
                <a:latin typeface="Times New Roman" panose="02020603050405020304" pitchFamily="18" charset="0"/>
                <a:ea typeface="Times New Roman" panose="02020603050405020304" pitchFamily="18" charset="0"/>
              </a:rPr>
              <a:t> </a:t>
            </a:r>
            <a:r>
              <a:rPr lang="en-US" sz="2000" b="1" spc="0" dirty="0">
                <a:effectLst/>
                <a:latin typeface="Times New Roman" panose="02020603050405020304" pitchFamily="18" charset="0"/>
                <a:ea typeface="Times New Roman" panose="02020603050405020304" pitchFamily="18" charset="0"/>
              </a:rPr>
              <a:t>and</a:t>
            </a:r>
            <a:r>
              <a:rPr lang="en-US" sz="2000" b="1" spc="-55" dirty="0">
                <a:effectLst/>
                <a:latin typeface="Times New Roman" panose="02020603050405020304" pitchFamily="18" charset="0"/>
                <a:ea typeface="Times New Roman" panose="02020603050405020304" pitchFamily="18" charset="0"/>
              </a:rPr>
              <a:t> </a:t>
            </a:r>
            <a:r>
              <a:rPr lang="en-US" sz="2000" b="1" spc="0" dirty="0">
                <a:effectLst/>
                <a:latin typeface="Times New Roman" panose="02020603050405020304" pitchFamily="18" charset="0"/>
                <a:ea typeface="Times New Roman" panose="02020603050405020304" pitchFamily="18" charset="0"/>
              </a:rPr>
              <a:t>Exit</a:t>
            </a:r>
            <a:r>
              <a:rPr lang="en-US" sz="2000" b="1" spc="-35" dirty="0">
                <a:effectLst/>
                <a:latin typeface="Times New Roman" panose="02020603050405020304" pitchFamily="18" charset="0"/>
                <a:ea typeface="Times New Roman" panose="02020603050405020304" pitchFamily="18" charset="0"/>
              </a:rPr>
              <a:t> </a:t>
            </a:r>
            <a:r>
              <a:rPr lang="en-US" sz="2000" b="1" spc="-10" dirty="0">
                <a:effectLst/>
                <a:latin typeface="Times New Roman" panose="02020603050405020304" pitchFamily="18" charset="0"/>
                <a:ea typeface="Times New Roman" panose="02020603050405020304" pitchFamily="18" charset="0"/>
              </a:rPr>
              <a:t>Module: </a:t>
            </a:r>
            <a:r>
              <a:rPr lang="en-US" sz="2000" dirty="0">
                <a:effectLst/>
                <a:latin typeface="Times New Roman" panose="02020603050405020304" pitchFamily="18" charset="0"/>
                <a:ea typeface="Times New Roman" panose="02020603050405020304" pitchFamily="18" charset="0"/>
              </a:rPr>
              <a:t>Provides</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options</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players</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replay</a:t>
            </a:r>
            <a:r>
              <a:rPr lang="en-US" sz="2000" spc="-4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game</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or</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exit</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after</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a:t>
            </a:r>
            <a:r>
              <a:rPr lang="en-US" sz="2000" spc="-55" dirty="0">
                <a:effectLst/>
                <a:latin typeface="Times New Roman" panose="02020603050405020304" pitchFamily="18" charset="0"/>
                <a:ea typeface="Times New Roman" panose="02020603050405020304" pitchFamily="18" charset="0"/>
              </a:rPr>
              <a:t> </a:t>
            </a:r>
            <a:r>
              <a:rPr lang="en-US" sz="2000" spc="-10" dirty="0">
                <a:effectLst/>
                <a:latin typeface="Times New Roman" panose="02020603050405020304" pitchFamily="18" charset="0"/>
                <a:ea typeface="Times New Roman" panose="02020603050405020304" pitchFamily="18" charset="0"/>
              </a:rPr>
              <a:t>round.</a:t>
            </a:r>
            <a:endParaRPr lang="en-IN" sz="2000" dirty="0">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pPr>
            <a:endParaRPr lang="en-IN" sz="1800" b="1" spc="0" dirty="0">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pPr>
            <a:endParaRPr lang="en-IN" sz="2000" b="1" dirty="0">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pPr>
            <a:endParaRPr lang="en-IN" sz="2000" b="1" spc="0" dirty="0">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pPr>
            <a:endParaRPr lang="en-IN" sz="2000" b="1" dirty="0">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pPr>
            <a:endParaRPr lang="en-IN" sz="2000" b="1" spc="0" dirty="0">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pPr>
            <a:endParaRPr lang="en-IN" sz="2000" b="1" dirty="0">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pPr>
            <a:endParaRPr lang="en-IN" sz="1800" b="1" spc="0" dirty="0">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pPr>
            <a:endParaRPr lang="en-US" sz="2000" b="1" dirty="0">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pPr>
            <a:endParaRPr lang="en-IN" sz="1800" b="1" spc="0" dirty="0">
              <a:effectLst/>
              <a:latin typeface="Times New Roman" panose="02020603050405020304" pitchFamily="18" charset="0"/>
              <a:ea typeface="Times New Roman" panose="02020603050405020304" pitchFamily="18" charset="0"/>
            </a:endParaRPr>
          </a:p>
          <a:p>
            <a:pPr>
              <a:lnSpc>
                <a:spcPct val="150000"/>
              </a:lnSpc>
            </a:pPr>
            <a:endParaRPr lang="en-IN" sz="2000" dirty="0">
              <a:solidFill>
                <a:srgbClr val="000000"/>
              </a:solidFill>
              <a:latin typeface="Times New Roman" panose="02020603050405020304" pitchFamily="18" charset="0"/>
              <a:cs typeface="Times New Roman" pitchFamily="18" charset="0"/>
            </a:endParaRP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Date Placeholder 1048660"/>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dirty="0">
                <a:solidFill>
                  <a:srgbClr val="8B8B8B"/>
                </a:solidFill>
                <a:latin typeface="Calibri" pitchFamily="34" charset="0"/>
                <a:ea typeface="DejaVu Sans"/>
              </a:rPr>
              <a:t>2/7/20</a:t>
            </a:r>
          </a:p>
        </p:txBody>
      </p:sp>
      <p:pic>
        <p:nvPicPr>
          <p:cNvPr id="2097166" name="Picture 5"/>
          <p:cNvPicPr>
            <a:picLocks/>
          </p:cNvPicPr>
          <p:nvPr/>
        </p:nvPicPr>
        <p:blipFill>
          <a:blip r:embed="rId2"/>
          <a:srcRect/>
          <a:stretch>
            <a:fillRect/>
          </a:stretch>
        </p:blipFill>
        <p:spPr>
          <a:xfrm>
            <a:off x="10336212" y="258762"/>
            <a:ext cx="1154112" cy="1103312"/>
          </a:xfrm>
          <a:prstGeom prst="rect">
            <a:avLst/>
          </a:prstGeom>
          <a:noFill/>
          <a:ln>
            <a:noFill/>
          </a:ln>
        </p:spPr>
      </p:pic>
      <p:pic>
        <p:nvPicPr>
          <p:cNvPr id="2097174" name="Picture 3"/>
          <p:cNvPicPr>
            <a:picLocks/>
          </p:cNvPicPr>
          <p:nvPr/>
        </p:nvPicPr>
        <p:blipFill>
          <a:blip r:embed="rId3"/>
          <a:srcRect/>
          <a:stretch>
            <a:fillRect/>
          </a:stretch>
        </p:blipFill>
        <p:spPr>
          <a:xfrm>
            <a:off x="831850" y="214312"/>
            <a:ext cx="1066800" cy="1057275"/>
          </a:xfrm>
          <a:prstGeom prst="rect">
            <a:avLst/>
          </a:prstGeom>
          <a:noFill/>
          <a:ln>
            <a:noFill/>
          </a:ln>
        </p:spPr>
      </p:pic>
      <p:sp>
        <p:nvSpPr>
          <p:cNvPr id="1048675" name="TextBox 1048674"/>
          <p:cNvSpPr txBox="1"/>
          <p:nvPr/>
        </p:nvSpPr>
        <p:spPr>
          <a:xfrm>
            <a:off x="4667240" y="571480"/>
            <a:ext cx="4000000" cy="523220"/>
          </a:xfrm>
          <a:prstGeom prst="rect">
            <a:avLst/>
          </a:prstGeom>
        </p:spPr>
        <p:txBody>
          <a:bodyPr wrap="square" rtlCol="0">
            <a:spAutoFit/>
          </a:bodyPr>
          <a:lstStyle/>
          <a:p>
            <a:r>
              <a:rPr lang="en-US" sz="2800" b="1" dirty="0">
                <a:solidFill>
                  <a:srgbClr val="000000"/>
                </a:solidFill>
                <a:latin typeface="Times New Roman" pitchFamily="18" charset="0"/>
                <a:cs typeface="Times New Roman" pitchFamily="18" charset="0"/>
              </a:rPr>
              <a:t>MERITS </a:t>
            </a:r>
            <a:endParaRPr lang="en-IN" sz="2800" b="1" dirty="0">
              <a:solidFill>
                <a:srgbClr val="000000"/>
              </a:solidFill>
              <a:latin typeface="Times New Roman" pitchFamily="18" charset="0"/>
              <a:cs typeface="Times New Roman" pitchFamily="18" charset="0"/>
            </a:endParaRPr>
          </a:p>
        </p:txBody>
      </p:sp>
      <p:sp>
        <p:nvSpPr>
          <p:cNvPr id="1048676" name="TextBox 1048675"/>
          <p:cNvSpPr txBox="1"/>
          <p:nvPr/>
        </p:nvSpPr>
        <p:spPr>
          <a:xfrm>
            <a:off x="1199456" y="1486134"/>
            <a:ext cx="10658474" cy="4539191"/>
          </a:xfrm>
          <a:prstGeom prst="rect">
            <a:avLst/>
          </a:prstGeom>
        </p:spPr>
        <p:txBody>
          <a:bodyPr wrap="square" rtlCol="0">
            <a:spAutoFit/>
          </a:bodyPr>
          <a:lstStyle/>
          <a:p>
            <a:pPr>
              <a:lnSpc>
                <a:spcPct val="150000"/>
              </a:lnSpc>
              <a:buFont typeface="Wingdings" pitchFamily="2" charset="2"/>
              <a:buChar char="v"/>
            </a:pPr>
            <a:r>
              <a:rPr lang="en-US" sz="2800" b="1" dirty="0">
                <a:latin typeface="Times New Roman" panose="02020603050405020304" pitchFamily="18" charset="0"/>
                <a:cs typeface="Times New Roman" panose="02020603050405020304" pitchFamily="18" charset="0"/>
              </a:rPr>
              <a:t>Event Organization:</a:t>
            </a:r>
            <a:r>
              <a:rPr lang="en-US" sz="2800" dirty="0">
                <a:latin typeface="Times New Roman" panose="02020603050405020304" pitchFamily="18" charset="0"/>
                <a:cs typeface="Times New Roman" panose="02020603050405020304" pitchFamily="18" charset="0"/>
              </a:rPr>
              <a:t> Simplifies planning and managing alumni events.</a:t>
            </a:r>
          </a:p>
          <a:p>
            <a:pPr>
              <a:lnSpc>
                <a:spcPct val="150000"/>
              </a:lnSpc>
              <a:buFont typeface="Wingdings" pitchFamily="2" charset="2"/>
              <a:buChar char="v"/>
            </a:pPr>
            <a:r>
              <a:rPr lang="en-US" sz="2800" b="1" dirty="0">
                <a:latin typeface="Times New Roman" panose="02020603050405020304" pitchFamily="18" charset="0"/>
                <a:cs typeface="Times New Roman" panose="02020603050405020304" pitchFamily="18" charset="0"/>
              </a:rPr>
              <a:t>Networking:</a:t>
            </a:r>
            <a:r>
              <a:rPr lang="en-US" sz="2800" dirty="0">
                <a:latin typeface="Times New Roman" panose="02020603050405020304" pitchFamily="18" charset="0"/>
                <a:cs typeface="Times New Roman" panose="02020603050405020304" pitchFamily="18" charset="0"/>
              </a:rPr>
              <a:t> Helps alumni connect for job opportunities and mentorship.</a:t>
            </a:r>
          </a:p>
          <a:p>
            <a:pPr>
              <a:lnSpc>
                <a:spcPct val="150000"/>
              </a:lnSpc>
              <a:buFont typeface="Wingdings" pitchFamily="2" charset="2"/>
              <a:buChar char="v"/>
            </a:pPr>
            <a:r>
              <a:rPr lang="en-US" sz="2800" b="1" dirty="0">
                <a:latin typeface="Times New Roman" panose="02020603050405020304" pitchFamily="18" charset="0"/>
                <a:cs typeface="Times New Roman" panose="02020603050405020304" pitchFamily="18" charset="0"/>
              </a:rPr>
              <a:t>Easy Communication:</a:t>
            </a:r>
            <a:r>
              <a:rPr lang="en-US" sz="2800" dirty="0">
                <a:latin typeface="Times New Roman" panose="02020603050405020304" pitchFamily="18" charset="0"/>
                <a:cs typeface="Times New Roman" panose="02020603050405020304" pitchFamily="18" charset="0"/>
              </a:rPr>
              <a:t> Makes it easier for alumni and the institution to stay in touch.</a:t>
            </a:r>
          </a:p>
          <a:p>
            <a:pPr>
              <a:lnSpc>
                <a:spcPct val="150000"/>
              </a:lnSpc>
              <a:buFont typeface="Wingdings" pitchFamily="2" charset="2"/>
              <a:buChar char="v"/>
            </a:pPr>
            <a:r>
              <a:rPr lang="en-US" sz="2800" b="1" dirty="0">
                <a:latin typeface="Times New Roman" panose="02020603050405020304" pitchFamily="18" charset="0"/>
                <a:cs typeface="Times New Roman" panose="02020603050405020304" pitchFamily="18" charset="0"/>
              </a:rPr>
              <a:t>Data Storage:</a:t>
            </a:r>
            <a:r>
              <a:rPr lang="en-US" sz="2800" dirty="0">
                <a:latin typeface="Times New Roman" panose="02020603050405020304" pitchFamily="18" charset="0"/>
                <a:cs typeface="Times New Roman" panose="02020603050405020304" pitchFamily="18" charset="0"/>
              </a:rPr>
              <a:t> Keeps alumni information organized and accessible.</a:t>
            </a:r>
            <a:endParaRPr lang="en-IN" sz="2800" dirty="0">
              <a:solidFill>
                <a:srgbClr val="000000"/>
              </a:solidFill>
              <a:latin typeface="Times New Roman" panose="02020603050405020304"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extraClrScheme>
    <a:extraClrScheme>
      <a:clrScheme name="Default Color Scheme 2">
        <a:dk1>
          <a:srgbClr val="FFFFFF"/>
        </a:dk1>
        <a:lt1>
          <a:srgbClr val="0000FF"/>
        </a:lt1>
        <a:dk2>
          <a:srgbClr val="000000"/>
        </a:dk2>
        <a:lt2>
          <a:srgbClr val="FFFF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extraClrScheme>
    <a:extraClrScheme>
      <a:clrScheme name="Default Color Scheme 3">
        <a:dk1>
          <a:srgbClr val="000000"/>
        </a:dk1>
        <a:lt1>
          <a:srgbClr val="FFFFCC"/>
        </a:lt1>
        <a:dk2>
          <a:srgbClr val="6666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extraClrScheme>
    <a:extraClrScheme>
      <a:clrScheme name="Default Color Scheme 4">
        <a:dk1>
          <a:srgbClr val="000000"/>
        </a:dk1>
        <a:lt1>
          <a:srgbClr val="FFFFFF"/>
        </a:lt1>
        <a:dk2>
          <a:srgbClr val="333333"/>
        </a:dk2>
        <a:lt2>
          <a:srgbClr val="000000"/>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extraClrScheme>
    <a:extraClrScheme>
      <a:clrScheme name="Default Color Scheme 5">
        <a:dk1>
          <a:srgbClr val="000000"/>
        </a:dk1>
        <a:lt1>
          <a:srgbClr val="FFFFFF"/>
        </a:lt1>
        <a:dk2>
          <a:srgbClr val="808080"/>
        </a:dk2>
        <a:lt2>
          <a:srgbClr val="00000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extraClrScheme>
    <a:extraClrScheme>
      <a:clrScheme name="Default Color Scheme 6">
        <a:dk1>
          <a:srgbClr val="000000"/>
        </a:dk1>
        <a:lt1>
          <a:srgbClr val="FFFFFF"/>
        </a:lt1>
        <a:dk2>
          <a:srgbClr val="808080"/>
        </a:dk2>
        <a:lt2>
          <a:srgbClr val="00000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extraClrScheme>
    <a:extraClrScheme>
      <a:clrScheme name="Default Color Scheme 7">
        <a:dk1>
          <a:srgbClr val="000000"/>
        </a:dk1>
        <a:lt1>
          <a:srgbClr val="FFFFFF"/>
        </a:lt1>
        <a:dk2>
          <a:srgbClr val="808080"/>
        </a:dk2>
        <a:lt2>
          <a:srgbClr val="00000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extraClrScheme>
  </a:extraClrSchemeLst>
</a:theme>
</file>

<file path=ppt/theme/theme2.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extraClrScheme>
    <a:extraClrScheme>
      <a:clrScheme name="Default Color Scheme 2">
        <a:dk1>
          <a:srgbClr val="FFFFFF"/>
        </a:dk1>
        <a:lt1>
          <a:srgbClr val="0000FF"/>
        </a:lt1>
        <a:dk2>
          <a:srgbClr val="000000"/>
        </a:dk2>
        <a:lt2>
          <a:srgbClr val="FFFF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extraClrScheme>
    <a:extraClrScheme>
      <a:clrScheme name="Default Color Scheme 3">
        <a:dk1>
          <a:srgbClr val="000000"/>
        </a:dk1>
        <a:lt1>
          <a:srgbClr val="FFFFCC"/>
        </a:lt1>
        <a:dk2>
          <a:srgbClr val="6666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extraClrScheme>
    <a:extraClrScheme>
      <a:clrScheme name="Default Color Scheme 4">
        <a:dk1>
          <a:srgbClr val="000000"/>
        </a:dk1>
        <a:lt1>
          <a:srgbClr val="FFFFFF"/>
        </a:lt1>
        <a:dk2>
          <a:srgbClr val="333333"/>
        </a:dk2>
        <a:lt2>
          <a:srgbClr val="000000"/>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extraClrScheme>
    <a:extraClrScheme>
      <a:clrScheme name="Default Color Scheme 5">
        <a:dk1>
          <a:srgbClr val="000000"/>
        </a:dk1>
        <a:lt1>
          <a:srgbClr val="FFFFFF"/>
        </a:lt1>
        <a:dk2>
          <a:srgbClr val="808080"/>
        </a:dk2>
        <a:lt2>
          <a:srgbClr val="00000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extraClrScheme>
    <a:extraClrScheme>
      <a:clrScheme name="Default Color Scheme 6">
        <a:dk1>
          <a:srgbClr val="000000"/>
        </a:dk1>
        <a:lt1>
          <a:srgbClr val="FFFFFF"/>
        </a:lt1>
        <a:dk2>
          <a:srgbClr val="808080"/>
        </a:dk2>
        <a:lt2>
          <a:srgbClr val="00000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extraClrScheme>
    <a:extraClrScheme>
      <a:clrScheme name="Default Color Scheme 7">
        <a:dk1>
          <a:srgbClr val="000000"/>
        </a:dk1>
        <a:lt1>
          <a:srgbClr val="FFFFFF"/>
        </a:lt1>
        <a:dk2>
          <a:srgbClr val="808080"/>
        </a:dk2>
        <a:lt2>
          <a:srgbClr val="00000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766</Words>
  <Application>Microsoft Office PowerPoint</Application>
  <PresentationFormat>Widescreen</PresentationFormat>
  <Paragraphs>93</Paragraphs>
  <Slides>14</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Narrow</vt:lpstr>
      <vt:lpstr>Calibri</vt:lpstr>
      <vt:lpstr>Calibri Light</vt:lpstr>
      <vt:lpstr>Times New Roman</vt:lpstr>
      <vt:lpstr>Wingdings</vt:lpstr>
      <vt:lpstr>Office 主题</vt:lpstr>
      <vt:lpstr>Office 主题</vt:lpstr>
      <vt:lpstr>PowerPoint Presentation</vt:lpstr>
      <vt:lpstr>PRESENTATION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Prithika Arumugam</dc:creator>
  <cp:lastModifiedBy>TEJES SHREE J</cp:lastModifiedBy>
  <cp:revision>6</cp:revision>
  <dcterms:created xsi:type="dcterms:W3CDTF">2018-05-03T02:54:28Z</dcterms:created>
  <dcterms:modified xsi:type="dcterms:W3CDTF">2024-12-04T15:21:57Z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yperlinksChanged">
    <vt:bool>false</vt:bool>
  </property>
  <property fmtid="{D5CDD505-2E9C-101B-9397-08002B2CF9AE}" pid="4" name="LinksUpToDate">
    <vt:bool>false</vt:bool>
  </property>
  <property fmtid="{D5CDD505-2E9C-101B-9397-08002B2CF9AE}" pid="5" name="PresentationFormat">
    <vt:lpwstr>On-screen Show (4:3)</vt:lpwstr>
  </property>
  <property fmtid="{D5CDD505-2E9C-101B-9397-08002B2CF9AE}" pid="6" name="ScaleCrop">
    <vt:bool>false</vt:bool>
  </property>
  <property fmtid="{D5CDD505-2E9C-101B-9397-08002B2CF9AE}" pid="7" name="ShareDoc">
    <vt:bool>false</vt:bool>
  </property>
  <property fmtid="{D5CDD505-2E9C-101B-9397-08002B2CF9AE}" pid="8" name="ICV">
    <vt:lpwstr>a5e6e941ca004e2d8c2ce197a09aac39</vt:lpwstr>
  </property>
</Properties>
</file>