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en-GB"/>
          </a:p>
        </p:txBody>
      </p:sp>
      <p:pic>
        <p:nvPicPr>
          <p:cNvPr id="4" name="Picture 3" descr="WhatsApp Image 2024-11-21 at 10.50.34_87e0d8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88265"/>
            <a:ext cx="12193270" cy="6946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b="1">
                <a:latin typeface="Courier New" panose="02070309020205020404" charset="0"/>
                <a:cs typeface="Courier New" panose="02070309020205020404" charset="0"/>
                <a:sym typeface="+mn-ea"/>
              </a:rPr>
              <a:t>Team Members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GB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en-GB">
                <a:solidFill>
                  <a:schemeClr val="bg1"/>
                </a:solidFill>
              </a:rPr>
              <a:t>Pratham Raj</a:t>
            </a:r>
            <a:endParaRPr lang="en-US" altLang="en-GB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en-GB">
                <a:solidFill>
                  <a:schemeClr val="bg1"/>
                </a:solidFill>
              </a:rPr>
              <a:t>Tashon</a:t>
            </a:r>
            <a:endParaRPr lang="en-US" altLang="en-GB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en-GB">
                <a:solidFill>
                  <a:schemeClr val="bg1"/>
                </a:solidFill>
              </a:rPr>
              <a:t>Tejashwar Reddy</a:t>
            </a:r>
            <a:endParaRPr lang="en-US" altLang="en-GB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en-GB">
                <a:solidFill>
                  <a:schemeClr val="bg1"/>
                </a:solidFill>
              </a:rPr>
              <a:t>Aniket(Sky Neon)</a:t>
            </a:r>
            <a:endParaRPr lang="en-US" altLang="en-GB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b="1">
                <a:latin typeface="Courier New" panose="02070309020205020404" charset="0"/>
                <a:cs typeface="Courier New" panose="02070309020205020404" charset="0"/>
              </a:rPr>
              <a:t>Who Is Our Customer?</a:t>
            </a:r>
            <a:endParaRPr lang="en-US" altLang="en-GB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>
                <a:solidFill>
                  <a:schemeClr val="bg1"/>
                </a:solidFill>
              </a:rPr>
              <a:t>Nano-Entrepreneurs , </a:t>
            </a:r>
            <a:r>
              <a:rPr lang="en-US" altLang="en-GB">
                <a:solidFill>
                  <a:schemeClr val="bg1"/>
                </a:solidFill>
                <a:sym typeface="+mn-ea"/>
              </a:rPr>
              <a:t>Nano-Business owners Incl.  l</a:t>
            </a:r>
            <a:r>
              <a:rPr lang="en-US" altLang="en-GB">
                <a:solidFill>
                  <a:schemeClr val="bg1"/>
                </a:solidFill>
              </a:rPr>
              <a:t>ocal vendors,shopkeepers ,farmers and cobblers. 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People with small-scale business and people with disabilities.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People who are in desperate need of credit or loans for investing in their business and are not able to due to them being under-privileged.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Those people often lack the necessary documents and resort to illegal money lenders who charge high interest rates.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People with poor education and an anaemic source of income.</a:t>
            </a:r>
            <a:endParaRPr lang="en-US" altLang="en-GB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b="1">
                <a:latin typeface="Courier New" panose="02070309020205020404" charset="0"/>
                <a:cs typeface="Courier New" panose="02070309020205020404" charset="0"/>
                <a:sym typeface="+mn-ea"/>
              </a:rPr>
              <a:t>What Is The Problem?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>
                <a:solidFill>
                  <a:schemeClr val="bg1"/>
                </a:solidFill>
              </a:rPr>
              <a:t>Nano-entrepreneurs lack the access to a ribust and formal credit-based loan lending system and are often disapproved due to their lack of financial histories . 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This exclusion restricts and hurdles their growth and financial stability .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The goal was to develop AI blended solutions that use AI’s data gathering, data manipulating and statistical abilites to assess creditworthiness and provide a easy and secure financial system for them to use at their disposal. </a:t>
            </a:r>
            <a:endParaRPr lang="en-US" altLang="en-GB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b="1">
                <a:latin typeface="Courier New" panose="02070309020205020404" charset="0"/>
                <a:cs typeface="Courier New" panose="02070309020205020404" charset="0"/>
                <a:sym typeface="+mn-ea"/>
              </a:rPr>
              <a:t>Our Solution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>
                <a:solidFill>
                  <a:schemeClr val="bg1"/>
                </a:solidFill>
              </a:rPr>
              <a:t>We addressed the challenge of limited documentation among nano-entrepreneurs by using reference datasets from multiple credit- loan banks and creating our own custom dataset.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This dataset is built by estimating missing information through data derived from surveys and census records and other public archives.By integrating this data we can construct a comprehensive profile for individuals who lack essential financial records.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Our AI-driven solution analyses these datasets using transaction patterns ,business performance inidicators - to predict creditworthiness</a:t>
            </a:r>
            <a:endParaRPr lang="en-US" altLang="en-GB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 b="1">
                <a:latin typeface="Courier New" panose="02070309020205020404" charset="0"/>
                <a:cs typeface="Courier New" panose="02070309020205020404" charset="0"/>
                <a:sym typeface="+mn-ea"/>
              </a:rPr>
              <a:t>Future Potential And Development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>
                <a:solidFill>
                  <a:schemeClr val="bg1"/>
                </a:solidFill>
              </a:rPr>
              <a:t>1. Potential: AI-driven credit sytem can provide financial inclusions to millions of nano-entrepreneurs using alternative data.</a:t>
            </a:r>
            <a:endParaRPr lang="en-US" altLang="en-GB">
              <a:solidFill>
                <a:schemeClr val="bg1"/>
              </a:solidFill>
            </a:endParaRPr>
          </a:p>
          <a:p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2. Development: Integration of real-time data and continous learning will enhance accuracy adn adaptability.</a:t>
            </a:r>
            <a:endParaRPr lang="en-US" altLang="en-GB">
              <a:solidFill>
                <a:schemeClr val="bg1"/>
              </a:solidFill>
            </a:endParaRPr>
          </a:p>
          <a:p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3. Customer Ease: A simple mobile app for data management ,credit-tracking, and education will empower users.</a:t>
            </a:r>
            <a:endParaRPr lang="en-US" altLang="en-GB">
              <a:solidFill>
                <a:schemeClr val="bg1"/>
              </a:solidFill>
            </a:endParaRPr>
          </a:p>
          <a:p>
            <a:r>
              <a:rPr lang="en-US" altLang="en-GB">
                <a:solidFill>
                  <a:schemeClr val="bg1"/>
                </a:solidFill>
              </a:rPr>
              <a:t>4. Improvments: Focus on data privay , AI fairness and expanding data sources for more accurate assessmetns. </a:t>
            </a:r>
            <a:endParaRPr lang="en-US" altLang="en-GB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2635" cy="6858635"/>
          </a:xfrm>
        </p:spPr>
        <p:txBody>
          <a:bodyPr/>
          <a:p>
            <a:pPr marL="3657600" lvl="8" indent="0" algn="ctr">
              <a:buNone/>
            </a:pPr>
            <a:endParaRPr lang="en-US" altLang="en-GB" sz="88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3657600" lvl="8" indent="0" algn="l">
              <a:buNone/>
            </a:pPr>
            <a:endParaRPr lang="en-US" altLang="en-GB" sz="8800" b="1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3657600" lvl="8" indent="0" algn="just">
              <a:buNone/>
            </a:pPr>
            <a:r>
              <a:rPr lang="en-US" altLang="en-GB" sz="88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Thank You</a:t>
            </a:r>
            <a:endParaRPr lang="en-US" altLang="en-GB" sz="8800">
              <a:solidFill>
                <a:schemeClr val="bg1"/>
              </a:solidFill>
            </a:endParaRPr>
          </a:p>
          <a:p>
            <a:pPr marL="3657600" lvl="8" indent="0">
              <a:buNone/>
            </a:pPr>
            <a:r>
              <a:rPr lang="en-US" altLang="en-GB" sz="8800"/>
              <a:t> </a:t>
            </a:r>
            <a:endParaRPr lang="en-US" altLang="en-GB" sz="8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2109</Words>
  <Application>WPS Presentation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Bahnschrift Light</vt:lpstr>
      <vt:lpstr>Bahnschrift Light Condensed</vt:lpstr>
      <vt:lpstr>Bahnschrift SemiBold</vt:lpstr>
      <vt:lpstr>Bahnschrift SemiBold Condensed</vt:lpstr>
      <vt:lpstr>Bahnschrift SemiBold SemiConden</vt:lpstr>
      <vt:lpstr>Bahnschrift</vt:lpstr>
      <vt:lpstr>Bahnschrift SemiLight</vt:lpstr>
      <vt:lpstr>Bahnschrift SemiCondensed</vt:lpstr>
      <vt:lpstr>Cambria</vt:lpstr>
      <vt:lpstr>Cascadia Code</vt:lpstr>
      <vt:lpstr>Cascadia Code Light</vt:lpstr>
      <vt:lpstr>Cascadia Mono Light</vt:lpstr>
      <vt:lpstr>Cascadia Mono SemiLight</vt:lpstr>
      <vt:lpstr>Cascadia Mono SemiBold</vt:lpstr>
      <vt:lpstr>Consolas</vt:lpstr>
      <vt:lpstr>Corbel Light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Tashon</dc:creator>
  <cp:lastModifiedBy>Tashon</cp:lastModifiedBy>
  <cp:revision>1</cp:revision>
  <dcterms:created xsi:type="dcterms:W3CDTF">2024-11-21T06:02:40Z</dcterms:created>
  <dcterms:modified xsi:type="dcterms:W3CDTF">2024-11-21T06:02:40Z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BFA83F24FB2B4AB095E0BE630D855B88_11</vt:lpwstr>
  </property>
  <property fmtid="{D5CDD505-2E9C-101B-9397-08002B2CF9AE}" pid="3" name="KSOProductBuildVer">
    <vt:lpwstr>2057-12.2.0.18639</vt:lpwstr>
  </property>
</Properties>
</file>