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13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3B31-4042-2616-A4AD-CC34A605E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834A7-387A-C024-9D90-3384CA670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F2DB0-12EF-EE93-4EA9-6D5B6A77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44FF-08AB-453C-A6AC-BB38149CB6E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F62B6-8964-B122-FA98-61BB6CCF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B828B-4975-9487-0314-B9DD7520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13A-F3DF-4ED3-83E0-B8184A38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9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34B1-9238-9032-3634-C618EEBB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2E744-D534-3B4F-38EF-1538C78B6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4213-AA1F-F8DB-3A2B-04E9EB00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44FF-08AB-453C-A6AC-BB38149CB6E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C471-66E0-168D-92C9-57D3B463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23FD-1F9B-926D-699F-81F22E89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13A-F3DF-4ED3-83E0-B8184A38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38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A3635-849F-A7A5-DBC8-4FAD9D4FC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5B845-0F98-229B-2DDE-D3815BFDD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2ED05-CC29-67CB-1E55-27E6DD4E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44FF-08AB-453C-A6AC-BB38149CB6E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2861-1A14-C083-3FCA-D7A11228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4CEAE-6373-9E65-8C3A-0E365AA3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13A-F3DF-4ED3-83E0-B8184A38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3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9255-DB4F-3BA9-3FD7-E998AA63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9A8B-FECE-2B40-5D04-62C99F71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A21E-DD5A-9731-46BF-03D4D37A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44FF-08AB-453C-A6AC-BB38149CB6E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1E785-1FFC-4F93-8E95-FB1F3A7A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6E92B-59DB-DA50-745F-845B84C8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13A-F3DF-4ED3-83E0-B8184A38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72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D937-17EC-61D5-76BE-7455BDF0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A5073-8BEC-8394-3A80-6A542098A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5815F-5250-DE5B-6EAC-D1779467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44FF-08AB-453C-A6AC-BB38149CB6E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F354C-DE9F-8588-296E-28CF3C6B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B97F6-B9E0-A50F-8731-573C30AC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13A-F3DF-4ED3-83E0-B8184A38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30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58F9-AB9E-0DF7-18B5-D9FE6B56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FAB0-3A1B-A896-4023-BEBFCF8A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2004E-3F07-8E30-5936-0A1A60BC3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865DD-559B-FE2A-4CE2-07B701C5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44FF-08AB-453C-A6AC-BB38149CB6E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4AED-514C-1AE5-E988-4F060160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39EDE-DB15-00B3-D4E3-CD0E8433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13A-F3DF-4ED3-83E0-B8184A38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78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C305-9F5E-141C-70A4-5EE56B06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AFE40-65AA-05D1-0584-36EBE9A20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BFDE2-9B4C-1B8F-2E80-0AD2584DF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0FDE6-34D0-379A-9ACD-DDDAC1638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D38BC-30BC-51B1-3AB1-0A01DE2FE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1D0F9-E5A6-E698-271C-490537BE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44FF-08AB-453C-A6AC-BB38149CB6E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24771-1BAD-57E2-2784-8740DF0E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18FDC-8F62-F8F6-54BD-2FAFFC6F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13A-F3DF-4ED3-83E0-B8184A38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4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2BD3-A233-BAAC-759D-93C41844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E95A1-8A10-5793-792D-4979BD5D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44FF-08AB-453C-A6AC-BB38149CB6E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9704C-11B1-C8EA-B86D-899AE03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72AC7-9CC0-B8A7-CD5B-D1EF9BF1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13A-F3DF-4ED3-83E0-B8184A38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16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6C821-1A13-1E53-432F-F064106C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44FF-08AB-453C-A6AC-BB38149CB6E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D897C-CD8A-918A-5472-21CD98A8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37034-6A21-7B33-D73A-73EAF385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13A-F3DF-4ED3-83E0-B8184A38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85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E578-F5A7-C2DD-9385-3A06601C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ECAED-7CB7-CFE2-04D0-755E72DC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078B4-95D6-4D44-BA3C-3F4871880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9F340-2849-82B8-C606-759FA365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44FF-08AB-453C-A6AC-BB38149CB6E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FB53C-88F3-CBD9-9768-66DC4463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0567E-782D-84C9-6805-47EC268C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13A-F3DF-4ED3-83E0-B8184A38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56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9B48-CEB9-4AC7-46B2-138C7B47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7E7DC-BAC8-A1F6-FC43-630EF2263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F98E7-C72E-45AC-8B96-623320F8D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DE3D9-D87F-1228-8773-EA6ED7C4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44FF-08AB-453C-A6AC-BB38149CB6E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A57E4-C497-95C4-432E-113D7D36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A070-CF71-49C1-A94D-BE2CC6F7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13A-F3DF-4ED3-83E0-B8184A38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3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B3089-3F81-AA05-4DBD-287011B4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18F57-00CF-07B6-3DCD-849594E29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7138-A022-2593-A4F9-A0B96DF3A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44FF-08AB-453C-A6AC-BB38149CB6E8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283D-9AC8-3845-398F-956B3FAD4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39AD-D43C-6530-60E0-B388ED1B1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313A-F3DF-4ED3-83E0-B8184A381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40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AE158-7B7C-9C28-E7A2-F727682FB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3" name="Rectangle 1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36DF3-DF41-5716-CEC6-7EF00D31B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US" sz="8000"/>
              <a:t>WhatsApp Chat Analysis </a:t>
            </a:r>
            <a:endParaRPr lang="en-IN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A9F68-D864-6BEA-EB53-D0D34C6E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/>
              <a:t>Analyzing the statistical methods  and visualization the text data </a:t>
            </a:r>
            <a:endParaRPr lang="en-IN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93281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97D73-410F-FA44-54BB-4C954CC58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9" b="177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28BBB-1870-87E1-2BC3-F8D49A70F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0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FB408DE-3673-C715-2D08-0573BD80A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" b="612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8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E1E1A-115F-43E0-CDD9-FA882E470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3" b="5185"/>
          <a:stretch/>
        </p:blipFill>
        <p:spPr>
          <a:xfrm>
            <a:off x="737464" y="457200"/>
            <a:ext cx="1071707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9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FE05B-4F1E-7E54-D9AB-11E837E89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175B8AA-97E9-B425-FA10-9ABB55873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9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EFBE3-EC51-8BE8-A7D1-390437BDB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2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0FE35-D0D9-3A05-6071-16CEEC68E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5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AA43EF-4E55-EA39-A74C-1A7C29FB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4" b="6725"/>
          <a:stretch/>
        </p:blipFill>
        <p:spPr>
          <a:xfrm>
            <a:off x="457200" y="457200"/>
            <a:ext cx="1127760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5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A2028C-D2F6-3D14-36DC-09C79A273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6" r="7207" b="5638"/>
          <a:stretch/>
        </p:blipFill>
        <p:spPr>
          <a:xfrm>
            <a:off x="457200" y="457200"/>
            <a:ext cx="10464800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7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WhatsApp Chat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Chat Analysis </dc:title>
  <dc:creator>gmpl gmpl</dc:creator>
  <cp:lastModifiedBy>gmpl gmpl</cp:lastModifiedBy>
  <cp:revision>1</cp:revision>
  <dcterms:created xsi:type="dcterms:W3CDTF">2023-01-10T13:15:08Z</dcterms:created>
  <dcterms:modified xsi:type="dcterms:W3CDTF">2023-01-10T13:36:15Z</dcterms:modified>
</cp:coreProperties>
</file>