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E7108-2CC9-44CB-9395-F503EDD91346}" v="85" dt="2022-05-28T19:42:49.192"/>
    <p1510:client id="{8565F809-8BE1-4430-BB30-7B6830D3558D}" v="415" dt="2022-05-28T19:38:14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ITHA NAKKA" userId="b3997c4b1460d474" providerId="Windows Live" clId="Web-{51EE7108-2CC9-44CB-9395-F503EDD91346}"/>
    <pc:docChg chg="addSld modSld">
      <pc:chgData name="TEJITHA NAKKA" userId="b3997c4b1460d474" providerId="Windows Live" clId="Web-{51EE7108-2CC9-44CB-9395-F503EDD91346}" dt="2022-05-28T19:42:49.161" v="66" actId="20577"/>
      <pc:docMkLst>
        <pc:docMk/>
      </pc:docMkLst>
      <pc:sldChg chg="modSp new">
        <pc:chgData name="TEJITHA NAKKA" userId="b3997c4b1460d474" providerId="Windows Live" clId="Web-{51EE7108-2CC9-44CB-9395-F503EDD91346}" dt="2022-05-28T19:41:12.331" v="42" actId="20577"/>
        <pc:sldMkLst>
          <pc:docMk/>
          <pc:sldMk cId="2787254565" sldId="260"/>
        </pc:sldMkLst>
        <pc:spChg chg="mod">
          <ac:chgData name="TEJITHA NAKKA" userId="b3997c4b1460d474" providerId="Windows Live" clId="Web-{51EE7108-2CC9-44CB-9395-F503EDD91346}" dt="2022-05-28T19:40:23.454" v="16" actId="20577"/>
          <ac:spMkLst>
            <pc:docMk/>
            <pc:sldMk cId="2787254565" sldId="260"/>
            <ac:spMk id="2" creationId="{AB25F8E4-ECB9-EDE0-665E-8FF71FF280A3}"/>
          </ac:spMkLst>
        </pc:spChg>
        <pc:spChg chg="mod">
          <ac:chgData name="TEJITHA NAKKA" userId="b3997c4b1460d474" providerId="Windows Live" clId="Web-{51EE7108-2CC9-44CB-9395-F503EDD91346}" dt="2022-05-28T19:41:12.331" v="42" actId="20577"/>
          <ac:spMkLst>
            <pc:docMk/>
            <pc:sldMk cId="2787254565" sldId="260"/>
            <ac:spMk id="3" creationId="{2176CED8-A558-1492-FC68-06288EBE9410}"/>
          </ac:spMkLst>
        </pc:spChg>
      </pc:sldChg>
      <pc:sldChg chg="addSp delSp modSp new mod modClrScheme chgLayout">
        <pc:chgData name="TEJITHA NAKKA" userId="b3997c4b1460d474" providerId="Windows Live" clId="Web-{51EE7108-2CC9-44CB-9395-F503EDD91346}" dt="2022-05-28T19:42:49.161" v="66" actId="20577"/>
        <pc:sldMkLst>
          <pc:docMk/>
          <pc:sldMk cId="3217868737" sldId="261"/>
        </pc:sldMkLst>
        <pc:spChg chg="del">
          <ac:chgData name="TEJITHA NAKKA" userId="b3997c4b1460d474" providerId="Windows Live" clId="Web-{51EE7108-2CC9-44CB-9395-F503EDD91346}" dt="2022-05-28T19:41:27.097" v="44"/>
          <ac:spMkLst>
            <pc:docMk/>
            <pc:sldMk cId="3217868737" sldId="261"/>
            <ac:spMk id="2" creationId="{E9881960-69FB-4682-57E8-DBE622D51425}"/>
          </ac:spMkLst>
        </pc:spChg>
        <pc:spChg chg="del">
          <ac:chgData name="TEJITHA NAKKA" userId="b3997c4b1460d474" providerId="Windows Live" clId="Web-{51EE7108-2CC9-44CB-9395-F503EDD91346}" dt="2022-05-28T19:41:27.097" v="44"/>
          <ac:spMkLst>
            <pc:docMk/>
            <pc:sldMk cId="3217868737" sldId="261"/>
            <ac:spMk id="3" creationId="{FA25360A-3D5A-D5F4-5937-F60ABF9092EE}"/>
          </ac:spMkLst>
        </pc:spChg>
        <pc:spChg chg="add mod">
          <ac:chgData name="TEJITHA NAKKA" userId="b3997c4b1460d474" providerId="Windows Live" clId="Web-{51EE7108-2CC9-44CB-9395-F503EDD91346}" dt="2022-05-28T19:42:49.161" v="66" actId="20577"/>
          <ac:spMkLst>
            <pc:docMk/>
            <pc:sldMk cId="3217868737" sldId="261"/>
            <ac:spMk id="4" creationId="{8BFC4D1E-701F-A43E-719C-EB7FECE961B7}"/>
          </ac:spMkLst>
        </pc:spChg>
      </pc:sldChg>
    </pc:docChg>
  </pc:docChgLst>
  <pc:docChgLst>
    <pc:chgData name="TEJITHA NAKKA" userId="b3997c4b1460d474" providerId="Windows Live" clId="Web-{8565F809-8BE1-4430-BB30-7B6830D3558D}"/>
    <pc:docChg chg="addSld modSld addMainMaster delMainMaster">
      <pc:chgData name="TEJITHA NAKKA" userId="b3997c4b1460d474" providerId="Windows Live" clId="Web-{8565F809-8BE1-4430-BB30-7B6830D3558D}" dt="2022-05-28T19:38:52.656" v="446"/>
      <pc:docMkLst>
        <pc:docMk/>
      </pc:docMkLst>
      <pc:sldChg chg="addSp delSp modSp mod setBg modClrScheme addAnim delAnim delDesignElem chgLayout">
        <pc:chgData name="TEJITHA NAKKA" userId="b3997c4b1460d474" providerId="Windows Live" clId="Web-{8565F809-8BE1-4430-BB30-7B6830D3558D}" dt="2022-05-28T19:37:53.762" v="437" actId="14100"/>
        <pc:sldMkLst>
          <pc:docMk/>
          <pc:sldMk cId="128632686" sldId="256"/>
        </pc:sldMkLst>
        <pc:spChg chg="mod ord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2" creationId="{00000000-0000-0000-0000-000000000000}"/>
          </ac:spMkLst>
        </pc:spChg>
        <pc:spChg chg="mod ord">
          <ac:chgData name="TEJITHA NAKKA" userId="b3997c4b1460d474" providerId="Windows Live" clId="Web-{8565F809-8BE1-4430-BB30-7B6830D3558D}" dt="2022-05-28T19:37:53.762" v="437" actId="14100"/>
          <ac:spMkLst>
            <pc:docMk/>
            <pc:sldMk cId="128632686" sldId="256"/>
            <ac:spMk id="3" creationId="{00000000-0000-0000-0000-000000000000}"/>
          </ac:spMkLst>
        </pc:spChg>
        <pc:spChg chg="add del">
          <ac:chgData name="TEJITHA NAKKA" userId="b3997c4b1460d474" providerId="Windows Live" clId="Web-{8565F809-8BE1-4430-BB30-7B6830D3558D}" dt="2022-05-28T18:31:52.057" v="32"/>
          <ac:spMkLst>
            <pc:docMk/>
            <pc:sldMk cId="128632686" sldId="256"/>
            <ac:spMk id="4" creationId="{BAB145C9-5365-876E-2FC6-1205D55384D6}"/>
          </ac:spMkLst>
        </pc:spChg>
        <pc:spChg chg="add del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5" creationId="{F3B3B6C5-748F-437C-AE76-DB11FEA99E16}"/>
          </ac:spMkLst>
        </pc:spChg>
        <pc:spChg chg="add del">
          <ac:chgData name="TEJITHA NAKKA" userId="b3997c4b1460d474" providerId="Windows Live" clId="Web-{8565F809-8BE1-4430-BB30-7B6830D3558D}" dt="2022-05-28T19:37:10.385" v="431"/>
          <ac:spMkLst>
            <pc:docMk/>
            <pc:sldMk cId="128632686" sldId="256"/>
            <ac:spMk id="6" creationId="{197CEB5D-9BB2-475C-BA8D-AC88BB8C976E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8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10" creationId="{421EDC21-3D08-490A-844B-25347DAF1F87}"/>
          </ac:spMkLst>
        </pc:spChg>
        <pc:spChg chg="add del">
          <ac:chgData name="TEJITHA NAKKA" userId="b3997c4b1460d474" providerId="Windows Live" clId="Web-{8565F809-8BE1-4430-BB30-7B6830D3558D}" dt="2022-05-28T18:32:36.042" v="38"/>
          <ac:spMkLst>
            <pc:docMk/>
            <pc:sldMk cId="128632686" sldId="256"/>
            <ac:spMk id="12" creationId="{B2C335F7-F61C-4EB4-80F2-4B1438FE66BB}"/>
          </ac:spMkLst>
        </pc:spChg>
        <pc:spChg chg="add del">
          <ac:chgData name="TEJITHA NAKKA" userId="b3997c4b1460d474" providerId="Windows Live" clId="Web-{8565F809-8BE1-4430-BB30-7B6830D3558D}" dt="2022-05-28T18:32:43.339" v="40"/>
          <ac:spMkLst>
            <pc:docMk/>
            <pc:sldMk cId="128632686" sldId="256"/>
            <ac:spMk id="15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8:32:43.339" v="40"/>
          <ac:spMkLst>
            <pc:docMk/>
            <pc:sldMk cId="128632686" sldId="256"/>
            <ac:spMk id="18" creationId="{3DD50932-C3D4-4440-8FDD-A1E4098EFA81}"/>
          </ac:spMkLst>
        </pc:spChg>
        <pc:spChg chg="add del">
          <ac:chgData name="TEJITHA NAKKA" userId="b3997c4b1460d474" providerId="Windows Live" clId="Web-{8565F809-8BE1-4430-BB30-7B6830D3558D}" dt="2022-05-28T18:33:09.996" v="42"/>
          <ac:spMkLst>
            <pc:docMk/>
            <pc:sldMk cId="128632686" sldId="256"/>
            <ac:spMk id="20" creationId="{98C10BD4-F3F8-4089-8DB0-71FB15FD9B0D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3" creationId="{7042E876-1D86-41B3-82D3-8D3BDC42ECD9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4" creationId="{B06A0C0E-A057-417A-A48C-495C4E5B4B2B}"/>
          </ac:spMkLst>
        </pc:spChg>
        <pc:spChg chg="add del">
          <ac:chgData name="TEJITHA NAKKA" userId="b3997c4b1460d474" providerId="Windows Live" clId="Web-{8565F809-8BE1-4430-BB30-7B6830D3558D}" dt="2022-05-28T18:33:16.762" v="44"/>
          <ac:spMkLst>
            <pc:docMk/>
            <pc:sldMk cId="128632686" sldId="256"/>
            <ac:spMk id="25" creationId="{2701CFAA-4639-4820-BE69-F25240BFE518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7" creationId="{7A18C9FB-EC4C-4DAE-8F7D-C6E5AF607958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8" creationId="{3B2B1500-BB55-471C-8A9E-67288297ECE1}"/>
          </ac:spMkLst>
        </pc:spChg>
        <pc:spChg chg="add del">
          <ac:chgData name="TEJITHA NAKKA" userId="b3997c4b1460d474" providerId="Windows Live" clId="Web-{8565F809-8BE1-4430-BB30-7B6830D3558D}" dt="2022-05-28T18:33:24.418" v="46"/>
          <ac:spMkLst>
            <pc:docMk/>
            <pc:sldMk cId="128632686" sldId="256"/>
            <ac:spMk id="29" creationId="{3045E22C-A99D-41BB-AF14-EF1B1E745A70}"/>
          </ac:spMkLst>
        </pc:spChg>
        <pc:spChg chg="add del">
          <ac:chgData name="TEJITHA NAKKA" userId="b3997c4b1460d474" providerId="Windows Live" clId="Web-{8565F809-8BE1-4430-BB30-7B6830D3558D}" dt="2022-05-28T18:33:29.950" v="52"/>
          <ac:spMkLst>
            <pc:docMk/>
            <pc:sldMk cId="128632686" sldId="256"/>
            <ac:spMk id="31" creationId="{4A3E5678-E0CE-4EE8-9480-5A05F00FD19B}"/>
          </ac:spMkLst>
        </pc:spChg>
        <pc:spChg chg="add del">
          <ac:chgData name="TEJITHA NAKKA" userId="b3997c4b1460d474" providerId="Windows Live" clId="Web-{8565F809-8BE1-4430-BB30-7B6830D3558D}" dt="2022-05-28T18:33:29.950" v="52"/>
          <ac:spMkLst>
            <pc:docMk/>
            <pc:sldMk cId="128632686" sldId="256"/>
            <ac:spMk id="32" creationId="{3FE8E618-14B9-4DC2-B015-BFA35A046450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4" creationId="{7042E876-1D86-41B3-82D3-8D3BDC42ECD9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5" creationId="{B06A0C0E-A057-417A-A48C-495C4E5B4B2B}"/>
          </ac:spMkLst>
        </pc:spChg>
        <pc:spChg chg="add del">
          <ac:chgData name="TEJITHA NAKKA" userId="b3997c4b1460d474" providerId="Windows Live" clId="Web-{8565F809-8BE1-4430-BB30-7B6830D3558D}" dt="2022-05-28T18:33:33.715" v="54"/>
          <ac:spMkLst>
            <pc:docMk/>
            <pc:sldMk cId="128632686" sldId="256"/>
            <ac:spMk id="36" creationId="{2701CFAA-4639-4820-BE69-F25240BFE518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38" creationId="{7A18C9FB-EC4C-4DAE-8F7D-C6E5AF607958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39" creationId="{3B2B1500-BB55-471C-8A9E-67288297ECE1}"/>
          </ac:spMkLst>
        </pc:spChg>
        <pc:spChg chg="add del">
          <ac:chgData name="TEJITHA NAKKA" userId="b3997c4b1460d474" providerId="Windows Live" clId="Web-{8565F809-8BE1-4430-BB30-7B6830D3558D}" dt="2022-05-28T18:33:46.028" v="56"/>
          <ac:spMkLst>
            <pc:docMk/>
            <pc:sldMk cId="128632686" sldId="256"/>
            <ac:spMk id="40" creationId="{3045E22C-A99D-41BB-AF14-EF1B1E745A70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2" creationId="{E20BB609-EF92-42DB-836C-0699A590B5C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3" creationId="{421EDC21-3D08-490A-844B-25347DAF1F87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28632686" sldId="256"/>
            <ac:spMk id="44" creationId="{B2C335F7-F61C-4EB4-80F2-4B1438FE66BB}"/>
          </ac:spMkLst>
        </pc:spChg>
        <pc:cxnChg chg="add del">
          <ac:chgData name="TEJITHA NAKKA" userId="b3997c4b1460d474" providerId="Windows Live" clId="Web-{8565F809-8BE1-4430-BB30-7B6830D3558D}" dt="2022-05-28T19:37:10.385" v="431"/>
          <ac:cxnSpMkLst>
            <pc:docMk/>
            <pc:sldMk cId="128632686" sldId="256"/>
            <ac:cxnSpMk id="7" creationId="{BB14AD1F-ADD5-46E7-966F-4C0290232FF9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4" creationId="{F7B377DF-E853-42AA-8308-83BC82CE5462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6" creationId="{9465328D-FC88-4444-9E7D-C7609C6ECD96}"/>
          </ac:cxnSpMkLst>
        </pc:cxnChg>
        <pc:cxnChg chg="add del">
          <ac:chgData name="TEJITHA NAKKA" userId="b3997c4b1460d474" providerId="Windows Live" clId="Web-{8565F809-8BE1-4430-BB30-7B6830D3558D}" dt="2022-05-28T18:32:43.339" v="40"/>
          <ac:cxnSpMkLst>
            <pc:docMk/>
            <pc:sldMk cId="128632686" sldId="256"/>
            <ac:cxnSpMk id="17" creationId="{89FC3E32-38DE-4292-939E-1AB1375E4E7B}"/>
          </ac:cxnSpMkLst>
        </pc:cxnChg>
        <pc:cxnChg chg="add del">
          <ac:chgData name="TEJITHA NAKKA" userId="b3997c4b1460d474" providerId="Windows Live" clId="Web-{8565F809-8BE1-4430-BB30-7B6830D3558D}" dt="2022-05-28T18:33:09.996" v="42"/>
          <ac:cxnSpMkLst>
            <pc:docMk/>
            <pc:sldMk cId="128632686" sldId="256"/>
            <ac:cxnSpMk id="21" creationId="{76A5D06F-DF26-4A88-BF73-C1B592E66DF0}"/>
          </ac:cxnSpMkLst>
        </pc:cxn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32.030" v="442"/>
        <pc:sldMkLst>
          <pc:docMk/>
          <pc:sldMk cId="2020689924" sldId="257"/>
        </pc:sldMkLst>
        <pc:spChg chg="mod or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2" creationId="{CEEE1FDC-A95D-37DC-328A-A5269BBAF194}"/>
          </ac:spMkLst>
        </pc:spChg>
        <pc:spChg chg="del mod or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3" creationId="{0E7370D8-C84E-3A1E-7558-8DD6B307DDD7}"/>
          </ac:spMkLst>
        </pc:spChg>
        <pc:spChg chg="add del">
          <ac:chgData name="TEJITHA NAKKA" userId="b3997c4b1460d474" providerId="Windows Live" clId="Web-{8565F809-8BE1-4430-BB30-7B6830D3558D}" dt="2022-05-28T18:39:37.585" v="192"/>
          <ac:spMkLst>
            <pc:docMk/>
            <pc:sldMk cId="2020689924" sldId="257"/>
            <ac:spMk id="8" creationId="{FAA3B297-9683-4E38-89FA-062C53E13F85}"/>
          </ac:spMkLst>
        </pc:spChg>
        <pc:spChg chg="ad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9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8:39:37.585" v="192"/>
          <ac:spMkLst>
            <pc:docMk/>
            <pc:sldMk cId="2020689924" sldId="257"/>
            <ac:spMk id="10" creationId="{5B8D7907-8AB9-4E98-A576-1A13AECEDF3A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5" creationId="{3211A30E-8D3A-44A0-B641-82550989DC4E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7" creationId="{887F59F2-5FBC-40CD-AD35-376AECE49EA6}"/>
          </ac:spMkLst>
        </pc:spChg>
        <pc:spChg chg="add">
          <ac:chgData name="TEJITHA NAKKA" userId="b3997c4b1460d474" providerId="Windows Live" clId="Web-{8565F809-8BE1-4430-BB30-7B6830D3558D}" dt="2022-05-28T19:38:32.030" v="442"/>
          <ac:spMkLst>
            <pc:docMk/>
            <pc:sldMk cId="2020689924" sldId="257"/>
            <ac:spMk id="18" creationId="{A27AE693-58E8-48BC-8ED0-568ABFEABB35}"/>
          </ac:spMkLst>
        </pc:spChg>
        <pc:spChg chg="add del">
          <ac:chgData name="TEJITHA NAKKA" userId="b3997c4b1460d474" providerId="Windows Live" clId="Web-{8565F809-8BE1-4430-BB30-7B6830D3558D}" dt="2022-05-28T18:39:32.163" v="189"/>
          <ac:spMkLst>
            <pc:docMk/>
            <pc:sldMk cId="2020689924" sldId="257"/>
            <ac:spMk id="19" creationId="{A133035C-46AF-4B6B-A264-C0D48C50BA93}"/>
          </ac:spMkLst>
        </pc:spChg>
        <pc:spChg chg="add del">
          <ac:chgData name="TEJITHA NAKKA" userId="b3997c4b1460d474" providerId="Windows Live" clId="Web-{8565F809-8BE1-4430-BB30-7B6830D3558D}" dt="2022-05-28T18:39:37.585" v="191"/>
          <ac:spMkLst>
            <pc:docMk/>
            <pc:sldMk cId="2020689924" sldId="257"/>
            <ac:spMk id="21" creationId="{E1ABDA4C-062F-4E88-A079-2279A6477C12}"/>
          </ac:spMkLst>
        </pc:spChg>
        <pc:spChg chg="add del">
          <ac:chgData name="TEJITHA NAKKA" userId="b3997c4b1460d474" providerId="Windows Live" clId="Web-{8565F809-8BE1-4430-BB30-7B6830D3558D}" dt="2022-05-28T18:39:37.585" v="191"/>
          <ac:spMkLst>
            <pc:docMk/>
            <pc:sldMk cId="2020689924" sldId="257"/>
            <ac:spMk id="22" creationId="{887F59F2-5FBC-40CD-AD35-376AECE49EA6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4" creationId="{AFC769FA-6C65-4D73-90BD-26D4BBE01F6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5" creationId="{F1EDBAD4-CA8E-4A37-A91C-CF0FBC51CD32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2020689924" sldId="257"/>
            <ac:spMk id="26" creationId="{3332E486-3C11-48ED-9E2F-C1EB49204D1A}"/>
          </ac:spMkLst>
        </pc:spChg>
        <pc:grpChg chg="add">
          <ac:chgData name="TEJITHA NAKKA" userId="b3997c4b1460d474" providerId="Windows Live" clId="Web-{8565F809-8BE1-4430-BB30-7B6830D3558D}" dt="2022-05-28T19:38:32.030" v="442"/>
          <ac:grpSpMkLst>
            <pc:docMk/>
            <pc:sldMk cId="2020689924" sldId="257"/>
            <ac:grpSpMk id="11" creationId="{CD02B5D1-60D4-4D5B-AFD9-C986E227431B}"/>
          </ac:grpSpMkLst>
        </pc:grpChg>
        <pc:graphicFrameChg chg="add">
          <ac:chgData name="TEJITHA NAKKA" userId="b3997c4b1460d474" providerId="Windows Live" clId="Web-{8565F809-8BE1-4430-BB30-7B6830D3558D}" dt="2022-05-28T19:38:32.030" v="442"/>
          <ac:graphicFrameMkLst>
            <pc:docMk/>
            <pc:sldMk cId="2020689924" sldId="257"/>
            <ac:graphicFrameMk id="5" creationId="{E6E841C0-3973-8DBD-A3AB-B49866967157}"/>
          </ac:graphicFrameMkLst>
        </pc:graphicFrame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39.171" v="443"/>
        <pc:sldMkLst>
          <pc:docMk/>
          <pc:sldMk cId="182979027" sldId="258"/>
        </pc:sldMkLst>
        <pc:spChg chg="mod or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2" creationId="{51627EFC-4591-7C25-D342-8C120A3D228F}"/>
          </ac:spMkLst>
        </pc:spChg>
        <pc:spChg chg="del mod or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3" creationId="{67AD0BE6-B7EA-E54B-4516-E941077CFB57}"/>
          </ac:spMkLst>
        </pc:spChg>
        <pc:spChg chg="add del">
          <ac:chgData name="TEJITHA NAKKA" userId="b3997c4b1460d474" providerId="Windows Live" clId="Web-{8565F809-8BE1-4430-BB30-7B6830D3558D}" dt="2022-05-28T18:43:08.655" v="271"/>
          <ac:spMkLst>
            <pc:docMk/>
            <pc:sldMk cId="182979027" sldId="258"/>
            <ac:spMk id="8" creationId="{E1ABDA4C-062F-4E88-A079-2279A6477C12}"/>
          </ac:spMkLst>
        </pc:spChg>
        <pc:spChg chg="ad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9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8:43:08.655" v="271"/>
          <ac:spMkLst>
            <pc:docMk/>
            <pc:sldMk cId="182979027" sldId="258"/>
            <ac:spMk id="10" creationId="{887F59F2-5FBC-40CD-AD35-376AECE49EA6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5" creationId="{AFC769FA-6C65-4D73-90BD-26D4BBE01F6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7" creationId="{F1EDBAD4-CA8E-4A37-A91C-CF0FBC51CD32}"/>
          </ac:spMkLst>
        </pc:spChg>
        <pc:spChg chg="add">
          <ac:chgData name="TEJITHA NAKKA" userId="b3997c4b1460d474" providerId="Windows Live" clId="Web-{8565F809-8BE1-4430-BB30-7B6830D3558D}" dt="2022-05-28T19:38:39.171" v="443"/>
          <ac:spMkLst>
            <pc:docMk/>
            <pc:sldMk cId="182979027" sldId="258"/>
            <ac:spMk id="18" creationId="{A27AE693-58E8-48BC-8ED0-568ABFEABB35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82979027" sldId="258"/>
            <ac:spMk id="19" creationId="{3332E486-3C11-48ED-9E2F-C1EB49204D1A}"/>
          </ac:spMkLst>
        </pc:spChg>
        <pc:grpChg chg="add">
          <ac:chgData name="TEJITHA NAKKA" userId="b3997c4b1460d474" providerId="Windows Live" clId="Web-{8565F809-8BE1-4430-BB30-7B6830D3558D}" dt="2022-05-28T19:38:39.171" v="443"/>
          <ac:grpSpMkLst>
            <pc:docMk/>
            <pc:sldMk cId="182979027" sldId="258"/>
            <ac:grpSpMk id="11" creationId="{CD02B5D1-60D4-4D5B-AFD9-C986E227431B}"/>
          </ac:grpSpMkLst>
        </pc:grpChg>
        <pc:graphicFrameChg chg="add">
          <ac:chgData name="TEJITHA NAKKA" userId="b3997c4b1460d474" providerId="Windows Live" clId="Web-{8565F809-8BE1-4430-BB30-7B6830D3558D}" dt="2022-05-28T19:38:39.171" v="443"/>
          <ac:graphicFrameMkLst>
            <pc:docMk/>
            <pc:sldMk cId="182979027" sldId="258"/>
            <ac:graphicFrameMk id="5" creationId="{19AF207C-A792-D6D0-2E84-5CA7154935F5}"/>
          </ac:graphicFrameMkLst>
        </pc:graphicFrameChg>
      </pc:sldChg>
      <pc:sldChg chg="addSp delSp modSp new mod setBg modClrScheme delDesignElem chgLayout">
        <pc:chgData name="TEJITHA NAKKA" userId="b3997c4b1460d474" providerId="Windows Live" clId="Web-{8565F809-8BE1-4430-BB30-7B6830D3558D}" dt="2022-05-28T19:38:52.656" v="446"/>
        <pc:sldMkLst>
          <pc:docMk/>
          <pc:sldMk cId="1704647483" sldId="259"/>
        </pc:sldMkLst>
        <pc:spChg chg="mod ord">
          <ac:chgData name="TEJITHA NAKKA" userId="b3997c4b1460d474" providerId="Windows Live" clId="Web-{8565F809-8BE1-4430-BB30-7B6830D3558D}" dt="2022-05-28T19:38:52.656" v="446"/>
          <ac:spMkLst>
            <pc:docMk/>
            <pc:sldMk cId="1704647483" sldId="259"/>
            <ac:spMk id="2" creationId="{D8EC8950-51CE-0C31-E210-52BCEECCE20E}"/>
          </ac:spMkLst>
        </pc:spChg>
        <pc:spChg chg="del mod">
          <ac:chgData name="TEJITHA NAKKA" userId="b3997c4b1460d474" providerId="Windows Live" clId="Web-{8565F809-8BE1-4430-BB30-7B6830D3558D}" dt="2022-05-28T18:44:12.969" v="296"/>
          <ac:spMkLst>
            <pc:docMk/>
            <pc:sldMk cId="1704647483" sldId="259"/>
            <ac:spMk id="3" creationId="{F03B1445-0DC2-395D-D140-0AC2ABCAD19B}"/>
          </ac:spMkLst>
        </pc:spChg>
        <pc:spChg chg="add del">
          <ac:chgData name="TEJITHA NAKKA" userId="b3997c4b1460d474" providerId="Windows Live" clId="Web-{8565F809-8BE1-4430-BB30-7B6830D3558D}" dt="2022-05-28T18:44:23.610" v="298"/>
          <ac:spMkLst>
            <pc:docMk/>
            <pc:sldMk cId="1704647483" sldId="259"/>
            <ac:spMk id="8" creationId="{F420BC5C-C418-4843-B04B-6918968D0982}"/>
          </ac:spMkLst>
        </pc:spChg>
        <pc:spChg chg="add del">
          <ac:chgData name="TEJITHA NAKKA" userId="b3997c4b1460d474" providerId="Windows Live" clId="Web-{8565F809-8BE1-4430-BB30-7B6830D3558D}" dt="2022-05-28T18:44:23.610" v="298"/>
          <ac:spMkLst>
            <pc:docMk/>
            <pc:sldMk cId="1704647483" sldId="259"/>
            <ac:spMk id="10" creationId="{92BE0106-0C20-465B-A1BE-0BAC2737B1AD}"/>
          </ac:spMkLst>
        </pc:spChg>
        <pc:spChg chg="add del mod ord">
          <ac:chgData name="TEJITHA NAKKA" userId="b3997c4b1460d474" providerId="Windows Live" clId="Web-{8565F809-8BE1-4430-BB30-7B6830D3558D}" dt="2022-05-28T19:38:52.656" v="446"/>
          <ac:spMkLst>
            <pc:docMk/>
            <pc:sldMk cId="1704647483" sldId="259"/>
            <ac:spMk id="14" creationId="{B123B304-8572-B6D1-E21D-EA6F3825301F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704647483" sldId="259"/>
            <ac:spMk id="19" creationId="{FAA3B297-9683-4E38-89FA-062C53E13F85}"/>
          </ac:spMkLst>
        </pc:spChg>
        <pc:spChg chg="add del">
          <ac:chgData name="TEJITHA NAKKA" userId="b3997c4b1460d474" providerId="Windows Live" clId="Web-{8565F809-8BE1-4430-BB30-7B6830D3558D}" dt="2022-05-28T19:38:52.640" v="445"/>
          <ac:spMkLst>
            <pc:docMk/>
            <pc:sldMk cId="1704647483" sldId="259"/>
            <ac:spMk id="20" creationId="{BED1B64B-251E-446A-A285-6626C4EC010D}"/>
          </ac:spMkLst>
        </pc:spChg>
        <pc:spChg chg="add del">
          <ac:chgData name="TEJITHA NAKKA" userId="b3997c4b1460d474" providerId="Windows Live" clId="Web-{8565F809-8BE1-4430-BB30-7B6830D3558D}" dt="2022-05-28T19:36:36.759" v="429"/>
          <ac:spMkLst>
            <pc:docMk/>
            <pc:sldMk cId="1704647483" sldId="259"/>
            <ac:spMk id="21" creationId="{5B8D7907-8AB9-4E98-A576-1A13AECEDF3A}"/>
          </ac:spMkLst>
        </pc:spChg>
        <pc:spChg chg="add del">
          <ac:chgData name="TEJITHA NAKKA" userId="b3997c4b1460d474" providerId="Windows Live" clId="Web-{8565F809-8BE1-4430-BB30-7B6830D3558D}" dt="2022-05-28T19:38:52.640" v="445"/>
          <ac:spMkLst>
            <pc:docMk/>
            <pc:sldMk cId="1704647483" sldId="259"/>
            <ac:spMk id="30" creationId="{A27AE693-58E8-48BC-8ED0-568ABFEABB35}"/>
          </ac:spMkLst>
        </pc:spChg>
        <pc:grpChg chg="add del">
          <ac:chgData name="TEJITHA NAKKA" userId="b3997c4b1460d474" providerId="Windows Live" clId="Web-{8565F809-8BE1-4430-BB30-7B6830D3558D}" dt="2022-05-28T19:38:52.640" v="445"/>
          <ac:grpSpMkLst>
            <pc:docMk/>
            <pc:sldMk cId="1704647483" sldId="259"/>
            <ac:grpSpMk id="22" creationId="{CD02B5D1-60D4-4D5B-AFD9-C986E227431B}"/>
          </ac:grpSpMkLst>
        </pc:grpChg>
        <pc:graphicFrameChg chg="add del mod ord modGraphic">
          <ac:chgData name="TEJITHA NAKKA" userId="b3997c4b1460d474" providerId="Windows Live" clId="Web-{8565F809-8BE1-4430-BB30-7B6830D3558D}" dt="2022-05-28T18:44:19.657" v="297"/>
          <ac:graphicFrameMkLst>
            <pc:docMk/>
            <pc:sldMk cId="1704647483" sldId="259"/>
            <ac:graphicFrameMk id="4" creationId="{7C0F7530-34BE-F909-26AC-9C24795C7F24}"/>
          </ac:graphicFrameMkLst>
        </pc:graphicFrameChg>
        <pc:graphicFrameChg chg="add del">
          <ac:chgData name="TEJITHA NAKKA" userId="b3997c4b1460d474" providerId="Windows Live" clId="Web-{8565F809-8BE1-4430-BB30-7B6830D3558D}" dt="2022-05-28T19:38:52.640" v="445"/>
          <ac:graphicFrameMkLst>
            <pc:docMk/>
            <pc:sldMk cId="1704647483" sldId="259"/>
            <ac:graphicFrameMk id="16" creationId="{25C740C4-CF41-EE4D-C4F8-22C46F9CABFC}"/>
          </ac:graphicFrameMkLst>
        </pc:graphicFrameChg>
        <pc:graphicFrameChg chg="add">
          <ac:chgData name="TEJITHA NAKKA" userId="b3997c4b1460d474" providerId="Windows Live" clId="Web-{8565F809-8BE1-4430-BB30-7B6830D3558D}" dt="2022-05-28T19:38:52.656" v="446"/>
          <ac:graphicFrameMkLst>
            <pc:docMk/>
            <pc:sldMk cId="1704647483" sldId="259"/>
            <ac:graphicFrameMk id="32" creationId="{94ADD400-3D2C-7467-3194-1F74E007F329}"/>
          </ac:graphicFrameMkLst>
        </pc:graphicFrameChg>
      </pc:sldChg>
      <pc:sldMasterChg chg="add del addSldLayout delSldLayout">
        <pc:chgData name="TEJITHA NAKKA" userId="b3997c4b1460d474" providerId="Windows Live" clId="Web-{8565F809-8BE1-4430-BB30-7B6830D3558D}" dt="2022-05-28T18:33:46.059" v="57"/>
        <pc:sldMasterMkLst>
          <pc:docMk/>
          <pc:sldMasterMk cId="0" sldId="2147483648"/>
        </pc:sldMasterMkLst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TEJITHA NAKKA" userId="b3997c4b1460d474" providerId="Windows Live" clId="Web-{8565F809-8BE1-4430-BB30-7B6830D3558D}" dt="2022-05-28T18:33:46.059" v="5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9:36:36.759" v="429"/>
        <pc:sldMasterMkLst>
          <pc:docMk/>
          <pc:sldMasterMk cId="1302323416" sldId="2147483673"/>
        </pc:sldMasterMkLst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169211275" sldId="2147483662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568735676" sldId="2147483663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111919535" sldId="2147483664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999631105" sldId="2147483665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158375458" sldId="2147483666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2858917698" sldId="2147483667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648691954" sldId="2147483668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2714158398" sldId="2147483669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799278596" sldId="2147483670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097456052" sldId="2147483671"/>
          </pc:sldLayoutMkLst>
        </pc:sldLayoutChg>
        <pc:sldLayoutChg chg="add del">
          <pc:chgData name="TEJITHA NAKKA" userId="b3997c4b1460d474" providerId="Windows Live" clId="Web-{8565F809-8BE1-4430-BB30-7B6830D3558D}" dt="2022-05-28T19:36:36.759" v="429"/>
          <pc:sldLayoutMkLst>
            <pc:docMk/>
            <pc:sldMasterMk cId="1302323416" sldId="2147483673"/>
            <pc:sldLayoutMk cId="376895677" sldId="2147483672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29.950" v="52"/>
        <pc:sldMasterMkLst>
          <pc:docMk/>
          <pc:sldMasterMk cId="3699995339" sldId="2147483673"/>
        </pc:sldMasterMkLst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936678444" sldId="2147483662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1578398902" sldId="2147483663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372142528" sldId="2147483664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9880366" sldId="2147483665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787399644" sldId="2147483666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1341999266" sldId="2147483667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122597953" sldId="2147483668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3417452201" sldId="2147483669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883731222" sldId="2147483670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268025867" sldId="2147483671"/>
          </pc:sldLayoutMkLst>
        </pc:sldLayoutChg>
        <pc:sldLayoutChg chg="add del">
          <pc:chgData name="TEJITHA NAKKA" userId="b3997c4b1460d474" providerId="Windows Live" clId="Web-{8565F809-8BE1-4430-BB30-7B6830D3558D}" dt="2022-05-28T18:33:29.950" v="52"/>
          <pc:sldLayoutMkLst>
            <pc:docMk/>
            <pc:sldMasterMk cId="3699995339" sldId="2147483673"/>
            <pc:sldLayoutMk cId="2786734385" sldId="2147483672"/>
          </pc:sldLayoutMkLst>
        </pc:sldLayoutChg>
      </pc:sldMasterChg>
      <pc:sldMasterChg chg="add del addSldLayout delSldLayout modSldLayout">
        <pc:chgData name="TEJITHA NAKKA" userId="b3997c4b1460d474" providerId="Windows Live" clId="Web-{8565F809-8BE1-4430-BB30-7B6830D3558D}" dt="2022-05-28T19:37:10.385" v="431"/>
        <pc:sldMasterMkLst>
          <pc:docMk/>
          <pc:sldMasterMk cId="3502116557" sldId="2147483674"/>
        </pc:sldMasterMkLst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2344404953" sldId="2147483675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11642069" sldId="2147483676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3574058762" sldId="2147483677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394961967" sldId="2147483678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619181662" sldId="2147483679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3445906739" sldId="2147483680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292248104" sldId="2147483681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691633465" sldId="2147483682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102752081" sldId="2147483683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644863724" sldId="2147483684"/>
          </pc:sldLayoutMkLst>
        </pc:sldLayoutChg>
        <pc:sldLayoutChg chg="add del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3502116557" sldId="2147483674"/>
            <pc:sldLayoutMk cId="976008858" sldId="2147483685"/>
          </pc:sldLayoutMkLst>
        </pc:sldLayoutChg>
      </pc:sldMasterChg>
      <pc:sldMasterChg chg="add addSldLayout modSldLayout">
        <pc:chgData name="TEJITHA NAKKA" userId="b3997c4b1460d474" providerId="Windows Live" clId="Web-{8565F809-8BE1-4430-BB30-7B6830D3558D}" dt="2022-05-28T19:37:10.385" v="431"/>
        <pc:sldMasterMkLst>
          <pc:docMk/>
          <pc:sldMasterMk cId="87653511" sldId="2147483686"/>
        </pc:sldMasterMkLst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2122447639" sldId="2147483687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08548393" sldId="2147483688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53278599" sldId="2147483689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631065088" sldId="2147483690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278075312" sldId="2147483691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255813712" sldId="2147483692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774219598" sldId="2147483693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110001083" sldId="2147483694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3443388351" sldId="2147483695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752796421" sldId="2147483696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4058169092" sldId="2147483697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078673661" sldId="2147483698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726032692" sldId="2147483699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39240071" sldId="2147483700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973847457" sldId="2147483701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2184285375" sldId="2147483702"/>
          </pc:sldLayoutMkLst>
        </pc:sldLayoutChg>
        <pc:sldLayoutChg chg="add mod replId">
          <pc:chgData name="TEJITHA NAKKA" userId="b3997c4b1460d474" providerId="Windows Live" clId="Web-{8565F809-8BE1-4430-BB30-7B6830D3558D}" dt="2022-05-28T19:37:10.385" v="431"/>
          <pc:sldLayoutMkLst>
            <pc:docMk/>
            <pc:sldMasterMk cId="87653511" sldId="2147483686"/>
            <pc:sldLayoutMk cId="1921752681" sldId="2147483703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33.715" v="54"/>
        <pc:sldMasterMkLst>
          <pc:docMk/>
          <pc:sldMasterMk cId="1904853298" sldId="2147483699"/>
        </pc:sldMasterMkLst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4292125660" sldId="2147483688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654724108" sldId="2147483689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728143284" sldId="2147483690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281792647" sldId="2147483691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164726632" sldId="2147483692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43681549" sldId="2147483693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372604827" sldId="2147483694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122680511" sldId="2147483695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2053040240" sldId="2147483696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510416395" sldId="2147483697"/>
          </pc:sldLayoutMkLst>
        </pc:sldLayoutChg>
        <pc:sldLayoutChg chg="add del">
          <pc:chgData name="TEJITHA NAKKA" userId="b3997c4b1460d474" providerId="Windows Live" clId="Web-{8565F809-8BE1-4430-BB30-7B6830D3558D}" dt="2022-05-28T18:33:33.715" v="54"/>
          <pc:sldLayoutMkLst>
            <pc:docMk/>
            <pc:sldMasterMk cId="1904853298" sldId="2147483699"/>
            <pc:sldLayoutMk cId="3299642077" sldId="2147483698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2:43.339" v="40"/>
        <pc:sldMasterMkLst>
          <pc:docMk/>
          <pc:sldMasterMk cId="4220800684" sldId="2147483699"/>
        </pc:sldMasterMkLst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196683736" sldId="2147483688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601344488" sldId="2147483689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114104565" sldId="2147483690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255241739" sldId="2147483691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2566007905" sldId="2147483692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984957514" sldId="2147483693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244352300" sldId="2147483694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14847997" sldId="2147483695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3585645112" sldId="2147483696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1471991787" sldId="2147483697"/>
          </pc:sldLayoutMkLst>
        </pc:sldLayoutChg>
        <pc:sldLayoutChg chg="add del">
          <pc:chgData name="TEJITHA NAKKA" userId="b3997c4b1460d474" providerId="Windows Live" clId="Web-{8565F809-8BE1-4430-BB30-7B6830D3558D}" dt="2022-05-28T18:32:43.339" v="40"/>
          <pc:sldLayoutMkLst>
            <pc:docMk/>
            <pc:sldMasterMk cId="4220800684" sldId="2147483699"/>
            <pc:sldLayoutMk cId="2787475880" sldId="2147483698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46.028" v="56"/>
        <pc:sldMasterMkLst>
          <pc:docMk/>
          <pc:sldMasterMk cId="449142287" sldId="2147483725"/>
        </pc:sldMasterMkLst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85672814" sldId="2147483714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330622974" sldId="2147483715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323271633" sldId="2147483716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3859402488" sldId="2147483717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385208286" sldId="2147483718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482760303" sldId="2147483719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683306145" sldId="2147483720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14915618" sldId="2147483721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589492840" sldId="2147483722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044907597" sldId="2147483723"/>
          </pc:sldLayoutMkLst>
        </pc:sldLayoutChg>
        <pc:sldLayoutChg chg="add del">
          <pc:chgData name="TEJITHA NAKKA" userId="b3997c4b1460d474" providerId="Windows Live" clId="Web-{8565F809-8BE1-4430-BB30-7B6830D3558D}" dt="2022-05-28T18:33:46.028" v="56"/>
          <pc:sldLayoutMkLst>
            <pc:docMk/>
            <pc:sldMasterMk cId="449142287" sldId="2147483725"/>
            <pc:sldLayoutMk cId="2578880946" sldId="2147483724"/>
          </pc:sldLayoutMkLst>
        </pc:sldLayoutChg>
      </pc:sldMasterChg>
      <pc:sldMasterChg chg="add del addSldLayout delSldLayout">
        <pc:chgData name="TEJITHA NAKKA" userId="b3997c4b1460d474" providerId="Windows Live" clId="Web-{8565F809-8BE1-4430-BB30-7B6830D3558D}" dt="2022-05-28T18:33:09.996" v="42"/>
        <pc:sldMasterMkLst>
          <pc:docMk/>
          <pc:sldMasterMk cId="1696109269" sldId="2147483725"/>
        </pc:sldMasterMkLst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209741983" sldId="2147483714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445727016" sldId="2147483715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034331755" sldId="2147483716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895703085" sldId="2147483717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055241616" sldId="2147483718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333721073" sldId="2147483719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437575112" sldId="2147483720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379812390" sldId="2147483721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1746090040" sldId="2147483722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2240455803" sldId="2147483723"/>
          </pc:sldLayoutMkLst>
        </pc:sldLayoutChg>
        <pc:sldLayoutChg chg="add del">
          <pc:chgData name="TEJITHA NAKKA" userId="b3997c4b1460d474" providerId="Windows Live" clId="Web-{8565F809-8BE1-4430-BB30-7B6830D3558D}" dt="2022-05-28T18:33:09.996" v="42"/>
          <pc:sldLayoutMkLst>
            <pc:docMk/>
            <pc:sldMasterMk cId="1696109269" sldId="2147483725"/>
            <pc:sldLayoutMk cId="3120100392" sldId="21474837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588C3-5C0C-4E8C-B8FA-9B458CFE5B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DC642E-74A6-4271-A3C2-84A1694CB2F2}">
      <dgm:prSet/>
      <dgm:spPr/>
      <dgm:t>
        <a:bodyPr/>
        <a:lstStyle/>
        <a:p>
          <a:r>
            <a:rPr lang="en-US"/>
            <a:t>Decided the problem statement</a:t>
          </a:r>
        </a:p>
      </dgm:t>
    </dgm:pt>
    <dgm:pt modelId="{DC84DC84-4C86-4603-BFCA-D7D90126401F}" type="parTrans" cxnId="{B0089B2B-4D18-421B-B239-07B150667703}">
      <dgm:prSet/>
      <dgm:spPr/>
      <dgm:t>
        <a:bodyPr/>
        <a:lstStyle/>
        <a:p>
          <a:endParaRPr lang="en-US"/>
        </a:p>
      </dgm:t>
    </dgm:pt>
    <dgm:pt modelId="{CF7B188A-5C32-417A-A0A6-E263A021D747}" type="sibTrans" cxnId="{B0089B2B-4D18-421B-B239-07B150667703}">
      <dgm:prSet/>
      <dgm:spPr/>
      <dgm:t>
        <a:bodyPr/>
        <a:lstStyle/>
        <a:p>
          <a:endParaRPr lang="en-US"/>
        </a:p>
      </dgm:t>
    </dgm:pt>
    <dgm:pt modelId="{81D332E8-9DE1-47F4-8989-25CFB6DD184F}">
      <dgm:prSet/>
      <dgm:spPr/>
      <dgm:t>
        <a:bodyPr/>
        <a:lstStyle/>
        <a:p>
          <a:r>
            <a:rPr lang="en-US"/>
            <a:t>Worked on the statement to design the requirements</a:t>
          </a:r>
        </a:p>
      </dgm:t>
    </dgm:pt>
    <dgm:pt modelId="{33DF0913-F1EF-4EE5-9D4A-6AE39037B512}" type="parTrans" cxnId="{5666DD22-E9A6-4EBB-8E8A-17DFDCC8B5DA}">
      <dgm:prSet/>
      <dgm:spPr/>
      <dgm:t>
        <a:bodyPr/>
        <a:lstStyle/>
        <a:p>
          <a:endParaRPr lang="en-US"/>
        </a:p>
      </dgm:t>
    </dgm:pt>
    <dgm:pt modelId="{EDA2B740-0AF1-4137-8E0A-A4F6718DD66F}" type="sibTrans" cxnId="{5666DD22-E9A6-4EBB-8E8A-17DFDCC8B5DA}">
      <dgm:prSet/>
      <dgm:spPr/>
      <dgm:t>
        <a:bodyPr/>
        <a:lstStyle/>
        <a:p>
          <a:endParaRPr lang="en-US"/>
        </a:p>
      </dgm:t>
    </dgm:pt>
    <dgm:pt modelId="{FA1B4E9C-D741-42CC-8F7C-99D0D71AFC06}">
      <dgm:prSet/>
      <dgm:spPr/>
      <dgm:t>
        <a:bodyPr/>
        <a:lstStyle/>
        <a:p>
          <a:r>
            <a:rPr lang="en-US"/>
            <a:t>Learnt required skills like data pre-processing etc.</a:t>
          </a:r>
        </a:p>
      </dgm:t>
    </dgm:pt>
    <dgm:pt modelId="{47D1F82A-BFAB-43D9-928C-241375941963}" type="parTrans" cxnId="{B97FEA30-D3D6-42B2-B530-5822A47708C0}">
      <dgm:prSet/>
      <dgm:spPr/>
      <dgm:t>
        <a:bodyPr/>
        <a:lstStyle/>
        <a:p>
          <a:endParaRPr lang="en-US"/>
        </a:p>
      </dgm:t>
    </dgm:pt>
    <dgm:pt modelId="{7BC496BA-23DC-410A-86A8-2C858677E785}" type="sibTrans" cxnId="{B97FEA30-D3D6-42B2-B530-5822A47708C0}">
      <dgm:prSet/>
      <dgm:spPr/>
      <dgm:t>
        <a:bodyPr/>
        <a:lstStyle/>
        <a:p>
          <a:endParaRPr lang="en-US"/>
        </a:p>
      </dgm:t>
    </dgm:pt>
    <dgm:pt modelId="{01FE324D-5048-4ED4-9F37-0E616C7B17CB}" type="pres">
      <dgm:prSet presAssocID="{EF7588C3-5C0C-4E8C-B8FA-9B458CFE5B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5207F4-B9FC-4A49-8E99-B2DEB40E19C7}" type="pres">
      <dgm:prSet presAssocID="{BEDC642E-74A6-4271-A3C2-84A1694CB2F2}" presName="hierRoot1" presStyleCnt="0">
        <dgm:presLayoutVars>
          <dgm:hierBranch val="init"/>
        </dgm:presLayoutVars>
      </dgm:prSet>
      <dgm:spPr/>
    </dgm:pt>
    <dgm:pt modelId="{91D2A596-62D9-4D46-8B9F-ACFABBAD55EB}" type="pres">
      <dgm:prSet presAssocID="{BEDC642E-74A6-4271-A3C2-84A1694CB2F2}" presName="rootComposite1" presStyleCnt="0"/>
      <dgm:spPr/>
    </dgm:pt>
    <dgm:pt modelId="{35991A2C-272E-44FC-817F-A4502372038E}" type="pres">
      <dgm:prSet presAssocID="{BEDC642E-74A6-4271-A3C2-84A1694CB2F2}" presName="rootText1" presStyleLbl="node0" presStyleIdx="0" presStyleCnt="3">
        <dgm:presLayoutVars>
          <dgm:chPref val="3"/>
        </dgm:presLayoutVars>
      </dgm:prSet>
      <dgm:spPr/>
    </dgm:pt>
    <dgm:pt modelId="{25095E31-19C1-43F1-8C0B-7495EAA599FA}" type="pres">
      <dgm:prSet presAssocID="{BEDC642E-74A6-4271-A3C2-84A1694CB2F2}" presName="rootConnector1" presStyleLbl="node1" presStyleIdx="0" presStyleCnt="0"/>
      <dgm:spPr/>
    </dgm:pt>
    <dgm:pt modelId="{04991D8B-824B-4157-A8C7-6F8143334AD9}" type="pres">
      <dgm:prSet presAssocID="{BEDC642E-74A6-4271-A3C2-84A1694CB2F2}" presName="hierChild2" presStyleCnt="0"/>
      <dgm:spPr/>
    </dgm:pt>
    <dgm:pt modelId="{1E77AFA6-435F-4794-BB5F-1B68679D090F}" type="pres">
      <dgm:prSet presAssocID="{BEDC642E-74A6-4271-A3C2-84A1694CB2F2}" presName="hierChild3" presStyleCnt="0"/>
      <dgm:spPr/>
    </dgm:pt>
    <dgm:pt modelId="{32A97549-AFAA-4D9A-A8DD-41272DAB5B96}" type="pres">
      <dgm:prSet presAssocID="{81D332E8-9DE1-47F4-8989-25CFB6DD184F}" presName="hierRoot1" presStyleCnt="0">
        <dgm:presLayoutVars>
          <dgm:hierBranch val="init"/>
        </dgm:presLayoutVars>
      </dgm:prSet>
      <dgm:spPr/>
    </dgm:pt>
    <dgm:pt modelId="{D60E49CF-F5A5-4BBE-B604-D9D00AA9D7A0}" type="pres">
      <dgm:prSet presAssocID="{81D332E8-9DE1-47F4-8989-25CFB6DD184F}" presName="rootComposite1" presStyleCnt="0"/>
      <dgm:spPr/>
    </dgm:pt>
    <dgm:pt modelId="{57F91788-E12B-44BB-8739-1EB38A9B320D}" type="pres">
      <dgm:prSet presAssocID="{81D332E8-9DE1-47F4-8989-25CFB6DD184F}" presName="rootText1" presStyleLbl="node0" presStyleIdx="1" presStyleCnt="3">
        <dgm:presLayoutVars>
          <dgm:chPref val="3"/>
        </dgm:presLayoutVars>
      </dgm:prSet>
      <dgm:spPr/>
    </dgm:pt>
    <dgm:pt modelId="{D5B819CD-5B6C-43EE-8F53-A88C4FB3A934}" type="pres">
      <dgm:prSet presAssocID="{81D332E8-9DE1-47F4-8989-25CFB6DD184F}" presName="rootConnector1" presStyleLbl="node1" presStyleIdx="0" presStyleCnt="0"/>
      <dgm:spPr/>
    </dgm:pt>
    <dgm:pt modelId="{AA7E3176-BFFF-4F4A-A2ED-A464738C3F2A}" type="pres">
      <dgm:prSet presAssocID="{81D332E8-9DE1-47F4-8989-25CFB6DD184F}" presName="hierChild2" presStyleCnt="0"/>
      <dgm:spPr/>
    </dgm:pt>
    <dgm:pt modelId="{AB259430-8FE4-4B71-B6C7-085FDCB74CD6}" type="pres">
      <dgm:prSet presAssocID="{81D332E8-9DE1-47F4-8989-25CFB6DD184F}" presName="hierChild3" presStyleCnt="0"/>
      <dgm:spPr/>
    </dgm:pt>
    <dgm:pt modelId="{DE202F30-8F90-471E-9A3A-85257A75BF31}" type="pres">
      <dgm:prSet presAssocID="{FA1B4E9C-D741-42CC-8F7C-99D0D71AFC06}" presName="hierRoot1" presStyleCnt="0">
        <dgm:presLayoutVars>
          <dgm:hierBranch val="init"/>
        </dgm:presLayoutVars>
      </dgm:prSet>
      <dgm:spPr/>
    </dgm:pt>
    <dgm:pt modelId="{BBDDB4D8-718C-44CA-9E29-A3BE7DDAA524}" type="pres">
      <dgm:prSet presAssocID="{FA1B4E9C-D741-42CC-8F7C-99D0D71AFC06}" presName="rootComposite1" presStyleCnt="0"/>
      <dgm:spPr/>
    </dgm:pt>
    <dgm:pt modelId="{52223E1B-FCD7-4EE4-BF1D-29C4B22700EE}" type="pres">
      <dgm:prSet presAssocID="{FA1B4E9C-D741-42CC-8F7C-99D0D71AFC06}" presName="rootText1" presStyleLbl="node0" presStyleIdx="2" presStyleCnt="3">
        <dgm:presLayoutVars>
          <dgm:chPref val="3"/>
        </dgm:presLayoutVars>
      </dgm:prSet>
      <dgm:spPr/>
    </dgm:pt>
    <dgm:pt modelId="{C8B97A57-20D1-4090-9575-846E11867ABC}" type="pres">
      <dgm:prSet presAssocID="{FA1B4E9C-D741-42CC-8F7C-99D0D71AFC06}" presName="rootConnector1" presStyleLbl="node1" presStyleIdx="0" presStyleCnt="0"/>
      <dgm:spPr/>
    </dgm:pt>
    <dgm:pt modelId="{F7769AE3-1102-4B85-9717-FE562B7CF54C}" type="pres">
      <dgm:prSet presAssocID="{FA1B4E9C-D741-42CC-8F7C-99D0D71AFC06}" presName="hierChild2" presStyleCnt="0"/>
      <dgm:spPr/>
    </dgm:pt>
    <dgm:pt modelId="{BE388B7F-8727-48DA-8E9A-02C75AF96C62}" type="pres">
      <dgm:prSet presAssocID="{FA1B4E9C-D741-42CC-8F7C-99D0D71AFC06}" presName="hierChild3" presStyleCnt="0"/>
      <dgm:spPr/>
    </dgm:pt>
  </dgm:ptLst>
  <dgm:cxnLst>
    <dgm:cxn modelId="{F70D3E01-5D8A-4A03-BCE5-B0F5CEE0B34D}" type="presOf" srcId="{81D332E8-9DE1-47F4-8989-25CFB6DD184F}" destId="{D5B819CD-5B6C-43EE-8F53-A88C4FB3A934}" srcOrd="1" destOrd="0" presId="urn:microsoft.com/office/officeart/2009/3/layout/HorizontalOrganizationChart"/>
    <dgm:cxn modelId="{5666DD22-E9A6-4EBB-8E8A-17DFDCC8B5DA}" srcId="{EF7588C3-5C0C-4E8C-B8FA-9B458CFE5B42}" destId="{81D332E8-9DE1-47F4-8989-25CFB6DD184F}" srcOrd="1" destOrd="0" parTransId="{33DF0913-F1EF-4EE5-9D4A-6AE39037B512}" sibTransId="{EDA2B740-0AF1-4137-8E0A-A4F6718DD66F}"/>
    <dgm:cxn modelId="{B0089B2B-4D18-421B-B239-07B150667703}" srcId="{EF7588C3-5C0C-4E8C-B8FA-9B458CFE5B42}" destId="{BEDC642E-74A6-4271-A3C2-84A1694CB2F2}" srcOrd="0" destOrd="0" parTransId="{DC84DC84-4C86-4603-BFCA-D7D90126401F}" sibTransId="{CF7B188A-5C32-417A-A0A6-E263A021D747}"/>
    <dgm:cxn modelId="{B97FEA30-D3D6-42B2-B530-5822A47708C0}" srcId="{EF7588C3-5C0C-4E8C-B8FA-9B458CFE5B42}" destId="{FA1B4E9C-D741-42CC-8F7C-99D0D71AFC06}" srcOrd="2" destOrd="0" parTransId="{47D1F82A-BFAB-43D9-928C-241375941963}" sibTransId="{7BC496BA-23DC-410A-86A8-2C858677E785}"/>
    <dgm:cxn modelId="{7E373E5F-29BA-4F06-BF99-CBC2F0356974}" type="presOf" srcId="{BEDC642E-74A6-4271-A3C2-84A1694CB2F2}" destId="{35991A2C-272E-44FC-817F-A4502372038E}" srcOrd="0" destOrd="0" presId="urn:microsoft.com/office/officeart/2009/3/layout/HorizontalOrganizationChart"/>
    <dgm:cxn modelId="{8E101644-2EB9-493A-B5AC-C359FA671A97}" type="presOf" srcId="{EF7588C3-5C0C-4E8C-B8FA-9B458CFE5B42}" destId="{01FE324D-5048-4ED4-9F37-0E616C7B17CB}" srcOrd="0" destOrd="0" presId="urn:microsoft.com/office/officeart/2009/3/layout/HorizontalOrganizationChart"/>
    <dgm:cxn modelId="{6EC4C88E-7EE5-474B-AFF8-F42A1AA46DBB}" type="presOf" srcId="{81D332E8-9DE1-47F4-8989-25CFB6DD184F}" destId="{57F91788-E12B-44BB-8739-1EB38A9B320D}" srcOrd="0" destOrd="0" presId="urn:microsoft.com/office/officeart/2009/3/layout/HorizontalOrganizationChart"/>
    <dgm:cxn modelId="{A83E13C0-82C6-45C3-9EE3-BAAA2830B64F}" type="presOf" srcId="{FA1B4E9C-D741-42CC-8F7C-99D0D71AFC06}" destId="{52223E1B-FCD7-4EE4-BF1D-29C4B22700EE}" srcOrd="0" destOrd="0" presId="urn:microsoft.com/office/officeart/2009/3/layout/HorizontalOrganizationChart"/>
    <dgm:cxn modelId="{5BDDDCC7-5BD2-4925-A577-AA4C23879B19}" type="presOf" srcId="{FA1B4E9C-D741-42CC-8F7C-99D0D71AFC06}" destId="{C8B97A57-20D1-4090-9575-846E11867ABC}" srcOrd="1" destOrd="0" presId="urn:microsoft.com/office/officeart/2009/3/layout/HorizontalOrganizationChart"/>
    <dgm:cxn modelId="{D358A7C8-033B-4C16-BECF-F318F71B4A7C}" type="presOf" srcId="{BEDC642E-74A6-4271-A3C2-84A1694CB2F2}" destId="{25095E31-19C1-43F1-8C0B-7495EAA599FA}" srcOrd="1" destOrd="0" presId="urn:microsoft.com/office/officeart/2009/3/layout/HorizontalOrganizationChart"/>
    <dgm:cxn modelId="{56B351D7-BE81-43D6-A093-C28CF0702AAB}" type="presParOf" srcId="{01FE324D-5048-4ED4-9F37-0E616C7B17CB}" destId="{1C5207F4-B9FC-4A49-8E99-B2DEB40E19C7}" srcOrd="0" destOrd="0" presId="urn:microsoft.com/office/officeart/2009/3/layout/HorizontalOrganizationChart"/>
    <dgm:cxn modelId="{134B3BED-AA6C-4BBF-9839-8338CC623689}" type="presParOf" srcId="{1C5207F4-B9FC-4A49-8E99-B2DEB40E19C7}" destId="{91D2A596-62D9-4D46-8B9F-ACFABBAD55EB}" srcOrd="0" destOrd="0" presId="urn:microsoft.com/office/officeart/2009/3/layout/HorizontalOrganizationChart"/>
    <dgm:cxn modelId="{F9EAA322-4A1F-4A5D-B9CD-937C0D03E246}" type="presParOf" srcId="{91D2A596-62D9-4D46-8B9F-ACFABBAD55EB}" destId="{35991A2C-272E-44FC-817F-A4502372038E}" srcOrd="0" destOrd="0" presId="urn:microsoft.com/office/officeart/2009/3/layout/HorizontalOrganizationChart"/>
    <dgm:cxn modelId="{5D9F7EED-4C50-43FE-886C-E42D58E2735E}" type="presParOf" srcId="{91D2A596-62D9-4D46-8B9F-ACFABBAD55EB}" destId="{25095E31-19C1-43F1-8C0B-7495EAA599FA}" srcOrd="1" destOrd="0" presId="urn:microsoft.com/office/officeart/2009/3/layout/HorizontalOrganizationChart"/>
    <dgm:cxn modelId="{EE50E842-B1AD-4C5C-9C1D-64C448A70DD7}" type="presParOf" srcId="{1C5207F4-B9FC-4A49-8E99-B2DEB40E19C7}" destId="{04991D8B-824B-4157-A8C7-6F8143334AD9}" srcOrd="1" destOrd="0" presId="urn:microsoft.com/office/officeart/2009/3/layout/HorizontalOrganizationChart"/>
    <dgm:cxn modelId="{59DB8535-FEF9-412E-927C-92794307697D}" type="presParOf" srcId="{1C5207F4-B9FC-4A49-8E99-B2DEB40E19C7}" destId="{1E77AFA6-435F-4794-BB5F-1B68679D090F}" srcOrd="2" destOrd="0" presId="urn:microsoft.com/office/officeart/2009/3/layout/HorizontalOrganizationChart"/>
    <dgm:cxn modelId="{2438E9C1-3AB9-4C9B-B047-3337F3222C7B}" type="presParOf" srcId="{01FE324D-5048-4ED4-9F37-0E616C7B17CB}" destId="{32A97549-AFAA-4D9A-A8DD-41272DAB5B96}" srcOrd="1" destOrd="0" presId="urn:microsoft.com/office/officeart/2009/3/layout/HorizontalOrganizationChart"/>
    <dgm:cxn modelId="{61E1185C-473A-479A-A1E0-EDD1A39B9034}" type="presParOf" srcId="{32A97549-AFAA-4D9A-A8DD-41272DAB5B96}" destId="{D60E49CF-F5A5-4BBE-B604-D9D00AA9D7A0}" srcOrd="0" destOrd="0" presId="urn:microsoft.com/office/officeart/2009/3/layout/HorizontalOrganizationChart"/>
    <dgm:cxn modelId="{02503178-AC99-4230-94E3-E567D999A1CA}" type="presParOf" srcId="{D60E49CF-F5A5-4BBE-B604-D9D00AA9D7A0}" destId="{57F91788-E12B-44BB-8739-1EB38A9B320D}" srcOrd="0" destOrd="0" presId="urn:microsoft.com/office/officeart/2009/3/layout/HorizontalOrganizationChart"/>
    <dgm:cxn modelId="{DBD9DBAC-61B9-45BD-91C4-55E70F6C1D02}" type="presParOf" srcId="{D60E49CF-F5A5-4BBE-B604-D9D00AA9D7A0}" destId="{D5B819CD-5B6C-43EE-8F53-A88C4FB3A934}" srcOrd="1" destOrd="0" presId="urn:microsoft.com/office/officeart/2009/3/layout/HorizontalOrganizationChart"/>
    <dgm:cxn modelId="{14CABA2E-4107-4B39-B4C1-ACFBD7CA6D02}" type="presParOf" srcId="{32A97549-AFAA-4D9A-A8DD-41272DAB5B96}" destId="{AA7E3176-BFFF-4F4A-A2ED-A464738C3F2A}" srcOrd="1" destOrd="0" presId="urn:microsoft.com/office/officeart/2009/3/layout/HorizontalOrganizationChart"/>
    <dgm:cxn modelId="{9EBDEA6A-1155-4950-BEC9-B517AF3FECCE}" type="presParOf" srcId="{32A97549-AFAA-4D9A-A8DD-41272DAB5B96}" destId="{AB259430-8FE4-4B71-B6C7-085FDCB74CD6}" srcOrd="2" destOrd="0" presId="urn:microsoft.com/office/officeart/2009/3/layout/HorizontalOrganizationChart"/>
    <dgm:cxn modelId="{1AE64B24-CC35-4007-B424-484B2EFE8617}" type="presParOf" srcId="{01FE324D-5048-4ED4-9F37-0E616C7B17CB}" destId="{DE202F30-8F90-471E-9A3A-85257A75BF31}" srcOrd="2" destOrd="0" presId="urn:microsoft.com/office/officeart/2009/3/layout/HorizontalOrganizationChart"/>
    <dgm:cxn modelId="{878C0F5B-4540-4A07-AF1B-3E38D594EFA5}" type="presParOf" srcId="{DE202F30-8F90-471E-9A3A-85257A75BF31}" destId="{BBDDB4D8-718C-44CA-9E29-A3BE7DDAA524}" srcOrd="0" destOrd="0" presId="urn:microsoft.com/office/officeart/2009/3/layout/HorizontalOrganizationChart"/>
    <dgm:cxn modelId="{662BF10F-D2E8-485F-A476-83E82BABD319}" type="presParOf" srcId="{BBDDB4D8-718C-44CA-9E29-A3BE7DDAA524}" destId="{52223E1B-FCD7-4EE4-BF1D-29C4B22700EE}" srcOrd="0" destOrd="0" presId="urn:microsoft.com/office/officeart/2009/3/layout/HorizontalOrganizationChart"/>
    <dgm:cxn modelId="{8582A41F-AC3B-44F8-B93F-DBFA039ED137}" type="presParOf" srcId="{BBDDB4D8-718C-44CA-9E29-A3BE7DDAA524}" destId="{C8B97A57-20D1-4090-9575-846E11867ABC}" srcOrd="1" destOrd="0" presId="urn:microsoft.com/office/officeart/2009/3/layout/HorizontalOrganizationChart"/>
    <dgm:cxn modelId="{2CB15AD9-095A-4352-89A4-0A6831918346}" type="presParOf" srcId="{DE202F30-8F90-471E-9A3A-85257A75BF31}" destId="{F7769AE3-1102-4B85-9717-FE562B7CF54C}" srcOrd="1" destOrd="0" presId="urn:microsoft.com/office/officeart/2009/3/layout/HorizontalOrganizationChart"/>
    <dgm:cxn modelId="{0F0770E6-BF86-43F3-838E-ACA9D710995F}" type="presParOf" srcId="{DE202F30-8F90-471E-9A3A-85257A75BF31}" destId="{BE388B7F-8727-48DA-8E9A-02C75AF96C6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3F8BCC-B2BE-4B9D-9A02-25A08546826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33C751-5B1B-4060-B0C7-B5ACF7E5732D}">
      <dgm:prSet/>
      <dgm:spPr/>
      <dgm:t>
        <a:bodyPr/>
        <a:lstStyle/>
        <a:p>
          <a:r>
            <a:rPr lang="en-US"/>
            <a:t>Started finding appropriate data set for my project</a:t>
          </a:r>
        </a:p>
      </dgm:t>
    </dgm:pt>
    <dgm:pt modelId="{89B44378-213F-40EE-81EF-EBF4300D2968}" type="parTrans" cxnId="{9DF1CE1F-53BB-49CD-9CCC-36A353A38CA6}">
      <dgm:prSet/>
      <dgm:spPr/>
      <dgm:t>
        <a:bodyPr/>
        <a:lstStyle/>
        <a:p>
          <a:endParaRPr lang="en-US"/>
        </a:p>
      </dgm:t>
    </dgm:pt>
    <dgm:pt modelId="{04D62A03-E321-41BA-A939-B2F34ED47A51}" type="sibTrans" cxnId="{9DF1CE1F-53BB-49CD-9CCC-36A353A38CA6}">
      <dgm:prSet/>
      <dgm:spPr/>
      <dgm:t>
        <a:bodyPr/>
        <a:lstStyle/>
        <a:p>
          <a:endParaRPr lang="en-US"/>
        </a:p>
      </dgm:t>
    </dgm:pt>
    <dgm:pt modelId="{FCC79991-11AF-42FE-88CA-ACE1623B37F8}">
      <dgm:prSet/>
      <dgm:spPr/>
      <dgm:t>
        <a:bodyPr/>
        <a:lstStyle/>
        <a:p>
          <a:r>
            <a:rPr lang="en-US"/>
            <a:t>Pre-processing of the Data Set.</a:t>
          </a:r>
        </a:p>
      </dgm:t>
    </dgm:pt>
    <dgm:pt modelId="{3D7CFBB6-A0ED-4999-94F0-465F61160AED}" type="parTrans" cxnId="{A70E6A16-1A6A-43C1-86E4-AE8699436B02}">
      <dgm:prSet/>
      <dgm:spPr/>
      <dgm:t>
        <a:bodyPr/>
        <a:lstStyle/>
        <a:p>
          <a:endParaRPr lang="en-US"/>
        </a:p>
      </dgm:t>
    </dgm:pt>
    <dgm:pt modelId="{85EFEE47-50C7-45F0-ABD8-586776261DFE}" type="sibTrans" cxnId="{A70E6A16-1A6A-43C1-86E4-AE8699436B02}">
      <dgm:prSet/>
      <dgm:spPr/>
      <dgm:t>
        <a:bodyPr/>
        <a:lstStyle/>
        <a:p>
          <a:endParaRPr lang="en-US"/>
        </a:p>
      </dgm:t>
    </dgm:pt>
    <dgm:pt modelId="{68F8CF10-4347-4543-972D-1AE45C6046D0}">
      <dgm:prSet/>
      <dgm:spPr/>
      <dgm:t>
        <a:bodyPr/>
        <a:lstStyle/>
        <a:p>
          <a:r>
            <a:rPr lang="en-US"/>
            <a:t>Working for appropriate recommendations</a:t>
          </a:r>
        </a:p>
      </dgm:t>
    </dgm:pt>
    <dgm:pt modelId="{B187850C-A3EA-407D-9E4B-BD56F875F1F8}" type="parTrans" cxnId="{FD032970-D3D1-4F0D-A02E-56CFBC29FCDC}">
      <dgm:prSet/>
      <dgm:spPr/>
      <dgm:t>
        <a:bodyPr/>
        <a:lstStyle/>
        <a:p>
          <a:endParaRPr lang="en-US"/>
        </a:p>
      </dgm:t>
    </dgm:pt>
    <dgm:pt modelId="{BE6FC400-32A0-49BC-81DE-6D75306AFCE0}" type="sibTrans" cxnId="{FD032970-D3D1-4F0D-A02E-56CFBC29FCDC}">
      <dgm:prSet/>
      <dgm:spPr/>
      <dgm:t>
        <a:bodyPr/>
        <a:lstStyle/>
        <a:p>
          <a:endParaRPr lang="en-US"/>
        </a:p>
      </dgm:t>
    </dgm:pt>
    <dgm:pt modelId="{226D2875-9B0C-4146-BEFA-02BE292FDBB6}" type="pres">
      <dgm:prSet presAssocID="{F03F8BCC-B2BE-4B9D-9A02-25A0854682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D49845-BC12-4B1C-91E6-2175179D1661}" type="pres">
      <dgm:prSet presAssocID="{B833C751-5B1B-4060-B0C7-B5ACF7E5732D}" presName="hierRoot1" presStyleCnt="0">
        <dgm:presLayoutVars>
          <dgm:hierBranch val="init"/>
        </dgm:presLayoutVars>
      </dgm:prSet>
      <dgm:spPr/>
    </dgm:pt>
    <dgm:pt modelId="{D987C35E-5502-41A3-AC54-DCFACF4CE885}" type="pres">
      <dgm:prSet presAssocID="{B833C751-5B1B-4060-B0C7-B5ACF7E5732D}" presName="rootComposite1" presStyleCnt="0"/>
      <dgm:spPr/>
    </dgm:pt>
    <dgm:pt modelId="{8F67D9B4-69B7-44CE-9C5E-9A4F5E161CA2}" type="pres">
      <dgm:prSet presAssocID="{B833C751-5B1B-4060-B0C7-B5ACF7E5732D}" presName="rootText1" presStyleLbl="node0" presStyleIdx="0" presStyleCnt="3">
        <dgm:presLayoutVars>
          <dgm:chPref val="3"/>
        </dgm:presLayoutVars>
      </dgm:prSet>
      <dgm:spPr/>
    </dgm:pt>
    <dgm:pt modelId="{76B1A854-CB7C-42A9-8CDB-E096B489230D}" type="pres">
      <dgm:prSet presAssocID="{B833C751-5B1B-4060-B0C7-B5ACF7E5732D}" presName="rootConnector1" presStyleLbl="node1" presStyleIdx="0" presStyleCnt="0"/>
      <dgm:spPr/>
    </dgm:pt>
    <dgm:pt modelId="{5896D278-A3BD-45D5-86FC-5BBFE3FB6DF7}" type="pres">
      <dgm:prSet presAssocID="{B833C751-5B1B-4060-B0C7-B5ACF7E5732D}" presName="hierChild2" presStyleCnt="0"/>
      <dgm:spPr/>
    </dgm:pt>
    <dgm:pt modelId="{FD8C52D7-6DAA-4652-A98C-D04DB6DAFEAA}" type="pres">
      <dgm:prSet presAssocID="{B833C751-5B1B-4060-B0C7-B5ACF7E5732D}" presName="hierChild3" presStyleCnt="0"/>
      <dgm:spPr/>
    </dgm:pt>
    <dgm:pt modelId="{5F8D4956-1A64-4541-B71E-2DE7406F52F6}" type="pres">
      <dgm:prSet presAssocID="{FCC79991-11AF-42FE-88CA-ACE1623B37F8}" presName="hierRoot1" presStyleCnt="0">
        <dgm:presLayoutVars>
          <dgm:hierBranch val="init"/>
        </dgm:presLayoutVars>
      </dgm:prSet>
      <dgm:spPr/>
    </dgm:pt>
    <dgm:pt modelId="{F2128C4B-6828-42B2-A678-309CB76CCB30}" type="pres">
      <dgm:prSet presAssocID="{FCC79991-11AF-42FE-88CA-ACE1623B37F8}" presName="rootComposite1" presStyleCnt="0"/>
      <dgm:spPr/>
    </dgm:pt>
    <dgm:pt modelId="{708CAF44-4BC1-4C5D-BAE2-CA733364BC03}" type="pres">
      <dgm:prSet presAssocID="{FCC79991-11AF-42FE-88CA-ACE1623B37F8}" presName="rootText1" presStyleLbl="node0" presStyleIdx="1" presStyleCnt="3">
        <dgm:presLayoutVars>
          <dgm:chPref val="3"/>
        </dgm:presLayoutVars>
      </dgm:prSet>
      <dgm:spPr/>
    </dgm:pt>
    <dgm:pt modelId="{42D64B3C-CD23-4925-AD4F-4D0A6379A764}" type="pres">
      <dgm:prSet presAssocID="{FCC79991-11AF-42FE-88CA-ACE1623B37F8}" presName="rootConnector1" presStyleLbl="node1" presStyleIdx="0" presStyleCnt="0"/>
      <dgm:spPr/>
    </dgm:pt>
    <dgm:pt modelId="{89407AFC-9B27-44BF-96B9-8461AC5F4196}" type="pres">
      <dgm:prSet presAssocID="{FCC79991-11AF-42FE-88CA-ACE1623B37F8}" presName="hierChild2" presStyleCnt="0"/>
      <dgm:spPr/>
    </dgm:pt>
    <dgm:pt modelId="{E39A8EDC-D15B-4379-B4D6-CC2E672DDEC5}" type="pres">
      <dgm:prSet presAssocID="{FCC79991-11AF-42FE-88CA-ACE1623B37F8}" presName="hierChild3" presStyleCnt="0"/>
      <dgm:spPr/>
    </dgm:pt>
    <dgm:pt modelId="{50DDCF46-ABE8-4EFF-A747-8581FA22E721}" type="pres">
      <dgm:prSet presAssocID="{68F8CF10-4347-4543-972D-1AE45C6046D0}" presName="hierRoot1" presStyleCnt="0">
        <dgm:presLayoutVars>
          <dgm:hierBranch val="init"/>
        </dgm:presLayoutVars>
      </dgm:prSet>
      <dgm:spPr/>
    </dgm:pt>
    <dgm:pt modelId="{49A40A11-C4AA-43D6-A274-3B887418B5D3}" type="pres">
      <dgm:prSet presAssocID="{68F8CF10-4347-4543-972D-1AE45C6046D0}" presName="rootComposite1" presStyleCnt="0"/>
      <dgm:spPr/>
    </dgm:pt>
    <dgm:pt modelId="{2E6D6640-DF06-4849-9664-1BE691BF66E9}" type="pres">
      <dgm:prSet presAssocID="{68F8CF10-4347-4543-972D-1AE45C6046D0}" presName="rootText1" presStyleLbl="node0" presStyleIdx="2" presStyleCnt="3">
        <dgm:presLayoutVars>
          <dgm:chPref val="3"/>
        </dgm:presLayoutVars>
      </dgm:prSet>
      <dgm:spPr/>
    </dgm:pt>
    <dgm:pt modelId="{6B238B0D-3C9A-4CE6-938F-91252D081EF0}" type="pres">
      <dgm:prSet presAssocID="{68F8CF10-4347-4543-972D-1AE45C6046D0}" presName="rootConnector1" presStyleLbl="node1" presStyleIdx="0" presStyleCnt="0"/>
      <dgm:spPr/>
    </dgm:pt>
    <dgm:pt modelId="{CBAD1375-A8F2-45B5-A9EB-D67D3529F7D6}" type="pres">
      <dgm:prSet presAssocID="{68F8CF10-4347-4543-972D-1AE45C6046D0}" presName="hierChild2" presStyleCnt="0"/>
      <dgm:spPr/>
    </dgm:pt>
    <dgm:pt modelId="{3757887F-773C-4B86-90F3-C6460B0564A9}" type="pres">
      <dgm:prSet presAssocID="{68F8CF10-4347-4543-972D-1AE45C6046D0}" presName="hierChild3" presStyleCnt="0"/>
      <dgm:spPr/>
    </dgm:pt>
  </dgm:ptLst>
  <dgm:cxnLst>
    <dgm:cxn modelId="{9A392504-F012-4D37-AD91-6A58A3F3D4EA}" type="presOf" srcId="{FCC79991-11AF-42FE-88CA-ACE1623B37F8}" destId="{708CAF44-4BC1-4C5D-BAE2-CA733364BC03}" srcOrd="0" destOrd="0" presId="urn:microsoft.com/office/officeart/2009/3/layout/HorizontalOrganizationChart"/>
    <dgm:cxn modelId="{BB332906-4C86-4BB9-9F53-DF19CF7DE5E9}" type="presOf" srcId="{68F8CF10-4347-4543-972D-1AE45C6046D0}" destId="{2E6D6640-DF06-4849-9664-1BE691BF66E9}" srcOrd="0" destOrd="0" presId="urn:microsoft.com/office/officeart/2009/3/layout/HorizontalOrganizationChart"/>
    <dgm:cxn modelId="{A70E6A16-1A6A-43C1-86E4-AE8699436B02}" srcId="{F03F8BCC-B2BE-4B9D-9A02-25A08546826F}" destId="{FCC79991-11AF-42FE-88CA-ACE1623B37F8}" srcOrd="1" destOrd="0" parTransId="{3D7CFBB6-A0ED-4999-94F0-465F61160AED}" sibTransId="{85EFEE47-50C7-45F0-ABD8-586776261DFE}"/>
    <dgm:cxn modelId="{9DF1CE1F-53BB-49CD-9CCC-36A353A38CA6}" srcId="{F03F8BCC-B2BE-4B9D-9A02-25A08546826F}" destId="{B833C751-5B1B-4060-B0C7-B5ACF7E5732D}" srcOrd="0" destOrd="0" parTransId="{89B44378-213F-40EE-81EF-EBF4300D2968}" sibTransId="{04D62A03-E321-41BA-A939-B2F34ED47A51}"/>
    <dgm:cxn modelId="{FD032970-D3D1-4F0D-A02E-56CFBC29FCDC}" srcId="{F03F8BCC-B2BE-4B9D-9A02-25A08546826F}" destId="{68F8CF10-4347-4543-972D-1AE45C6046D0}" srcOrd="2" destOrd="0" parTransId="{B187850C-A3EA-407D-9E4B-BD56F875F1F8}" sibTransId="{BE6FC400-32A0-49BC-81DE-6D75306AFCE0}"/>
    <dgm:cxn modelId="{BCB18B71-27CB-4366-A8B2-5CA231D53143}" type="presOf" srcId="{F03F8BCC-B2BE-4B9D-9A02-25A08546826F}" destId="{226D2875-9B0C-4146-BEFA-02BE292FDBB6}" srcOrd="0" destOrd="0" presId="urn:microsoft.com/office/officeart/2009/3/layout/HorizontalOrganizationChart"/>
    <dgm:cxn modelId="{D1F57153-2CBE-4D73-BD24-8B123901849C}" type="presOf" srcId="{B833C751-5B1B-4060-B0C7-B5ACF7E5732D}" destId="{8F67D9B4-69B7-44CE-9C5E-9A4F5E161CA2}" srcOrd="0" destOrd="0" presId="urn:microsoft.com/office/officeart/2009/3/layout/HorizontalOrganizationChart"/>
    <dgm:cxn modelId="{16B7D698-D7E2-49C1-96AE-ACA132250E56}" type="presOf" srcId="{FCC79991-11AF-42FE-88CA-ACE1623B37F8}" destId="{42D64B3C-CD23-4925-AD4F-4D0A6379A764}" srcOrd="1" destOrd="0" presId="urn:microsoft.com/office/officeart/2009/3/layout/HorizontalOrganizationChart"/>
    <dgm:cxn modelId="{9C9E48AF-F247-4630-BF22-3A7DAD0E6DC2}" type="presOf" srcId="{68F8CF10-4347-4543-972D-1AE45C6046D0}" destId="{6B238B0D-3C9A-4CE6-938F-91252D081EF0}" srcOrd="1" destOrd="0" presId="urn:microsoft.com/office/officeart/2009/3/layout/HorizontalOrganizationChart"/>
    <dgm:cxn modelId="{9C299DDA-9D2B-4DEB-A6E6-D05FD200B7EF}" type="presOf" srcId="{B833C751-5B1B-4060-B0C7-B5ACF7E5732D}" destId="{76B1A854-CB7C-42A9-8CDB-E096B489230D}" srcOrd="1" destOrd="0" presId="urn:microsoft.com/office/officeart/2009/3/layout/HorizontalOrganizationChart"/>
    <dgm:cxn modelId="{9470F3BE-5D8A-4875-A929-5F036E0F5228}" type="presParOf" srcId="{226D2875-9B0C-4146-BEFA-02BE292FDBB6}" destId="{5AD49845-BC12-4B1C-91E6-2175179D1661}" srcOrd="0" destOrd="0" presId="urn:microsoft.com/office/officeart/2009/3/layout/HorizontalOrganizationChart"/>
    <dgm:cxn modelId="{2FD4095A-2BB2-4A01-9C80-EA1D57FAF58E}" type="presParOf" srcId="{5AD49845-BC12-4B1C-91E6-2175179D1661}" destId="{D987C35E-5502-41A3-AC54-DCFACF4CE885}" srcOrd="0" destOrd="0" presId="urn:microsoft.com/office/officeart/2009/3/layout/HorizontalOrganizationChart"/>
    <dgm:cxn modelId="{1C61823F-79FF-4ECC-B191-4517EA2FB805}" type="presParOf" srcId="{D987C35E-5502-41A3-AC54-DCFACF4CE885}" destId="{8F67D9B4-69B7-44CE-9C5E-9A4F5E161CA2}" srcOrd="0" destOrd="0" presId="urn:microsoft.com/office/officeart/2009/3/layout/HorizontalOrganizationChart"/>
    <dgm:cxn modelId="{5FD4292F-1FF3-46D5-818C-1E6E0145B2C7}" type="presParOf" srcId="{D987C35E-5502-41A3-AC54-DCFACF4CE885}" destId="{76B1A854-CB7C-42A9-8CDB-E096B489230D}" srcOrd="1" destOrd="0" presId="urn:microsoft.com/office/officeart/2009/3/layout/HorizontalOrganizationChart"/>
    <dgm:cxn modelId="{A3ED92B5-2BEA-4A10-81F4-775ACE55F353}" type="presParOf" srcId="{5AD49845-BC12-4B1C-91E6-2175179D1661}" destId="{5896D278-A3BD-45D5-86FC-5BBFE3FB6DF7}" srcOrd="1" destOrd="0" presId="urn:microsoft.com/office/officeart/2009/3/layout/HorizontalOrganizationChart"/>
    <dgm:cxn modelId="{67BD9EFA-D9C6-4695-9050-66C32D8D6BF2}" type="presParOf" srcId="{5AD49845-BC12-4B1C-91E6-2175179D1661}" destId="{FD8C52D7-6DAA-4652-A98C-D04DB6DAFEAA}" srcOrd="2" destOrd="0" presId="urn:microsoft.com/office/officeart/2009/3/layout/HorizontalOrganizationChart"/>
    <dgm:cxn modelId="{35E53690-1855-449F-B580-F9EE03AB57FF}" type="presParOf" srcId="{226D2875-9B0C-4146-BEFA-02BE292FDBB6}" destId="{5F8D4956-1A64-4541-B71E-2DE7406F52F6}" srcOrd="1" destOrd="0" presId="urn:microsoft.com/office/officeart/2009/3/layout/HorizontalOrganizationChart"/>
    <dgm:cxn modelId="{C43BC48D-8411-4DE3-94B4-23BE733C2751}" type="presParOf" srcId="{5F8D4956-1A64-4541-B71E-2DE7406F52F6}" destId="{F2128C4B-6828-42B2-A678-309CB76CCB30}" srcOrd="0" destOrd="0" presId="urn:microsoft.com/office/officeart/2009/3/layout/HorizontalOrganizationChart"/>
    <dgm:cxn modelId="{883EAC27-61DA-4EEE-89DC-B21447020D43}" type="presParOf" srcId="{F2128C4B-6828-42B2-A678-309CB76CCB30}" destId="{708CAF44-4BC1-4C5D-BAE2-CA733364BC03}" srcOrd="0" destOrd="0" presId="urn:microsoft.com/office/officeart/2009/3/layout/HorizontalOrganizationChart"/>
    <dgm:cxn modelId="{D52E891F-23DD-4FC3-93F3-F901F9B62021}" type="presParOf" srcId="{F2128C4B-6828-42B2-A678-309CB76CCB30}" destId="{42D64B3C-CD23-4925-AD4F-4D0A6379A764}" srcOrd="1" destOrd="0" presId="urn:microsoft.com/office/officeart/2009/3/layout/HorizontalOrganizationChart"/>
    <dgm:cxn modelId="{F5836A7F-3E88-43C1-B04E-19580AB87D71}" type="presParOf" srcId="{5F8D4956-1A64-4541-B71E-2DE7406F52F6}" destId="{89407AFC-9B27-44BF-96B9-8461AC5F4196}" srcOrd="1" destOrd="0" presId="urn:microsoft.com/office/officeart/2009/3/layout/HorizontalOrganizationChart"/>
    <dgm:cxn modelId="{EE17B8B7-4BFC-4DF0-8001-5E7C931B0D8B}" type="presParOf" srcId="{5F8D4956-1A64-4541-B71E-2DE7406F52F6}" destId="{E39A8EDC-D15B-4379-B4D6-CC2E672DDEC5}" srcOrd="2" destOrd="0" presId="urn:microsoft.com/office/officeart/2009/3/layout/HorizontalOrganizationChart"/>
    <dgm:cxn modelId="{8EB44A29-3EA7-4C1F-BCF2-9C3EADF1648B}" type="presParOf" srcId="{226D2875-9B0C-4146-BEFA-02BE292FDBB6}" destId="{50DDCF46-ABE8-4EFF-A747-8581FA22E721}" srcOrd="2" destOrd="0" presId="urn:microsoft.com/office/officeart/2009/3/layout/HorizontalOrganizationChart"/>
    <dgm:cxn modelId="{99AA3956-6186-4788-ACCF-BD25D45D6C5D}" type="presParOf" srcId="{50DDCF46-ABE8-4EFF-A747-8581FA22E721}" destId="{49A40A11-C4AA-43D6-A274-3B887418B5D3}" srcOrd="0" destOrd="0" presId="urn:microsoft.com/office/officeart/2009/3/layout/HorizontalOrganizationChart"/>
    <dgm:cxn modelId="{E89E04B8-FF8B-4938-B9F7-CDDD75DD41A3}" type="presParOf" srcId="{49A40A11-C4AA-43D6-A274-3B887418B5D3}" destId="{2E6D6640-DF06-4849-9664-1BE691BF66E9}" srcOrd="0" destOrd="0" presId="urn:microsoft.com/office/officeart/2009/3/layout/HorizontalOrganizationChart"/>
    <dgm:cxn modelId="{50F0F5E3-B33E-4825-B762-9DE155770B8E}" type="presParOf" srcId="{49A40A11-C4AA-43D6-A274-3B887418B5D3}" destId="{6B238B0D-3C9A-4CE6-938F-91252D081EF0}" srcOrd="1" destOrd="0" presId="urn:microsoft.com/office/officeart/2009/3/layout/HorizontalOrganizationChart"/>
    <dgm:cxn modelId="{5059A235-3146-48B8-8A8A-BBC739795FA5}" type="presParOf" srcId="{50DDCF46-ABE8-4EFF-A747-8581FA22E721}" destId="{CBAD1375-A8F2-45B5-A9EB-D67D3529F7D6}" srcOrd="1" destOrd="0" presId="urn:microsoft.com/office/officeart/2009/3/layout/HorizontalOrganizationChart"/>
    <dgm:cxn modelId="{4BE065FC-1077-40B1-984E-67084AE2AACF}" type="presParOf" srcId="{50DDCF46-ABE8-4EFF-A747-8581FA22E721}" destId="{3757887F-773C-4B86-90F3-C6460B0564A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7C383-6534-4C98-BF7F-BC4FE690C1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4EBFA-D7F6-4776-963C-933957841C82}">
      <dgm:prSet/>
      <dgm:spPr/>
      <dgm:t>
        <a:bodyPr/>
        <a:lstStyle/>
        <a:p>
          <a:r>
            <a:rPr lang="en-US"/>
            <a:t>Completed the back end</a:t>
          </a:r>
        </a:p>
      </dgm:t>
    </dgm:pt>
    <dgm:pt modelId="{895B7521-AB5C-483C-BD5F-7BC9BAF10C73}" type="parTrans" cxnId="{F60667C6-DCC6-4660-B972-5ED55839FC01}">
      <dgm:prSet/>
      <dgm:spPr/>
      <dgm:t>
        <a:bodyPr/>
        <a:lstStyle/>
        <a:p>
          <a:endParaRPr lang="en-US"/>
        </a:p>
      </dgm:t>
    </dgm:pt>
    <dgm:pt modelId="{A34DE9FF-F17F-419F-B9EB-36093F98122F}" type="sibTrans" cxnId="{F60667C6-DCC6-4660-B972-5ED55839FC01}">
      <dgm:prSet/>
      <dgm:spPr/>
      <dgm:t>
        <a:bodyPr/>
        <a:lstStyle/>
        <a:p>
          <a:endParaRPr lang="en-US"/>
        </a:p>
      </dgm:t>
    </dgm:pt>
    <dgm:pt modelId="{EF2540DF-A1FA-4661-A94F-ED879F0EAC03}">
      <dgm:prSet/>
      <dgm:spPr/>
      <dgm:t>
        <a:bodyPr/>
        <a:lstStyle/>
        <a:p>
          <a:r>
            <a:rPr lang="en-US"/>
            <a:t>Started to find an easy implementation for web pages</a:t>
          </a:r>
        </a:p>
      </dgm:t>
    </dgm:pt>
    <dgm:pt modelId="{D8C86DD2-6132-49B2-AE9E-B9253CF2B091}" type="parTrans" cxnId="{63D3C0C6-03F5-440E-81F5-6AC273A3189D}">
      <dgm:prSet/>
      <dgm:spPr/>
      <dgm:t>
        <a:bodyPr/>
        <a:lstStyle/>
        <a:p>
          <a:endParaRPr lang="en-US"/>
        </a:p>
      </dgm:t>
    </dgm:pt>
    <dgm:pt modelId="{DF26A8B3-4EAE-4922-A655-CF1BE9A09A91}" type="sibTrans" cxnId="{63D3C0C6-03F5-440E-81F5-6AC273A3189D}">
      <dgm:prSet/>
      <dgm:spPr/>
      <dgm:t>
        <a:bodyPr/>
        <a:lstStyle/>
        <a:p>
          <a:endParaRPr lang="en-US"/>
        </a:p>
      </dgm:t>
    </dgm:pt>
    <dgm:pt modelId="{8228E5E6-A0C1-47D5-8171-CAFD002D1F1C}">
      <dgm:prSet/>
      <dgm:spPr/>
      <dgm:t>
        <a:bodyPr/>
        <a:lstStyle/>
        <a:p>
          <a:r>
            <a:rPr lang="en-US"/>
            <a:t>Gone through Streamlit(python library) for Front End</a:t>
          </a:r>
        </a:p>
      </dgm:t>
    </dgm:pt>
    <dgm:pt modelId="{F6726174-81E1-40E7-9D00-C9FCD7DE2648}" type="parTrans" cxnId="{5C1FC659-E0F7-4ABF-B9F9-127D8DC3B74E}">
      <dgm:prSet/>
      <dgm:spPr/>
      <dgm:t>
        <a:bodyPr/>
        <a:lstStyle/>
        <a:p>
          <a:endParaRPr lang="en-US"/>
        </a:p>
      </dgm:t>
    </dgm:pt>
    <dgm:pt modelId="{7A64B396-A6C3-4D5B-AC32-9AB5EC1885CE}" type="sibTrans" cxnId="{5C1FC659-E0F7-4ABF-B9F9-127D8DC3B74E}">
      <dgm:prSet/>
      <dgm:spPr/>
      <dgm:t>
        <a:bodyPr/>
        <a:lstStyle/>
        <a:p>
          <a:endParaRPr lang="en-US"/>
        </a:p>
      </dgm:t>
    </dgm:pt>
    <dgm:pt modelId="{AFF1E5EC-E7CC-4735-8245-65FC0EDF327D}">
      <dgm:prSet/>
      <dgm:spPr/>
      <dgm:t>
        <a:bodyPr/>
        <a:lstStyle/>
        <a:p>
          <a:r>
            <a:rPr lang="en-US"/>
            <a:t>Started implementing the Front End .</a:t>
          </a:r>
        </a:p>
      </dgm:t>
    </dgm:pt>
    <dgm:pt modelId="{36571243-A21D-47DD-A0FC-4C2860703F53}" type="parTrans" cxnId="{1F8133C2-1099-45E1-85E4-28713DD21FBF}">
      <dgm:prSet/>
      <dgm:spPr/>
      <dgm:t>
        <a:bodyPr/>
        <a:lstStyle/>
        <a:p>
          <a:endParaRPr lang="en-US"/>
        </a:p>
      </dgm:t>
    </dgm:pt>
    <dgm:pt modelId="{C1783B96-0EFE-40AB-89D3-5D5E2932F8CB}" type="sibTrans" cxnId="{1F8133C2-1099-45E1-85E4-28713DD21FBF}">
      <dgm:prSet/>
      <dgm:spPr/>
      <dgm:t>
        <a:bodyPr/>
        <a:lstStyle/>
        <a:p>
          <a:endParaRPr lang="en-US"/>
        </a:p>
      </dgm:t>
    </dgm:pt>
    <dgm:pt modelId="{F47C2416-8F0C-4A99-B240-2A73FDA6B546}" type="pres">
      <dgm:prSet presAssocID="{4577C383-6534-4C98-BF7F-BC4FE690C1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76CB89-471A-4B55-B241-946BD58ED2C7}" type="pres">
      <dgm:prSet presAssocID="{CD24EBFA-D7F6-4776-963C-933957841C82}" presName="hierRoot1" presStyleCnt="0"/>
      <dgm:spPr/>
    </dgm:pt>
    <dgm:pt modelId="{B1420223-452D-4687-96F9-AE5D81AA0BFA}" type="pres">
      <dgm:prSet presAssocID="{CD24EBFA-D7F6-4776-963C-933957841C82}" presName="composite" presStyleCnt="0"/>
      <dgm:spPr/>
    </dgm:pt>
    <dgm:pt modelId="{4D897956-E62E-4240-A6E8-FDFB99C218D6}" type="pres">
      <dgm:prSet presAssocID="{CD24EBFA-D7F6-4776-963C-933957841C82}" presName="background" presStyleLbl="node0" presStyleIdx="0" presStyleCnt="4"/>
      <dgm:spPr/>
    </dgm:pt>
    <dgm:pt modelId="{49159565-1564-426E-AAA8-BFFE7818CCCC}" type="pres">
      <dgm:prSet presAssocID="{CD24EBFA-D7F6-4776-963C-933957841C82}" presName="text" presStyleLbl="fgAcc0" presStyleIdx="0" presStyleCnt="4">
        <dgm:presLayoutVars>
          <dgm:chPref val="3"/>
        </dgm:presLayoutVars>
      </dgm:prSet>
      <dgm:spPr/>
    </dgm:pt>
    <dgm:pt modelId="{AD0DEF7D-F7CB-458A-9C49-922907F56610}" type="pres">
      <dgm:prSet presAssocID="{CD24EBFA-D7F6-4776-963C-933957841C82}" presName="hierChild2" presStyleCnt="0"/>
      <dgm:spPr/>
    </dgm:pt>
    <dgm:pt modelId="{D4857291-779D-4BD3-A2B6-AF2644646CB4}" type="pres">
      <dgm:prSet presAssocID="{EF2540DF-A1FA-4661-A94F-ED879F0EAC03}" presName="hierRoot1" presStyleCnt="0"/>
      <dgm:spPr/>
    </dgm:pt>
    <dgm:pt modelId="{EB79835C-14AE-4960-82BD-D285DF13E054}" type="pres">
      <dgm:prSet presAssocID="{EF2540DF-A1FA-4661-A94F-ED879F0EAC03}" presName="composite" presStyleCnt="0"/>
      <dgm:spPr/>
    </dgm:pt>
    <dgm:pt modelId="{15D00657-F27A-4ECB-A672-B2B825A7A831}" type="pres">
      <dgm:prSet presAssocID="{EF2540DF-A1FA-4661-A94F-ED879F0EAC03}" presName="background" presStyleLbl="node0" presStyleIdx="1" presStyleCnt="4"/>
      <dgm:spPr/>
    </dgm:pt>
    <dgm:pt modelId="{E27E754D-8E05-4186-AAAC-549CD183E9A2}" type="pres">
      <dgm:prSet presAssocID="{EF2540DF-A1FA-4661-A94F-ED879F0EAC03}" presName="text" presStyleLbl="fgAcc0" presStyleIdx="1" presStyleCnt="4">
        <dgm:presLayoutVars>
          <dgm:chPref val="3"/>
        </dgm:presLayoutVars>
      </dgm:prSet>
      <dgm:spPr/>
    </dgm:pt>
    <dgm:pt modelId="{F54BB33A-EA10-4853-9031-7AD33F3670C0}" type="pres">
      <dgm:prSet presAssocID="{EF2540DF-A1FA-4661-A94F-ED879F0EAC03}" presName="hierChild2" presStyleCnt="0"/>
      <dgm:spPr/>
    </dgm:pt>
    <dgm:pt modelId="{10CE0621-E461-4AFD-A3BE-24D0822E6BAA}" type="pres">
      <dgm:prSet presAssocID="{8228E5E6-A0C1-47D5-8171-CAFD002D1F1C}" presName="hierRoot1" presStyleCnt="0"/>
      <dgm:spPr/>
    </dgm:pt>
    <dgm:pt modelId="{7773A12F-FDFF-44C2-91F2-CB9937FD5801}" type="pres">
      <dgm:prSet presAssocID="{8228E5E6-A0C1-47D5-8171-CAFD002D1F1C}" presName="composite" presStyleCnt="0"/>
      <dgm:spPr/>
    </dgm:pt>
    <dgm:pt modelId="{2DE66B23-1ADA-462A-8BBF-6E368188636C}" type="pres">
      <dgm:prSet presAssocID="{8228E5E6-A0C1-47D5-8171-CAFD002D1F1C}" presName="background" presStyleLbl="node0" presStyleIdx="2" presStyleCnt="4"/>
      <dgm:spPr/>
    </dgm:pt>
    <dgm:pt modelId="{8E6E9AD9-ACEF-48FD-8850-E0A564BC8834}" type="pres">
      <dgm:prSet presAssocID="{8228E5E6-A0C1-47D5-8171-CAFD002D1F1C}" presName="text" presStyleLbl="fgAcc0" presStyleIdx="2" presStyleCnt="4">
        <dgm:presLayoutVars>
          <dgm:chPref val="3"/>
        </dgm:presLayoutVars>
      </dgm:prSet>
      <dgm:spPr/>
    </dgm:pt>
    <dgm:pt modelId="{688E0AB0-95FF-4F06-8FB0-8489F4CD6B44}" type="pres">
      <dgm:prSet presAssocID="{8228E5E6-A0C1-47D5-8171-CAFD002D1F1C}" presName="hierChild2" presStyleCnt="0"/>
      <dgm:spPr/>
    </dgm:pt>
    <dgm:pt modelId="{FD82BAC0-8441-4709-A59B-1BA8702F766C}" type="pres">
      <dgm:prSet presAssocID="{AFF1E5EC-E7CC-4735-8245-65FC0EDF327D}" presName="hierRoot1" presStyleCnt="0"/>
      <dgm:spPr/>
    </dgm:pt>
    <dgm:pt modelId="{419EDF54-B332-4C41-A3D8-6CAE5276F52D}" type="pres">
      <dgm:prSet presAssocID="{AFF1E5EC-E7CC-4735-8245-65FC0EDF327D}" presName="composite" presStyleCnt="0"/>
      <dgm:spPr/>
    </dgm:pt>
    <dgm:pt modelId="{C2ED9F84-DB9F-47C5-BA69-3925BE271BC7}" type="pres">
      <dgm:prSet presAssocID="{AFF1E5EC-E7CC-4735-8245-65FC0EDF327D}" presName="background" presStyleLbl="node0" presStyleIdx="3" presStyleCnt="4"/>
      <dgm:spPr/>
    </dgm:pt>
    <dgm:pt modelId="{6E61BAE0-52D5-456C-8D1F-2BDD2018737B}" type="pres">
      <dgm:prSet presAssocID="{AFF1E5EC-E7CC-4735-8245-65FC0EDF327D}" presName="text" presStyleLbl="fgAcc0" presStyleIdx="3" presStyleCnt="4">
        <dgm:presLayoutVars>
          <dgm:chPref val="3"/>
        </dgm:presLayoutVars>
      </dgm:prSet>
      <dgm:spPr/>
    </dgm:pt>
    <dgm:pt modelId="{CA38FD92-757C-48CD-AF2F-BE56FEFB0E1C}" type="pres">
      <dgm:prSet presAssocID="{AFF1E5EC-E7CC-4735-8245-65FC0EDF327D}" presName="hierChild2" presStyleCnt="0"/>
      <dgm:spPr/>
    </dgm:pt>
  </dgm:ptLst>
  <dgm:cxnLst>
    <dgm:cxn modelId="{BEDAB32C-6D57-4FEB-B2D0-F1A4E9B37BFA}" type="presOf" srcId="{AFF1E5EC-E7CC-4735-8245-65FC0EDF327D}" destId="{6E61BAE0-52D5-456C-8D1F-2BDD2018737B}" srcOrd="0" destOrd="0" presId="urn:microsoft.com/office/officeart/2005/8/layout/hierarchy1"/>
    <dgm:cxn modelId="{7ACFD244-E58C-4FAC-A252-9FD8DE9DC1F2}" type="presOf" srcId="{CD24EBFA-D7F6-4776-963C-933957841C82}" destId="{49159565-1564-426E-AAA8-BFFE7818CCCC}" srcOrd="0" destOrd="0" presId="urn:microsoft.com/office/officeart/2005/8/layout/hierarchy1"/>
    <dgm:cxn modelId="{5C1FC659-E0F7-4ABF-B9F9-127D8DC3B74E}" srcId="{4577C383-6534-4C98-BF7F-BC4FE690C14A}" destId="{8228E5E6-A0C1-47D5-8171-CAFD002D1F1C}" srcOrd="2" destOrd="0" parTransId="{F6726174-81E1-40E7-9D00-C9FCD7DE2648}" sibTransId="{7A64B396-A6C3-4D5B-AC32-9AB5EC1885CE}"/>
    <dgm:cxn modelId="{77A0BCBF-8E50-4F2A-A3FE-5B585CAE8EDB}" type="presOf" srcId="{8228E5E6-A0C1-47D5-8171-CAFD002D1F1C}" destId="{8E6E9AD9-ACEF-48FD-8850-E0A564BC8834}" srcOrd="0" destOrd="0" presId="urn:microsoft.com/office/officeart/2005/8/layout/hierarchy1"/>
    <dgm:cxn modelId="{1F8133C2-1099-45E1-85E4-28713DD21FBF}" srcId="{4577C383-6534-4C98-BF7F-BC4FE690C14A}" destId="{AFF1E5EC-E7CC-4735-8245-65FC0EDF327D}" srcOrd="3" destOrd="0" parTransId="{36571243-A21D-47DD-A0FC-4C2860703F53}" sibTransId="{C1783B96-0EFE-40AB-89D3-5D5E2932F8CB}"/>
    <dgm:cxn modelId="{F60667C6-DCC6-4660-B972-5ED55839FC01}" srcId="{4577C383-6534-4C98-BF7F-BC4FE690C14A}" destId="{CD24EBFA-D7F6-4776-963C-933957841C82}" srcOrd="0" destOrd="0" parTransId="{895B7521-AB5C-483C-BD5F-7BC9BAF10C73}" sibTransId="{A34DE9FF-F17F-419F-B9EB-36093F98122F}"/>
    <dgm:cxn modelId="{63D3C0C6-03F5-440E-81F5-6AC273A3189D}" srcId="{4577C383-6534-4C98-BF7F-BC4FE690C14A}" destId="{EF2540DF-A1FA-4661-A94F-ED879F0EAC03}" srcOrd="1" destOrd="0" parTransId="{D8C86DD2-6132-49B2-AE9E-B9253CF2B091}" sibTransId="{DF26A8B3-4EAE-4922-A655-CF1BE9A09A91}"/>
    <dgm:cxn modelId="{0FCBBADD-FC68-4BD7-B6E8-3A4D08E389A4}" type="presOf" srcId="{EF2540DF-A1FA-4661-A94F-ED879F0EAC03}" destId="{E27E754D-8E05-4186-AAAC-549CD183E9A2}" srcOrd="0" destOrd="0" presId="urn:microsoft.com/office/officeart/2005/8/layout/hierarchy1"/>
    <dgm:cxn modelId="{04B34DE9-2670-47EF-94A1-19602E827EBC}" type="presOf" srcId="{4577C383-6534-4C98-BF7F-BC4FE690C14A}" destId="{F47C2416-8F0C-4A99-B240-2A73FDA6B546}" srcOrd="0" destOrd="0" presId="urn:microsoft.com/office/officeart/2005/8/layout/hierarchy1"/>
    <dgm:cxn modelId="{C8714E86-62C0-4010-BC00-C05A760515CE}" type="presParOf" srcId="{F47C2416-8F0C-4A99-B240-2A73FDA6B546}" destId="{3D76CB89-471A-4B55-B241-946BD58ED2C7}" srcOrd="0" destOrd="0" presId="urn:microsoft.com/office/officeart/2005/8/layout/hierarchy1"/>
    <dgm:cxn modelId="{6D461835-FFAE-44B1-8A66-7E3AD2D18660}" type="presParOf" srcId="{3D76CB89-471A-4B55-B241-946BD58ED2C7}" destId="{B1420223-452D-4687-96F9-AE5D81AA0BFA}" srcOrd="0" destOrd="0" presId="urn:microsoft.com/office/officeart/2005/8/layout/hierarchy1"/>
    <dgm:cxn modelId="{7DE7C896-343E-459E-ABCD-8E0EDC7C84CC}" type="presParOf" srcId="{B1420223-452D-4687-96F9-AE5D81AA0BFA}" destId="{4D897956-E62E-4240-A6E8-FDFB99C218D6}" srcOrd="0" destOrd="0" presId="urn:microsoft.com/office/officeart/2005/8/layout/hierarchy1"/>
    <dgm:cxn modelId="{AC91F16F-3FB7-4C82-8137-C4C377A61C00}" type="presParOf" srcId="{B1420223-452D-4687-96F9-AE5D81AA0BFA}" destId="{49159565-1564-426E-AAA8-BFFE7818CCCC}" srcOrd="1" destOrd="0" presId="urn:microsoft.com/office/officeart/2005/8/layout/hierarchy1"/>
    <dgm:cxn modelId="{C8708627-1D4F-46E5-8231-92782B7A5E70}" type="presParOf" srcId="{3D76CB89-471A-4B55-B241-946BD58ED2C7}" destId="{AD0DEF7D-F7CB-458A-9C49-922907F56610}" srcOrd="1" destOrd="0" presId="urn:microsoft.com/office/officeart/2005/8/layout/hierarchy1"/>
    <dgm:cxn modelId="{97D20755-6AA7-4054-97C3-E4D884525777}" type="presParOf" srcId="{F47C2416-8F0C-4A99-B240-2A73FDA6B546}" destId="{D4857291-779D-4BD3-A2B6-AF2644646CB4}" srcOrd="1" destOrd="0" presId="urn:microsoft.com/office/officeart/2005/8/layout/hierarchy1"/>
    <dgm:cxn modelId="{DF62A2F5-2E2D-4DF3-97EB-8333BCBDBB34}" type="presParOf" srcId="{D4857291-779D-4BD3-A2B6-AF2644646CB4}" destId="{EB79835C-14AE-4960-82BD-D285DF13E054}" srcOrd="0" destOrd="0" presId="urn:microsoft.com/office/officeart/2005/8/layout/hierarchy1"/>
    <dgm:cxn modelId="{47B9F0DD-6AED-48CA-B6F9-8095C9B7E6E4}" type="presParOf" srcId="{EB79835C-14AE-4960-82BD-D285DF13E054}" destId="{15D00657-F27A-4ECB-A672-B2B825A7A831}" srcOrd="0" destOrd="0" presId="urn:microsoft.com/office/officeart/2005/8/layout/hierarchy1"/>
    <dgm:cxn modelId="{C9D3D3ED-B3AD-447A-AF37-7888991E248F}" type="presParOf" srcId="{EB79835C-14AE-4960-82BD-D285DF13E054}" destId="{E27E754D-8E05-4186-AAAC-549CD183E9A2}" srcOrd="1" destOrd="0" presId="urn:microsoft.com/office/officeart/2005/8/layout/hierarchy1"/>
    <dgm:cxn modelId="{8977FBBE-0B19-46B7-AB3F-4D46B114EB88}" type="presParOf" srcId="{D4857291-779D-4BD3-A2B6-AF2644646CB4}" destId="{F54BB33A-EA10-4853-9031-7AD33F3670C0}" srcOrd="1" destOrd="0" presId="urn:microsoft.com/office/officeart/2005/8/layout/hierarchy1"/>
    <dgm:cxn modelId="{CCC76EAF-AF49-4226-8BA1-B22234525FFB}" type="presParOf" srcId="{F47C2416-8F0C-4A99-B240-2A73FDA6B546}" destId="{10CE0621-E461-4AFD-A3BE-24D0822E6BAA}" srcOrd="2" destOrd="0" presId="urn:microsoft.com/office/officeart/2005/8/layout/hierarchy1"/>
    <dgm:cxn modelId="{14326BC0-BF4D-4597-AEF2-8C82820F40F0}" type="presParOf" srcId="{10CE0621-E461-4AFD-A3BE-24D0822E6BAA}" destId="{7773A12F-FDFF-44C2-91F2-CB9937FD5801}" srcOrd="0" destOrd="0" presId="urn:microsoft.com/office/officeart/2005/8/layout/hierarchy1"/>
    <dgm:cxn modelId="{37D6E39F-E278-4E78-B4A6-15CDF350BC9D}" type="presParOf" srcId="{7773A12F-FDFF-44C2-91F2-CB9937FD5801}" destId="{2DE66B23-1ADA-462A-8BBF-6E368188636C}" srcOrd="0" destOrd="0" presId="urn:microsoft.com/office/officeart/2005/8/layout/hierarchy1"/>
    <dgm:cxn modelId="{15751F05-C3F3-40AB-96A7-0AF03F9E9DA7}" type="presParOf" srcId="{7773A12F-FDFF-44C2-91F2-CB9937FD5801}" destId="{8E6E9AD9-ACEF-48FD-8850-E0A564BC8834}" srcOrd="1" destOrd="0" presId="urn:microsoft.com/office/officeart/2005/8/layout/hierarchy1"/>
    <dgm:cxn modelId="{B81547DA-BC52-4C10-9DC8-721D3E898A18}" type="presParOf" srcId="{10CE0621-E461-4AFD-A3BE-24D0822E6BAA}" destId="{688E0AB0-95FF-4F06-8FB0-8489F4CD6B44}" srcOrd="1" destOrd="0" presId="urn:microsoft.com/office/officeart/2005/8/layout/hierarchy1"/>
    <dgm:cxn modelId="{3B804D20-ABFB-4180-BF3A-DBDEB78ADA3F}" type="presParOf" srcId="{F47C2416-8F0C-4A99-B240-2A73FDA6B546}" destId="{FD82BAC0-8441-4709-A59B-1BA8702F766C}" srcOrd="3" destOrd="0" presId="urn:microsoft.com/office/officeart/2005/8/layout/hierarchy1"/>
    <dgm:cxn modelId="{9EB55D8D-C3FE-4165-99DA-AA8164016994}" type="presParOf" srcId="{FD82BAC0-8441-4709-A59B-1BA8702F766C}" destId="{419EDF54-B332-4C41-A3D8-6CAE5276F52D}" srcOrd="0" destOrd="0" presId="urn:microsoft.com/office/officeart/2005/8/layout/hierarchy1"/>
    <dgm:cxn modelId="{D357C7C8-A205-42EA-92AC-6FEA64252359}" type="presParOf" srcId="{419EDF54-B332-4C41-A3D8-6CAE5276F52D}" destId="{C2ED9F84-DB9F-47C5-BA69-3925BE271BC7}" srcOrd="0" destOrd="0" presId="urn:microsoft.com/office/officeart/2005/8/layout/hierarchy1"/>
    <dgm:cxn modelId="{67105F11-9DEC-4906-9429-9D3F9DA5750C}" type="presParOf" srcId="{419EDF54-B332-4C41-A3D8-6CAE5276F52D}" destId="{6E61BAE0-52D5-456C-8D1F-2BDD2018737B}" srcOrd="1" destOrd="0" presId="urn:microsoft.com/office/officeart/2005/8/layout/hierarchy1"/>
    <dgm:cxn modelId="{F66356A3-9429-4334-A380-FDCFF54FFDD4}" type="presParOf" srcId="{FD82BAC0-8441-4709-A59B-1BA8702F766C}" destId="{CA38FD92-757C-48CD-AF2F-BE56FEFB0E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91A2C-272E-44FC-817F-A4502372038E}">
      <dsp:nvSpPr>
        <dsp:cNvPr id="0" name=""/>
        <dsp:cNvSpPr/>
      </dsp:nvSpPr>
      <dsp:spPr>
        <a:xfrm>
          <a:off x="1161890" y="3486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Decided the problem statement</a:t>
          </a:r>
        </a:p>
      </dsp:txBody>
      <dsp:txXfrm>
        <a:off x="1161890" y="3486"/>
        <a:ext cx="3913577" cy="1193641"/>
      </dsp:txXfrm>
    </dsp:sp>
    <dsp:sp modelId="{57F91788-E12B-44BB-8739-1EB38A9B320D}">
      <dsp:nvSpPr>
        <dsp:cNvPr id="0" name=""/>
        <dsp:cNvSpPr/>
      </dsp:nvSpPr>
      <dsp:spPr>
        <a:xfrm>
          <a:off x="1161890" y="1686324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Worked on the statement to design the requirements</a:t>
          </a:r>
        </a:p>
      </dsp:txBody>
      <dsp:txXfrm>
        <a:off x="1161890" y="1686324"/>
        <a:ext cx="3913577" cy="1193641"/>
      </dsp:txXfrm>
    </dsp:sp>
    <dsp:sp modelId="{52223E1B-FCD7-4EE4-BF1D-29C4B22700EE}">
      <dsp:nvSpPr>
        <dsp:cNvPr id="0" name=""/>
        <dsp:cNvSpPr/>
      </dsp:nvSpPr>
      <dsp:spPr>
        <a:xfrm>
          <a:off x="1161890" y="3369163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Learnt required skills like data pre-processing etc.</a:t>
          </a:r>
        </a:p>
      </dsp:txBody>
      <dsp:txXfrm>
        <a:off x="1161890" y="3369163"/>
        <a:ext cx="3913577" cy="1193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7D9B4-69B7-44CE-9C5E-9A4F5E161CA2}">
      <dsp:nvSpPr>
        <dsp:cNvPr id="0" name=""/>
        <dsp:cNvSpPr/>
      </dsp:nvSpPr>
      <dsp:spPr>
        <a:xfrm>
          <a:off x="1161890" y="3486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Started finding appropriate data set for my project</a:t>
          </a:r>
        </a:p>
      </dsp:txBody>
      <dsp:txXfrm>
        <a:off x="1161890" y="3486"/>
        <a:ext cx="3913577" cy="1193641"/>
      </dsp:txXfrm>
    </dsp:sp>
    <dsp:sp modelId="{708CAF44-4BC1-4C5D-BAE2-CA733364BC03}">
      <dsp:nvSpPr>
        <dsp:cNvPr id="0" name=""/>
        <dsp:cNvSpPr/>
      </dsp:nvSpPr>
      <dsp:spPr>
        <a:xfrm>
          <a:off x="1161890" y="1686324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Pre-processing of the Data Set.</a:t>
          </a:r>
        </a:p>
      </dsp:txBody>
      <dsp:txXfrm>
        <a:off x="1161890" y="1686324"/>
        <a:ext cx="3913577" cy="1193641"/>
      </dsp:txXfrm>
    </dsp:sp>
    <dsp:sp modelId="{2E6D6640-DF06-4849-9664-1BE691BF66E9}">
      <dsp:nvSpPr>
        <dsp:cNvPr id="0" name=""/>
        <dsp:cNvSpPr/>
      </dsp:nvSpPr>
      <dsp:spPr>
        <a:xfrm>
          <a:off x="1161890" y="3369163"/>
          <a:ext cx="3913577" cy="119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Working for appropriate recommendations</a:t>
          </a:r>
        </a:p>
      </dsp:txBody>
      <dsp:txXfrm>
        <a:off x="1161890" y="3369163"/>
        <a:ext cx="3913577" cy="1193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97956-E62E-4240-A6E8-FDFB99C218D6}">
      <dsp:nvSpPr>
        <dsp:cNvPr id="0" name=""/>
        <dsp:cNvSpPr/>
      </dsp:nvSpPr>
      <dsp:spPr>
        <a:xfrm>
          <a:off x="2854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59565-1564-426E-AAA8-BFFE7818CCCC}">
      <dsp:nvSpPr>
        <dsp:cNvPr id="0" name=""/>
        <dsp:cNvSpPr/>
      </dsp:nvSpPr>
      <dsp:spPr>
        <a:xfrm>
          <a:off x="229286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Completed the back end</a:t>
          </a:r>
        </a:p>
      </dsp:txBody>
      <dsp:txXfrm>
        <a:off x="267188" y="1046744"/>
        <a:ext cx="1962091" cy="1218259"/>
      </dsp:txXfrm>
    </dsp:sp>
    <dsp:sp modelId="{15D00657-F27A-4ECB-A672-B2B825A7A831}">
      <dsp:nvSpPr>
        <dsp:cNvPr id="0" name=""/>
        <dsp:cNvSpPr/>
      </dsp:nvSpPr>
      <dsp:spPr>
        <a:xfrm>
          <a:off x="249361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754D-8E05-4186-AAAC-549CD183E9A2}">
      <dsp:nvSpPr>
        <dsp:cNvPr id="0" name=""/>
        <dsp:cNvSpPr/>
      </dsp:nvSpPr>
      <dsp:spPr>
        <a:xfrm>
          <a:off x="2720047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Started to find an easy implementation for web pages</a:t>
          </a:r>
        </a:p>
      </dsp:txBody>
      <dsp:txXfrm>
        <a:off x="2757949" y="1046744"/>
        <a:ext cx="1962091" cy="1218259"/>
      </dsp:txXfrm>
    </dsp:sp>
    <dsp:sp modelId="{2DE66B23-1ADA-462A-8BBF-6E368188636C}">
      <dsp:nvSpPr>
        <dsp:cNvPr id="0" name=""/>
        <dsp:cNvSpPr/>
      </dsp:nvSpPr>
      <dsp:spPr>
        <a:xfrm>
          <a:off x="4984375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E9AD9-ACEF-48FD-8850-E0A564BC8834}">
      <dsp:nvSpPr>
        <dsp:cNvPr id="0" name=""/>
        <dsp:cNvSpPr/>
      </dsp:nvSpPr>
      <dsp:spPr>
        <a:xfrm>
          <a:off x="5210808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Gone through Streamlit(python library) for Front End</a:t>
          </a:r>
        </a:p>
      </dsp:txBody>
      <dsp:txXfrm>
        <a:off x="5248710" y="1046744"/>
        <a:ext cx="1962091" cy="1218259"/>
      </dsp:txXfrm>
    </dsp:sp>
    <dsp:sp modelId="{C2ED9F84-DB9F-47C5-BA69-3925BE271BC7}">
      <dsp:nvSpPr>
        <dsp:cNvPr id="0" name=""/>
        <dsp:cNvSpPr/>
      </dsp:nvSpPr>
      <dsp:spPr>
        <a:xfrm>
          <a:off x="7475136" y="793731"/>
          <a:ext cx="2037895" cy="1294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BAE0-52D5-456C-8D1F-2BDD2018737B}">
      <dsp:nvSpPr>
        <dsp:cNvPr id="0" name=""/>
        <dsp:cNvSpPr/>
      </dsp:nvSpPr>
      <dsp:spPr>
        <a:xfrm>
          <a:off x="7701569" y="1008842"/>
          <a:ext cx="2037895" cy="12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Started implementing the Front End .</a:t>
          </a:r>
        </a:p>
      </dsp:txBody>
      <dsp:txXfrm>
        <a:off x="7739471" y="1046744"/>
        <a:ext cx="1962091" cy="121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6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3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4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4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5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1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MICROSOFT ENGAGE-22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4731998" cy="4927602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                      MY WEEKLY PERFORMANCE</a:t>
            </a:r>
          </a:p>
          <a:p>
            <a:pPr algn="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EE1FDC-A95D-37DC-328A-A5269BBA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WEEK-1 (4th May –10th May)</a:t>
            </a:r>
          </a:p>
        </p:txBody>
      </p:sp>
      <p:sp useBgFill="1">
        <p:nvSpPr>
          <p:cNvPr id="18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841C0-3973-8DBD-A3AB-B49866967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00735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27EFC-4591-7C25-D342-8C120A3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WEEK-2 (11th May-17th MAY)</a:t>
            </a:r>
          </a:p>
        </p:txBody>
      </p:sp>
      <p:sp useBgFill="1">
        <p:nvSpPr>
          <p:cNvPr id="18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AF207C-A792-D6D0-2E84-5CA715493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520680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8950-51CE-0C31-E210-52BCEECC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/>
              <a:t>WEEK-3 (18th May –24th May)</a:t>
            </a:r>
          </a:p>
        </p:txBody>
      </p:sp>
      <p:graphicFrame>
        <p:nvGraphicFramePr>
          <p:cNvPr id="32" name="Content Placeholder 13">
            <a:extLst>
              <a:ext uri="{FF2B5EF4-FFF2-40B4-BE49-F238E27FC236}">
                <a16:creationId xmlns:a16="http://schemas.microsoft.com/office/drawing/2014/main" id="{94ADD400-3D2C-7467-3194-1F74E007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7563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4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F8E4-ECB9-EDE0-665E-8FF71FF2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25th May –27th May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CED8-A558-1492-FC68-06288EBE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to </a:t>
            </a:r>
            <a:r>
              <a:rPr lang="en-US" dirty="0" err="1"/>
              <a:t>github</a:t>
            </a:r>
          </a:p>
          <a:p>
            <a:pPr>
              <a:buClr>
                <a:srgbClr val="1287C3"/>
              </a:buClr>
            </a:pPr>
            <a:r>
              <a:rPr lang="en-US" dirty="0"/>
              <a:t>Done a video demo</a:t>
            </a:r>
          </a:p>
          <a:p>
            <a:pPr>
              <a:buClr>
                <a:srgbClr val="1287C3"/>
              </a:buClr>
            </a:pPr>
            <a:r>
              <a:rPr lang="en-US" dirty="0"/>
              <a:t>Submission of my Project</a:t>
            </a:r>
          </a:p>
        </p:txBody>
      </p:sp>
    </p:spTree>
    <p:extLst>
      <p:ext uri="{BB962C8B-B14F-4D97-AF65-F5344CB8AC3E}">
        <p14:creationId xmlns:p14="http://schemas.microsoft.com/office/powerpoint/2010/main" val="27872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C4D1E-701F-A43E-719C-EB7FECE961B7}"/>
              </a:ext>
            </a:extLst>
          </p:cNvPr>
          <p:cNvSpPr txBox="1"/>
          <p:nvPr/>
        </p:nvSpPr>
        <p:spPr>
          <a:xfrm>
            <a:off x="4724400" y="320040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Calibri"/>
                <a:ea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7868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MICROSOFT ENGAGE-22</vt:lpstr>
      <vt:lpstr>WEEK-1 (4th May –10th May)</vt:lpstr>
      <vt:lpstr>WEEK-2 (11th May-17th MAY)</vt:lpstr>
      <vt:lpstr>WEEK-3 (18th May –24th May)</vt:lpstr>
      <vt:lpstr>25th May –27th May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2022-05-28T18:30:30Z</dcterms:created>
  <dcterms:modified xsi:type="dcterms:W3CDTF">2022-05-28T19:42:54Z</dcterms:modified>
</cp:coreProperties>
</file>