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3EBED-C094-4A8A-BE75-655737C60957}" v="11" dt="2022-05-29T09:33:16.940"/>
    <p1510:client id="{51EE7108-2CC9-44CB-9395-F503EDD91346}" v="85" dt="2022-05-28T19:42:49.192"/>
    <p1510:client id="{8565F809-8BE1-4430-BB30-7B6830D3558D}" v="415" dt="2022-05-28T19:38:14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ITHA NAKKA" userId="b3997c4b1460d474" providerId="Windows Live" clId="Web-{51EE7108-2CC9-44CB-9395-F503EDD91346}"/>
    <pc:docChg chg="addSld modSld">
      <pc:chgData name="TEJITHA NAKKA" userId="b3997c4b1460d474" providerId="Windows Live" clId="Web-{51EE7108-2CC9-44CB-9395-F503EDD91346}" dt="2022-05-28T19:42:49.161" v="66" actId="20577"/>
      <pc:docMkLst>
        <pc:docMk/>
      </pc:docMkLst>
      <pc:sldChg chg="modSp new">
        <pc:chgData name="TEJITHA NAKKA" userId="b3997c4b1460d474" providerId="Windows Live" clId="Web-{51EE7108-2CC9-44CB-9395-F503EDD91346}" dt="2022-05-28T19:41:12.331" v="42" actId="20577"/>
        <pc:sldMkLst>
          <pc:docMk/>
          <pc:sldMk cId="2787254565" sldId="260"/>
        </pc:sldMkLst>
        <pc:spChg chg="mod">
          <ac:chgData name="TEJITHA NAKKA" userId="b3997c4b1460d474" providerId="Windows Live" clId="Web-{51EE7108-2CC9-44CB-9395-F503EDD91346}" dt="2022-05-28T19:40:23.454" v="16" actId="20577"/>
          <ac:spMkLst>
            <pc:docMk/>
            <pc:sldMk cId="2787254565" sldId="260"/>
            <ac:spMk id="2" creationId="{AB25F8E4-ECB9-EDE0-665E-8FF71FF280A3}"/>
          </ac:spMkLst>
        </pc:spChg>
        <pc:spChg chg="mod">
          <ac:chgData name="TEJITHA NAKKA" userId="b3997c4b1460d474" providerId="Windows Live" clId="Web-{51EE7108-2CC9-44CB-9395-F503EDD91346}" dt="2022-05-28T19:41:12.331" v="42" actId="20577"/>
          <ac:spMkLst>
            <pc:docMk/>
            <pc:sldMk cId="2787254565" sldId="260"/>
            <ac:spMk id="3" creationId="{2176CED8-A558-1492-FC68-06288EBE9410}"/>
          </ac:spMkLst>
        </pc:spChg>
      </pc:sldChg>
      <pc:sldChg chg="addSp delSp modSp new mod modClrScheme chgLayout">
        <pc:chgData name="TEJITHA NAKKA" userId="b3997c4b1460d474" providerId="Windows Live" clId="Web-{51EE7108-2CC9-44CB-9395-F503EDD91346}" dt="2022-05-28T19:42:49.161" v="66" actId="20577"/>
        <pc:sldMkLst>
          <pc:docMk/>
          <pc:sldMk cId="3217868737" sldId="261"/>
        </pc:sldMkLst>
        <pc:spChg chg="del">
          <ac:chgData name="TEJITHA NAKKA" userId="b3997c4b1460d474" providerId="Windows Live" clId="Web-{51EE7108-2CC9-44CB-9395-F503EDD91346}" dt="2022-05-28T19:41:27.097" v="44"/>
          <ac:spMkLst>
            <pc:docMk/>
            <pc:sldMk cId="3217868737" sldId="261"/>
            <ac:spMk id="2" creationId="{E9881960-69FB-4682-57E8-DBE622D51425}"/>
          </ac:spMkLst>
        </pc:spChg>
        <pc:spChg chg="del">
          <ac:chgData name="TEJITHA NAKKA" userId="b3997c4b1460d474" providerId="Windows Live" clId="Web-{51EE7108-2CC9-44CB-9395-F503EDD91346}" dt="2022-05-28T19:41:27.097" v="44"/>
          <ac:spMkLst>
            <pc:docMk/>
            <pc:sldMk cId="3217868737" sldId="261"/>
            <ac:spMk id="3" creationId="{FA25360A-3D5A-D5F4-5937-F60ABF9092EE}"/>
          </ac:spMkLst>
        </pc:spChg>
        <pc:spChg chg="add mod">
          <ac:chgData name="TEJITHA NAKKA" userId="b3997c4b1460d474" providerId="Windows Live" clId="Web-{51EE7108-2CC9-44CB-9395-F503EDD91346}" dt="2022-05-28T19:42:49.161" v="66" actId="20577"/>
          <ac:spMkLst>
            <pc:docMk/>
            <pc:sldMk cId="3217868737" sldId="261"/>
            <ac:spMk id="4" creationId="{8BFC4D1E-701F-A43E-719C-EB7FECE961B7}"/>
          </ac:spMkLst>
        </pc:spChg>
      </pc:sldChg>
    </pc:docChg>
  </pc:docChgLst>
  <pc:docChgLst>
    <pc:chgData name="TEJITHA NAKKA" userId="b3997c4b1460d474" providerId="Windows Live" clId="Web-{8565F809-8BE1-4430-BB30-7B6830D3558D}"/>
    <pc:docChg chg="addSld modSld addMainMaster delMainMaster">
      <pc:chgData name="TEJITHA NAKKA" userId="b3997c4b1460d474" providerId="Windows Live" clId="Web-{8565F809-8BE1-4430-BB30-7B6830D3558D}" dt="2022-05-28T19:38:52.656" v="446"/>
      <pc:docMkLst>
        <pc:docMk/>
      </pc:docMkLst>
      <pc:sldChg chg="addSp delSp modSp mod setBg modClrScheme addAnim delAnim delDesignElem chgLayout">
        <pc:chgData name="TEJITHA NAKKA" userId="b3997c4b1460d474" providerId="Windows Live" clId="Web-{8565F809-8BE1-4430-BB30-7B6830D3558D}" dt="2022-05-28T19:37:53.762" v="437" actId="14100"/>
        <pc:sldMkLst>
          <pc:docMk/>
          <pc:sldMk cId="128632686" sldId="256"/>
        </pc:sldMkLst>
        <pc:spChg chg="mod ord">
          <ac:chgData name="TEJITHA NAKKA" userId="b3997c4b1460d474" providerId="Windows Live" clId="Web-{8565F809-8BE1-4430-BB30-7B6830D3558D}" dt="2022-05-28T19:37:10.385" v="431"/>
          <ac:spMkLst>
            <pc:docMk/>
            <pc:sldMk cId="128632686" sldId="256"/>
            <ac:spMk id="2" creationId="{00000000-0000-0000-0000-000000000000}"/>
          </ac:spMkLst>
        </pc:spChg>
        <pc:spChg chg="mod ord">
          <ac:chgData name="TEJITHA NAKKA" userId="b3997c4b1460d474" providerId="Windows Live" clId="Web-{8565F809-8BE1-4430-BB30-7B6830D3558D}" dt="2022-05-28T19:37:53.762" v="437" actId="14100"/>
          <ac:spMkLst>
            <pc:docMk/>
            <pc:sldMk cId="128632686" sldId="256"/>
            <ac:spMk id="3" creationId="{00000000-0000-0000-0000-000000000000}"/>
          </ac:spMkLst>
        </pc:spChg>
        <pc:spChg chg="add del">
          <ac:chgData name="TEJITHA NAKKA" userId="b3997c4b1460d474" providerId="Windows Live" clId="Web-{8565F809-8BE1-4430-BB30-7B6830D3558D}" dt="2022-05-28T18:31:52.057" v="32"/>
          <ac:spMkLst>
            <pc:docMk/>
            <pc:sldMk cId="128632686" sldId="256"/>
            <ac:spMk id="4" creationId="{BAB145C9-5365-876E-2FC6-1205D55384D6}"/>
          </ac:spMkLst>
        </pc:spChg>
        <pc:spChg chg="add del">
          <ac:chgData name="TEJITHA NAKKA" userId="b3997c4b1460d474" providerId="Windows Live" clId="Web-{8565F809-8BE1-4430-BB30-7B6830D3558D}" dt="2022-05-28T19:37:10.385" v="431"/>
          <ac:spMkLst>
            <pc:docMk/>
            <pc:sldMk cId="128632686" sldId="256"/>
            <ac:spMk id="5" creationId="{F3B3B6C5-748F-437C-AE76-DB11FEA99E16}"/>
          </ac:spMkLst>
        </pc:spChg>
        <pc:spChg chg="add del">
          <ac:chgData name="TEJITHA NAKKA" userId="b3997c4b1460d474" providerId="Windows Live" clId="Web-{8565F809-8BE1-4430-BB30-7B6830D3558D}" dt="2022-05-28T19:37:10.385" v="431"/>
          <ac:spMkLst>
            <pc:docMk/>
            <pc:sldMk cId="128632686" sldId="256"/>
            <ac:spMk id="6" creationId="{197CEB5D-9BB2-475C-BA8D-AC88BB8C976E}"/>
          </ac:spMkLst>
        </pc:spChg>
        <pc:spChg chg="add del">
          <ac:chgData name="TEJITHA NAKKA" userId="b3997c4b1460d474" providerId="Windows Live" clId="Web-{8565F809-8BE1-4430-BB30-7B6830D3558D}" dt="2022-05-28T18:32:36.042" v="38"/>
          <ac:spMkLst>
            <pc:docMk/>
            <pc:sldMk cId="128632686" sldId="256"/>
            <ac:spMk id="8" creationId="{E20BB609-EF92-42DB-836C-0699A590B5CF}"/>
          </ac:spMkLst>
        </pc:spChg>
        <pc:spChg chg="add del">
          <ac:chgData name="TEJITHA NAKKA" userId="b3997c4b1460d474" providerId="Windows Live" clId="Web-{8565F809-8BE1-4430-BB30-7B6830D3558D}" dt="2022-05-28T18:32:36.042" v="38"/>
          <ac:spMkLst>
            <pc:docMk/>
            <pc:sldMk cId="128632686" sldId="256"/>
            <ac:spMk id="10" creationId="{421EDC21-3D08-490A-844B-25347DAF1F87}"/>
          </ac:spMkLst>
        </pc:spChg>
        <pc:spChg chg="add del">
          <ac:chgData name="TEJITHA NAKKA" userId="b3997c4b1460d474" providerId="Windows Live" clId="Web-{8565F809-8BE1-4430-BB30-7B6830D3558D}" dt="2022-05-28T18:32:36.042" v="38"/>
          <ac:spMkLst>
            <pc:docMk/>
            <pc:sldMk cId="128632686" sldId="256"/>
            <ac:spMk id="12" creationId="{B2C335F7-F61C-4EB4-80F2-4B1438FE66BB}"/>
          </ac:spMkLst>
        </pc:spChg>
        <pc:spChg chg="add del">
          <ac:chgData name="TEJITHA NAKKA" userId="b3997c4b1460d474" providerId="Windows Live" clId="Web-{8565F809-8BE1-4430-BB30-7B6830D3558D}" dt="2022-05-28T18:32:43.339" v="40"/>
          <ac:spMkLst>
            <pc:docMk/>
            <pc:sldMk cId="128632686" sldId="256"/>
            <ac:spMk id="15" creationId="{E20BB609-EF92-42DB-836C-0699A590B5CF}"/>
          </ac:spMkLst>
        </pc:spChg>
        <pc:spChg chg="add del">
          <ac:chgData name="TEJITHA NAKKA" userId="b3997c4b1460d474" providerId="Windows Live" clId="Web-{8565F809-8BE1-4430-BB30-7B6830D3558D}" dt="2022-05-28T18:32:43.339" v="40"/>
          <ac:spMkLst>
            <pc:docMk/>
            <pc:sldMk cId="128632686" sldId="256"/>
            <ac:spMk id="18" creationId="{3DD50932-C3D4-4440-8FDD-A1E4098EFA81}"/>
          </ac:spMkLst>
        </pc:spChg>
        <pc:spChg chg="add del">
          <ac:chgData name="TEJITHA NAKKA" userId="b3997c4b1460d474" providerId="Windows Live" clId="Web-{8565F809-8BE1-4430-BB30-7B6830D3558D}" dt="2022-05-28T18:33:09.996" v="42"/>
          <ac:spMkLst>
            <pc:docMk/>
            <pc:sldMk cId="128632686" sldId="256"/>
            <ac:spMk id="20" creationId="{98C10BD4-F3F8-4089-8DB0-71FB15FD9B0D}"/>
          </ac:spMkLst>
        </pc:spChg>
        <pc:spChg chg="add del">
          <ac:chgData name="TEJITHA NAKKA" userId="b3997c4b1460d474" providerId="Windows Live" clId="Web-{8565F809-8BE1-4430-BB30-7B6830D3558D}" dt="2022-05-28T18:33:16.762" v="44"/>
          <ac:spMkLst>
            <pc:docMk/>
            <pc:sldMk cId="128632686" sldId="256"/>
            <ac:spMk id="23" creationId="{7042E876-1D86-41B3-82D3-8D3BDC42ECD9}"/>
          </ac:spMkLst>
        </pc:spChg>
        <pc:spChg chg="add del">
          <ac:chgData name="TEJITHA NAKKA" userId="b3997c4b1460d474" providerId="Windows Live" clId="Web-{8565F809-8BE1-4430-BB30-7B6830D3558D}" dt="2022-05-28T18:33:16.762" v="44"/>
          <ac:spMkLst>
            <pc:docMk/>
            <pc:sldMk cId="128632686" sldId="256"/>
            <ac:spMk id="24" creationId="{B06A0C0E-A057-417A-A48C-495C4E5B4B2B}"/>
          </ac:spMkLst>
        </pc:spChg>
        <pc:spChg chg="add del">
          <ac:chgData name="TEJITHA NAKKA" userId="b3997c4b1460d474" providerId="Windows Live" clId="Web-{8565F809-8BE1-4430-BB30-7B6830D3558D}" dt="2022-05-28T18:33:16.762" v="44"/>
          <ac:spMkLst>
            <pc:docMk/>
            <pc:sldMk cId="128632686" sldId="256"/>
            <ac:spMk id="25" creationId="{2701CFAA-4639-4820-BE69-F25240BFE518}"/>
          </ac:spMkLst>
        </pc:spChg>
        <pc:spChg chg="add del">
          <ac:chgData name="TEJITHA NAKKA" userId="b3997c4b1460d474" providerId="Windows Live" clId="Web-{8565F809-8BE1-4430-BB30-7B6830D3558D}" dt="2022-05-28T18:33:24.418" v="46"/>
          <ac:spMkLst>
            <pc:docMk/>
            <pc:sldMk cId="128632686" sldId="256"/>
            <ac:spMk id="27" creationId="{7A18C9FB-EC4C-4DAE-8F7D-C6E5AF607958}"/>
          </ac:spMkLst>
        </pc:spChg>
        <pc:spChg chg="add del">
          <ac:chgData name="TEJITHA NAKKA" userId="b3997c4b1460d474" providerId="Windows Live" clId="Web-{8565F809-8BE1-4430-BB30-7B6830D3558D}" dt="2022-05-28T18:33:24.418" v="46"/>
          <ac:spMkLst>
            <pc:docMk/>
            <pc:sldMk cId="128632686" sldId="256"/>
            <ac:spMk id="28" creationId="{3B2B1500-BB55-471C-8A9E-67288297ECE1}"/>
          </ac:spMkLst>
        </pc:spChg>
        <pc:spChg chg="add del">
          <ac:chgData name="TEJITHA NAKKA" userId="b3997c4b1460d474" providerId="Windows Live" clId="Web-{8565F809-8BE1-4430-BB30-7B6830D3558D}" dt="2022-05-28T18:33:24.418" v="46"/>
          <ac:spMkLst>
            <pc:docMk/>
            <pc:sldMk cId="128632686" sldId="256"/>
            <ac:spMk id="29" creationId="{3045E22C-A99D-41BB-AF14-EF1B1E745A70}"/>
          </ac:spMkLst>
        </pc:spChg>
        <pc:spChg chg="add del">
          <ac:chgData name="TEJITHA NAKKA" userId="b3997c4b1460d474" providerId="Windows Live" clId="Web-{8565F809-8BE1-4430-BB30-7B6830D3558D}" dt="2022-05-28T18:33:29.950" v="52"/>
          <ac:spMkLst>
            <pc:docMk/>
            <pc:sldMk cId="128632686" sldId="256"/>
            <ac:spMk id="31" creationId="{4A3E5678-E0CE-4EE8-9480-5A05F00FD19B}"/>
          </ac:spMkLst>
        </pc:spChg>
        <pc:spChg chg="add del">
          <ac:chgData name="TEJITHA NAKKA" userId="b3997c4b1460d474" providerId="Windows Live" clId="Web-{8565F809-8BE1-4430-BB30-7B6830D3558D}" dt="2022-05-28T18:33:29.950" v="52"/>
          <ac:spMkLst>
            <pc:docMk/>
            <pc:sldMk cId="128632686" sldId="256"/>
            <ac:spMk id="32" creationId="{3FE8E618-14B9-4DC2-B015-BFA35A046450}"/>
          </ac:spMkLst>
        </pc:spChg>
        <pc:spChg chg="add del">
          <ac:chgData name="TEJITHA NAKKA" userId="b3997c4b1460d474" providerId="Windows Live" clId="Web-{8565F809-8BE1-4430-BB30-7B6830D3558D}" dt="2022-05-28T18:33:33.715" v="54"/>
          <ac:spMkLst>
            <pc:docMk/>
            <pc:sldMk cId="128632686" sldId="256"/>
            <ac:spMk id="34" creationId="{7042E876-1D86-41B3-82D3-8D3BDC42ECD9}"/>
          </ac:spMkLst>
        </pc:spChg>
        <pc:spChg chg="add del">
          <ac:chgData name="TEJITHA NAKKA" userId="b3997c4b1460d474" providerId="Windows Live" clId="Web-{8565F809-8BE1-4430-BB30-7B6830D3558D}" dt="2022-05-28T18:33:33.715" v="54"/>
          <ac:spMkLst>
            <pc:docMk/>
            <pc:sldMk cId="128632686" sldId="256"/>
            <ac:spMk id="35" creationId="{B06A0C0E-A057-417A-A48C-495C4E5B4B2B}"/>
          </ac:spMkLst>
        </pc:spChg>
        <pc:spChg chg="add del">
          <ac:chgData name="TEJITHA NAKKA" userId="b3997c4b1460d474" providerId="Windows Live" clId="Web-{8565F809-8BE1-4430-BB30-7B6830D3558D}" dt="2022-05-28T18:33:33.715" v="54"/>
          <ac:spMkLst>
            <pc:docMk/>
            <pc:sldMk cId="128632686" sldId="256"/>
            <ac:spMk id="36" creationId="{2701CFAA-4639-4820-BE69-F25240BFE518}"/>
          </ac:spMkLst>
        </pc:spChg>
        <pc:spChg chg="add del">
          <ac:chgData name="TEJITHA NAKKA" userId="b3997c4b1460d474" providerId="Windows Live" clId="Web-{8565F809-8BE1-4430-BB30-7B6830D3558D}" dt="2022-05-28T18:33:46.028" v="56"/>
          <ac:spMkLst>
            <pc:docMk/>
            <pc:sldMk cId="128632686" sldId="256"/>
            <ac:spMk id="38" creationId="{7A18C9FB-EC4C-4DAE-8F7D-C6E5AF607958}"/>
          </ac:spMkLst>
        </pc:spChg>
        <pc:spChg chg="add del">
          <ac:chgData name="TEJITHA NAKKA" userId="b3997c4b1460d474" providerId="Windows Live" clId="Web-{8565F809-8BE1-4430-BB30-7B6830D3558D}" dt="2022-05-28T18:33:46.028" v="56"/>
          <ac:spMkLst>
            <pc:docMk/>
            <pc:sldMk cId="128632686" sldId="256"/>
            <ac:spMk id="39" creationId="{3B2B1500-BB55-471C-8A9E-67288297ECE1}"/>
          </ac:spMkLst>
        </pc:spChg>
        <pc:spChg chg="add del">
          <ac:chgData name="TEJITHA NAKKA" userId="b3997c4b1460d474" providerId="Windows Live" clId="Web-{8565F809-8BE1-4430-BB30-7B6830D3558D}" dt="2022-05-28T18:33:46.028" v="56"/>
          <ac:spMkLst>
            <pc:docMk/>
            <pc:sldMk cId="128632686" sldId="256"/>
            <ac:spMk id="40" creationId="{3045E22C-A99D-41BB-AF14-EF1B1E745A70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28632686" sldId="256"/>
            <ac:spMk id="42" creationId="{E20BB609-EF92-42DB-836C-0699A590B5CF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28632686" sldId="256"/>
            <ac:spMk id="43" creationId="{421EDC21-3D08-490A-844B-25347DAF1F87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28632686" sldId="256"/>
            <ac:spMk id="44" creationId="{B2C335F7-F61C-4EB4-80F2-4B1438FE66BB}"/>
          </ac:spMkLst>
        </pc:spChg>
        <pc:cxnChg chg="add del">
          <ac:chgData name="TEJITHA NAKKA" userId="b3997c4b1460d474" providerId="Windows Live" clId="Web-{8565F809-8BE1-4430-BB30-7B6830D3558D}" dt="2022-05-28T19:37:10.385" v="431"/>
          <ac:cxnSpMkLst>
            <pc:docMk/>
            <pc:sldMk cId="128632686" sldId="256"/>
            <ac:cxnSpMk id="7" creationId="{BB14AD1F-ADD5-46E7-966F-4C0290232FF9}"/>
          </ac:cxnSpMkLst>
        </pc:cxnChg>
        <pc:cxnChg chg="add del">
          <ac:chgData name="TEJITHA NAKKA" userId="b3997c4b1460d474" providerId="Windows Live" clId="Web-{8565F809-8BE1-4430-BB30-7B6830D3558D}" dt="2022-05-28T18:32:43.339" v="40"/>
          <ac:cxnSpMkLst>
            <pc:docMk/>
            <pc:sldMk cId="128632686" sldId="256"/>
            <ac:cxnSpMk id="14" creationId="{F7B377DF-E853-42AA-8308-83BC82CE5462}"/>
          </ac:cxnSpMkLst>
        </pc:cxnChg>
        <pc:cxnChg chg="add del">
          <ac:chgData name="TEJITHA NAKKA" userId="b3997c4b1460d474" providerId="Windows Live" clId="Web-{8565F809-8BE1-4430-BB30-7B6830D3558D}" dt="2022-05-28T18:32:43.339" v="40"/>
          <ac:cxnSpMkLst>
            <pc:docMk/>
            <pc:sldMk cId="128632686" sldId="256"/>
            <ac:cxnSpMk id="16" creationId="{9465328D-FC88-4444-9E7D-C7609C6ECD96}"/>
          </ac:cxnSpMkLst>
        </pc:cxnChg>
        <pc:cxnChg chg="add del">
          <ac:chgData name="TEJITHA NAKKA" userId="b3997c4b1460d474" providerId="Windows Live" clId="Web-{8565F809-8BE1-4430-BB30-7B6830D3558D}" dt="2022-05-28T18:32:43.339" v="40"/>
          <ac:cxnSpMkLst>
            <pc:docMk/>
            <pc:sldMk cId="128632686" sldId="256"/>
            <ac:cxnSpMk id="17" creationId="{89FC3E32-38DE-4292-939E-1AB1375E4E7B}"/>
          </ac:cxnSpMkLst>
        </pc:cxnChg>
        <pc:cxnChg chg="add del">
          <ac:chgData name="TEJITHA NAKKA" userId="b3997c4b1460d474" providerId="Windows Live" clId="Web-{8565F809-8BE1-4430-BB30-7B6830D3558D}" dt="2022-05-28T18:33:09.996" v="42"/>
          <ac:cxnSpMkLst>
            <pc:docMk/>
            <pc:sldMk cId="128632686" sldId="256"/>
            <ac:cxnSpMk id="21" creationId="{76A5D06F-DF26-4A88-BF73-C1B592E66DF0}"/>
          </ac:cxnSpMkLst>
        </pc:cxnChg>
      </pc:sldChg>
      <pc:sldChg chg="addSp delSp modSp new mod setBg modClrScheme delDesignElem chgLayout">
        <pc:chgData name="TEJITHA NAKKA" userId="b3997c4b1460d474" providerId="Windows Live" clId="Web-{8565F809-8BE1-4430-BB30-7B6830D3558D}" dt="2022-05-28T19:38:32.030" v="442"/>
        <pc:sldMkLst>
          <pc:docMk/>
          <pc:sldMk cId="2020689924" sldId="257"/>
        </pc:sldMkLst>
        <pc:spChg chg="mod ord">
          <ac:chgData name="TEJITHA NAKKA" userId="b3997c4b1460d474" providerId="Windows Live" clId="Web-{8565F809-8BE1-4430-BB30-7B6830D3558D}" dt="2022-05-28T19:38:32.030" v="442"/>
          <ac:spMkLst>
            <pc:docMk/>
            <pc:sldMk cId="2020689924" sldId="257"/>
            <ac:spMk id="2" creationId="{CEEE1FDC-A95D-37DC-328A-A5269BBAF194}"/>
          </ac:spMkLst>
        </pc:spChg>
        <pc:spChg chg="del mod ord">
          <ac:chgData name="TEJITHA NAKKA" userId="b3997c4b1460d474" providerId="Windows Live" clId="Web-{8565F809-8BE1-4430-BB30-7B6830D3558D}" dt="2022-05-28T19:38:32.030" v="442"/>
          <ac:spMkLst>
            <pc:docMk/>
            <pc:sldMk cId="2020689924" sldId="257"/>
            <ac:spMk id="3" creationId="{0E7370D8-C84E-3A1E-7558-8DD6B307DDD7}"/>
          </ac:spMkLst>
        </pc:spChg>
        <pc:spChg chg="add del">
          <ac:chgData name="TEJITHA NAKKA" userId="b3997c4b1460d474" providerId="Windows Live" clId="Web-{8565F809-8BE1-4430-BB30-7B6830D3558D}" dt="2022-05-28T18:39:37.585" v="192"/>
          <ac:spMkLst>
            <pc:docMk/>
            <pc:sldMk cId="2020689924" sldId="257"/>
            <ac:spMk id="8" creationId="{FAA3B297-9683-4E38-89FA-062C53E13F85}"/>
          </ac:spMkLst>
        </pc:spChg>
        <pc:spChg chg="add">
          <ac:chgData name="TEJITHA NAKKA" userId="b3997c4b1460d474" providerId="Windows Live" clId="Web-{8565F809-8BE1-4430-BB30-7B6830D3558D}" dt="2022-05-28T19:38:32.030" v="442"/>
          <ac:spMkLst>
            <pc:docMk/>
            <pc:sldMk cId="2020689924" sldId="257"/>
            <ac:spMk id="9" creationId="{BED1B64B-251E-446A-A285-6626C4EC010D}"/>
          </ac:spMkLst>
        </pc:spChg>
        <pc:spChg chg="add del">
          <ac:chgData name="TEJITHA NAKKA" userId="b3997c4b1460d474" providerId="Windows Live" clId="Web-{8565F809-8BE1-4430-BB30-7B6830D3558D}" dt="2022-05-28T18:39:37.585" v="192"/>
          <ac:spMkLst>
            <pc:docMk/>
            <pc:sldMk cId="2020689924" sldId="257"/>
            <ac:spMk id="10" creationId="{5B8D7907-8AB9-4E98-A576-1A13AECEDF3A}"/>
          </ac:spMkLst>
        </pc:spChg>
        <pc:spChg chg="add del">
          <ac:chgData name="TEJITHA NAKKA" userId="b3997c4b1460d474" providerId="Windows Live" clId="Web-{8565F809-8BE1-4430-BB30-7B6830D3558D}" dt="2022-05-28T18:39:32.163" v="189"/>
          <ac:spMkLst>
            <pc:docMk/>
            <pc:sldMk cId="2020689924" sldId="257"/>
            <ac:spMk id="15" creationId="{3211A30E-8D3A-44A0-B641-82550989DC4E}"/>
          </ac:spMkLst>
        </pc:spChg>
        <pc:spChg chg="add del">
          <ac:chgData name="TEJITHA NAKKA" userId="b3997c4b1460d474" providerId="Windows Live" clId="Web-{8565F809-8BE1-4430-BB30-7B6830D3558D}" dt="2022-05-28T18:39:32.163" v="189"/>
          <ac:spMkLst>
            <pc:docMk/>
            <pc:sldMk cId="2020689924" sldId="257"/>
            <ac:spMk id="17" creationId="{887F59F2-5FBC-40CD-AD35-376AECE49EA6}"/>
          </ac:spMkLst>
        </pc:spChg>
        <pc:spChg chg="add">
          <ac:chgData name="TEJITHA NAKKA" userId="b3997c4b1460d474" providerId="Windows Live" clId="Web-{8565F809-8BE1-4430-BB30-7B6830D3558D}" dt="2022-05-28T19:38:32.030" v="442"/>
          <ac:spMkLst>
            <pc:docMk/>
            <pc:sldMk cId="2020689924" sldId="257"/>
            <ac:spMk id="18" creationId="{A27AE693-58E8-48BC-8ED0-568ABFEABB35}"/>
          </ac:spMkLst>
        </pc:spChg>
        <pc:spChg chg="add del">
          <ac:chgData name="TEJITHA NAKKA" userId="b3997c4b1460d474" providerId="Windows Live" clId="Web-{8565F809-8BE1-4430-BB30-7B6830D3558D}" dt="2022-05-28T18:39:32.163" v="189"/>
          <ac:spMkLst>
            <pc:docMk/>
            <pc:sldMk cId="2020689924" sldId="257"/>
            <ac:spMk id="19" creationId="{A133035C-46AF-4B6B-A264-C0D48C50BA93}"/>
          </ac:spMkLst>
        </pc:spChg>
        <pc:spChg chg="add del">
          <ac:chgData name="TEJITHA NAKKA" userId="b3997c4b1460d474" providerId="Windows Live" clId="Web-{8565F809-8BE1-4430-BB30-7B6830D3558D}" dt="2022-05-28T18:39:37.585" v="191"/>
          <ac:spMkLst>
            <pc:docMk/>
            <pc:sldMk cId="2020689924" sldId="257"/>
            <ac:spMk id="21" creationId="{E1ABDA4C-062F-4E88-A079-2279A6477C12}"/>
          </ac:spMkLst>
        </pc:spChg>
        <pc:spChg chg="add del">
          <ac:chgData name="TEJITHA NAKKA" userId="b3997c4b1460d474" providerId="Windows Live" clId="Web-{8565F809-8BE1-4430-BB30-7B6830D3558D}" dt="2022-05-28T18:39:37.585" v="191"/>
          <ac:spMkLst>
            <pc:docMk/>
            <pc:sldMk cId="2020689924" sldId="257"/>
            <ac:spMk id="22" creationId="{887F59F2-5FBC-40CD-AD35-376AECE49EA6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2020689924" sldId="257"/>
            <ac:spMk id="24" creationId="{AFC769FA-6C65-4D73-90BD-26D4BBE01F6F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2020689924" sldId="257"/>
            <ac:spMk id="25" creationId="{F1EDBAD4-CA8E-4A37-A91C-CF0FBC51CD32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2020689924" sldId="257"/>
            <ac:spMk id="26" creationId="{3332E486-3C11-48ED-9E2F-C1EB49204D1A}"/>
          </ac:spMkLst>
        </pc:spChg>
        <pc:grpChg chg="add">
          <ac:chgData name="TEJITHA NAKKA" userId="b3997c4b1460d474" providerId="Windows Live" clId="Web-{8565F809-8BE1-4430-BB30-7B6830D3558D}" dt="2022-05-28T19:38:32.030" v="442"/>
          <ac:grpSpMkLst>
            <pc:docMk/>
            <pc:sldMk cId="2020689924" sldId="257"/>
            <ac:grpSpMk id="11" creationId="{CD02B5D1-60D4-4D5B-AFD9-C986E227431B}"/>
          </ac:grpSpMkLst>
        </pc:grpChg>
        <pc:graphicFrameChg chg="add">
          <ac:chgData name="TEJITHA NAKKA" userId="b3997c4b1460d474" providerId="Windows Live" clId="Web-{8565F809-8BE1-4430-BB30-7B6830D3558D}" dt="2022-05-28T19:38:32.030" v="442"/>
          <ac:graphicFrameMkLst>
            <pc:docMk/>
            <pc:sldMk cId="2020689924" sldId="257"/>
            <ac:graphicFrameMk id="5" creationId="{E6E841C0-3973-8DBD-A3AB-B49866967157}"/>
          </ac:graphicFrameMkLst>
        </pc:graphicFrameChg>
      </pc:sldChg>
      <pc:sldChg chg="addSp delSp modSp new mod setBg modClrScheme delDesignElem chgLayout">
        <pc:chgData name="TEJITHA NAKKA" userId="b3997c4b1460d474" providerId="Windows Live" clId="Web-{8565F809-8BE1-4430-BB30-7B6830D3558D}" dt="2022-05-28T19:38:39.171" v="443"/>
        <pc:sldMkLst>
          <pc:docMk/>
          <pc:sldMk cId="182979027" sldId="258"/>
        </pc:sldMkLst>
        <pc:spChg chg="mod ord">
          <ac:chgData name="TEJITHA NAKKA" userId="b3997c4b1460d474" providerId="Windows Live" clId="Web-{8565F809-8BE1-4430-BB30-7B6830D3558D}" dt="2022-05-28T19:38:39.171" v="443"/>
          <ac:spMkLst>
            <pc:docMk/>
            <pc:sldMk cId="182979027" sldId="258"/>
            <ac:spMk id="2" creationId="{51627EFC-4591-7C25-D342-8C120A3D228F}"/>
          </ac:spMkLst>
        </pc:spChg>
        <pc:spChg chg="del mod ord">
          <ac:chgData name="TEJITHA NAKKA" userId="b3997c4b1460d474" providerId="Windows Live" clId="Web-{8565F809-8BE1-4430-BB30-7B6830D3558D}" dt="2022-05-28T19:38:39.171" v="443"/>
          <ac:spMkLst>
            <pc:docMk/>
            <pc:sldMk cId="182979027" sldId="258"/>
            <ac:spMk id="3" creationId="{67AD0BE6-B7EA-E54B-4516-E941077CFB57}"/>
          </ac:spMkLst>
        </pc:spChg>
        <pc:spChg chg="add del">
          <ac:chgData name="TEJITHA NAKKA" userId="b3997c4b1460d474" providerId="Windows Live" clId="Web-{8565F809-8BE1-4430-BB30-7B6830D3558D}" dt="2022-05-28T18:43:08.655" v="271"/>
          <ac:spMkLst>
            <pc:docMk/>
            <pc:sldMk cId="182979027" sldId="258"/>
            <ac:spMk id="8" creationId="{E1ABDA4C-062F-4E88-A079-2279A6477C12}"/>
          </ac:spMkLst>
        </pc:spChg>
        <pc:spChg chg="add">
          <ac:chgData name="TEJITHA NAKKA" userId="b3997c4b1460d474" providerId="Windows Live" clId="Web-{8565F809-8BE1-4430-BB30-7B6830D3558D}" dt="2022-05-28T19:38:39.171" v="443"/>
          <ac:spMkLst>
            <pc:docMk/>
            <pc:sldMk cId="182979027" sldId="258"/>
            <ac:spMk id="9" creationId="{BED1B64B-251E-446A-A285-6626C4EC010D}"/>
          </ac:spMkLst>
        </pc:spChg>
        <pc:spChg chg="add del">
          <ac:chgData name="TEJITHA NAKKA" userId="b3997c4b1460d474" providerId="Windows Live" clId="Web-{8565F809-8BE1-4430-BB30-7B6830D3558D}" dt="2022-05-28T18:43:08.655" v="271"/>
          <ac:spMkLst>
            <pc:docMk/>
            <pc:sldMk cId="182979027" sldId="258"/>
            <ac:spMk id="10" creationId="{887F59F2-5FBC-40CD-AD35-376AECE49EA6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82979027" sldId="258"/>
            <ac:spMk id="15" creationId="{AFC769FA-6C65-4D73-90BD-26D4BBE01F6F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82979027" sldId="258"/>
            <ac:spMk id="17" creationId="{F1EDBAD4-CA8E-4A37-A91C-CF0FBC51CD32}"/>
          </ac:spMkLst>
        </pc:spChg>
        <pc:spChg chg="add">
          <ac:chgData name="TEJITHA NAKKA" userId="b3997c4b1460d474" providerId="Windows Live" clId="Web-{8565F809-8BE1-4430-BB30-7B6830D3558D}" dt="2022-05-28T19:38:39.171" v="443"/>
          <ac:spMkLst>
            <pc:docMk/>
            <pc:sldMk cId="182979027" sldId="258"/>
            <ac:spMk id="18" creationId="{A27AE693-58E8-48BC-8ED0-568ABFEABB35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82979027" sldId="258"/>
            <ac:spMk id="19" creationId="{3332E486-3C11-48ED-9E2F-C1EB49204D1A}"/>
          </ac:spMkLst>
        </pc:spChg>
        <pc:grpChg chg="add">
          <ac:chgData name="TEJITHA NAKKA" userId="b3997c4b1460d474" providerId="Windows Live" clId="Web-{8565F809-8BE1-4430-BB30-7B6830D3558D}" dt="2022-05-28T19:38:39.171" v="443"/>
          <ac:grpSpMkLst>
            <pc:docMk/>
            <pc:sldMk cId="182979027" sldId="258"/>
            <ac:grpSpMk id="11" creationId="{CD02B5D1-60D4-4D5B-AFD9-C986E227431B}"/>
          </ac:grpSpMkLst>
        </pc:grpChg>
        <pc:graphicFrameChg chg="add">
          <ac:chgData name="TEJITHA NAKKA" userId="b3997c4b1460d474" providerId="Windows Live" clId="Web-{8565F809-8BE1-4430-BB30-7B6830D3558D}" dt="2022-05-28T19:38:39.171" v="443"/>
          <ac:graphicFrameMkLst>
            <pc:docMk/>
            <pc:sldMk cId="182979027" sldId="258"/>
            <ac:graphicFrameMk id="5" creationId="{19AF207C-A792-D6D0-2E84-5CA7154935F5}"/>
          </ac:graphicFrameMkLst>
        </pc:graphicFrameChg>
      </pc:sldChg>
      <pc:sldChg chg="addSp delSp modSp new mod setBg modClrScheme delDesignElem chgLayout">
        <pc:chgData name="TEJITHA NAKKA" userId="b3997c4b1460d474" providerId="Windows Live" clId="Web-{8565F809-8BE1-4430-BB30-7B6830D3558D}" dt="2022-05-28T19:38:52.656" v="446"/>
        <pc:sldMkLst>
          <pc:docMk/>
          <pc:sldMk cId="1704647483" sldId="259"/>
        </pc:sldMkLst>
        <pc:spChg chg="mod ord">
          <ac:chgData name="TEJITHA NAKKA" userId="b3997c4b1460d474" providerId="Windows Live" clId="Web-{8565F809-8BE1-4430-BB30-7B6830D3558D}" dt="2022-05-28T19:38:52.656" v="446"/>
          <ac:spMkLst>
            <pc:docMk/>
            <pc:sldMk cId="1704647483" sldId="259"/>
            <ac:spMk id="2" creationId="{D8EC8950-51CE-0C31-E210-52BCEECCE20E}"/>
          </ac:spMkLst>
        </pc:spChg>
        <pc:spChg chg="del mod">
          <ac:chgData name="TEJITHA NAKKA" userId="b3997c4b1460d474" providerId="Windows Live" clId="Web-{8565F809-8BE1-4430-BB30-7B6830D3558D}" dt="2022-05-28T18:44:12.969" v="296"/>
          <ac:spMkLst>
            <pc:docMk/>
            <pc:sldMk cId="1704647483" sldId="259"/>
            <ac:spMk id="3" creationId="{F03B1445-0DC2-395D-D140-0AC2ABCAD19B}"/>
          </ac:spMkLst>
        </pc:spChg>
        <pc:spChg chg="add del">
          <ac:chgData name="TEJITHA NAKKA" userId="b3997c4b1460d474" providerId="Windows Live" clId="Web-{8565F809-8BE1-4430-BB30-7B6830D3558D}" dt="2022-05-28T18:44:23.610" v="298"/>
          <ac:spMkLst>
            <pc:docMk/>
            <pc:sldMk cId="1704647483" sldId="259"/>
            <ac:spMk id="8" creationId="{F420BC5C-C418-4843-B04B-6918968D0982}"/>
          </ac:spMkLst>
        </pc:spChg>
        <pc:spChg chg="add del">
          <ac:chgData name="TEJITHA NAKKA" userId="b3997c4b1460d474" providerId="Windows Live" clId="Web-{8565F809-8BE1-4430-BB30-7B6830D3558D}" dt="2022-05-28T18:44:23.610" v="298"/>
          <ac:spMkLst>
            <pc:docMk/>
            <pc:sldMk cId="1704647483" sldId="259"/>
            <ac:spMk id="10" creationId="{92BE0106-0C20-465B-A1BE-0BAC2737B1AD}"/>
          </ac:spMkLst>
        </pc:spChg>
        <pc:spChg chg="add del mod ord">
          <ac:chgData name="TEJITHA NAKKA" userId="b3997c4b1460d474" providerId="Windows Live" clId="Web-{8565F809-8BE1-4430-BB30-7B6830D3558D}" dt="2022-05-28T19:38:52.656" v="446"/>
          <ac:spMkLst>
            <pc:docMk/>
            <pc:sldMk cId="1704647483" sldId="259"/>
            <ac:spMk id="14" creationId="{B123B304-8572-B6D1-E21D-EA6F3825301F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704647483" sldId="259"/>
            <ac:spMk id="19" creationId="{FAA3B297-9683-4E38-89FA-062C53E13F85}"/>
          </ac:spMkLst>
        </pc:spChg>
        <pc:spChg chg="add del">
          <ac:chgData name="TEJITHA NAKKA" userId="b3997c4b1460d474" providerId="Windows Live" clId="Web-{8565F809-8BE1-4430-BB30-7B6830D3558D}" dt="2022-05-28T19:38:52.640" v="445"/>
          <ac:spMkLst>
            <pc:docMk/>
            <pc:sldMk cId="1704647483" sldId="259"/>
            <ac:spMk id="20" creationId="{BED1B64B-251E-446A-A285-6626C4EC010D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704647483" sldId="259"/>
            <ac:spMk id="21" creationId="{5B8D7907-8AB9-4E98-A576-1A13AECEDF3A}"/>
          </ac:spMkLst>
        </pc:spChg>
        <pc:spChg chg="add del">
          <ac:chgData name="TEJITHA NAKKA" userId="b3997c4b1460d474" providerId="Windows Live" clId="Web-{8565F809-8BE1-4430-BB30-7B6830D3558D}" dt="2022-05-28T19:38:52.640" v="445"/>
          <ac:spMkLst>
            <pc:docMk/>
            <pc:sldMk cId="1704647483" sldId="259"/>
            <ac:spMk id="30" creationId="{A27AE693-58E8-48BC-8ED0-568ABFEABB35}"/>
          </ac:spMkLst>
        </pc:spChg>
        <pc:grpChg chg="add del">
          <ac:chgData name="TEJITHA NAKKA" userId="b3997c4b1460d474" providerId="Windows Live" clId="Web-{8565F809-8BE1-4430-BB30-7B6830D3558D}" dt="2022-05-28T19:38:52.640" v="445"/>
          <ac:grpSpMkLst>
            <pc:docMk/>
            <pc:sldMk cId="1704647483" sldId="259"/>
            <ac:grpSpMk id="22" creationId="{CD02B5D1-60D4-4D5B-AFD9-C986E227431B}"/>
          </ac:grpSpMkLst>
        </pc:grpChg>
        <pc:graphicFrameChg chg="add del mod ord modGraphic">
          <ac:chgData name="TEJITHA NAKKA" userId="b3997c4b1460d474" providerId="Windows Live" clId="Web-{8565F809-8BE1-4430-BB30-7B6830D3558D}" dt="2022-05-28T18:44:19.657" v="297"/>
          <ac:graphicFrameMkLst>
            <pc:docMk/>
            <pc:sldMk cId="1704647483" sldId="259"/>
            <ac:graphicFrameMk id="4" creationId="{7C0F7530-34BE-F909-26AC-9C24795C7F24}"/>
          </ac:graphicFrameMkLst>
        </pc:graphicFrameChg>
        <pc:graphicFrameChg chg="add del">
          <ac:chgData name="TEJITHA NAKKA" userId="b3997c4b1460d474" providerId="Windows Live" clId="Web-{8565F809-8BE1-4430-BB30-7B6830D3558D}" dt="2022-05-28T19:38:52.640" v="445"/>
          <ac:graphicFrameMkLst>
            <pc:docMk/>
            <pc:sldMk cId="1704647483" sldId="259"/>
            <ac:graphicFrameMk id="16" creationId="{25C740C4-CF41-EE4D-C4F8-22C46F9CABFC}"/>
          </ac:graphicFrameMkLst>
        </pc:graphicFrameChg>
        <pc:graphicFrameChg chg="add">
          <ac:chgData name="TEJITHA NAKKA" userId="b3997c4b1460d474" providerId="Windows Live" clId="Web-{8565F809-8BE1-4430-BB30-7B6830D3558D}" dt="2022-05-28T19:38:52.656" v="446"/>
          <ac:graphicFrameMkLst>
            <pc:docMk/>
            <pc:sldMk cId="1704647483" sldId="259"/>
            <ac:graphicFrameMk id="32" creationId="{94ADD400-3D2C-7467-3194-1F74E007F329}"/>
          </ac:graphicFrameMkLst>
        </pc:graphicFrameChg>
      </pc:sldChg>
      <pc:sldMasterChg chg="add del addSldLayout delSldLayout">
        <pc:chgData name="TEJITHA NAKKA" userId="b3997c4b1460d474" providerId="Windows Live" clId="Web-{8565F809-8BE1-4430-BB30-7B6830D3558D}" dt="2022-05-28T18:33:46.059" v="57"/>
        <pc:sldMasterMkLst>
          <pc:docMk/>
          <pc:sldMasterMk cId="0" sldId="2147483648"/>
        </pc:sldMasterMkLst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">
        <pc:chgData name="TEJITHA NAKKA" userId="b3997c4b1460d474" providerId="Windows Live" clId="Web-{8565F809-8BE1-4430-BB30-7B6830D3558D}" dt="2022-05-28T19:36:36.759" v="429"/>
        <pc:sldMasterMkLst>
          <pc:docMk/>
          <pc:sldMasterMk cId="1302323416" sldId="2147483673"/>
        </pc:sldMasterMkLst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169211275" sldId="2147483662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568735676" sldId="2147483663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111919535" sldId="2147483664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999631105" sldId="2147483665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158375458" sldId="2147483666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2858917698" sldId="2147483667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648691954" sldId="2147483668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2714158398" sldId="2147483669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799278596" sldId="2147483670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097456052" sldId="2147483671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76895677" sldId="2147483672"/>
          </pc:sldLayoutMkLst>
        </pc:sldLayoutChg>
      </pc:sldMasterChg>
      <pc:sldMasterChg chg="add del addSldLayout delSldLayout">
        <pc:chgData name="TEJITHA NAKKA" userId="b3997c4b1460d474" providerId="Windows Live" clId="Web-{8565F809-8BE1-4430-BB30-7B6830D3558D}" dt="2022-05-28T18:33:29.950" v="52"/>
        <pc:sldMasterMkLst>
          <pc:docMk/>
          <pc:sldMasterMk cId="3699995339" sldId="2147483673"/>
        </pc:sldMasterMkLst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936678444" sldId="2147483662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1578398902" sldId="2147483663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3372142528" sldId="2147483664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39880366" sldId="2147483665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787399644" sldId="2147483666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1341999266" sldId="2147483667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2122597953" sldId="2147483668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3417452201" sldId="2147483669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2883731222" sldId="2147483670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2268025867" sldId="2147483671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2786734385" sldId="2147483672"/>
          </pc:sldLayoutMkLst>
        </pc:sldLayoutChg>
      </pc:sldMasterChg>
      <pc:sldMasterChg chg="add del addSldLayout delSldLayout modSldLayout">
        <pc:chgData name="TEJITHA NAKKA" userId="b3997c4b1460d474" providerId="Windows Live" clId="Web-{8565F809-8BE1-4430-BB30-7B6830D3558D}" dt="2022-05-28T19:37:10.385" v="431"/>
        <pc:sldMasterMkLst>
          <pc:docMk/>
          <pc:sldMasterMk cId="3502116557" sldId="2147483674"/>
        </pc:sldMasterMkLst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2344404953" sldId="2147483675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111642069" sldId="2147483676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3574058762" sldId="2147483677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1394961967" sldId="2147483678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619181662" sldId="2147483679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3445906739" sldId="2147483680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292248104" sldId="2147483681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1691633465" sldId="2147483682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102752081" sldId="2147483683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644863724" sldId="2147483684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976008858" sldId="2147483685"/>
          </pc:sldLayoutMkLst>
        </pc:sldLayoutChg>
      </pc:sldMasterChg>
      <pc:sldMasterChg chg="add addSldLayout modSldLayout">
        <pc:chgData name="TEJITHA NAKKA" userId="b3997c4b1460d474" providerId="Windows Live" clId="Web-{8565F809-8BE1-4430-BB30-7B6830D3558D}" dt="2022-05-28T19:37:10.385" v="431"/>
        <pc:sldMasterMkLst>
          <pc:docMk/>
          <pc:sldMasterMk cId="87653511" sldId="2147483686"/>
        </pc:sldMasterMkLst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2122447639" sldId="2147483687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908548393" sldId="2147483688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953278599" sldId="2147483689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631065088" sldId="2147483690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4278075312" sldId="2147483691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4255813712" sldId="2147483692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774219598" sldId="2147483693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4110001083" sldId="2147483694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3443388351" sldId="2147483695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752796421" sldId="2147483696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4058169092" sldId="2147483697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078673661" sldId="2147483698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726032692" sldId="2147483699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939240071" sldId="2147483700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973847457" sldId="2147483701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2184285375" sldId="2147483702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921752681" sldId="2147483703"/>
          </pc:sldLayoutMkLst>
        </pc:sldLayoutChg>
      </pc:sldMasterChg>
      <pc:sldMasterChg chg="add del addSldLayout delSldLayout">
        <pc:chgData name="TEJITHA NAKKA" userId="b3997c4b1460d474" providerId="Windows Live" clId="Web-{8565F809-8BE1-4430-BB30-7B6830D3558D}" dt="2022-05-28T18:33:33.715" v="54"/>
        <pc:sldMasterMkLst>
          <pc:docMk/>
          <pc:sldMasterMk cId="1904853298" sldId="2147483699"/>
        </pc:sldMasterMkLst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4292125660" sldId="2147483688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1654724108" sldId="2147483689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3728143284" sldId="2147483690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1281792647" sldId="2147483691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3164726632" sldId="2147483692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343681549" sldId="2147483693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3372604827" sldId="2147483694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122680511" sldId="2147483695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2053040240" sldId="2147483696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3510416395" sldId="2147483697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3299642077" sldId="2147483698"/>
          </pc:sldLayoutMkLst>
        </pc:sldLayoutChg>
      </pc:sldMasterChg>
      <pc:sldMasterChg chg="add del addSldLayout delSldLayout">
        <pc:chgData name="TEJITHA NAKKA" userId="b3997c4b1460d474" providerId="Windows Live" clId="Web-{8565F809-8BE1-4430-BB30-7B6830D3558D}" dt="2022-05-28T18:32:43.339" v="40"/>
        <pc:sldMasterMkLst>
          <pc:docMk/>
          <pc:sldMasterMk cId="4220800684" sldId="2147483699"/>
        </pc:sldMasterMkLst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1196683736" sldId="2147483688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1601344488" sldId="2147483689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3114104565" sldId="2147483690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1255241739" sldId="2147483691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2566007905" sldId="2147483692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3984957514" sldId="2147483693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3244352300" sldId="2147483694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314847997" sldId="2147483695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3585645112" sldId="2147483696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1471991787" sldId="2147483697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2787475880" sldId="2147483698"/>
          </pc:sldLayoutMkLst>
        </pc:sldLayoutChg>
      </pc:sldMasterChg>
      <pc:sldMasterChg chg="add del addSldLayout delSldLayout">
        <pc:chgData name="TEJITHA NAKKA" userId="b3997c4b1460d474" providerId="Windows Live" clId="Web-{8565F809-8BE1-4430-BB30-7B6830D3558D}" dt="2022-05-28T18:33:46.028" v="56"/>
        <pc:sldMasterMkLst>
          <pc:docMk/>
          <pc:sldMasterMk cId="449142287" sldId="2147483725"/>
        </pc:sldMasterMkLst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385672814" sldId="2147483714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3330622974" sldId="2147483715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2323271633" sldId="2147483716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3859402488" sldId="2147483717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1385208286" sldId="2147483718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1482760303" sldId="2147483719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1683306145" sldId="2147483720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14915618" sldId="2147483721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2589492840" sldId="2147483722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2044907597" sldId="2147483723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2578880946" sldId="2147483724"/>
          </pc:sldLayoutMkLst>
        </pc:sldLayoutChg>
      </pc:sldMasterChg>
      <pc:sldMasterChg chg="add del addSldLayout delSldLayout">
        <pc:chgData name="TEJITHA NAKKA" userId="b3997c4b1460d474" providerId="Windows Live" clId="Web-{8565F809-8BE1-4430-BB30-7B6830D3558D}" dt="2022-05-28T18:33:09.996" v="42"/>
        <pc:sldMasterMkLst>
          <pc:docMk/>
          <pc:sldMasterMk cId="1696109269" sldId="2147483725"/>
        </pc:sldMasterMkLst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1209741983" sldId="2147483714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2445727016" sldId="2147483715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3034331755" sldId="2147483716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1895703085" sldId="2147483717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2055241616" sldId="2147483718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2333721073" sldId="2147483719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437575112" sldId="2147483720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3379812390" sldId="2147483721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1746090040" sldId="2147483722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2240455803" sldId="2147483723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3120100392" sldId="2147483724"/>
          </pc:sldLayoutMkLst>
        </pc:sldLayoutChg>
      </pc:sldMasterChg>
    </pc:docChg>
  </pc:docChgLst>
  <pc:docChgLst>
    <pc:chgData name="TEJITHA NAKKA" userId="b3997c4b1460d474" providerId="Windows Live" clId="Web-{3F03EBED-C094-4A8A-BE75-655737C60957}"/>
    <pc:docChg chg="modSld addMainMaster delMainMaster">
      <pc:chgData name="TEJITHA NAKKA" userId="b3997c4b1460d474" providerId="Windows Live" clId="Web-{3F03EBED-C094-4A8A-BE75-655737C60957}" dt="2022-05-29T09:33:16.940" v="33"/>
      <pc:docMkLst>
        <pc:docMk/>
      </pc:docMkLst>
      <pc:sldChg chg="addSp delSp modSp mod setBg modClrScheme chgLayout">
        <pc:chgData name="TEJITHA NAKKA" userId="b3997c4b1460d474" providerId="Windows Live" clId="Web-{3F03EBED-C094-4A8A-BE75-655737C60957}" dt="2022-05-29T09:33:16.940" v="33"/>
        <pc:sldMkLst>
          <pc:docMk/>
          <pc:sldMk cId="128632686" sldId="256"/>
        </pc:sldMkLst>
        <pc:spChg chg="mod ord">
          <ac:chgData name="TEJITHA NAKKA" userId="b3997c4b1460d474" providerId="Windows Live" clId="Web-{3F03EBED-C094-4A8A-BE75-655737C60957}" dt="2022-05-29T09:21:29.298" v="4"/>
          <ac:spMkLst>
            <pc:docMk/>
            <pc:sldMk cId="128632686" sldId="256"/>
            <ac:spMk id="2" creationId="{00000000-0000-0000-0000-000000000000}"/>
          </ac:spMkLst>
        </pc:spChg>
        <pc:spChg chg="mod ord">
          <ac:chgData name="TEJITHA NAKKA" userId="b3997c4b1460d474" providerId="Windows Live" clId="Web-{3F03EBED-C094-4A8A-BE75-655737C60957}" dt="2022-05-29T09:21:29.298" v="4"/>
          <ac:spMkLst>
            <pc:docMk/>
            <pc:sldMk cId="128632686" sldId="256"/>
            <ac:spMk id="3" creationId="{00000000-0000-0000-0000-000000000000}"/>
          </ac:spMkLst>
        </pc:spChg>
        <pc:spChg chg="add del">
          <ac:chgData name="TEJITHA NAKKA" userId="b3997c4b1460d474" providerId="Windows Live" clId="Web-{3F03EBED-C094-4A8A-BE75-655737C60957}" dt="2022-05-29T09:32:54.112" v="32"/>
          <ac:spMkLst>
            <pc:docMk/>
            <pc:sldMk cId="128632686" sldId="256"/>
            <ac:spMk id="9" creationId="{D59C2C63-D709-4949-9465-29A52CBEDD3B}"/>
          </ac:spMkLst>
        </pc:spChg>
        <pc:spChg chg="add del">
          <ac:chgData name="TEJITHA NAKKA" userId="b3997c4b1460d474" providerId="Windows Live" clId="Web-{3F03EBED-C094-4A8A-BE75-655737C60957}" dt="2022-05-29T09:32:54.112" v="32"/>
          <ac:spMkLst>
            <pc:docMk/>
            <pc:sldMk cId="128632686" sldId="256"/>
            <ac:spMk id="11" creationId="{0EFD2038-15D6-4003-8350-AFEC394EEFA7}"/>
          </ac:spMkLst>
        </pc:spChg>
        <pc:spChg chg="add del">
          <ac:chgData name="TEJITHA NAKKA" userId="b3997c4b1460d474" providerId="Windows Live" clId="Web-{3F03EBED-C094-4A8A-BE75-655737C60957}" dt="2022-05-29T09:32:54.112" v="32"/>
          <ac:spMkLst>
            <pc:docMk/>
            <pc:sldMk cId="128632686" sldId="256"/>
            <ac:spMk id="13" creationId="{8CF519C2-F6BE-41BE-A50E-54B98359C914}"/>
          </ac:spMkLst>
        </pc:spChg>
        <pc:spChg chg="add del">
          <ac:chgData name="TEJITHA NAKKA" userId="b3997c4b1460d474" providerId="Windows Live" clId="Web-{3F03EBED-C094-4A8A-BE75-655737C60957}" dt="2022-05-29T09:33:16.940" v="33"/>
          <ac:spMkLst>
            <pc:docMk/>
            <pc:sldMk cId="128632686" sldId="256"/>
            <ac:spMk id="41" creationId="{025670FA-84E9-4D3D-BFE1-5DD6C1EEDE8B}"/>
          </ac:spMkLst>
        </pc:spChg>
        <pc:spChg chg="add del">
          <ac:chgData name="TEJITHA NAKKA" userId="b3997c4b1460d474" providerId="Windows Live" clId="Web-{3F03EBED-C094-4A8A-BE75-655737C60957}" dt="2022-05-29T09:33:16.940" v="33"/>
          <ac:spMkLst>
            <pc:docMk/>
            <pc:sldMk cId="128632686" sldId="256"/>
            <ac:spMk id="45" creationId="{C857804E-7000-4D6F-BCB9-EB292DC3D2AF}"/>
          </ac:spMkLst>
        </pc:spChg>
        <pc:spChg chg="add del">
          <ac:chgData name="TEJITHA NAKKA" userId="b3997c4b1460d474" providerId="Windows Live" clId="Web-{3F03EBED-C094-4A8A-BE75-655737C60957}" dt="2022-05-29T09:33:16.940" v="33"/>
          <ac:spMkLst>
            <pc:docMk/>
            <pc:sldMk cId="128632686" sldId="256"/>
            <ac:spMk id="46" creationId="{ADB615E3-6869-4FBE-9989-6D9A8FB8BED3}"/>
          </ac:spMkLst>
        </pc:spChg>
        <pc:spChg chg="add">
          <ac:chgData name="TEJITHA NAKKA" userId="b3997c4b1460d474" providerId="Windows Live" clId="Web-{3F03EBED-C094-4A8A-BE75-655737C60957}" dt="2022-05-29T09:33:16.940" v="33"/>
          <ac:spMkLst>
            <pc:docMk/>
            <pc:sldMk cId="128632686" sldId="256"/>
            <ac:spMk id="59" creationId="{D59C2C63-D709-4949-9465-29A52CBEDD3B}"/>
          </ac:spMkLst>
        </pc:spChg>
        <pc:spChg chg="add">
          <ac:chgData name="TEJITHA NAKKA" userId="b3997c4b1460d474" providerId="Windows Live" clId="Web-{3F03EBED-C094-4A8A-BE75-655737C60957}" dt="2022-05-29T09:33:16.940" v="33"/>
          <ac:spMkLst>
            <pc:docMk/>
            <pc:sldMk cId="128632686" sldId="256"/>
            <ac:spMk id="61" creationId="{0EFD2038-15D6-4003-8350-AFEC394EEFA7}"/>
          </ac:spMkLst>
        </pc:spChg>
        <pc:spChg chg="add">
          <ac:chgData name="TEJITHA NAKKA" userId="b3997c4b1460d474" providerId="Windows Live" clId="Web-{3F03EBED-C094-4A8A-BE75-655737C60957}" dt="2022-05-29T09:33:16.940" v="33"/>
          <ac:spMkLst>
            <pc:docMk/>
            <pc:sldMk cId="128632686" sldId="256"/>
            <ac:spMk id="63" creationId="{8CF519C2-F6BE-41BE-A50E-54B98359C914}"/>
          </ac:spMkLst>
        </pc:spChg>
        <pc:grpChg chg="add del">
          <ac:chgData name="TEJITHA NAKKA" userId="b3997c4b1460d474" providerId="Windows Live" clId="Web-{3F03EBED-C094-4A8A-BE75-655737C60957}" dt="2022-05-29T09:32:54.112" v="32"/>
          <ac:grpSpMkLst>
            <pc:docMk/>
            <pc:sldMk cId="128632686" sldId="256"/>
            <ac:grpSpMk id="19" creationId="{7767AD93-AD3E-4C62-97D5-E54E14B2EAD8}"/>
          </ac:grpSpMkLst>
        </pc:grpChg>
        <pc:grpChg chg="add del">
          <ac:chgData name="TEJITHA NAKKA" userId="b3997c4b1460d474" providerId="Windows Live" clId="Web-{3F03EBED-C094-4A8A-BE75-655737C60957}" dt="2022-05-29T09:33:16.940" v="33"/>
          <ac:grpSpMkLst>
            <pc:docMk/>
            <pc:sldMk cId="128632686" sldId="256"/>
            <ac:grpSpMk id="48" creationId="{FE14D3C4-C240-43BC-99C8-DB470FE4660C}"/>
          </ac:grpSpMkLst>
        </pc:grpChg>
        <pc:grpChg chg="add">
          <ac:chgData name="TEJITHA NAKKA" userId="b3997c4b1460d474" providerId="Windows Live" clId="Web-{3F03EBED-C094-4A8A-BE75-655737C60957}" dt="2022-05-29T09:33:16.940" v="33"/>
          <ac:grpSpMkLst>
            <pc:docMk/>
            <pc:sldMk cId="128632686" sldId="256"/>
            <ac:grpSpMk id="65" creationId="{7767AD93-AD3E-4C62-97D5-E54E14B2EAD8}"/>
          </ac:grpSpMkLst>
        </pc:grpChg>
        <pc:cxnChg chg="add del">
          <ac:chgData name="TEJITHA NAKKA" userId="b3997c4b1460d474" providerId="Windows Live" clId="Web-{3F03EBED-C094-4A8A-BE75-655737C60957}" dt="2022-05-29T09:32:54.112" v="32"/>
          <ac:cxnSpMkLst>
            <pc:docMk/>
            <pc:sldMk cId="128632686" sldId="256"/>
            <ac:cxnSpMk id="37" creationId="{0772CE55-4C36-44F1-A9BD-379BEB84317D}"/>
          </ac:cxnSpMkLst>
        </pc:cxnChg>
        <pc:cxnChg chg="add del">
          <ac:chgData name="TEJITHA NAKKA" userId="b3997c4b1460d474" providerId="Windows Live" clId="Web-{3F03EBED-C094-4A8A-BE75-655737C60957}" dt="2022-05-29T09:33:16.940" v="33"/>
          <ac:cxnSpMkLst>
            <pc:docMk/>
            <pc:sldMk cId="128632686" sldId="256"/>
            <ac:cxnSpMk id="54" creationId="{30FF33BF-06A3-4D84-B5A1-313891C867F9}"/>
          </ac:cxnSpMkLst>
        </pc:cxnChg>
        <pc:cxnChg chg="add">
          <ac:chgData name="TEJITHA NAKKA" userId="b3997c4b1460d474" providerId="Windows Live" clId="Web-{3F03EBED-C094-4A8A-BE75-655737C60957}" dt="2022-05-29T09:33:16.940" v="33"/>
          <ac:cxnSpMkLst>
            <pc:docMk/>
            <pc:sldMk cId="128632686" sldId="256"/>
            <ac:cxnSpMk id="71" creationId="{0772CE55-4C36-44F1-A9BD-379BEB84317D}"/>
          </ac:cxnSpMkLst>
        </pc:cxnChg>
      </pc:sldChg>
      <pc:sldChg chg="addSp delSp modSp mod setBg modClrScheme delDesignElem chgLayout">
        <pc:chgData name="TEJITHA NAKKA" userId="b3997c4b1460d474" providerId="Windows Live" clId="Web-{3F03EBED-C094-4A8A-BE75-655737C60957}" dt="2022-05-29T09:22:41.222" v="16"/>
        <pc:sldMkLst>
          <pc:docMk/>
          <pc:sldMk cId="2020689924" sldId="257"/>
        </pc:sldMkLst>
        <pc:spChg chg="mod ord">
          <ac:chgData name="TEJITHA NAKKA" userId="b3997c4b1460d474" providerId="Windows Live" clId="Web-{3F03EBED-C094-4A8A-BE75-655737C60957}" dt="2022-05-29T09:21:34.720" v="5"/>
          <ac:spMkLst>
            <pc:docMk/>
            <pc:sldMk cId="2020689924" sldId="257"/>
            <ac:spMk id="2" creationId="{CEEE1FDC-A95D-37DC-328A-A5269BBAF194}"/>
          </ac:spMkLst>
        </pc:spChg>
        <pc:spChg chg="del">
          <ac:chgData name="TEJITHA NAKKA" userId="b3997c4b1460d474" providerId="Windows Live" clId="Web-{3F03EBED-C094-4A8A-BE75-655737C60957}" dt="2022-05-29T09:21:08.891" v="0"/>
          <ac:spMkLst>
            <pc:docMk/>
            <pc:sldMk cId="2020689924" sldId="257"/>
            <ac:spMk id="9" creationId="{BED1B64B-251E-446A-A285-6626C4EC010D}"/>
          </ac:spMkLst>
        </pc:spChg>
        <pc:spChg chg="del">
          <ac:chgData name="TEJITHA NAKKA" userId="b3997c4b1460d474" providerId="Windows Live" clId="Web-{3F03EBED-C094-4A8A-BE75-655737C60957}" dt="2022-05-29T09:21:08.891" v="0"/>
          <ac:spMkLst>
            <pc:docMk/>
            <pc:sldMk cId="2020689924" sldId="257"/>
            <ac:spMk id="18" creationId="{A27AE693-58E8-48BC-8ED0-568ABFEABB35}"/>
          </ac:spMkLst>
        </pc:spChg>
        <pc:grpChg chg="add">
          <ac:chgData name="TEJITHA NAKKA" userId="b3997c4b1460d474" providerId="Windows Live" clId="Web-{3F03EBED-C094-4A8A-BE75-655737C60957}" dt="2022-05-29T09:22:41.222" v="16"/>
          <ac:grpSpMkLst>
            <pc:docMk/>
            <pc:sldMk cId="2020689924" sldId="257"/>
            <ac:grpSpMk id="7" creationId="{E7DEDD00-5E71-418B-9C3C-9B71B018221A}"/>
          </ac:grpSpMkLst>
        </pc:grpChg>
        <pc:grpChg chg="del">
          <ac:chgData name="TEJITHA NAKKA" userId="b3997c4b1460d474" providerId="Windows Live" clId="Web-{3F03EBED-C094-4A8A-BE75-655737C60957}" dt="2022-05-29T09:21:08.891" v="0"/>
          <ac:grpSpMkLst>
            <pc:docMk/>
            <pc:sldMk cId="2020689924" sldId="257"/>
            <ac:grpSpMk id="11" creationId="{CD02B5D1-60D4-4D5B-AFD9-C986E227431B}"/>
          </ac:grpSpMkLst>
        </pc:grpChg>
        <pc:graphicFrameChg chg="mod ord modGraphic">
          <ac:chgData name="TEJITHA NAKKA" userId="b3997c4b1460d474" providerId="Windows Live" clId="Web-{3F03EBED-C094-4A8A-BE75-655737C60957}" dt="2022-05-29T09:22:41.222" v="16"/>
          <ac:graphicFrameMkLst>
            <pc:docMk/>
            <pc:sldMk cId="2020689924" sldId="257"/>
            <ac:graphicFrameMk id="5" creationId="{E6E841C0-3973-8DBD-A3AB-B49866967157}"/>
          </ac:graphicFrameMkLst>
        </pc:graphicFrameChg>
      </pc:sldChg>
      <pc:sldChg chg="addSp delSp modSp mod setBg modClrScheme delDesignElem chgLayout">
        <pc:chgData name="TEJITHA NAKKA" userId="b3997c4b1460d474" providerId="Windows Live" clId="Web-{3F03EBED-C094-4A8A-BE75-655737C60957}" dt="2022-05-29T09:22:15.846" v="12"/>
        <pc:sldMkLst>
          <pc:docMk/>
          <pc:sldMk cId="182979027" sldId="258"/>
        </pc:sldMkLst>
        <pc:spChg chg="mod ord">
          <ac:chgData name="TEJITHA NAKKA" userId="b3997c4b1460d474" providerId="Windows Live" clId="Web-{3F03EBED-C094-4A8A-BE75-655737C60957}" dt="2022-05-29T09:22:15.846" v="12"/>
          <ac:spMkLst>
            <pc:docMk/>
            <pc:sldMk cId="182979027" sldId="258"/>
            <ac:spMk id="2" creationId="{51627EFC-4591-7C25-D342-8C120A3D228F}"/>
          </ac:spMkLst>
        </pc:spChg>
        <pc:spChg chg="add del">
          <ac:chgData name="TEJITHA NAKKA" userId="b3997c4b1460d474" providerId="Windows Live" clId="Web-{3F03EBED-C094-4A8A-BE75-655737C60957}" dt="2022-05-29T09:22:08.096" v="9"/>
          <ac:spMkLst>
            <pc:docMk/>
            <pc:sldMk cId="182979027" sldId="258"/>
            <ac:spMk id="7" creationId="{95224A92-B71D-4244-9CEE-E80F9BD118DF}"/>
          </ac:spMkLst>
        </pc:spChg>
        <pc:spChg chg="del">
          <ac:chgData name="TEJITHA NAKKA" userId="b3997c4b1460d474" providerId="Windows Live" clId="Web-{3F03EBED-C094-4A8A-BE75-655737C60957}" dt="2022-05-29T09:21:08.891" v="0"/>
          <ac:spMkLst>
            <pc:docMk/>
            <pc:sldMk cId="182979027" sldId="258"/>
            <ac:spMk id="9" creationId="{BED1B64B-251E-446A-A285-6626C4EC010D}"/>
          </ac:spMkLst>
        </pc:spChg>
        <pc:spChg chg="add del">
          <ac:chgData name="TEJITHA NAKKA" userId="b3997c4b1460d474" providerId="Windows Live" clId="Web-{3F03EBED-C094-4A8A-BE75-655737C60957}" dt="2022-05-29T09:22:08.096" v="9"/>
          <ac:spMkLst>
            <pc:docMk/>
            <pc:sldMk cId="182979027" sldId="258"/>
            <ac:spMk id="12" creationId="{9069A319-3937-4297-B7D8-6745097B90D2}"/>
          </ac:spMkLst>
        </pc:spChg>
        <pc:spChg chg="add del">
          <ac:chgData name="TEJITHA NAKKA" userId="b3997c4b1460d474" providerId="Windows Live" clId="Web-{3F03EBED-C094-4A8A-BE75-655737C60957}" dt="2022-05-29T09:22:08.096" v="9"/>
          <ac:spMkLst>
            <pc:docMk/>
            <pc:sldMk cId="182979027" sldId="258"/>
            <ac:spMk id="14" creationId="{F3FDFE78-2422-40CD-BC53-9E0C459C9D9F}"/>
          </ac:spMkLst>
        </pc:spChg>
        <pc:spChg chg="add del">
          <ac:chgData name="TEJITHA NAKKA" userId="b3997c4b1460d474" providerId="Windows Live" clId="Web-{3F03EBED-C094-4A8A-BE75-655737C60957}" dt="2022-05-29T09:22:08.096" v="9"/>
          <ac:spMkLst>
            <pc:docMk/>
            <pc:sldMk cId="182979027" sldId="258"/>
            <ac:spMk id="16" creationId="{A97E302E-4D34-42E4-94A8-4FC0AF572FEB}"/>
          </ac:spMkLst>
        </pc:spChg>
        <pc:spChg chg="del">
          <ac:chgData name="TEJITHA NAKKA" userId="b3997c4b1460d474" providerId="Windows Live" clId="Web-{3F03EBED-C094-4A8A-BE75-655737C60957}" dt="2022-05-29T09:21:08.891" v="0"/>
          <ac:spMkLst>
            <pc:docMk/>
            <pc:sldMk cId="182979027" sldId="258"/>
            <ac:spMk id="18" creationId="{A27AE693-58E8-48BC-8ED0-568ABFEABB35}"/>
          </ac:spMkLst>
        </pc:spChg>
        <pc:grpChg chg="del">
          <ac:chgData name="TEJITHA NAKKA" userId="b3997c4b1460d474" providerId="Windows Live" clId="Web-{3F03EBED-C094-4A8A-BE75-655737C60957}" dt="2022-05-29T09:21:08.891" v="0"/>
          <ac:grpSpMkLst>
            <pc:docMk/>
            <pc:sldMk cId="182979027" sldId="258"/>
            <ac:grpSpMk id="11" creationId="{CD02B5D1-60D4-4D5B-AFD9-C986E227431B}"/>
          </ac:grpSpMkLst>
        </pc:grpChg>
        <pc:graphicFrameChg chg="mod ord modGraphic">
          <ac:chgData name="TEJITHA NAKKA" userId="b3997c4b1460d474" providerId="Windows Live" clId="Web-{3F03EBED-C094-4A8A-BE75-655737C60957}" dt="2022-05-29T09:22:15.846" v="12"/>
          <ac:graphicFrameMkLst>
            <pc:docMk/>
            <pc:sldMk cId="182979027" sldId="258"/>
            <ac:graphicFrameMk id="5" creationId="{19AF207C-A792-D6D0-2E84-5CA7154935F5}"/>
          </ac:graphicFrameMkLst>
        </pc:graphicFrameChg>
      </pc:sldChg>
      <pc:sldChg chg="addSp modSp mod setBg modClrScheme chgLayout">
        <pc:chgData name="TEJITHA NAKKA" userId="b3997c4b1460d474" providerId="Windows Live" clId="Web-{3F03EBED-C094-4A8A-BE75-655737C60957}" dt="2022-05-29T09:22:29.971" v="15"/>
        <pc:sldMkLst>
          <pc:docMk/>
          <pc:sldMk cId="1704647483" sldId="259"/>
        </pc:sldMkLst>
        <pc:spChg chg="mod ord">
          <ac:chgData name="TEJITHA NAKKA" userId="b3997c4b1460d474" providerId="Windows Live" clId="Web-{3F03EBED-C094-4A8A-BE75-655737C60957}" dt="2022-05-29T09:22:29.971" v="15"/>
          <ac:spMkLst>
            <pc:docMk/>
            <pc:sldMk cId="1704647483" sldId="259"/>
            <ac:spMk id="2" creationId="{D8EC8950-51CE-0C31-E210-52BCEECCE20E}"/>
          </ac:spMkLst>
        </pc:spChg>
        <pc:grpChg chg="add">
          <ac:chgData name="TEJITHA NAKKA" userId="b3997c4b1460d474" providerId="Windows Live" clId="Web-{3F03EBED-C094-4A8A-BE75-655737C60957}" dt="2022-05-29T09:22:29.971" v="15"/>
          <ac:grpSpMkLst>
            <pc:docMk/>
            <pc:sldMk cId="1704647483" sldId="259"/>
            <ac:grpSpMk id="37" creationId="{E7DEDD00-5E71-418B-9C3C-9B71B018221A}"/>
          </ac:grpSpMkLst>
        </pc:grpChg>
        <pc:graphicFrameChg chg="mod ord modGraphic">
          <ac:chgData name="TEJITHA NAKKA" userId="b3997c4b1460d474" providerId="Windows Live" clId="Web-{3F03EBED-C094-4A8A-BE75-655737C60957}" dt="2022-05-29T09:22:29.971" v="15"/>
          <ac:graphicFrameMkLst>
            <pc:docMk/>
            <pc:sldMk cId="1704647483" sldId="259"/>
            <ac:graphicFrameMk id="32" creationId="{94ADD400-3D2C-7467-3194-1F74E007F329}"/>
          </ac:graphicFrameMkLst>
        </pc:graphicFrameChg>
      </pc:sldChg>
      <pc:sldChg chg="addSp delSp modSp mod setBg modClrScheme chgLayout">
        <pc:chgData name="TEJITHA NAKKA" userId="b3997c4b1460d474" providerId="Windows Live" clId="Web-{3F03EBED-C094-4A8A-BE75-655737C60957}" dt="2022-05-29T09:28:21.183" v="31"/>
        <pc:sldMkLst>
          <pc:docMk/>
          <pc:sldMk cId="2787254565" sldId="260"/>
        </pc:sldMkLst>
        <pc:spChg chg="mod ord">
          <ac:chgData name="TEJITHA NAKKA" userId="b3997c4b1460d474" providerId="Windows Live" clId="Web-{3F03EBED-C094-4A8A-BE75-655737C60957}" dt="2022-05-29T09:28:08.480" v="29"/>
          <ac:spMkLst>
            <pc:docMk/>
            <pc:sldMk cId="2787254565" sldId="260"/>
            <ac:spMk id="2" creationId="{AB25F8E4-ECB9-EDE0-665E-8FF71FF280A3}"/>
          </ac:spMkLst>
        </pc:spChg>
        <pc:spChg chg="add del mod ord">
          <ac:chgData name="TEJITHA NAKKA" userId="b3997c4b1460d474" providerId="Windows Live" clId="Web-{3F03EBED-C094-4A8A-BE75-655737C60957}" dt="2022-05-29T09:23:00.300" v="19"/>
          <ac:spMkLst>
            <pc:docMk/>
            <pc:sldMk cId="2787254565" sldId="260"/>
            <ac:spMk id="3" creationId="{2176CED8-A558-1492-FC68-06288EBE9410}"/>
          </ac:spMkLst>
        </pc:spChg>
        <pc:spChg chg="add del">
          <ac:chgData name="TEJITHA NAKKA" userId="b3997c4b1460d474" providerId="Windows Live" clId="Web-{3F03EBED-C094-4A8A-BE75-655737C60957}" dt="2022-05-29T09:23:00.285" v="18"/>
          <ac:spMkLst>
            <pc:docMk/>
            <pc:sldMk cId="2787254565" sldId="260"/>
            <ac:spMk id="9" creationId="{52BE4420-3B5F-4549-8B4A-77855B8215EC}"/>
          </ac:spMkLst>
        </pc:spChg>
        <pc:spChg chg="add del">
          <ac:chgData name="TEJITHA NAKKA" userId="b3997c4b1460d474" providerId="Windows Live" clId="Web-{3F03EBED-C094-4A8A-BE75-655737C60957}" dt="2022-05-29T09:23:00.285" v="18"/>
          <ac:spMkLst>
            <pc:docMk/>
            <pc:sldMk cId="2787254565" sldId="260"/>
            <ac:spMk id="11" creationId="{A75876F6-95D4-48CB-8E3E-4401A96E25A4}"/>
          </ac:spMkLst>
        </pc:spChg>
        <pc:spChg chg="add del">
          <ac:chgData name="TEJITHA NAKKA" userId="b3997c4b1460d474" providerId="Windows Live" clId="Web-{3F03EBED-C094-4A8A-BE75-655737C60957}" dt="2022-05-29T09:23:00.285" v="18"/>
          <ac:spMkLst>
            <pc:docMk/>
            <pc:sldMk cId="2787254565" sldId="260"/>
            <ac:spMk id="13" creationId="{D1B84719-90BB-4D0C-92D8-61DC5512B34B}"/>
          </ac:spMkLst>
        </pc:spChg>
        <pc:spChg chg="add del">
          <ac:chgData name="TEJITHA NAKKA" userId="b3997c4b1460d474" providerId="Windows Live" clId="Web-{3F03EBED-C094-4A8A-BE75-655737C60957}" dt="2022-05-29T09:23:00.285" v="18"/>
          <ac:spMkLst>
            <pc:docMk/>
            <pc:sldMk cId="2787254565" sldId="260"/>
            <ac:spMk id="15" creationId="{7B407EC4-5D16-4845-9840-4E28622B6568}"/>
          </ac:spMkLst>
        </pc:spChg>
        <pc:graphicFrameChg chg="add del">
          <ac:chgData name="TEJITHA NAKKA" userId="b3997c4b1460d474" providerId="Windows Live" clId="Web-{3F03EBED-C094-4A8A-BE75-655737C60957}" dt="2022-05-29T09:23:00.285" v="18"/>
          <ac:graphicFrameMkLst>
            <pc:docMk/>
            <pc:sldMk cId="2787254565" sldId="260"/>
            <ac:graphicFrameMk id="5" creationId="{17A7AD13-EA59-2A56-3EA1-6384BE7044E5}"/>
          </ac:graphicFrameMkLst>
        </pc:graphicFrameChg>
        <pc:graphicFrameChg chg="add mod modGraphic">
          <ac:chgData name="TEJITHA NAKKA" userId="b3997c4b1460d474" providerId="Windows Live" clId="Web-{3F03EBED-C094-4A8A-BE75-655737C60957}" dt="2022-05-29T09:28:21.183" v="31"/>
          <ac:graphicFrameMkLst>
            <pc:docMk/>
            <pc:sldMk cId="2787254565" sldId="260"/>
            <ac:graphicFrameMk id="17" creationId="{2D2A18D6-0841-7AAC-2565-95BFA568E26E}"/>
          </ac:graphicFrameMkLst>
        </pc:graphicFrameChg>
      </pc:sldChg>
      <pc:sldChg chg="addSp delSp modSp mod setBg modClrScheme chgLayout">
        <pc:chgData name="TEJITHA NAKKA" userId="b3997c4b1460d474" providerId="Windows Live" clId="Web-{3F03EBED-C094-4A8A-BE75-655737C60957}" dt="2022-05-29T09:21:23.220" v="3"/>
        <pc:sldMkLst>
          <pc:docMk/>
          <pc:sldMk cId="3217868737" sldId="261"/>
        </pc:sldMkLst>
        <pc:spChg chg="mod">
          <ac:chgData name="TEJITHA NAKKA" userId="b3997c4b1460d474" providerId="Windows Live" clId="Web-{3F03EBED-C094-4A8A-BE75-655737C60957}" dt="2022-05-29T09:21:23.220" v="3"/>
          <ac:spMkLst>
            <pc:docMk/>
            <pc:sldMk cId="3217868737" sldId="261"/>
            <ac:spMk id="4" creationId="{8BFC4D1E-701F-A43E-719C-EB7FECE961B7}"/>
          </ac:spMkLst>
        </pc:spChg>
        <pc:spChg chg="add del">
          <ac:chgData name="TEJITHA NAKKA" userId="b3997c4b1460d474" providerId="Windows Live" clId="Web-{3F03EBED-C094-4A8A-BE75-655737C60957}" dt="2022-05-29T09:21:23.157" v="2"/>
          <ac:spMkLst>
            <pc:docMk/>
            <pc:sldMk cId="3217868737" sldId="261"/>
            <ac:spMk id="17" creationId="{53EDA46E-AECC-43B8-B54F-FA6E4C0C6566}"/>
          </ac:spMkLst>
        </pc:spChg>
        <pc:spChg chg="add del">
          <ac:chgData name="TEJITHA NAKKA" userId="b3997c4b1460d474" providerId="Windows Live" clId="Web-{3F03EBED-C094-4A8A-BE75-655737C60957}" dt="2022-05-29T09:21:23.157" v="2"/>
          <ac:spMkLst>
            <pc:docMk/>
            <pc:sldMk cId="3217868737" sldId="261"/>
            <ac:spMk id="19" creationId="{9A789037-2F02-4B13-8573-CB800A9689B8}"/>
          </ac:spMkLst>
        </pc:spChg>
        <pc:spChg chg="add del">
          <ac:chgData name="TEJITHA NAKKA" userId="b3997c4b1460d474" providerId="Windows Live" clId="Web-{3F03EBED-C094-4A8A-BE75-655737C60957}" dt="2022-05-29T09:21:23.157" v="2"/>
          <ac:spMkLst>
            <pc:docMk/>
            <pc:sldMk cId="3217868737" sldId="261"/>
            <ac:spMk id="21" creationId="{567B4C5E-A726-4AC9-9254-E81F0698BD5F}"/>
          </ac:spMkLst>
        </pc:spChg>
        <pc:spChg chg="add">
          <ac:chgData name="TEJITHA NAKKA" userId="b3997c4b1460d474" providerId="Windows Live" clId="Web-{3F03EBED-C094-4A8A-BE75-655737C60957}" dt="2022-05-29T09:21:23.220" v="3"/>
          <ac:spMkLst>
            <pc:docMk/>
            <pc:sldMk cId="3217868737" sldId="261"/>
            <ac:spMk id="31" creationId="{D59C2C63-D709-4949-9465-29A52CBEDD3B}"/>
          </ac:spMkLst>
        </pc:spChg>
        <pc:spChg chg="add">
          <ac:chgData name="TEJITHA NAKKA" userId="b3997c4b1460d474" providerId="Windows Live" clId="Web-{3F03EBED-C094-4A8A-BE75-655737C60957}" dt="2022-05-29T09:21:23.220" v="3"/>
          <ac:spMkLst>
            <pc:docMk/>
            <pc:sldMk cId="3217868737" sldId="261"/>
            <ac:spMk id="32" creationId="{0EFD2038-15D6-4003-8350-AFEC394EEFA7}"/>
          </ac:spMkLst>
        </pc:spChg>
        <pc:spChg chg="add">
          <ac:chgData name="TEJITHA NAKKA" userId="b3997c4b1460d474" providerId="Windows Live" clId="Web-{3F03EBED-C094-4A8A-BE75-655737C60957}" dt="2022-05-29T09:21:23.220" v="3"/>
          <ac:spMkLst>
            <pc:docMk/>
            <pc:sldMk cId="3217868737" sldId="261"/>
            <ac:spMk id="33" creationId="{8CF519C2-F6BE-41BE-A50E-54B98359C914}"/>
          </ac:spMkLst>
        </pc:spChg>
        <pc:grpChg chg="add del">
          <ac:chgData name="TEJITHA NAKKA" userId="b3997c4b1460d474" providerId="Windows Live" clId="Web-{3F03EBED-C094-4A8A-BE75-655737C60957}" dt="2022-05-29T09:21:23.157" v="2"/>
          <ac:grpSpMkLst>
            <pc:docMk/>
            <pc:sldMk cId="3217868737" sldId="261"/>
            <ac:grpSpMk id="9" creationId="{7575D7A7-3C36-4508-9BC6-70A93BD3C438}"/>
          </ac:grpSpMkLst>
        </pc:grpChg>
        <pc:grpChg chg="add">
          <ac:chgData name="TEJITHA NAKKA" userId="b3997c4b1460d474" providerId="Windows Live" clId="Web-{3F03EBED-C094-4A8A-BE75-655737C60957}" dt="2022-05-29T09:21:23.220" v="3"/>
          <ac:grpSpMkLst>
            <pc:docMk/>
            <pc:sldMk cId="3217868737" sldId="261"/>
            <ac:grpSpMk id="28" creationId="{7575D7A7-3C36-4508-9BC6-70A93BD3C438}"/>
          </ac:grpSpMkLst>
        </pc:grpChg>
        <pc:grpChg chg="add">
          <ac:chgData name="TEJITHA NAKKA" userId="b3997c4b1460d474" providerId="Windows Live" clId="Web-{3F03EBED-C094-4A8A-BE75-655737C60957}" dt="2022-05-29T09:21:23.220" v="3"/>
          <ac:grpSpMkLst>
            <pc:docMk/>
            <pc:sldMk cId="3217868737" sldId="261"/>
            <ac:grpSpMk id="34" creationId="{7767AD93-AD3E-4C62-97D5-E54E14B2EAD8}"/>
          </ac:grpSpMkLst>
        </pc:grpChg>
        <pc:cxnChg chg="add del">
          <ac:chgData name="TEJITHA NAKKA" userId="b3997c4b1460d474" providerId="Windows Live" clId="Web-{3F03EBED-C094-4A8A-BE75-655737C60957}" dt="2022-05-29T09:21:23.157" v="2"/>
          <ac:cxnSpMkLst>
            <pc:docMk/>
            <pc:sldMk cId="3217868737" sldId="261"/>
            <ac:cxnSpMk id="15" creationId="{AE446D0E-6531-40B7-A182-FB8602439777}"/>
          </ac:cxnSpMkLst>
        </pc:cxnChg>
        <pc:cxnChg chg="add del">
          <ac:chgData name="TEJITHA NAKKA" userId="b3997c4b1460d474" providerId="Windows Live" clId="Web-{3F03EBED-C094-4A8A-BE75-655737C60957}" dt="2022-05-29T09:21:23.157" v="2"/>
          <ac:cxnSpMkLst>
            <pc:docMk/>
            <pc:sldMk cId="3217868737" sldId="261"/>
            <ac:cxnSpMk id="23" creationId="{47F9D90F-7118-49FD-9E75-223103DD93BD}"/>
          </ac:cxnSpMkLst>
        </pc:cxnChg>
        <pc:cxnChg chg="add">
          <ac:chgData name="TEJITHA NAKKA" userId="b3997c4b1460d474" providerId="Windows Live" clId="Web-{3F03EBED-C094-4A8A-BE75-655737C60957}" dt="2022-05-29T09:21:23.220" v="3"/>
          <ac:cxnSpMkLst>
            <pc:docMk/>
            <pc:sldMk cId="3217868737" sldId="261"/>
            <ac:cxnSpMk id="29" creationId="{0772CE55-4C36-44F1-A9BD-379BEB84317D}"/>
          </ac:cxnSpMkLst>
        </pc:cxnChg>
        <pc:cxnChg chg="add">
          <ac:chgData name="TEJITHA NAKKA" userId="b3997c4b1460d474" providerId="Windows Live" clId="Web-{3F03EBED-C094-4A8A-BE75-655737C60957}" dt="2022-05-29T09:21:23.220" v="3"/>
          <ac:cxnSpMkLst>
            <pc:docMk/>
            <pc:sldMk cId="3217868737" sldId="261"/>
            <ac:cxnSpMk id="30" creationId="{AE446D0E-6531-40B7-A182-FB8602439777}"/>
          </ac:cxnSpMkLst>
        </pc:cxnChg>
      </pc:sldChg>
      <pc:sldMasterChg chg="del delSldLayout">
        <pc:chgData name="TEJITHA NAKKA" userId="b3997c4b1460d474" providerId="Windows Live" clId="Web-{3F03EBED-C094-4A8A-BE75-655737C60957}" dt="2022-05-29T09:21:08.891" v="0"/>
        <pc:sldMasterMkLst>
          <pc:docMk/>
          <pc:sldMasterMk cId="87653511" sldId="2147483686"/>
        </pc:sldMasterMkLst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2122447639" sldId="2147483687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1908548393" sldId="2147483688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1953278599" sldId="2147483689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1631065088" sldId="2147483690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4278075312" sldId="2147483691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4255813712" sldId="2147483692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1774219598" sldId="2147483693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4110001083" sldId="2147483694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3443388351" sldId="2147483695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1752796421" sldId="2147483696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4058169092" sldId="2147483697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1078673661" sldId="2147483698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726032692" sldId="2147483699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1939240071" sldId="2147483700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973847457" sldId="2147483701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2184285375" sldId="2147483702"/>
          </pc:sldLayoutMkLst>
        </pc:sldLayoutChg>
        <pc:sldLayoutChg chg="del">
          <pc:chgData name="TEJITHA NAKKA" userId="b3997c4b1460d474" providerId="Windows Live" clId="Web-{3F03EBED-C094-4A8A-BE75-655737C60957}" dt="2022-05-29T09:21:08.891" v="0"/>
          <pc:sldLayoutMkLst>
            <pc:docMk/>
            <pc:sldMasterMk cId="87653511" sldId="2147483686"/>
            <pc:sldLayoutMk cId="1921752681" sldId="2147483703"/>
          </pc:sldLayoutMkLst>
        </pc:sldLayoutChg>
      </pc:sldMasterChg>
      <pc:sldMasterChg chg="add addSldLayout modSldLayout">
        <pc:chgData name="TEJITHA NAKKA" userId="b3997c4b1460d474" providerId="Windows Live" clId="Web-{3F03EBED-C094-4A8A-BE75-655737C60957}" dt="2022-05-29T09:21:08.891" v="0"/>
        <pc:sldMasterMkLst>
          <pc:docMk/>
          <pc:sldMasterMk cId="3228704062" sldId="2147483704"/>
        </pc:sldMasterMkLst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1847401765" sldId="2147483705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2910654760" sldId="2147483706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3178267669" sldId="2147483707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2770620378" sldId="2147483708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2856368525" sldId="2147483709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347465382" sldId="2147483710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4270135876" sldId="2147483711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434982443" sldId="2147483712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4055318068" sldId="2147483713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3397933547" sldId="2147483714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158220963" sldId="2147483715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290925720" sldId="2147483716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1385181804" sldId="2147483717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2788685146" sldId="2147483718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1738298933" sldId="2147483719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1159200271" sldId="2147483720"/>
          </pc:sldLayoutMkLst>
        </pc:sldLayoutChg>
        <pc:sldLayoutChg chg="add mod replId">
          <pc:chgData name="TEJITHA NAKKA" userId="b3997c4b1460d474" providerId="Windows Live" clId="Web-{3F03EBED-C094-4A8A-BE75-655737C60957}" dt="2022-05-29T09:21:08.891" v="0"/>
          <pc:sldLayoutMkLst>
            <pc:docMk/>
            <pc:sldMasterMk cId="3228704062" sldId="2147483704"/>
            <pc:sldLayoutMk cId="205432706" sldId="2147483721"/>
          </pc:sldLayoutMkLst>
        </pc:sldLayoutChg>
      </pc:sldMaster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588C3-5C0C-4E8C-B8FA-9B458CFE5B42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EDC642E-74A6-4271-A3C2-84A1694CB2F2}">
      <dgm:prSet/>
      <dgm:spPr/>
      <dgm:t>
        <a:bodyPr/>
        <a:lstStyle/>
        <a:p>
          <a:r>
            <a:rPr lang="en-US"/>
            <a:t>Decided the problem statement</a:t>
          </a:r>
        </a:p>
      </dgm:t>
    </dgm:pt>
    <dgm:pt modelId="{DC84DC84-4C86-4603-BFCA-D7D90126401F}" type="parTrans" cxnId="{B0089B2B-4D18-421B-B239-07B150667703}">
      <dgm:prSet/>
      <dgm:spPr/>
      <dgm:t>
        <a:bodyPr/>
        <a:lstStyle/>
        <a:p>
          <a:endParaRPr lang="en-US"/>
        </a:p>
      </dgm:t>
    </dgm:pt>
    <dgm:pt modelId="{CF7B188A-5C32-417A-A0A6-E263A021D747}" type="sibTrans" cxnId="{B0089B2B-4D18-421B-B239-07B150667703}">
      <dgm:prSet/>
      <dgm:spPr/>
      <dgm:t>
        <a:bodyPr/>
        <a:lstStyle/>
        <a:p>
          <a:endParaRPr lang="en-US"/>
        </a:p>
      </dgm:t>
    </dgm:pt>
    <dgm:pt modelId="{81D332E8-9DE1-47F4-8989-25CFB6DD184F}">
      <dgm:prSet/>
      <dgm:spPr/>
      <dgm:t>
        <a:bodyPr/>
        <a:lstStyle/>
        <a:p>
          <a:r>
            <a:rPr lang="en-US"/>
            <a:t>Worked on the statement to design the requirements</a:t>
          </a:r>
        </a:p>
      </dgm:t>
    </dgm:pt>
    <dgm:pt modelId="{33DF0913-F1EF-4EE5-9D4A-6AE39037B512}" type="parTrans" cxnId="{5666DD22-E9A6-4EBB-8E8A-17DFDCC8B5DA}">
      <dgm:prSet/>
      <dgm:spPr/>
      <dgm:t>
        <a:bodyPr/>
        <a:lstStyle/>
        <a:p>
          <a:endParaRPr lang="en-US"/>
        </a:p>
      </dgm:t>
    </dgm:pt>
    <dgm:pt modelId="{EDA2B740-0AF1-4137-8E0A-A4F6718DD66F}" type="sibTrans" cxnId="{5666DD22-E9A6-4EBB-8E8A-17DFDCC8B5DA}">
      <dgm:prSet/>
      <dgm:spPr/>
      <dgm:t>
        <a:bodyPr/>
        <a:lstStyle/>
        <a:p>
          <a:endParaRPr lang="en-US"/>
        </a:p>
      </dgm:t>
    </dgm:pt>
    <dgm:pt modelId="{FA1B4E9C-D741-42CC-8F7C-99D0D71AFC06}">
      <dgm:prSet/>
      <dgm:spPr/>
      <dgm:t>
        <a:bodyPr/>
        <a:lstStyle/>
        <a:p>
          <a:r>
            <a:rPr lang="en-US"/>
            <a:t>Learnt required skills like data pre-processing etc.</a:t>
          </a:r>
        </a:p>
      </dgm:t>
    </dgm:pt>
    <dgm:pt modelId="{47D1F82A-BFAB-43D9-928C-241375941963}" type="parTrans" cxnId="{B97FEA30-D3D6-42B2-B530-5822A47708C0}">
      <dgm:prSet/>
      <dgm:spPr/>
      <dgm:t>
        <a:bodyPr/>
        <a:lstStyle/>
        <a:p>
          <a:endParaRPr lang="en-US"/>
        </a:p>
      </dgm:t>
    </dgm:pt>
    <dgm:pt modelId="{7BC496BA-23DC-410A-86A8-2C858677E785}" type="sibTrans" cxnId="{B97FEA30-D3D6-42B2-B530-5822A47708C0}">
      <dgm:prSet/>
      <dgm:spPr/>
      <dgm:t>
        <a:bodyPr/>
        <a:lstStyle/>
        <a:p>
          <a:endParaRPr lang="en-US"/>
        </a:p>
      </dgm:t>
    </dgm:pt>
    <dgm:pt modelId="{C776DF62-2560-40A0-9D47-F50C82C07BB0}" type="pres">
      <dgm:prSet presAssocID="{EF7588C3-5C0C-4E8C-B8FA-9B458CFE5B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C01DAB-EB08-45E7-93A2-52E4EDBEEB15}" type="pres">
      <dgm:prSet presAssocID="{BEDC642E-74A6-4271-A3C2-84A1694CB2F2}" presName="hierRoot1" presStyleCnt="0"/>
      <dgm:spPr/>
    </dgm:pt>
    <dgm:pt modelId="{E8AE338E-7F0F-4368-B51B-814427B286EA}" type="pres">
      <dgm:prSet presAssocID="{BEDC642E-74A6-4271-A3C2-84A1694CB2F2}" presName="composite" presStyleCnt="0"/>
      <dgm:spPr/>
    </dgm:pt>
    <dgm:pt modelId="{AA8AD3FA-DBB1-41E9-87C2-E0973378EC0B}" type="pres">
      <dgm:prSet presAssocID="{BEDC642E-74A6-4271-A3C2-84A1694CB2F2}" presName="background" presStyleLbl="node0" presStyleIdx="0" presStyleCnt="3"/>
      <dgm:spPr/>
    </dgm:pt>
    <dgm:pt modelId="{742C879B-1A4A-4FAA-BBCA-04BE66C3F2C6}" type="pres">
      <dgm:prSet presAssocID="{BEDC642E-74A6-4271-A3C2-84A1694CB2F2}" presName="text" presStyleLbl="fgAcc0" presStyleIdx="0" presStyleCnt="3">
        <dgm:presLayoutVars>
          <dgm:chPref val="3"/>
        </dgm:presLayoutVars>
      </dgm:prSet>
      <dgm:spPr/>
    </dgm:pt>
    <dgm:pt modelId="{06EF7215-BD2D-47F6-B5E2-F37D4DFE1541}" type="pres">
      <dgm:prSet presAssocID="{BEDC642E-74A6-4271-A3C2-84A1694CB2F2}" presName="hierChild2" presStyleCnt="0"/>
      <dgm:spPr/>
    </dgm:pt>
    <dgm:pt modelId="{D6FA9CA3-10CF-4F57-96FC-A3544D778429}" type="pres">
      <dgm:prSet presAssocID="{81D332E8-9DE1-47F4-8989-25CFB6DD184F}" presName="hierRoot1" presStyleCnt="0"/>
      <dgm:spPr/>
    </dgm:pt>
    <dgm:pt modelId="{D3D358A8-A2C6-4F64-BC9B-A2A58D878763}" type="pres">
      <dgm:prSet presAssocID="{81D332E8-9DE1-47F4-8989-25CFB6DD184F}" presName="composite" presStyleCnt="0"/>
      <dgm:spPr/>
    </dgm:pt>
    <dgm:pt modelId="{7EA567C4-7013-497D-9D14-AAB506591933}" type="pres">
      <dgm:prSet presAssocID="{81D332E8-9DE1-47F4-8989-25CFB6DD184F}" presName="background" presStyleLbl="node0" presStyleIdx="1" presStyleCnt="3"/>
      <dgm:spPr/>
    </dgm:pt>
    <dgm:pt modelId="{4C857F8F-4D3F-4994-98FA-537BEB84F523}" type="pres">
      <dgm:prSet presAssocID="{81D332E8-9DE1-47F4-8989-25CFB6DD184F}" presName="text" presStyleLbl="fgAcc0" presStyleIdx="1" presStyleCnt="3">
        <dgm:presLayoutVars>
          <dgm:chPref val="3"/>
        </dgm:presLayoutVars>
      </dgm:prSet>
      <dgm:spPr/>
    </dgm:pt>
    <dgm:pt modelId="{DA4F6859-445F-4D26-9B1E-413BDE5E2A11}" type="pres">
      <dgm:prSet presAssocID="{81D332E8-9DE1-47F4-8989-25CFB6DD184F}" presName="hierChild2" presStyleCnt="0"/>
      <dgm:spPr/>
    </dgm:pt>
    <dgm:pt modelId="{35B89CB4-E1EE-43B2-B386-BD2702375A1E}" type="pres">
      <dgm:prSet presAssocID="{FA1B4E9C-D741-42CC-8F7C-99D0D71AFC06}" presName="hierRoot1" presStyleCnt="0"/>
      <dgm:spPr/>
    </dgm:pt>
    <dgm:pt modelId="{8D7852B5-F37D-4766-B79A-8D0FC30B1EA9}" type="pres">
      <dgm:prSet presAssocID="{FA1B4E9C-D741-42CC-8F7C-99D0D71AFC06}" presName="composite" presStyleCnt="0"/>
      <dgm:spPr/>
    </dgm:pt>
    <dgm:pt modelId="{A142FB51-79B3-433B-8E9B-D7CF18B59029}" type="pres">
      <dgm:prSet presAssocID="{FA1B4E9C-D741-42CC-8F7C-99D0D71AFC06}" presName="background" presStyleLbl="node0" presStyleIdx="2" presStyleCnt="3"/>
      <dgm:spPr/>
    </dgm:pt>
    <dgm:pt modelId="{AE620DF4-039A-4127-B7F6-2A327C839032}" type="pres">
      <dgm:prSet presAssocID="{FA1B4E9C-D741-42CC-8F7C-99D0D71AFC06}" presName="text" presStyleLbl="fgAcc0" presStyleIdx="2" presStyleCnt="3">
        <dgm:presLayoutVars>
          <dgm:chPref val="3"/>
        </dgm:presLayoutVars>
      </dgm:prSet>
      <dgm:spPr/>
    </dgm:pt>
    <dgm:pt modelId="{04024642-8946-404C-A8EA-6FFA5FF1F365}" type="pres">
      <dgm:prSet presAssocID="{FA1B4E9C-D741-42CC-8F7C-99D0D71AFC06}" presName="hierChild2" presStyleCnt="0"/>
      <dgm:spPr/>
    </dgm:pt>
  </dgm:ptLst>
  <dgm:cxnLst>
    <dgm:cxn modelId="{5666DD22-E9A6-4EBB-8E8A-17DFDCC8B5DA}" srcId="{EF7588C3-5C0C-4E8C-B8FA-9B458CFE5B42}" destId="{81D332E8-9DE1-47F4-8989-25CFB6DD184F}" srcOrd="1" destOrd="0" parTransId="{33DF0913-F1EF-4EE5-9D4A-6AE39037B512}" sibTransId="{EDA2B740-0AF1-4137-8E0A-A4F6718DD66F}"/>
    <dgm:cxn modelId="{B0089B2B-4D18-421B-B239-07B150667703}" srcId="{EF7588C3-5C0C-4E8C-B8FA-9B458CFE5B42}" destId="{BEDC642E-74A6-4271-A3C2-84A1694CB2F2}" srcOrd="0" destOrd="0" parTransId="{DC84DC84-4C86-4603-BFCA-D7D90126401F}" sibTransId="{CF7B188A-5C32-417A-A0A6-E263A021D747}"/>
    <dgm:cxn modelId="{B97FEA30-D3D6-42B2-B530-5822A47708C0}" srcId="{EF7588C3-5C0C-4E8C-B8FA-9B458CFE5B42}" destId="{FA1B4E9C-D741-42CC-8F7C-99D0D71AFC06}" srcOrd="2" destOrd="0" parTransId="{47D1F82A-BFAB-43D9-928C-241375941963}" sibTransId="{7BC496BA-23DC-410A-86A8-2C858677E785}"/>
    <dgm:cxn modelId="{DBA38533-7CB2-4F3F-A32C-A30956E056EE}" type="presOf" srcId="{EF7588C3-5C0C-4E8C-B8FA-9B458CFE5B42}" destId="{C776DF62-2560-40A0-9D47-F50C82C07BB0}" srcOrd="0" destOrd="0" presId="urn:microsoft.com/office/officeart/2005/8/layout/hierarchy1"/>
    <dgm:cxn modelId="{DBB41BBF-C44B-4596-80D0-B2BEF259E785}" type="presOf" srcId="{BEDC642E-74A6-4271-A3C2-84A1694CB2F2}" destId="{742C879B-1A4A-4FAA-BBCA-04BE66C3F2C6}" srcOrd="0" destOrd="0" presId="urn:microsoft.com/office/officeart/2005/8/layout/hierarchy1"/>
    <dgm:cxn modelId="{006255EA-1C39-4D75-9E73-BDFBE0CA34B9}" type="presOf" srcId="{81D332E8-9DE1-47F4-8989-25CFB6DD184F}" destId="{4C857F8F-4D3F-4994-98FA-537BEB84F523}" srcOrd="0" destOrd="0" presId="urn:microsoft.com/office/officeart/2005/8/layout/hierarchy1"/>
    <dgm:cxn modelId="{520446EE-594F-4D8A-A5B7-AABBFF3A1512}" type="presOf" srcId="{FA1B4E9C-D741-42CC-8F7C-99D0D71AFC06}" destId="{AE620DF4-039A-4127-B7F6-2A327C839032}" srcOrd="0" destOrd="0" presId="urn:microsoft.com/office/officeart/2005/8/layout/hierarchy1"/>
    <dgm:cxn modelId="{62C5F85D-2D3E-495A-9E32-25E2410865D0}" type="presParOf" srcId="{C776DF62-2560-40A0-9D47-F50C82C07BB0}" destId="{A2C01DAB-EB08-45E7-93A2-52E4EDBEEB15}" srcOrd="0" destOrd="0" presId="urn:microsoft.com/office/officeart/2005/8/layout/hierarchy1"/>
    <dgm:cxn modelId="{DB2D763C-60BE-4753-86BE-0624AE77AC66}" type="presParOf" srcId="{A2C01DAB-EB08-45E7-93A2-52E4EDBEEB15}" destId="{E8AE338E-7F0F-4368-B51B-814427B286EA}" srcOrd="0" destOrd="0" presId="urn:microsoft.com/office/officeart/2005/8/layout/hierarchy1"/>
    <dgm:cxn modelId="{A172292C-9B01-4A91-BD83-80C7DF8FA8C8}" type="presParOf" srcId="{E8AE338E-7F0F-4368-B51B-814427B286EA}" destId="{AA8AD3FA-DBB1-41E9-87C2-E0973378EC0B}" srcOrd="0" destOrd="0" presId="urn:microsoft.com/office/officeart/2005/8/layout/hierarchy1"/>
    <dgm:cxn modelId="{12733ED1-464D-474C-A822-9A14A6153EE7}" type="presParOf" srcId="{E8AE338E-7F0F-4368-B51B-814427B286EA}" destId="{742C879B-1A4A-4FAA-BBCA-04BE66C3F2C6}" srcOrd="1" destOrd="0" presId="urn:microsoft.com/office/officeart/2005/8/layout/hierarchy1"/>
    <dgm:cxn modelId="{6D06BE6E-7119-450D-8AE8-D2ED1E5D8D56}" type="presParOf" srcId="{A2C01DAB-EB08-45E7-93A2-52E4EDBEEB15}" destId="{06EF7215-BD2D-47F6-B5E2-F37D4DFE1541}" srcOrd="1" destOrd="0" presId="urn:microsoft.com/office/officeart/2005/8/layout/hierarchy1"/>
    <dgm:cxn modelId="{BA70AF3B-5142-4A00-B1EF-757BAA1D2B02}" type="presParOf" srcId="{C776DF62-2560-40A0-9D47-F50C82C07BB0}" destId="{D6FA9CA3-10CF-4F57-96FC-A3544D778429}" srcOrd="1" destOrd="0" presId="urn:microsoft.com/office/officeart/2005/8/layout/hierarchy1"/>
    <dgm:cxn modelId="{5C15A75C-2226-49F8-B213-4A86AFE0393A}" type="presParOf" srcId="{D6FA9CA3-10CF-4F57-96FC-A3544D778429}" destId="{D3D358A8-A2C6-4F64-BC9B-A2A58D878763}" srcOrd="0" destOrd="0" presId="urn:microsoft.com/office/officeart/2005/8/layout/hierarchy1"/>
    <dgm:cxn modelId="{49B25F8D-E74F-451F-8B20-52130B2E92C7}" type="presParOf" srcId="{D3D358A8-A2C6-4F64-BC9B-A2A58D878763}" destId="{7EA567C4-7013-497D-9D14-AAB506591933}" srcOrd="0" destOrd="0" presId="urn:microsoft.com/office/officeart/2005/8/layout/hierarchy1"/>
    <dgm:cxn modelId="{2487067C-C18E-4A7B-8AE1-51A49981BC53}" type="presParOf" srcId="{D3D358A8-A2C6-4F64-BC9B-A2A58D878763}" destId="{4C857F8F-4D3F-4994-98FA-537BEB84F523}" srcOrd="1" destOrd="0" presId="urn:microsoft.com/office/officeart/2005/8/layout/hierarchy1"/>
    <dgm:cxn modelId="{B37932C1-EEBF-4060-AB4D-9C1581F91655}" type="presParOf" srcId="{D6FA9CA3-10CF-4F57-96FC-A3544D778429}" destId="{DA4F6859-445F-4D26-9B1E-413BDE5E2A11}" srcOrd="1" destOrd="0" presId="urn:microsoft.com/office/officeart/2005/8/layout/hierarchy1"/>
    <dgm:cxn modelId="{DDBAC196-061F-4FC2-883F-F70898A87F85}" type="presParOf" srcId="{C776DF62-2560-40A0-9D47-F50C82C07BB0}" destId="{35B89CB4-E1EE-43B2-B386-BD2702375A1E}" srcOrd="2" destOrd="0" presId="urn:microsoft.com/office/officeart/2005/8/layout/hierarchy1"/>
    <dgm:cxn modelId="{EF11BB32-9152-4D25-86EC-BD96788E6462}" type="presParOf" srcId="{35B89CB4-E1EE-43B2-B386-BD2702375A1E}" destId="{8D7852B5-F37D-4766-B79A-8D0FC30B1EA9}" srcOrd="0" destOrd="0" presId="urn:microsoft.com/office/officeart/2005/8/layout/hierarchy1"/>
    <dgm:cxn modelId="{FEBC12C6-B340-4079-83AA-1B8AADF86597}" type="presParOf" srcId="{8D7852B5-F37D-4766-B79A-8D0FC30B1EA9}" destId="{A142FB51-79B3-433B-8E9B-D7CF18B59029}" srcOrd="0" destOrd="0" presId="urn:microsoft.com/office/officeart/2005/8/layout/hierarchy1"/>
    <dgm:cxn modelId="{F091BB67-EB7E-4202-90AA-A95BF06B7520}" type="presParOf" srcId="{8D7852B5-F37D-4766-B79A-8D0FC30B1EA9}" destId="{AE620DF4-039A-4127-B7F6-2A327C839032}" srcOrd="1" destOrd="0" presId="urn:microsoft.com/office/officeart/2005/8/layout/hierarchy1"/>
    <dgm:cxn modelId="{316020C9-82DC-4F8E-864F-6185DAB6CA54}" type="presParOf" srcId="{35B89CB4-E1EE-43B2-B386-BD2702375A1E}" destId="{04024642-8946-404C-A8EA-6FFA5FF1F3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3F8BCC-B2BE-4B9D-9A02-25A08546826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33C751-5B1B-4060-B0C7-B5ACF7E5732D}">
      <dgm:prSet/>
      <dgm:spPr/>
      <dgm:t>
        <a:bodyPr/>
        <a:lstStyle/>
        <a:p>
          <a:r>
            <a:rPr lang="en-US"/>
            <a:t>Started finding appropriate data set for my project</a:t>
          </a:r>
        </a:p>
      </dgm:t>
    </dgm:pt>
    <dgm:pt modelId="{89B44378-213F-40EE-81EF-EBF4300D2968}" type="parTrans" cxnId="{9DF1CE1F-53BB-49CD-9CCC-36A353A38CA6}">
      <dgm:prSet/>
      <dgm:spPr/>
      <dgm:t>
        <a:bodyPr/>
        <a:lstStyle/>
        <a:p>
          <a:endParaRPr lang="en-US"/>
        </a:p>
      </dgm:t>
    </dgm:pt>
    <dgm:pt modelId="{04D62A03-E321-41BA-A939-B2F34ED47A51}" type="sibTrans" cxnId="{9DF1CE1F-53BB-49CD-9CCC-36A353A38CA6}">
      <dgm:prSet/>
      <dgm:spPr/>
      <dgm:t>
        <a:bodyPr/>
        <a:lstStyle/>
        <a:p>
          <a:endParaRPr lang="en-US"/>
        </a:p>
      </dgm:t>
    </dgm:pt>
    <dgm:pt modelId="{FCC79991-11AF-42FE-88CA-ACE1623B37F8}">
      <dgm:prSet/>
      <dgm:spPr/>
      <dgm:t>
        <a:bodyPr/>
        <a:lstStyle/>
        <a:p>
          <a:r>
            <a:rPr lang="en-US"/>
            <a:t>Pre-processing of the Data Set.</a:t>
          </a:r>
        </a:p>
      </dgm:t>
    </dgm:pt>
    <dgm:pt modelId="{3D7CFBB6-A0ED-4999-94F0-465F61160AED}" type="parTrans" cxnId="{A70E6A16-1A6A-43C1-86E4-AE8699436B02}">
      <dgm:prSet/>
      <dgm:spPr/>
      <dgm:t>
        <a:bodyPr/>
        <a:lstStyle/>
        <a:p>
          <a:endParaRPr lang="en-US"/>
        </a:p>
      </dgm:t>
    </dgm:pt>
    <dgm:pt modelId="{85EFEE47-50C7-45F0-ABD8-586776261DFE}" type="sibTrans" cxnId="{A70E6A16-1A6A-43C1-86E4-AE8699436B02}">
      <dgm:prSet/>
      <dgm:spPr/>
      <dgm:t>
        <a:bodyPr/>
        <a:lstStyle/>
        <a:p>
          <a:endParaRPr lang="en-US"/>
        </a:p>
      </dgm:t>
    </dgm:pt>
    <dgm:pt modelId="{68F8CF10-4347-4543-972D-1AE45C6046D0}">
      <dgm:prSet/>
      <dgm:spPr/>
      <dgm:t>
        <a:bodyPr/>
        <a:lstStyle/>
        <a:p>
          <a:r>
            <a:rPr lang="en-US"/>
            <a:t>Working for appropriate recommendations</a:t>
          </a:r>
        </a:p>
      </dgm:t>
    </dgm:pt>
    <dgm:pt modelId="{B187850C-A3EA-407D-9E4B-BD56F875F1F8}" type="parTrans" cxnId="{FD032970-D3D1-4F0D-A02E-56CFBC29FCDC}">
      <dgm:prSet/>
      <dgm:spPr/>
      <dgm:t>
        <a:bodyPr/>
        <a:lstStyle/>
        <a:p>
          <a:endParaRPr lang="en-US"/>
        </a:p>
      </dgm:t>
    </dgm:pt>
    <dgm:pt modelId="{BE6FC400-32A0-49BC-81DE-6D75306AFCE0}" type="sibTrans" cxnId="{FD032970-D3D1-4F0D-A02E-56CFBC29FCDC}">
      <dgm:prSet/>
      <dgm:spPr/>
      <dgm:t>
        <a:bodyPr/>
        <a:lstStyle/>
        <a:p>
          <a:endParaRPr lang="en-US"/>
        </a:p>
      </dgm:t>
    </dgm:pt>
    <dgm:pt modelId="{1CEA2FC2-BC2D-447F-A075-509987740E4D}" type="pres">
      <dgm:prSet presAssocID="{F03F8BCC-B2BE-4B9D-9A02-25A0854682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3636EF-39A6-4012-9433-072FECE2D593}" type="pres">
      <dgm:prSet presAssocID="{B833C751-5B1B-4060-B0C7-B5ACF7E5732D}" presName="hierRoot1" presStyleCnt="0"/>
      <dgm:spPr/>
    </dgm:pt>
    <dgm:pt modelId="{5F39C226-617D-4B65-9150-BD0A5632D11C}" type="pres">
      <dgm:prSet presAssocID="{B833C751-5B1B-4060-B0C7-B5ACF7E5732D}" presName="composite" presStyleCnt="0"/>
      <dgm:spPr/>
    </dgm:pt>
    <dgm:pt modelId="{27E4C9AA-5515-4F55-9D86-3EE5F3FCB9B5}" type="pres">
      <dgm:prSet presAssocID="{B833C751-5B1B-4060-B0C7-B5ACF7E5732D}" presName="background" presStyleLbl="node0" presStyleIdx="0" presStyleCnt="3"/>
      <dgm:spPr/>
    </dgm:pt>
    <dgm:pt modelId="{60A07898-9E15-4466-93C5-25CE3496BD14}" type="pres">
      <dgm:prSet presAssocID="{B833C751-5B1B-4060-B0C7-B5ACF7E5732D}" presName="text" presStyleLbl="fgAcc0" presStyleIdx="0" presStyleCnt="3">
        <dgm:presLayoutVars>
          <dgm:chPref val="3"/>
        </dgm:presLayoutVars>
      </dgm:prSet>
      <dgm:spPr/>
    </dgm:pt>
    <dgm:pt modelId="{23833B3D-D3E7-4CB3-869A-0076F5B308AF}" type="pres">
      <dgm:prSet presAssocID="{B833C751-5B1B-4060-B0C7-B5ACF7E5732D}" presName="hierChild2" presStyleCnt="0"/>
      <dgm:spPr/>
    </dgm:pt>
    <dgm:pt modelId="{F89C47B9-AB64-438F-9C63-FF486341B1AF}" type="pres">
      <dgm:prSet presAssocID="{FCC79991-11AF-42FE-88CA-ACE1623B37F8}" presName="hierRoot1" presStyleCnt="0"/>
      <dgm:spPr/>
    </dgm:pt>
    <dgm:pt modelId="{CC441B8F-9EFD-4615-B528-D07D88FC2E2A}" type="pres">
      <dgm:prSet presAssocID="{FCC79991-11AF-42FE-88CA-ACE1623B37F8}" presName="composite" presStyleCnt="0"/>
      <dgm:spPr/>
    </dgm:pt>
    <dgm:pt modelId="{0E36D284-66FB-49EB-A9C4-E611CE4BE1A7}" type="pres">
      <dgm:prSet presAssocID="{FCC79991-11AF-42FE-88CA-ACE1623B37F8}" presName="background" presStyleLbl="node0" presStyleIdx="1" presStyleCnt="3"/>
      <dgm:spPr/>
    </dgm:pt>
    <dgm:pt modelId="{D10FE96D-EA26-4520-9301-96A892EC2879}" type="pres">
      <dgm:prSet presAssocID="{FCC79991-11AF-42FE-88CA-ACE1623B37F8}" presName="text" presStyleLbl="fgAcc0" presStyleIdx="1" presStyleCnt="3">
        <dgm:presLayoutVars>
          <dgm:chPref val="3"/>
        </dgm:presLayoutVars>
      </dgm:prSet>
      <dgm:spPr/>
    </dgm:pt>
    <dgm:pt modelId="{4C8F529E-D02D-4E4E-83E9-6234D7266149}" type="pres">
      <dgm:prSet presAssocID="{FCC79991-11AF-42FE-88CA-ACE1623B37F8}" presName="hierChild2" presStyleCnt="0"/>
      <dgm:spPr/>
    </dgm:pt>
    <dgm:pt modelId="{754B0020-E54F-4133-B0FA-095BD478328A}" type="pres">
      <dgm:prSet presAssocID="{68F8CF10-4347-4543-972D-1AE45C6046D0}" presName="hierRoot1" presStyleCnt="0"/>
      <dgm:spPr/>
    </dgm:pt>
    <dgm:pt modelId="{376FAC1E-72FB-41D4-9EDD-E0F6DD318489}" type="pres">
      <dgm:prSet presAssocID="{68F8CF10-4347-4543-972D-1AE45C6046D0}" presName="composite" presStyleCnt="0"/>
      <dgm:spPr/>
    </dgm:pt>
    <dgm:pt modelId="{ECABF63A-1046-4370-9DAA-123DFF875A5B}" type="pres">
      <dgm:prSet presAssocID="{68F8CF10-4347-4543-972D-1AE45C6046D0}" presName="background" presStyleLbl="node0" presStyleIdx="2" presStyleCnt="3"/>
      <dgm:spPr/>
    </dgm:pt>
    <dgm:pt modelId="{1A0C1B75-0783-43DC-9ED7-F7789A39FBBC}" type="pres">
      <dgm:prSet presAssocID="{68F8CF10-4347-4543-972D-1AE45C6046D0}" presName="text" presStyleLbl="fgAcc0" presStyleIdx="2" presStyleCnt="3">
        <dgm:presLayoutVars>
          <dgm:chPref val="3"/>
        </dgm:presLayoutVars>
      </dgm:prSet>
      <dgm:spPr/>
    </dgm:pt>
    <dgm:pt modelId="{EF6ED0E2-EA5A-4817-A9A7-7735A0009E1E}" type="pres">
      <dgm:prSet presAssocID="{68F8CF10-4347-4543-972D-1AE45C6046D0}" presName="hierChild2" presStyleCnt="0"/>
      <dgm:spPr/>
    </dgm:pt>
  </dgm:ptLst>
  <dgm:cxnLst>
    <dgm:cxn modelId="{A70E6A16-1A6A-43C1-86E4-AE8699436B02}" srcId="{F03F8BCC-B2BE-4B9D-9A02-25A08546826F}" destId="{FCC79991-11AF-42FE-88CA-ACE1623B37F8}" srcOrd="1" destOrd="0" parTransId="{3D7CFBB6-A0ED-4999-94F0-465F61160AED}" sibTransId="{85EFEE47-50C7-45F0-ABD8-586776261DFE}"/>
    <dgm:cxn modelId="{9DF1CE1F-53BB-49CD-9CCC-36A353A38CA6}" srcId="{F03F8BCC-B2BE-4B9D-9A02-25A08546826F}" destId="{B833C751-5B1B-4060-B0C7-B5ACF7E5732D}" srcOrd="0" destOrd="0" parTransId="{89B44378-213F-40EE-81EF-EBF4300D2968}" sibTransId="{04D62A03-E321-41BA-A939-B2F34ED47A51}"/>
    <dgm:cxn modelId="{1FC7B142-860E-425C-9B1B-50AA0D866A0F}" type="presOf" srcId="{FCC79991-11AF-42FE-88CA-ACE1623B37F8}" destId="{D10FE96D-EA26-4520-9301-96A892EC2879}" srcOrd="0" destOrd="0" presId="urn:microsoft.com/office/officeart/2005/8/layout/hierarchy1"/>
    <dgm:cxn modelId="{412E4464-3962-4E42-9442-C8A2BFADC012}" type="presOf" srcId="{B833C751-5B1B-4060-B0C7-B5ACF7E5732D}" destId="{60A07898-9E15-4466-93C5-25CE3496BD14}" srcOrd="0" destOrd="0" presId="urn:microsoft.com/office/officeart/2005/8/layout/hierarchy1"/>
    <dgm:cxn modelId="{FD032970-D3D1-4F0D-A02E-56CFBC29FCDC}" srcId="{F03F8BCC-B2BE-4B9D-9A02-25A08546826F}" destId="{68F8CF10-4347-4543-972D-1AE45C6046D0}" srcOrd="2" destOrd="0" parTransId="{B187850C-A3EA-407D-9E4B-BD56F875F1F8}" sibTransId="{BE6FC400-32A0-49BC-81DE-6D75306AFCE0}"/>
    <dgm:cxn modelId="{862D9DAA-4791-435B-9898-5D83C6B1E4BD}" type="presOf" srcId="{F03F8BCC-B2BE-4B9D-9A02-25A08546826F}" destId="{1CEA2FC2-BC2D-447F-A075-509987740E4D}" srcOrd="0" destOrd="0" presId="urn:microsoft.com/office/officeart/2005/8/layout/hierarchy1"/>
    <dgm:cxn modelId="{AF6A83EF-938E-45F7-9B4C-3E3477C1A5A2}" type="presOf" srcId="{68F8CF10-4347-4543-972D-1AE45C6046D0}" destId="{1A0C1B75-0783-43DC-9ED7-F7789A39FBBC}" srcOrd="0" destOrd="0" presId="urn:microsoft.com/office/officeart/2005/8/layout/hierarchy1"/>
    <dgm:cxn modelId="{46A9293D-DFFF-4102-B533-39D11742DE79}" type="presParOf" srcId="{1CEA2FC2-BC2D-447F-A075-509987740E4D}" destId="{923636EF-39A6-4012-9433-072FECE2D593}" srcOrd="0" destOrd="0" presId="urn:microsoft.com/office/officeart/2005/8/layout/hierarchy1"/>
    <dgm:cxn modelId="{956ABE40-70B3-45F8-886B-32D8CE93871D}" type="presParOf" srcId="{923636EF-39A6-4012-9433-072FECE2D593}" destId="{5F39C226-617D-4B65-9150-BD0A5632D11C}" srcOrd="0" destOrd="0" presId="urn:microsoft.com/office/officeart/2005/8/layout/hierarchy1"/>
    <dgm:cxn modelId="{DEBA471A-4D67-47F2-BFA5-FF79EFB5933D}" type="presParOf" srcId="{5F39C226-617D-4B65-9150-BD0A5632D11C}" destId="{27E4C9AA-5515-4F55-9D86-3EE5F3FCB9B5}" srcOrd="0" destOrd="0" presId="urn:microsoft.com/office/officeart/2005/8/layout/hierarchy1"/>
    <dgm:cxn modelId="{C5E571F9-D744-42D9-9BB7-1DA43DF2D4C4}" type="presParOf" srcId="{5F39C226-617D-4B65-9150-BD0A5632D11C}" destId="{60A07898-9E15-4466-93C5-25CE3496BD14}" srcOrd="1" destOrd="0" presId="urn:microsoft.com/office/officeart/2005/8/layout/hierarchy1"/>
    <dgm:cxn modelId="{C78A872A-0FFE-4362-AC3D-7F5C0CCB50EF}" type="presParOf" srcId="{923636EF-39A6-4012-9433-072FECE2D593}" destId="{23833B3D-D3E7-4CB3-869A-0076F5B308AF}" srcOrd="1" destOrd="0" presId="urn:microsoft.com/office/officeart/2005/8/layout/hierarchy1"/>
    <dgm:cxn modelId="{D6697DB0-CDBE-4525-B50D-C02DC5F1AD34}" type="presParOf" srcId="{1CEA2FC2-BC2D-447F-A075-509987740E4D}" destId="{F89C47B9-AB64-438F-9C63-FF486341B1AF}" srcOrd="1" destOrd="0" presId="urn:microsoft.com/office/officeart/2005/8/layout/hierarchy1"/>
    <dgm:cxn modelId="{4737F37C-8287-4C9A-940D-6E9A9697DF25}" type="presParOf" srcId="{F89C47B9-AB64-438F-9C63-FF486341B1AF}" destId="{CC441B8F-9EFD-4615-B528-D07D88FC2E2A}" srcOrd="0" destOrd="0" presId="urn:microsoft.com/office/officeart/2005/8/layout/hierarchy1"/>
    <dgm:cxn modelId="{668D423B-FAAC-419B-8138-CDA7F997A25D}" type="presParOf" srcId="{CC441B8F-9EFD-4615-B528-D07D88FC2E2A}" destId="{0E36D284-66FB-49EB-A9C4-E611CE4BE1A7}" srcOrd="0" destOrd="0" presId="urn:microsoft.com/office/officeart/2005/8/layout/hierarchy1"/>
    <dgm:cxn modelId="{08103C25-576A-4BB3-AD09-1473FEADFABA}" type="presParOf" srcId="{CC441B8F-9EFD-4615-B528-D07D88FC2E2A}" destId="{D10FE96D-EA26-4520-9301-96A892EC2879}" srcOrd="1" destOrd="0" presId="urn:microsoft.com/office/officeart/2005/8/layout/hierarchy1"/>
    <dgm:cxn modelId="{D0B261DF-F3C7-4B88-A764-7077BE9EFBEA}" type="presParOf" srcId="{F89C47B9-AB64-438F-9C63-FF486341B1AF}" destId="{4C8F529E-D02D-4E4E-83E9-6234D7266149}" srcOrd="1" destOrd="0" presId="urn:microsoft.com/office/officeart/2005/8/layout/hierarchy1"/>
    <dgm:cxn modelId="{9B95FE30-12C7-469E-AC8E-10D210300112}" type="presParOf" srcId="{1CEA2FC2-BC2D-447F-A075-509987740E4D}" destId="{754B0020-E54F-4133-B0FA-095BD478328A}" srcOrd="2" destOrd="0" presId="urn:microsoft.com/office/officeart/2005/8/layout/hierarchy1"/>
    <dgm:cxn modelId="{6D4D0670-544D-49E7-A2E1-68E1CD917BD8}" type="presParOf" srcId="{754B0020-E54F-4133-B0FA-095BD478328A}" destId="{376FAC1E-72FB-41D4-9EDD-E0F6DD318489}" srcOrd="0" destOrd="0" presId="urn:microsoft.com/office/officeart/2005/8/layout/hierarchy1"/>
    <dgm:cxn modelId="{37315ADA-5EDF-42EC-A0F0-80CB22A84AF3}" type="presParOf" srcId="{376FAC1E-72FB-41D4-9EDD-E0F6DD318489}" destId="{ECABF63A-1046-4370-9DAA-123DFF875A5B}" srcOrd="0" destOrd="0" presId="urn:microsoft.com/office/officeart/2005/8/layout/hierarchy1"/>
    <dgm:cxn modelId="{4864EC07-4FED-45B9-BE36-62158ADA2662}" type="presParOf" srcId="{376FAC1E-72FB-41D4-9EDD-E0F6DD318489}" destId="{1A0C1B75-0783-43DC-9ED7-F7789A39FBBC}" srcOrd="1" destOrd="0" presId="urn:microsoft.com/office/officeart/2005/8/layout/hierarchy1"/>
    <dgm:cxn modelId="{0EDB7F91-8EE8-4D32-AECA-12C43EE9251F}" type="presParOf" srcId="{754B0020-E54F-4133-B0FA-095BD478328A}" destId="{EF6ED0E2-EA5A-4817-A9A7-7735A0009E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77C383-6534-4C98-BF7F-BC4FE690C14A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D24EBFA-D7F6-4776-963C-933957841C82}">
      <dgm:prSet/>
      <dgm:spPr/>
      <dgm:t>
        <a:bodyPr/>
        <a:lstStyle/>
        <a:p>
          <a:r>
            <a:rPr lang="en-US"/>
            <a:t>Completed the back end</a:t>
          </a:r>
        </a:p>
      </dgm:t>
    </dgm:pt>
    <dgm:pt modelId="{895B7521-AB5C-483C-BD5F-7BC9BAF10C73}" type="parTrans" cxnId="{F60667C6-DCC6-4660-B972-5ED55839FC01}">
      <dgm:prSet/>
      <dgm:spPr/>
      <dgm:t>
        <a:bodyPr/>
        <a:lstStyle/>
        <a:p>
          <a:endParaRPr lang="en-US"/>
        </a:p>
      </dgm:t>
    </dgm:pt>
    <dgm:pt modelId="{A34DE9FF-F17F-419F-B9EB-36093F98122F}" type="sibTrans" cxnId="{F60667C6-DCC6-4660-B972-5ED55839FC01}">
      <dgm:prSet/>
      <dgm:spPr/>
      <dgm:t>
        <a:bodyPr/>
        <a:lstStyle/>
        <a:p>
          <a:endParaRPr lang="en-US"/>
        </a:p>
      </dgm:t>
    </dgm:pt>
    <dgm:pt modelId="{EF2540DF-A1FA-4661-A94F-ED879F0EAC03}">
      <dgm:prSet/>
      <dgm:spPr/>
      <dgm:t>
        <a:bodyPr/>
        <a:lstStyle/>
        <a:p>
          <a:r>
            <a:rPr lang="en-US"/>
            <a:t>Started to find an easy implementation for web pages</a:t>
          </a:r>
        </a:p>
      </dgm:t>
    </dgm:pt>
    <dgm:pt modelId="{D8C86DD2-6132-49B2-AE9E-B9253CF2B091}" type="parTrans" cxnId="{63D3C0C6-03F5-440E-81F5-6AC273A3189D}">
      <dgm:prSet/>
      <dgm:spPr/>
      <dgm:t>
        <a:bodyPr/>
        <a:lstStyle/>
        <a:p>
          <a:endParaRPr lang="en-US"/>
        </a:p>
      </dgm:t>
    </dgm:pt>
    <dgm:pt modelId="{DF26A8B3-4EAE-4922-A655-CF1BE9A09A91}" type="sibTrans" cxnId="{63D3C0C6-03F5-440E-81F5-6AC273A3189D}">
      <dgm:prSet/>
      <dgm:spPr/>
      <dgm:t>
        <a:bodyPr/>
        <a:lstStyle/>
        <a:p>
          <a:endParaRPr lang="en-US"/>
        </a:p>
      </dgm:t>
    </dgm:pt>
    <dgm:pt modelId="{8228E5E6-A0C1-47D5-8171-CAFD002D1F1C}">
      <dgm:prSet/>
      <dgm:spPr/>
      <dgm:t>
        <a:bodyPr/>
        <a:lstStyle/>
        <a:p>
          <a:r>
            <a:rPr lang="en-US"/>
            <a:t>Gone through Streamlit(python library) for Front End</a:t>
          </a:r>
        </a:p>
      </dgm:t>
    </dgm:pt>
    <dgm:pt modelId="{F6726174-81E1-40E7-9D00-C9FCD7DE2648}" type="parTrans" cxnId="{5C1FC659-E0F7-4ABF-B9F9-127D8DC3B74E}">
      <dgm:prSet/>
      <dgm:spPr/>
      <dgm:t>
        <a:bodyPr/>
        <a:lstStyle/>
        <a:p>
          <a:endParaRPr lang="en-US"/>
        </a:p>
      </dgm:t>
    </dgm:pt>
    <dgm:pt modelId="{7A64B396-A6C3-4D5B-AC32-9AB5EC1885CE}" type="sibTrans" cxnId="{5C1FC659-E0F7-4ABF-B9F9-127D8DC3B74E}">
      <dgm:prSet/>
      <dgm:spPr/>
      <dgm:t>
        <a:bodyPr/>
        <a:lstStyle/>
        <a:p>
          <a:endParaRPr lang="en-US"/>
        </a:p>
      </dgm:t>
    </dgm:pt>
    <dgm:pt modelId="{AFF1E5EC-E7CC-4735-8245-65FC0EDF327D}">
      <dgm:prSet/>
      <dgm:spPr/>
      <dgm:t>
        <a:bodyPr/>
        <a:lstStyle/>
        <a:p>
          <a:r>
            <a:rPr lang="en-US"/>
            <a:t>Started implementing the Front End .</a:t>
          </a:r>
        </a:p>
      </dgm:t>
    </dgm:pt>
    <dgm:pt modelId="{36571243-A21D-47DD-A0FC-4C2860703F53}" type="parTrans" cxnId="{1F8133C2-1099-45E1-85E4-28713DD21FBF}">
      <dgm:prSet/>
      <dgm:spPr/>
      <dgm:t>
        <a:bodyPr/>
        <a:lstStyle/>
        <a:p>
          <a:endParaRPr lang="en-US"/>
        </a:p>
      </dgm:t>
    </dgm:pt>
    <dgm:pt modelId="{C1783B96-0EFE-40AB-89D3-5D5E2932F8CB}" type="sibTrans" cxnId="{1F8133C2-1099-45E1-85E4-28713DD21FBF}">
      <dgm:prSet/>
      <dgm:spPr/>
      <dgm:t>
        <a:bodyPr/>
        <a:lstStyle/>
        <a:p>
          <a:endParaRPr lang="en-US"/>
        </a:p>
      </dgm:t>
    </dgm:pt>
    <dgm:pt modelId="{D300C9A5-2B8D-49EE-A83A-FC8E202CEEE6}" type="pres">
      <dgm:prSet presAssocID="{4577C383-6534-4C98-BF7F-BC4FE690C1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296514-1285-47F2-AC9E-C773D8F87081}" type="pres">
      <dgm:prSet presAssocID="{CD24EBFA-D7F6-4776-963C-933957841C82}" presName="hierRoot1" presStyleCnt="0"/>
      <dgm:spPr/>
    </dgm:pt>
    <dgm:pt modelId="{873D6D6C-481B-463B-B6B1-2DC6858645BC}" type="pres">
      <dgm:prSet presAssocID="{CD24EBFA-D7F6-4776-963C-933957841C82}" presName="composite" presStyleCnt="0"/>
      <dgm:spPr/>
    </dgm:pt>
    <dgm:pt modelId="{72AF88DC-C324-467C-B18D-82A4B369FC99}" type="pres">
      <dgm:prSet presAssocID="{CD24EBFA-D7F6-4776-963C-933957841C82}" presName="background" presStyleLbl="node0" presStyleIdx="0" presStyleCnt="4"/>
      <dgm:spPr/>
    </dgm:pt>
    <dgm:pt modelId="{4E9D33F1-5738-4B54-8AB9-5F88CA9E321E}" type="pres">
      <dgm:prSet presAssocID="{CD24EBFA-D7F6-4776-963C-933957841C82}" presName="text" presStyleLbl="fgAcc0" presStyleIdx="0" presStyleCnt="4">
        <dgm:presLayoutVars>
          <dgm:chPref val="3"/>
        </dgm:presLayoutVars>
      </dgm:prSet>
      <dgm:spPr/>
    </dgm:pt>
    <dgm:pt modelId="{34050981-2B60-45C8-A6DD-B68F873EFE0F}" type="pres">
      <dgm:prSet presAssocID="{CD24EBFA-D7F6-4776-963C-933957841C82}" presName="hierChild2" presStyleCnt="0"/>
      <dgm:spPr/>
    </dgm:pt>
    <dgm:pt modelId="{1C26CF5C-B133-47A1-8B2F-B12CC82B1DCD}" type="pres">
      <dgm:prSet presAssocID="{EF2540DF-A1FA-4661-A94F-ED879F0EAC03}" presName="hierRoot1" presStyleCnt="0"/>
      <dgm:spPr/>
    </dgm:pt>
    <dgm:pt modelId="{265AFE62-9611-4997-B70E-47DE7F56254B}" type="pres">
      <dgm:prSet presAssocID="{EF2540DF-A1FA-4661-A94F-ED879F0EAC03}" presName="composite" presStyleCnt="0"/>
      <dgm:spPr/>
    </dgm:pt>
    <dgm:pt modelId="{17AD3A2A-B445-47D3-8B87-78D163ED32CB}" type="pres">
      <dgm:prSet presAssocID="{EF2540DF-A1FA-4661-A94F-ED879F0EAC03}" presName="background" presStyleLbl="node0" presStyleIdx="1" presStyleCnt="4"/>
      <dgm:spPr/>
    </dgm:pt>
    <dgm:pt modelId="{971082B8-B242-4185-81A5-FF720FEDC68E}" type="pres">
      <dgm:prSet presAssocID="{EF2540DF-A1FA-4661-A94F-ED879F0EAC03}" presName="text" presStyleLbl="fgAcc0" presStyleIdx="1" presStyleCnt="4">
        <dgm:presLayoutVars>
          <dgm:chPref val="3"/>
        </dgm:presLayoutVars>
      </dgm:prSet>
      <dgm:spPr/>
    </dgm:pt>
    <dgm:pt modelId="{757E2AEA-A6DB-4291-AF1F-0911061041D3}" type="pres">
      <dgm:prSet presAssocID="{EF2540DF-A1FA-4661-A94F-ED879F0EAC03}" presName="hierChild2" presStyleCnt="0"/>
      <dgm:spPr/>
    </dgm:pt>
    <dgm:pt modelId="{CF3A7001-733F-43F1-A610-D20C6D9FB829}" type="pres">
      <dgm:prSet presAssocID="{8228E5E6-A0C1-47D5-8171-CAFD002D1F1C}" presName="hierRoot1" presStyleCnt="0"/>
      <dgm:spPr/>
    </dgm:pt>
    <dgm:pt modelId="{24333BB3-F290-4A9F-B1CB-453D55E1B602}" type="pres">
      <dgm:prSet presAssocID="{8228E5E6-A0C1-47D5-8171-CAFD002D1F1C}" presName="composite" presStyleCnt="0"/>
      <dgm:spPr/>
    </dgm:pt>
    <dgm:pt modelId="{4A47FD1A-9181-4BE3-B1E7-18BB74534A2F}" type="pres">
      <dgm:prSet presAssocID="{8228E5E6-A0C1-47D5-8171-CAFD002D1F1C}" presName="background" presStyleLbl="node0" presStyleIdx="2" presStyleCnt="4"/>
      <dgm:spPr/>
    </dgm:pt>
    <dgm:pt modelId="{786DE63E-89F8-4ED2-9A37-B10DA61A33A8}" type="pres">
      <dgm:prSet presAssocID="{8228E5E6-A0C1-47D5-8171-CAFD002D1F1C}" presName="text" presStyleLbl="fgAcc0" presStyleIdx="2" presStyleCnt="4">
        <dgm:presLayoutVars>
          <dgm:chPref val="3"/>
        </dgm:presLayoutVars>
      </dgm:prSet>
      <dgm:spPr/>
    </dgm:pt>
    <dgm:pt modelId="{8B4E016C-4139-4A74-857C-C1E45EE91119}" type="pres">
      <dgm:prSet presAssocID="{8228E5E6-A0C1-47D5-8171-CAFD002D1F1C}" presName="hierChild2" presStyleCnt="0"/>
      <dgm:spPr/>
    </dgm:pt>
    <dgm:pt modelId="{46C88D46-F2DD-4B3F-ADF6-69C836CAF724}" type="pres">
      <dgm:prSet presAssocID="{AFF1E5EC-E7CC-4735-8245-65FC0EDF327D}" presName="hierRoot1" presStyleCnt="0"/>
      <dgm:spPr/>
    </dgm:pt>
    <dgm:pt modelId="{A13B56FC-9745-4A37-ADAC-2280E28CD283}" type="pres">
      <dgm:prSet presAssocID="{AFF1E5EC-E7CC-4735-8245-65FC0EDF327D}" presName="composite" presStyleCnt="0"/>
      <dgm:spPr/>
    </dgm:pt>
    <dgm:pt modelId="{212AC441-39E1-4036-82EE-3BC0F320C629}" type="pres">
      <dgm:prSet presAssocID="{AFF1E5EC-E7CC-4735-8245-65FC0EDF327D}" presName="background" presStyleLbl="node0" presStyleIdx="3" presStyleCnt="4"/>
      <dgm:spPr/>
    </dgm:pt>
    <dgm:pt modelId="{9075F054-1928-4680-B2EE-BBF0326575CA}" type="pres">
      <dgm:prSet presAssocID="{AFF1E5EC-E7CC-4735-8245-65FC0EDF327D}" presName="text" presStyleLbl="fgAcc0" presStyleIdx="3" presStyleCnt="4">
        <dgm:presLayoutVars>
          <dgm:chPref val="3"/>
        </dgm:presLayoutVars>
      </dgm:prSet>
      <dgm:spPr/>
    </dgm:pt>
    <dgm:pt modelId="{C0F0542A-BF6F-4E78-B1F0-E776AC840F17}" type="pres">
      <dgm:prSet presAssocID="{AFF1E5EC-E7CC-4735-8245-65FC0EDF327D}" presName="hierChild2" presStyleCnt="0"/>
      <dgm:spPr/>
    </dgm:pt>
  </dgm:ptLst>
  <dgm:cxnLst>
    <dgm:cxn modelId="{2B582211-8D55-46E9-9527-150A61983677}" type="presOf" srcId="{EF2540DF-A1FA-4661-A94F-ED879F0EAC03}" destId="{971082B8-B242-4185-81A5-FF720FEDC68E}" srcOrd="0" destOrd="0" presId="urn:microsoft.com/office/officeart/2005/8/layout/hierarchy1"/>
    <dgm:cxn modelId="{FFC0BC60-78C3-4566-A4A8-6E6509852E61}" type="presOf" srcId="{8228E5E6-A0C1-47D5-8171-CAFD002D1F1C}" destId="{786DE63E-89F8-4ED2-9A37-B10DA61A33A8}" srcOrd="0" destOrd="0" presId="urn:microsoft.com/office/officeart/2005/8/layout/hierarchy1"/>
    <dgm:cxn modelId="{5C1FC659-E0F7-4ABF-B9F9-127D8DC3B74E}" srcId="{4577C383-6534-4C98-BF7F-BC4FE690C14A}" destId="{8228E5E6-A0C1-47D5-8171-CAFD002D1F1C}" srcOrd="2" destOrd="0" parTransId="{F6726174-81E1-40E7-9D00-C9FCD7DE2648}" sibTransId="{7A64B396-A6C3-4D5B-AC32-9AB5EC1885CE}"/>
    <dgm:cxn modelId="{63067B81-23E4-4798-A638-3DAC1C22DB18}" type="presOf" srcId="{AFF1E5EC-E7CC-4735-8245-65FC0EDF327D}" destId="{9075F054-1928-4680-B2EE-BBF0326575CA}" srcOrd="0" destOrd="0" presId="urn:microsoft.com/office/officeart/2005/8/layout/hierarchy1"/>
    <dgm:cxn modelId="{F563E799-48A2-40C7-A60F-423E47D86346}" type="presOf" srcId="{CD24EBFA-D7F6-4776-963C-933957841C82}" destId="{4E9D33F1-5738-4B54-8AB9-5F88CA9E321E}" srcOrd="0" destOrd="0" presId="urn:microsoft.com/office/officeart/2005/8/layout/hierarchy1"/>
    <dgm:cxn modelId="{1F8133C2-1099-45E1-85E4-28713DD21FBF}" srcId="{4577C383-6534-4C98-BF7F-BC4FE690C14A}" destId="{AFF1E5EC-E7CC-4735-8245-65FC0EDF327D}" srcOrd="3" destOrd="0" parTransId="{36571243-A21D-47DD-A0FC-4C2860703F53}" sibTransId="{C1783B96-0EFE-40AB-89D3-5D5E2932F8CB}"/>
    <dgm:cxn modelId="{F60667C6-DCC6-4660-B972-5ED55839FC01}" srcId="{4577C383-6534-4C98-BF7F-BC4FE690C14A}" destId="{CD24EBFA-D7F6-4776-963C-933957841C82}" srcOrd="0" destOrd="0" parTransId="{895B7521-AB5C-483C-BD5F-7BC9BAF10C73}" sibTransId="{A34DE9FF-F17F-419F-B9EB-36093F98122F}"/>
    <dgm:cxn modelId="{63D3C0C6-03F5-440E-81F5-6AC273A3189D}" srcId="{4577C383-6534-4C98-BF7F-BC4FE690C14A}" destId="{EF2540DF-A1FA-4661-A94F-ED879F0EAC03}" srcOrd="1" destOrd="0" parTransId="{D8C86DD2-6132-49B2-AE9E-B9253CF2B091}" sibTransId="{DF26A8B3-4EAE-4922-A655-CF1BE9A09A91}"/>
    <dgm:cxn modelId="{C47DC3E0-611C-4E39-BE4F-67B2A831A741}" type="presOf" srcId="{4577C383-6534-4C98-BF7F-BC4FE690C14A}" destId="{D300C9A5-2B8D-49EE-A83A-FC8E202CEEE6}" srcOrd="0" destOrd="0" presId="urn:microsoft.com/office/officeart/2005/8/layout/hierarchy1"/>
    <dgm:cxn modelId="{ED38DFE1-67ED-44A5-A08A-F838CE9A8FF2}" type="presParOf" srcId="{D300C9A5-2B8D-49EE-A83A-FC8E202CEEE6}" destId="{98296514-1285-47F2-AC9E-C773D8F87081}" srcOrd="0" destOrd="0" presId="urn:microsoft.com/office/officeart/2005/8/layout/hierarchy1"/>
    <dgm:cxn modelId="{1B765320-AD7E-4452-97D0-DBDE1B85BBC4}" type="presParOf" srcId="{98296514-1285-47F2-AC9E-C773D8F87081}" destId="{873D6D6C-481B-463B-B6B1-2DC6858645BC}" srcOrd="0" destOrd="0" presId="urn:microsoft.com/office/officeart/2005/8/layout/hierarchy1"/>
    <dgm:cxn modelId="{1E9F4DE0-F427-4DFC-AA24-727359334944}" type="presParOf" srcId="{873D6D6C-481B-463B-B6B1-2DC6858645BC}" destId="{72AF88DC-C324-467C-B18D-82A4B369FC99}" srcOrd="0" destOrd="0" presId="urn:microsoft.com/office/officeart/2005/8/layout/hierarchy1"/>
    <dgm:cxn modelId="{36BE128D-5BCC-414E-84E1-988E4A500746}" type="presParOf" srcId="{873D6D6C-481B-463B-B6B1-2DC6858645BC}" destId="{4E9D33F1-5738-4B54-8AB9-5F88CA9E321E}" srcOrd="1" destOrd="0" presId="urn:microsoft.com/office/officeart/2005/8/layout/hierarchy1"/>
    <dgm:cxn modelId="{2CE451D9-ABFC-4088-BDA6-6ED3D1B52FD2}" type="presParOf" srcId="{98296514-1285-47F2-AC9E-C773D8F87081}" destId="{34050981-2B60-45C8-A6DD-B68F873EFE0F}" srcOrd="1" destOrd="0" presId="urn:microsoft.com/office/officeart/2005/8/layout/hierarchy1"/>
    <dgm:cxn modelId="{0D079869-0984-4598-9508-FAF1ACDF4F25}" type="presParOf" srcId="{D300C9A5-2B8D-49EE-A83A-FC8E202CEEE6}" destId="{1C26CF5C-B133-47A1-8B2F-B12CC82B1DCD}" srcOrd="1" destOrd="0" presId="urn:microsoft.com/office/officeart/2005/8/layout/hierarchy1"/>
    <dgm:cxn modelId="{72539EA7-C612-409E-9B07-79925254C68A}" type="presParOf" srcId="{1C26CF5C-B133-47A1-8B2F-B12CC82B1DCD}" destId="{265AFE62-9611-4997-B70E-47DE7F56254B}" srcOrd="0" destOrd="0" presId="urn:microsoft.com/office/officeart/2005/8/layout/hierarchy1"/>
    <dgm:cxn modelId="{26D8BB1B-4F14-4EDF-B839-0AEC6D5680CA}" type="presParOf" srcId="{265AFE62-9611-4997-B70E-47DE7F56254B}" destId="{17AD3A2A-B445-47D3-8B87-78D163ED32CB}" srcOrd="0" destOrd="0" presId="urn:microsoft.com/office/officeart/2005/8/layout/hierarchy1"/>
    <dgm:cxn modelId="{86D07809-BEA9-46F7-8ACD-E740667C3880}" type="presParOf" srcId="{265AFE62-9611-4997-B70E-47DE7F56254B}" destId="{971082B8-B242-4185-81A5-FF720FEDC68E}" srcOrd="1" destOrd="0" presId="urn:microsoft.com/office/officeart/2005/8/layout/hierarchy1"/>
    <dgm:cxn modelId="{25EE5F08-4577-4266-A266-9F47166CF518}" type="presParOf" srcId="{1C26CF5C-B133-47A1-8B2F-B12CC82B1DCD}" destId="{757E2AEA-A6DB-4291-AF1F-0911061041D3}" srcOrd="1" destOrd="0" presId="urn:microsoft.com/office/officeart/2005/8/layout/hierarchy1"/>
    <dgm:cxn modelId="{44388648-5BDA-4D20-8E65-063F50BAACE0}" type="presParOf" srcId="{D300C9A5-2B8D-49EE-A83A-FC8E202CEEE6}" destId="{CF3A7001-733F-43F1-A610-D20C6D9FB829}" srcOrd="2" destOrd="0" presId="urn:microsoft.com/office/officeart/2005/8/layout/hierarchy1"/>
    <dgm:cxn modelId="{B92A8485-DDD1-43F3-A2B7-99C97E4E067F}" type="presParOf" srcId="{CF3A7001-733F-43F1-A610-D20C6D9FB829}" destId="{24333BB3-F290-4A9F-B1CB-453D55E1B602}" srcOrd="0" destOrd="0" presId="urn:microsoft.com/office/officeart/2005/8/layout/hierarchy1"/>
    <dgm:cxn modelId="{A7A6853B-67BB-41E3-8597-A57AA0E2A35B}" type="presParOf" srcId="{24333BB3-F290-4A9F-B1CB-453D55E1B602}" destId="{4A47FD1A-9181-4BE3-B1E7-18BB74534A2F}" srcOrd="0" destOrd="0" presId="urn:microsoft.com/office/officeart/2005/8/layout/hierarchy1"/>
    <dgm:cxn modelId="{EA15EB97-B432-4821-BF94-41F110FEC777}" type="presParOf" srcId="{24333BB3-F290-4A9F-B1CB-453D55E1B602}" destId="{786DE63E-89F8-4ED2-9A37-B10DA61A33A8}" srcOrd="1" destOrd="0" presId="urn:microsoft.com/office/officeart/2005/8/layout/hierarchy1"/>
    <dgm:cxn modelId="{4E782DC5-032B-4416-ACEE-CCE5F8794FCB}" type="presParOf" srcId="{CF3A7001-733F-43F1-A610-D20C6D9FB829}" destId="{8B4E016C-4139-4A74-857C-C1E45EE91119}" srcOrd="1" destOrd="0" presId="urn:microsoft.com/office/officeart/2005/8/layout/hierarchy1"/>
    <dgm:cxn modelId="{92E432CE-E7CA-4861-AC78-E0675E1EBE13}" type="presParOf" srcId="{D300C9A5-2B8D-49EE-A83A-FC8E202CEEE6}" destId="{46C88D46-F2DD-4B3F-ADF6-69C836CAF724}" srcOrd="3" destOrd="0" presId="urn:microsoft.com/office/officeart/2005/8/layout/hierarchy1"/>
    <dgm:cxn modelId="{A3D8F5B0-FCDA-48C0-97D9-62D33E69A352}" type="presParOf" srcId="{46C88D46-F2DD-4B3F-ADF6-69C836CAF724}" destId="{A13B56FC-9745-4A37-ADAC-2280E28CD283}" srcOrd="0" destOrd="0" presId="urn:microsoft.com/office/officeart/2005/8/layout/hierarchy1"/>
    <dgm:cxn modelId="{0A2A5262-748A-4724-BBE0-790B1F7607BE}" type="presParOf" srcId="{A13B56FC-9745-4A37-ADAC-2280E28CD283}" destId="{212AC441-39E1-4036-82EE-3BC0F320C629}" srcOrd="0" destOrd="0" presId="urn:microsoft.com/office/officeart/2005/8/layout/hierarchy1"/>
    <dgm:cxn modelId="{8F968C6A-278A-4463-87EA-078F9B79C2FD}" type="presParOf" srcId="{A13B56FC-9745-4A37-ADAC-2280E28CD283}" destId="{9075F054-1928-4680-B2EE-BBF0326575CA}" srcOrd="1" destOrd="0" presId="urn:microsoft.com/office/officeart/2005/8/layout/hierarchy1"/>
    <dgm:cxn modelId="{BD31613F-06CF-4A23-B071-2A2303917B48}" type="presParOf" srcId="{46C88D46-F2DD-4B3F-ADF6-69C836CAF724}" destId="{C0F0542A-BF6F-4E78-B1F0-E776AC840F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0DE946-38F6-4B9D-9CFE-9A433501CB7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28367-D747-444D-89AA-D6E441B2C3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Connected to github</a:t>
          </a:r>
        </a:p>
      </dgm:t>
    </dgm:pt>
    <dgm:pt modelId="{602E8413-33F2-4DD0-A204-16193B8377E3}" type="parTrans" cxnId="{4B509564-761B-4DE4-9C61-298C7382E5C2}">
      <dgm:prSet/>
      <dgm:spPr/>
      <dgm:t>
        <a:bodyPr/>
        <a:lstStyle/>
        <a:p>
          <a:endParaRPr lang="en-US"/>
        </a:p>
      </dgm:t>
    </dgm:pt>
    <dgm:pt modelId="{DF6A96AD-0F05-47A0-A996-235A20D95A59}" type="sibTrans" cxnId="{4B509564-761B-4DE4-9C61-298C7382E5C2}">
      <dgm:prSet/>
      <dgm:spPr/>
      <dgm:t>
        <a:bodyPr/>
        <a:lstStyle/>
        <a:p>
          <a:endParaRPr lang="en-US"/>
        </a:p>
      </dgm:t>
    </dgm:pt>
    <dgm:pt modelId="{F1E558FD-062E-4BD5-8349-1D463D4FB0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Done a video demo</a:t>
          </a:r>
        </a:p>
      </dgm:t>
    </dgm:pt>
    <dgm:pt modelId="{7D06DCB2-3DA1-4180-8BF4-A159409EDC63}" type="parTrans" cxnId="{24FB4B38-CA86-4619-9B8F-002917E72EB5}">
      <dgm:prSet/>
      <dgm:spPr/>
      <dgm:t>
        <a:bodyPr/>
        <a:lstStyle/>
        <a:p>
          <a:endParaRPr lang="en-US"/>
        </a:p>
      </dgm:t>
    </dgm:pt>
    <dgm:pt modelId="{3BDA83FF-CAE1-44AD-8186-21421DC41273}" type="sibTrans" cxnId="{24FB4B38-CA86-4619-9B8F-002917E72EB5}">
      <dgm:prSet/>
      <dgm:spPr/>
      <dgm:t>
        <a:bodyPr/>
        <a:lstStyle/>
        <a:p>
          <a:endParaRPr lang="en-US"/>
        </a:p>
      </dgm:t>
    </dgm:pt>
    <dgm:pt modelId="{FA949158-7F66-4DDD-A58A-D259A236E2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Submission of my Project</a:t>
          </a:r>
        </a:p>
      </dgm:t>
    </dgm:pt>
    <dgm:pt modelId="{734E6860-6C17-4B2A-866C-CD6577D71A34}" type="parTrans" cxnId="{9DA7831C-0437-4F33-9A4E-3372AAE47DEF}">
      <dgm:prSet/>
      <dgm:spPr/>
      <dgm:t>
        <a:bodyPr/>
        <a:lstStyle/>
        <a:p>
          <a:endParaRPr lang="en-US"/>
        </a:p>
      </dgm:t>
    </dgm:pt>
    <dgm:pt modelId="{4C678450-600F-4C4F-9AE9-E5D4C5F3A889}" type="sibTrans" cxnId="{9DA7831C-0437-4F33-9A4E-3372AAE47DEF}">
      <dgm:prSet/>
      <dgm:spPr/>
      <dgm:t>
        <a:bodyPr/>
        <a:lstStyle/>
        <a:p>
          <a:endParaRPr lang="en-US"/>
        </a:p>
      </dgm:t>
    </dgm:pt>
    <dgm:pt modelId="{6CAEA169-5E97-4353-BC34-458A705EDB32}" type="pres">
      <dgm:prSet presAssocID="{340DE946-38F6-4B9D-9CFE-9A433501CB7C}" presName="root" presStyleCnt="0">
        <dgm:presLayoutVars>
          <dgm:dir/>
          <dgm:resizeHandles val="exact"/>
        </dgm:presLayoutVars>
      </dgm:prSet>
      <dgm:spPr/>
    </dgm:pt>
    <dgm:pt modelId="{B45E8627-52B4-4479-8BAA-630A15A1AF56}" type="pres">
      <dgm:prSet presAssocID="{D8328367-D747-444D-89AA-D6E441B2C32A}" presName="compNode" presStyleCnt="0"/>
      <dgm:spPr/>
    </dgm:pt>
    <dgm:pt modelId="{6870C054-965B-4DA4-9E83-40C7CF007F72}" type="pres">
      <dgm:prSet presAssocID="{D8328367-D747-444D-89AA-D6E441B2C3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1F16381-A5A4-42F5-9D8F-C82C99883F9C}" type="pres">
      <dgm:prSet presAssocID="{D8328367-D747-444D-89AA-D6E441B2C32A}" presName="spaceRect" presStyleCnt="0"/>
      <dgm:spPr/>
    </dgm:pt>
    <dgm:pt modelId="{680E181A-36D9-40BE-9F43-0378FB5D6764}" type="pres">
      <dgm:prSet presAssocID="{D8328367-D747-444D-89AA-D6E441B2C32A}" presName="textRect" presStyleLbl="revTx" presStyleIdx="0" presStyleCnt="3">
        <dgm:presLayoutVars>
          <dgm:chMax val="1"/>
          <dgm:chPref val="1"/>
        </dgm:presLayoutVars>
      </dgm:prSet>
      <dgm:spPr/>
    </dgm:pt>
    <dgm:pt modelId="{1ED67FF3-9869-4888-A9AC-A91FF3A2B9AA}" type="pres">
      <dgm:prSet presAssocID="{DF6A96AD-0F05-47A0-A996-235A20D95A59}" presName="sibTrans" presStyleCnt="0"/>
      <dgm:spPr/>
    </dgm:pt>
    <dgm:pt modelId="{896280D3-8930-40B7-A726-823E07DFAE2D}" type="pres">
      <dgm:prSet presAssocID="{F1E558FD-062E-4BD5-8349-1D463D4FB0A9}" presName="compNode" presStyleCnt="0"/>
      <dgm:spPr/>
    </dgm:pt>
    <dgm:pt modelId="{89151C99-CAD2-4167-BFD1-3771FCBFAE46}" type="pres">
      <dgm:prSet presAssocID="{F1E558FD-062E-4BD5-8349-1D463D4FB0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B9D89D90-5027-4D2E-873E-1161DCEE0ABA}" type="pres">
      <dgm:prSet presAssocID="{F1E558FD-062E-4BD5-8349-1D463D4FB0A9}" presName="spaceRect" presStyleCnt="0"/>
      <dgm:spPr/>
    </dgm:pt>
    <dgm:pt modelId="{ED88F833-1C5C-4751-AA32-9CF9CF148802}" type="pres">
      <dgm:prSet presAssocID="{F1E558FD-062E-4BD5-8349-1D463D4FB0A9}" presName="textRect" presStyleLbl="revTx" presStyleIdx="1" presStyleCnt="3">
        <dgm:presLayoutVars>
          <dgm:chMax val="1"/>
          <dgm:chPref val="1"/>
        </dgm:presLayoutVars>
      </dgm:prSet>
      <dgm:spPr/>
    </dgm:pt>
    <dgm:pt modelId="{C68687C8-5D77-4CC0-A1E8-D62CCB8593FD}" type="pres">
      <dgm:prSet presAssocID="{3BDA83FF-CAE1-44AD-8186-21421DC41273}" presName="sibTrans" presStyleCnt="0"/>
      <dgm:spPr/>
    </dgm:pt>
    <dgm:pt modelId="{D53BA01C-73FF-47F3-9010-3EE49B348F79}" type="pres">
      <dgm:prSet presAssocID="{FA949158-7F66-4DDD-A58A-D259A236E210}" presName="compNode" presStyleCnt="0"/>
      <dgm:spPr/>
    </dgm:pt>
    <dgm:pt modelId="{38341334-A653-4435-B498-E597C9EE5AA3}" type="pres">
      <dgm:prSet presAssocID="{FA949158-7F66-4DDD-A58A-D259A236E2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6214DCA-D79D-4A32-9D4D-136A405EF367}" type="pres">
      <dgm:prSet presAssocID="{FA949158-7F66-4DDD-A58A-D259A236E210}" presName="spaceRect" presStyleCnt="0"/>
      <dgm:spPr/>
    </dgm:pt>
    <dgm:pt modelId="{A1F7EA1E-0008-457E-AA73-71BA2859DFDB}" type="pres">
      <dgm:prSet presAssocID="{FA949158-7F66-4DDD-A58A-D259A236E2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7B8615-793B-4E67-BDB0-F2CC7C27A0AF}" type="presOf" srcId="{340DE946-38F6-4B9D-9CFE-9A433501CB7C}" destId="{6CAEA169-5E97-4353-BC34-458A705EDB32}" srcOrd="0" destOrd="0" presId="urn:microsoft.com/office/officeart/2018/2/layout/IconLabelList"/>
    <dgm:cxn modelId="{9DA7831C-0437-4F33-9A4E-3372AAE47DEF}" srcId="{340DE946-38F6-4B9D-9CFE-9A433501CB7C}" destId="{FA949158-7F66-4DDD-A58A-D259A236E210}" srcOrd="2" destOrd="0" parTransId="{734E6860-6C17-4B2A-866C-CD6577D71A34}" sibTransId="{4C678450-600F-4C4F-9AE9-E5D4C5F3A889}"/>
    <dgm:cxn modelId="{55A28736-B2BB-4401-B33F-80BF0C3B9084}" type="presOf" srcId="{FA949158-7F66-4DDD-A58A-D259A236E210}" destId="{A1F7EA1E-0008-457E-AA73-71BA2859DFDB}" srcOrd="0" destOrd="0" presId="urn:microsoft.com/office/officeart/2018/2/layout/IconLabelList"/>
    <dgm:cxn modelId="{24FB4B38-CA86-4619-9B8F-002917E72EB5}" srcId="{340DE946-38F6-4B9D-9CFE-9A433501CB7C}" destId="{F1E558FD-062E-4BD5-8349-1D463D4FB0A9}" srcOrd="1" destOrd="0" parTransId="{7D06DCB2-3DA1-4180-8BF4-A159409EDC63}" sibTransId="{3BDA83FF-CAE1-44AD-8186-21421DC41273}"/>
    <dgm:cxn modelId="{4B509564-761B-4DE4-9C61-298C7382E5C2}" srcId="{340DE946-38F6-4B9D-9CFE-9A433501CB7C}" destId="{D8328367-D747-444D-89AA-D6E441B2C32A}" srcOrd="0" destOrd="0" parTransId="{602E8413-33F2-4DD0-A204-16193B8377E3}" sibTransId="{DF6A96AD-0F05-47A0-A996-235A20D95A59}"/>
    <dgm:cxn modelId="{D99A7E83-4B71-4F3C-9237-598E74244B2D}" type="presOf" srcId="{F1E558FD-062E-4BD5-8349-1D463D4FB0A9}" destId="{ED88F833-1C5C-4751-AA32-9CF9CF148802}" srcOrd="0" destOrd="0" presId="urn:microsoft.com/office/officeart/2018/2/layout/IconLabelList"/>
    <dgm:cxn modelId="{761A21F2-29E0-49A5-A76A-7053E93C8120}" type="presOf" srcId="{D8328367-D747-444D-89AA-D6E441B2C32A}" destId="{680E181A-36D9-40BE-9F43-0378FB5D6764}" srcOrd="0" destOrd="0" presId="urn:microsoft.com/office/officeart/2018/2/layout/IconLabelList"/>
    <dgm:cxn modelId="{BD15F55D-555D-4598-AD17-BE3F89C67C4D}" type="presParOf" srcId="{6CAEA169-5E97-4353-BC34-458A705EDB32}" destId="{B45E8627-52B4-4479-8BAA-630A15A1AF56}" srcOrd="0" destOrd="0" presId="urn:microsoft.com/office/officeart/2018/2/layout/IconLabelList"/>
    <dgm:cxn modelId="{EA86F832-8400-4C99-97E5-69D4A834713B}" type="presParOf" srcId="{B45E8627-52B4-4479-8BAA-630A15A1AF56}" destId="{6870C054-965B-4DA4-9E83-40C7CF007F72}" srcOrd="0" destOrd="0" presId="urn:microsoft.com/office/officeart/2018/2/layout/IconLabelList"/>
    <dgm:cxn modelId="{785A2D05-FC07-4A32-8087-682E2A8E0097}" type="presParOf" srcId="{B45E8627-52B4-4479-8BAA-630A15A1AF56}" destId="{F1F16381-A5A4-42F5-9D8F-C82C99883F9C}" srcOrd="1" destOrd="0" presId="urn:microsoft.com/office/officeart/2018/2/layout/IconLabelList"/>
    <dgm:cxn modelId="{14120FB5-6F3B-49A6-97D4-D5737C033EE0}" type="presParOf" srcId="{B45E8627-52B4-4479-8BAA-630A15A1AF56}" destId="{680E181A-36D9-40BE-9F43-0378FB5D6764}" srcOrd="2" destOrd="0" presId="urn:microsoft.com/office/officeart/2018/2/layout/IconLabelList"/>
    <dgm:cxn modelId="{AADD680B-45AE-420D-B91A-8DBDB396F78C}" type="presParOf" srcId="{6CAEA169-5E97-4353-BC34-458A705EDB32}" destId="{1ED67FF3-9869-4888-A9AC-A91FF3A2B9AA}" srcOrd="1" destOrd="0" presId="urn:microsoft.com/office/officeart/2018/2/layout/IconLabelList"/>
    <dgm:cxn modelId="{F8A2260C-49D4-4A7F-87A3-7FECE2C28A61}" type="presParOf" srcId="{6CAEA169-5E97-4353-BC34-458A705EDB32}" destId="{896280D3-8930-40B7-A726-823E07DFAE2D}" srcOrd="2" destOrd="0" presId="urn:microsoft.com/office/officeart/2018/2/layout/IconLabelList"/>
    <dgm:cxn modelId="{DFEF9F44-429F-4476-A633-81E61EFBF2E3}" type="presParOf" srcId="{896280D3-8930-40B7-A726-823E07DFAE2D}" destId="{89151C99-CAD2-4167-BFD1-3771FCBFAE46}" srcOrd="0" destOrd="0" presId="urn:microsoft.com/office/officeart/2018/2/layout/IconLabelList"/>
    <dgm:cxn modelId="{E499754B-E1AC-43FF-A435-68B1A5564075}" type="presParOf" srcId="{896280D3-8930-40B7-A726-823E07DFAE2D}" destId="{B9D89D90-5027-4D2E-873E-1161DCEE0ABA}" srcOrd="1" destOrd="0" presId="urn:microsoft.com/office/officeart/2018/2/layout/IconLabelList"/>
    <dgm:cxn modelId="{5D7D040D-FD2E-4D37-A169-AF6DEF995D02}" type="presParOf" srcId="{896280D3-8930-40B7-A726-823E07DFAE2D}" destId="{ED88F833-1C5C-4751-AA32-9CF9CF148802}" srcOrd="2" destOrd="0" presId="urn:microsoft.com/office/officeart/2018/2/layout/IconLabelList"/>
    <dgm:cxn modelId="{9E2306EB-1EA2-41B4-AD9F-8C4048B40DD7}" type="presParOf" srcId="{6CAEA169-5E97-4353-BC34-458A705EDB32}" destId="{C68687C8-5D77-4CC0-A1E8-D62CCB8593FD}" srcOrd="3" destOrd="0" presId="urn:microsoft.com/office/officeart/2018/2/layout/IconLabelList"/>
    <dgm:cxn modelId="{974F9407-1163-4AC5-861A-116652BD8553}" type="presParOf" srcId="{6CAEA169-5E97-4353-BC34-458A705EDB32}" destId="{D53BA01C-73FF-47F3-9010-3EE49B348F79}" srcOrd="4" destOrd="0" presId="urn:microsoft.com/office/officeart/2018/2/layout/IconLabelList"/>
    <dgm:cxn modelId="{0F7D74E2-2228-4845-BFFD-BA44CF4BD002}" type="presParOf" srcId="{D53BA01C-73FF-47F3-9010-3EE49B348F79}" destId="{38341334-A653-4435-B498-E597C9EE5AA3}" srcOrd="0" destOrd="0" presId="urn:microsoft.com/office/officeart/2018/2/layout/IconLabelList"/>
    <dgm:cxn modelId="{740743DA-9DA2-4B9A-A123-C92A094A3C35}" type="presParOf" srcId="{D53BA01C-73FF-47F3-9010-3EE49B348F79}" destId="{26214DCA-D79D-4A32-9D4D-136A405EF367}" srcOrd="1" destOrd="0" presId="urn:microsoft.com/office/officeart/2018/2/layout/IconLabelList"/>
    <dgm:cxn modelId="{2CE36226-104D-40C7-ACE2-BA0F4C9C00F5}" type="presParOf" srcId="{D53BA01C-73FF-47F3-9010-3EE49B348F79}" destId="{A1F7EA1E-0008-457E-AA73-71BA2859DF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AD3FA-DBB1-41E9-87C2-E0973378EC0B}">
      <dsp:nvSpPr>
        <dsp:cNvPr id="0" name=""/>
        <dsp:cNvSpPr/>
      </dsp:nvSpPr>
      <dsp:spPr>
        <a:xfrm>
          <a:off x="0" y="492962"/>
          <a:ext cx="2700336" cy="1714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C879B-1A4A-4FAA-BBCA-04BE66C3F2C6}">
      <dsp:nvSpPr>
        <dsp:cNvPr id="0" name=""/>
        <dsp:cNvSpPr/>
      </dsp:nvSpPr>
      <dsp:spPr>
        <a:xfrm>
          <a:off x="300037" y="777998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Decided the problem statement</a:t>
          </a:r>
        </a:p>
      </dsp:txBody>
      <dsp:txXfrm>
        <a:off x="350259" y="828220"/>
        <a:ext cx="2599892" cy="1614269"/>
      </dsp:txXfrm>
    </dsp:sp>
    <dsp:sp modelId="{7EA567C4-7013-497D-9D14-AAB506591933}">
      <dsp:nvSpPr>
        <dsp:cNvPr id="0" name=""/>
        <dsp:cNvSpPr/>
      </dsp:nvSpPr>
      <dsp:spPr>
        <a:xfrm>
          <a:off x="3300411" y="492962"/>
          <a:ext cx="2700336" cy="1714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57F8F-4D3F-4994-98FA-537BEB84F523}">
      <dsp:nvSpPr>
        <dsp:cNvPr id="0" name=""/>
        <dsp:cNvSpPr/>
      </dsp:nvSpPr>
      <dsp:spPr>
        <a:xfrm>
          <a:off x="3600448" y="777998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Worked on the statement to design the requirements</a:t>
          </a:r>
        </a:p>
      </dsp:txBody>
      <dsp:txXfrm>
        <a:off x="3650670" y="828220"/>
        <a:ext cx="2599892" cy="1614269"/>
      </dsp:txXfrm>
    </dsp:sp>
    <dsp:sp modelId="{A142FB51-79B3-433B-8E9B-D7CF18B59029}">
      <dsp:nvSpPr>
        <dsp:cNvPr id="0" name=""/>
        <dsp:cNvSpPr/>
      </dsp:nvSpPr>
      <dsp:spPr>
        <a:xfrm>
          <a:off x="6600822" y="492962"/>
          <a:ext cx="2700336" cy="1714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20DF4-039A-4127-B7F6-2A327C839032}">
      <dsp:nvSpPr>
        <dsp:cNvPr id="0" name=""/>
        <dsp:cNvSpPr/>
      </dsp:nvSpPr>
      <dsp:spPr>
        <a:xfrm>
          <a:off x="6900860" y="777998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Learnt required skills like data pre-processing etc.</a:t>
          </a:r>
        </a:p>
      </dsp:txBody>
      <dsp:txXfrm>
        <a:off x="6951082" y="828220"/>
        <a:ext cx="2599892" cy="1614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C9AA-5515-4F55-9D86-3EE5F3FCB9B5}">
      <dsp:nvSpPr>
        <dsp:cNvPr id="0" name=""/>
        <dsp:cNvSpPr/>
      </dsp:nvSpPr>
      <dsp:spPr>
        <a:xfrm>
          <a:off x="0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07898-9E15-4466-93C5-25CE3496BD14}">
      <dsp:nvSpPr>
        <dsp:cNvPr id="0" name=""/>
        <dsp:cNvSpPr/>
      </dsp:nvSpPr>
      <dsp:spPr>
        <a:xfrm>
          <a:off x="300037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Started finding appropriate data set for my project</a:t>
          </a:r>
        </a:p>
      </dsp:txBody>
      <dsp:txXfrm>
        <a:off x="350259" y="772824"/>
        <a:ext cx="2599892" cy="1614269"/>
      </dsp:txXfrm>
    </dsp:sp>
    <dsp:sp modelId="{0E36D284-66FB-49EB-A9C4-E611CE4BE1A7}">
      <dsp:nvSpPr>
        <dsp:cNvPr id="0" name=""/>
        <dsp:cNvSpPr/>
      </dsp:nvSpPr>
      <dsp:spPr>
        <a:xfrm>
          <a:off x="3300411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FE96D-EA26-4520-9301-96A892EC2879}">
      <dsp:nvSpPr>
        <dsp:cNvPr id="0" name=""/>
        <dsp:cNvSpPr/>
      </dsp:nvSpPr>
      <dsp:spPr>
        <a:xfrm>
          <a:off x="3600448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Pre-processing of the Data Set.</a:t>
          </a:r>
        </a:p>
      </dsp:txBody>
      <dsp:txXfrm>
        <a:off x="3650670" y="772824"/>
        <a:ext cx="2599892" cy="1614269"/>
      </dsp:txXfrm>
    </dsp:sp>
    <dsp:sp modelId="{ECABF63A-1046-4370-9DAA-123DFF875A5B}">
      <dsp:nvSpPr>
        <dsp:cNvPr id="0" name=""/>
        <dsp:cNvSpPr/>
      </dsp:nvSpPr>
      <dsp:spPr>
        <a:xfrm>
          <a:off x="6600822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C1B75-0783-43DC-9ED7-F7789A39FBBC}">
      <dsp:nvSpPr>
        <dsp:cNvPr id="0" name=""/>
        <dsp:cNvSpPr/>
      </dsp:nvSpPr>
      <dsp:spPr>
        <a:xfrm>
          <a:off x="6900860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Working for appropriate recommendations</a:t>
          </a:r>
        </a:p>
      </dsp:txBody>
      <dsp:txXfrm>
        <a:off x="6951082" y="772824"/>
        <a:ext cx="2599892" cy="16142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F88DC-C324-467C-B18D-82A4B369FC99}">
      <dsp:nvSpPr>
        <dsp:cNvPr id="0" name=""/>
        <dsp:cNvSpPr/>
      </dsp:nvSpPr>
      <dsp:spPr>
        <a:xfrm>
          <a:off x="2812" y="749180"/>
          <a:ext cx="2008375" cy="12753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D33F1-5738-4B54-8AB9-5F88CA9E321E}">
      <dsp:nvSpPr>
        <dsp:cNvPr id="0" name=""/>
        <dsp:cNvSpPr/>
      </dsp:nvSpPr>
      <dsp:spPr>
        <a:xfrm>
          <a:off x="225965" y="961175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Completed the back end</a:t>
          </a:r>
        </a:p>
      </dsp:txBody>
      <dsp:txXfrm>
        <a:off x="263318" y="998528"/>
        <a:ext cx="1933669" cy="1200612"/>
      </dsp:txXfrm>
    </dsp:sp>
    <dsp:sp modelId="{17AD3A2A-B445-47D3-8B87-78D163ED32CB}">
      <dsp:nvSpPr>
        <dsp:cNvPr id="0" name=""/>
        <dsp:cNvSpPr/>
      </dsp:nvSpPr>
      <dsp:spPr>
        <a:xfrm>
          <a:off x="2457493" y="749180"/>
          <a:ext cx="2008375" cy="12753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082B8-B242-4185-81A5-FF720FEDC68E}">
      <dsp:nvSpPr>
        <dsp:cNvPr id="0" name=""/>
        <dsp:cNvSpPr/>
      </dsp:nvSpPr>
      <dsp:spPr>
        <a:xfrm>
          <a:off x="2680646" y="961175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Started to find an easy implementation for web pages</a:t>
          </a:r>
        </a:p>
      </dsp:txBody>
      <dsp:txXfrm>
        <a:off x="2717999" y="998528"/>
        <a:ext cx="1933669" cy="1200612"/>
      </dsp:txXfrm>
    </dsp:sp>
    <dsp:sp modelId="{4A47FD1A-9181-4BE3-B1E7-18BB74534A2F}">
      <dsp:nvSpPr>
        <dsp:cNvPr id="0" name=""/>
        <dsp:cNvSpPr/>
      </dsp:nvSpPr>
      <dsp:spPr>
        <a:xfrm>
          <a:off x="4912174" y="749180"/>
          <a:ext cx="2008375" cy="12753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DE63E-89F8-4ED2-9A37-B10DA61A33A8}">
      <dsp:nvSpPr>
        <dsp:cNvPr id="0" name=""/>
        <dsp:cNvSpPr/>
      </dsp:nvSpPr>
      <dsp:spPr>
        <a:xfrm>
          <a:off x="5135327" y="961175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Gone through Streamlit(python library) for Front End</a:t>
          </a:r>
        </a:p>
      </dsp:txBody>
      <dsp:txXfrm>
        <a:off x="5172680" y="998528"/>
        <a:ext cx="1933669" cy="1200612"/>
      </dsp:txXfrm>
    </dsp:sp>
    <dsp:sp modelId="{212AC441-39E1-4036-82EE-3BC0F320C629}">
      <dsp:nvSpPr>
        <dsp:cNvPr id="0" name=""/>
        <dsp:cNvSpPr/>
      </dsp:nvSpPr>
      <dsp:spPr>
        <a:xfrm>
          <a:off x="7366855" y="749180"/>
          <a:ext cx="2008375" cy="12753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5F054-1928-4680-B2EE-BBF0326575CA}">
      <dsp:nvSpPr>
        <dsp:cNvPr id="0" name=""/>
        <dsp:cNvSpPr/>
      </dsp:nvSpPr>
      <dsp:spPr>
        <a:xfrm>
          <a:off x="7590008" y="961175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Started implementing the Front End .</a:t>
          </a:r>
        </a:p>
      </dsp:txBody>
      <dsp:txXfrm>
        <a:off x="7627361" y="998528"/>
        <a:ext cx="1933669" cy="1200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0C054-965B-4DA4-9E83-40C7CF007F72}">
      <dsp:nvSpPr>
        <dsp:cNvPr id="0" name=""/>
        <dsp:cNvSpPr/>
      </dsp:nvSpPr>
      <dsp:spPr>
        <a:xfrm>
          <a:off x="915388" y="501301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E181A-36D9-40BE-9F43-0378FB5D6764}">
      <dsp:nvSpPr>
        <dsp:cNvPr id="0" name=""/>
        <dsp:cNvSpPr/>
      </dsp:nvSpPr>
      <dsp:spPr>
        <a:xfrm>
          <a:off x="152222" y="2097634"/>
          <a:ext cx="27751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Connected to github</a:t>
          </a:r>
        </a:p>
      </dsp:txBody>
      <dsp:txXfrm>
        <a:off x="152222" y="2097634"/>
        <a:ext cx="2775149" cy="720000"/>
      </dsp:txXfrm>
    </dsp:sp>
    <dsp:sp modelId="{89151C99-CAD2-4167-BFD1-3771FCBFAE46}">
      <dsp:nvSpPr>
        <dsp:cNvPr id="0" name=""/>
        <dsp:cNvSpPr/>
      </dsp:nvSpPr>
      <dsp:spPr>
        <a:xfrm>
          <a:off x="4176189" y="501301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8F833-1C5C-4751-AA32-9CF9CF148802}">
      <dsp:nvSpPr>
        <dsp:cNvPr id="0" name=""/>
        <dsp:cNvSpPr/>
      </dsp:nvSpPr>
      <dsp:spPr>
        <a:xfrm>
          <a:off x="3413023" y="2097634"/>
          <a:ext cx="27751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Done a video demo</a:t>
          </a:r>
        </a:p>
      </dsp:txBody>
      <dsp:txXfrm>
        <a:off x="3413023" y="2097634"/>
        <a:ext cx="2775149" cy="720000"/>
      </dsp:txXfrm>
    </dsp:sp>
    <dsp:sp modelId="{38341334-A653-4435-B498-E597C9EE5AA3}">
      <dsp:nvSpPr>
        <dsp:cNvPr id="0" name=""/>
        <dsp:cNvSpPr/>
      </dsp:nvSpPr>
      <dsp:spPr>
        <a:xfrm>
          <a:off x="7436990" y="501301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7EA1E-0008-457E-AA73-71BA2859DFDB}">
      <dsp:nvSpPr>
        <dsp:cNvPr id="0" name=""/>
        <dsp:cNvSpPr/>
      </dsp:nvSpPr>
      <dsp:spPr>
        <a:xfrm>
          <a:off x="6673823" y="2097634"/>
          <a:ext cx="27751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Submission of my Project</a:t>
          </a:r>
        </a:p>
      </dsp:txBody>
      <dsp:txXfrm>
        <a:off x="6673823" y="2097634"/>
        <a:ext cx="277514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0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3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5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8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8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98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0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5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6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2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6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3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98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1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0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66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68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chemeClr val="bg1"/>
                </a:solidFill>
              </a:rPr>
              <a:t>MICROSOFT ENGAGE-22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                     MY WEEKLY PERFORMANCE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0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EE1FDC-A95D-37DC-328A-A5269BBA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WEEK-1 (4th May –10th May)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E841C0-3973-8DBD-A3AB-B49866967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508767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EFC-4591-7C25-D342-8C120A3D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WEEK-2 (11th May-17th MAY)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AF207C-A792-D6D0-2E84-5CA715493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59286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97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EC8950-51CE-0C31-E210-52BCEECC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WEEK-3 (18th May –24th May)</a:t>
            </a:r>
          </a:p>
        </p:txBody>
      </p:sp>
      <p:graphicFrame>
        <p:nvGraphicFramePr>
          <p:cNvPr id="32" name="Content Placeholder 13">
            <a:extLst>
              <a:ext uri="{FF2B5EF4-FFF2-40B4-BE49-F238E27FC236}">
                <a16:creationId xmlns:a16="http://schemas.microsoft.com/office/drawing/2014/main" id="{94ADD400-3D2C-7467-3194-1F74E007F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900024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0464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F8E4-ECB9-EDE0-665E-8FF71FF2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25th May –27th May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D2A18D6-0841-7AAC-2565-95BFA568E2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2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8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22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4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6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BFC4D1E-701F-A43E-719C-EB7FECE961B7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b="1" i="1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68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MICROSOFT ENGAGE-22</vt:lpstr>
      <vt:lpstr>WEEK-1 (4th May –10th May)</vt:lpstr>
      <vt:lpstr>WEEK-2 (11th May-17th MAY)</vt:lpstr>
      <vt:lpstr>WEEK-3 (18th May –24th May)</vt:lpstr>
      <vt:lpstr>25th May –27th May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160</cp:revision>
  <dcterms:created xsi:type="dcterms:W3CDTF">2022-05-28T18:30:30Z</dcterms:created>
  <dcterms:modified xsi:type="dcterms:W3CDTF">2022-05-29T09:33:17Z</dcterms:modified>
</cp:coreProperties>
</file>