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6" r:id="rId4"/>
    <p:sldId id="257" r:id="rId5"/>
    <p:sldId id="267" r:id="rId6"/>
    <p:sldId id="268" r:id="rId7"/>
    <p:sldId id="269" r:id="rId8"/>
    <p:sldId id="271" r:id="rId9"/>
    <p:sldId id="270" r:id="rId10"/>
    <p:sldId id="277" r:id="rId11"/>
    <p:sldId id="283" r:id="rId12"/>
    <p:sldId id="299" r:id="rId13"/>
    <p:sldId id="300" r:id="rId14"/>
    <p:sldId id="301" r:id="rId15"/>
    <p:sldId id="284" r:id="rId16"/>
    <p:sldId id="294" r:id="rId17"/>
    <p:sldId id="286" r:id="rId18"/>
    <p:sldId id="295" r:id="rId19"/>
    <p:sldId id="297" r:id="rId20"/>
    <p:sldId id="288" r:id="rId21"/>
    <p:sldId id="296" r:id="rId22"/>
    <p:sldId id="290" r:id="rId23"/>
    <p:sldId id="298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259" r:id="rId38"/>
    <p:sldId id="261" r:id="rId39"/>
    <p:sldId id="263" r:id="rId40"/>
    <p:sldId id="26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80" d="100"/>
          <a:sy n="80" d="100"/>
        </p:scale>
        <p:origin x="8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9B8CD-342D-4579-98EC-A8FD6B7370E1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4/9/2014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e</a:t>
            </a:r>
            <a:r>
              <a:rPr lang="en-US" sz="5400" b="1" dirty="0" smtClean="0"/>
              <a:t> </a:t>
            </a:r>
            <a:r>
              <a:rPr lang="en-US" sz="3200" b="1" dirty="0" smtClean="0"/>
              <a:t>- </a:t>
            </a:r>
            <a:r>
              <a:rPr lang="en-US" sz="4000" b="1" dirty="0" smtClean="0"/>
              <a:t>FARMING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596" y="2330355"/>
            <a:ext cx="8092440" cy="4495800"/>
          </a:xfrm>
        </p:spPr>
        <p:txBody>
          <a:bodyPr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Under the guidance of</a:t>
            </a:r>
            <a:endParaRPr lang="en-US" dirty="0" smtClean="0"/>
          </a:p>
          <a:p>
            <a:pPr algn="ctr"/>
            <a:r>
              <a:rPr lang="en-IN" b="1" dirty="0" smtClean="0"/>
              <a:t>Mr </a:t>
            </a:r>
            <a:r>
              <a:rPr lang="en-IN" b="1" dirty="0" err="1" smtClean="0"/>
              <a:t>M.Dileep</a:t>
            </a:r>
            <a:r>
              <a:rPr lang="en-IN" b="1" dirty="0"/>
              <a:t> </a:t>
            </a:r>
            <a:r>
              <a:rPr lang="en-IN" b="1" dirty="0" smtClean="0"/>
              <a:t>kumar</a:t>
            </a:r>
            <a:endParaRPr lang="en-IN" dirty="0" smtClean="0"/>
          </a:p>
          <a:p>
            <a:pPr algn="ctr"/>
            <a:endParaRPr lang="en-IN" b="1" dirty="0" smtClean="0"/>
          </a:p>
          <a:p>
            <a:pPr algn="ctr"/>
            <a:endParaRPr lang="en-IN" b="1" dirty="0" smtClean="0"/>
          </a:p>
          <a:p>
            <a:r>
              <a:rPr lang="en-IN" sz="2400" dirty="0" smtClean="0"/>
              <a:t>		Y.Tejkumar		10481A1287</a:t>
            </a:r>
          </a:p>
          <a:p>
            <a:r>
              <a:rPr lang="en-US" sz="2400" dirty="0" smtClean="0"/>
              <a:t>		V.Vanaja	           11485A1208</a:t>
            </a:r>
          </a:p>
          <a:p>
            <a:r>
              <a:rPr lang="en-US" sz="2400" dirty="0" smtClean="0"/>
              <a:t>		D.Pavankumar		11485A1214</a:t>
            </a:r>
          </a:p>
          <a:p>
            <a:r>
              <a:rPr lang="en-US" sz="2400" dirty="0" smtClean="0"/>
              <a:t>		V. Sukhaveni Rao	10481A1285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Usecase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9246" y="1143000"/>
            <a:ext cx="362355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89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Module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Expert Logins after registration</a:t>
            </a:r>
          </a:p>
          <a:p>
            <a:r>
              <a:rPr lang="en-US" dirty="0" smtClean="0"/>
              <a:t>He adds Information about the fertilizers based on the soils and seasons.</a:t>
            </a:r>
          </a:p>
          <a:p>
            <a:r>
              <a:rPr lang="en-US" dirty="0" smtClean="0"/>
              <a:t>He can modify the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</a:t>
            </a:r>
            <a:r>
              <a:rPr lang="en-US" dirty="0" err="1" smtClean="0"/>
              <a:t>UseCase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5257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3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6629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4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5410200" cy="61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53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 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72390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6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7239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7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Login : 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48" y="2286000"/>
            <a:ext cx="7162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 Home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135" y="2862191"/>
            <a:ext cx="9182341" cy="6644819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676401"/>
            <a:ext cx="7010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Farmer Registration :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7086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0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Existing System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/>
              <a:t>Advantages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Design 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Screen Shots</a:t>
            </a:r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Farmer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96028"/>
            <a:ext cx="7498080" cy="4800600"/>
          </a:xfrm>
        </p:spPr>
        <p:txBody>
          <a:bodyPr/>
          <a:lstStyle/>
          <a:p>
            <a:r>
              <a:rPr lang="en-US" dirty="0" smtClean="0"/>
              <a:t>Farmer Login :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3622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8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Farmer Menu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8820" y="3101852"/>
            <a:ext cx="9082533" cy="7631723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6934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8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Information: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70104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 Information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927" y="3352800"/>
            <a:ext cx="9605527" cy="69966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909763"/>
            <a:ext cx="7333488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Soil Info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596" y="2761990"/>
            <a:ext cx="9182341" cy="70990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7010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012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Season Info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1" y="4800600"/>
            <a:ext cx="4572000" cy="5686683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72572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52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4945" y="3902164"/>
            <a:ext cx="9505719" cy="6286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17638"/>
            <a:ext cx="7257288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197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7556" y="2643880"/>
            <a:ext cx="9182341" cy="7843404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17638"/>
            <a:ext cx="701040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008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Soil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506" y="2909422"/>
            <a:ext cx="9466015" cy="7493620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7239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760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Season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733348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44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924800" cy="4724400"/>
          </a:xfrm>
        </p:spPr>
        <p:txBody>
          <a:bodyPr/>
          <a:lstStyle/>
          <a:p>
            <a:pPr marL="1947672" lvl="8" indent="0">
              <a:buNone/>
            </a:pPr>
            <a:endParaRPr lang="en-US" dirty="0" smtClean="0"/>
          </a:p>
          <a:p>
            <a:r>
              <a:rPr lang="en-IN" dirty="0"/>
              <a:t>P</a:t>
            </a:r>
            <a:r>
              <a:rPr lang="en-IN" dirty="0" smtClean="0"/>
              <a:t>rovide </a:t>
            </a:r>
            <a:r>
              <a:rPr lang="en-IN" dirty="0"/>
              <a:t>facility for farmers to fertilize </a:t>
            </a:r>
            <a:r>
              <a:rPr lang="en-IN" dirty="0" smtClean="0"/>
              <a:t>their </a:t>
            </a:r>
            <a:r>
              <a:rPr lang="en-IN" dirty="0"/>
              <a:t>crops in a </a:t>
            </a:r>
            <a:r>
              <a:rPr lang="en-IN" dirty="0" smtClean="0"/>
              <a:t>procedural manner</a:t>
            </a:r>
          </a:p>
          <a:p>
            <a:r>
              <a:rPr lang="en-IN" dirty="0"/>
              <a:t>P</a:t>
            </a:r>
            <a:r>
              <a:rPr lang="en-IN" dirty="0" smtClean="0"/>
              <a:t>rovides </a:t>
            </a:r>
            <a:r>
              <a:rPr lang="en-IN" dirty="0"/>
              <a:t>details about which pesticides are to be applied on what type of crops and at what time.</a:t>
            </a:r>
            <a:endParaRPr lang="en-IN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Mail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7086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459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Message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752600"/>
            <a:ext cx="7086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30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1"/>
            <a:ext cx="7081837" cy="460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512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Soils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7409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558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Season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73334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369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Registration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7239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11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Farming Details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245" y="3348037"/>
            <a:ext cx="8469592" cy="5733674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73334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936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/>
              <a:t>Advantages :</a:t>
            </a:r>
            <a:endParaRPr lang="en-US" sz="2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828800"/>
            <a:ext cx="7098792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Deals with maximum number of soils</a:t>
            </a:r>
          </a:p>
          <a:p>
            <a:r>
              <a:rPr lang="en-US" dirty="0"/>
              <a:t>May/Maynot have system </a:t>
            </a:r>
            <a:r>
              <a:rPr lang="en-US" dirty="0" smtClean="0"/>
              <a:t>knowledge</a:t>
            </a:r>
          </a:p>
          <a:p>
            <a:r>
              <a:rPr lang="en-US" dirty="0" smtClean="0"/>
              <a:t>Gives the dyanamic way of representation</a:t>
            </a:r>
          </a:p>
          <a:p>
            <a:r>
              <a:rPr lang="en-US" dirty="0" smtClean="0"/>
              <a:t>Gives better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000" y="274320"/>
            <a:ext cx="7498080" cy="1143000"/>
          </a:xfrm>
        </p:spPr>
        <p:txBody>
          <a:bodyPr>
            <a:normAutofit/>
          </a:bodyPr>
          <a:lstStyle/>
          <a:p>
            <a:r>
              <a:rPr lang="en-US" sz="2900" b="1" dirty="0" smtClean="0"/>
              <a:t>Minimum Requirements</a:t>
            </a:r>
            <a:endParaRPr lang="en-US" sz="29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19200" y="1981200"/>
            <a:ext cx="4038600" cy="4663440"/>
          </a:xfrm>
        </p:spPr>
        <p:txBody>
          <a:bodyPr>
            <a:normAutofit/>
          </a:bodyPr>
          <a:lstStyle/>
          <a:p>
            <a:pPr algn="ctr">
              <a:buBlip>
                <a:blip r:embed="rId2"/>
              </a:buBlip>
            </a:pPr>
            <a:r>
              <a:rPr lang="en-US" sz="2200" dirty="0"/>
              <a:t>Hardware</a:t>
            </a:r>
          </a:p>
          <a:p>
            <a:pPr marL="82296" indent="0">
              <a:buNone/>
            </a:pPr>
            <a:endParaRPr lang="en-US" sz="2200" dirty="0"/>
          </a:p>
          <a:p>
            <a:pPr>
              <a:buFont typeface="Arial" pitchFamily="34" charset="0"/>
              <a:buChar char="•"/>
            </a:pPr>
            <a:r>
              <a:rPr lang="en-IN" sz="2200" dirty="0"/>
              <a:t>Intel Pentium Dual core processor 1 </a:t>
            </a:r>
            <a:r>
              <a:rPr lang="en-IN" sz="2200" dirty="0" smtClean="0"/>
              <a:t>GHz</a:t>
            </a:r>
            <a:endParaRPr lang="en-IN" sz="2200" dirty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4 GB </a:t>
            </a:r>
            <a:r>
              <a:rPr lang="en-IN" sz="2200" dirty="0"/>
              <a:t>of </a:t>
            </a:r>
            <a:r>
              <a:rPr lang="en-IN" sz="2200" dirty="0" smtClean="0"/>
              <a:t>RAM</a:t>
            </a:r>
            <a:endParaRPr lang="en-IN" sz="2200" dirty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80 </a:t>
            </a:r>
            <a:r>
              <a:rPr lang="en-IN" sz="2200" dirty="0"/>
              <a:t>GB of Hard Disk </a:t>
            </a:r>
            <a:r>
              <a:rPr lang="en-IN" sz="2200" dirty="0" smtClean="0"/>
              <a:t>Space</a:t>
            </a:r>
            <a:endParaRPr lang="en-IN" sz="2200" dirty="0"/>
          </a:p>
          <a:p>
            <a:pPr marL="82296" indent="0">
              <a:buNone/>
            </a:pPr>
            <a:endParaRPr lang="en-US" sz="2200" dirty="0"/>
          </a:p>
          <a:p>
            <a:pPr marL="596646" indent="-514350">
              <a:buFont typeface="+mj-lt"/>
              <a:buAutoNum type="arabicPeriod"/>
            </a:pPr>
            <a:endParaRPr lang="en-US" sz="2200" dirty="0"/>
          </a:p>
          <a:p>
            <a:endParaRPr lang="en-GB" sz="2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66982" y="2038066"/>
            <a:ext cx="3810000" cy="4663440"/>
          </a:xfrm>
        </p:spPr>
        <p:txBody>
          <a:bodyPr>
            <a:normAutofit/>
          </a:bodyPr>
          <a:lstStyle/>
          <a:p>
            <a:pPr algn="ctr">
              <a:buBlip>
                <a:blip r:embed="rId2"/>
              </a:buBlip>
            </a:pPr>
            <a:r>
              <a:rPr lang="en-US" sz="2200" dirty="0" smtClean="0"/>
              <a:t>Software</a:t>
            </a:r>
          </a:p>
          <a:p>
            <a:pPr marL="82296" indent="0" algn="ctr">
              <a:buNone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Os : Windows 7/8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Microsoft Visual Studio 2010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err="1" smtClean="0"/>
              <a:t>MySql</a:t>
            </a:r>
            <a:r>
              <a:rPr lang="en-US" sz="2200" dirty="0" smtClean="0"/>
              <a:t> Server 2008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13469">
            <a:off x="1359012" y="1998048"/>
            <a:ext cx="7498080" cy="139049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Suggestions?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132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sz="2900" b="1" dirty="0" smtClean="0"/>
              <a:t>Existing System</a:t>
            </a:r>
            <a:endParaRPr lang="en-US" sz="2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498080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Provides  the static way of representation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Doesn’t Give  information  of all crops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Poor awareness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82749">
            <a:off x="1262508" y="2384307"/>
            <a:ext cx="7498080" cy="1143000"/>
          </a:xfrm>
        </p:spPr>
        <p:txBody>
          <a:bodyPr>
            <a:noAutofit/>
          </a:bodyPr>
          <a:lstStyle/>
          <a:p>
            <a:r>
              <a:rPr lang="en-US" sz="15000" b="1" dirty="0" smtClean="0">
                <a:latin typeface="Edwardian Script ITC" pitchFamily="66" charset="0"/>
              </a:rPr>
              <a:t>Thank you!!</a:t>
            </a:r>
            <a:endParaRPr lang="en-US" sz="15000" b="1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</a:p>
          <a:p>
            <a:r>
              <a:rPr lang="en-US" dirty="0" smtClean="0"/>
              <a:t>Messages</a:t>
            </a:r>
            <a:endParaRPr lang="en-GB" dirty="0"/>
          </a:p>
          <a:p>
            <a:r>
              <a:rPr lang="en-US" dirty="0" smtClean="0"/>
              <a:t>Consideration of different types of soils</a:t>
            </a:r>
          </a:p>
        </p:txBody>
      </p:sp>
    </p:spTree>
    <p:extLst>
      <p:ext uri="{BB962C8B-B14F-4D97-AF65-F5344CB8AC3E}">
        <p14:creationId xmlns:p14="http://schemas.microsoft.com/office/powerpoint/2010/main" val="42372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  <a:p>
            <a:r>
              <a:rPr lang="en-US" dirty="0" smtClean="0"/>
              <a:t>Farmer module</a:t>
            </a:r>
          </a:p>
          <a:p>
            <a:r>
              <a:rPr lang="en-US" dirty="0" smtClean="0"/>
              <a:t>Admin module</a:t>
            </a:r>
          </a:p>
          <a:p>
            <a:r>
              <a:rPr lang="en-US" dirty="0" smtClean="0"/>
              <a:t>Expert Module</a:t>
            </a:r>
            <a:endParaRPr lang="en-US" dirty="0"/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1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Farmer Module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Farmer Register  and logins into the site.</a:t>
            </a:r>
          </a:p>
          <a:p>
            <a:r>
              <a:rPr lang="en-US" dirty="0" smtClean="0"/>
              <a:t>After he can View Information from site.</a:t>
            </a:r>
          </a:p>
          <a:p>
            <a:r>
              <a:rPr lang="en-US" dirty="0" smtClean="0"/>
              <a:t>He can Post Queries regarding the yield.</a:t>
            </a:r>
          </a:p>
          <a:p>
            <a:r>
              <a:rPr lang="en-US" dirty="0" smtClean="0"/>
              <a:t>Get Solutions through mailing and messaging.</a:t>
            </a:r>
          </a:p>
          <a:p>
            <a:r>
              <a:rPr lang="en-US" dirty="0" smtClean="0"/>
              <a:t>He can participate in Video Conference.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Farmer </a:t>
            </a:r>
            <a:r>
              <a:rPr lang="en-US" dirty="0" err="1" smtClean="0"/>
              <a:t>UseCase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894" y="1143000"/>
            <a:ext cx="387010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83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View the number of farmers and experts registered .</a:t>
            </a:r>
          </a:p>
          <a:p>
            <a:r>
              <a:rPr lang="en-US" dirty="0" smtClean="0"/>
              <a:t>He  View the queries posted by farmers.</a:t>
            </a:r>
          </a:p>
          <a:p>
            <a:r>
              <a:rPr lang="en-US" dirty="0" smtClean="0"/>
              <a:t>Post solutions to queries either by mail or by message.</a:t>
            </a:r>
          </a:p>
          <a:p>
            <a:r>
              <a:rPr lang="en-US" dirty="0" smtClean="0"/>
              <a:t>Video conference</a:t>
            </a:r>
          </a:p>
          <a:p>
            <a:r>
              <a:rPr lang="en-US" dirty="0" smtClean="0"/>
              <a:t>He </a:t>
            </a:r>
            <a:r>
              <a:rPr lang="en-US" dirty="0"/>
              <a:t>can Register the </a:t>
            </a:r>
            <a:r>
              <a:rPr lang="en-US" dirty="0" smtClean="0"/>
              <a:t>Farmer.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986</TotalTime>
  <Words>349</Words>
  <Application>Microsoft Office PowerPoint</Application>
  <PresentationFormat>On-screen Show (4:3)</PresentationFormat>
  <Paragraphs>115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Edwardian Script ITC</vt:lpstr>
      <vt:lpstr>Gill Sans MT</vt:lpstr>
      <vt:lpstr>Verdana</vt:lpstr>
      <vt:lpstr>Wingdings</vt:lpstr>
      <vt:lpstr>Wingdings 2</vt:lpstr>
      <vt:lpstr>Solstice</vt:lpstr>
      <vt:lpstr>e - FARMING</vt:lpstr>
      <vt:lpstr>Contents :</vt:lpstr>
      <vt:lpstr>Introduction :</vt:lpstr>
      <vt:lpstr>Existing System</vt:lpstr>
      <vt:lpstr>Proposed system :</vt:lpstr>
      <vt:lpstr>Modules :</vt:lpstr>
      <vt:lpstr>Farmer Module :</vt:lpstr>
      <vt:lpstr>Farmer UseCase :</vt:lpstr>
      <vt:lpstr>Admin Module :</vt:lpstr>
      <vt:lpstr>Admin Usecase :</vt:lpstr>
      <vt:lpstr>Expert Module :</vt:lpstr>
      <vt:lpstr>Expert UseCase :</vt:lpstr>
      <vt:lpstr>Class :</vt:lpstr>
      <vt:lpstr>Sequence :</vt:lpstr>
      <vt:lpstr>Design :</vt:lpstr>
      <vt:lpstr>About :</vt:lpstr>
      <vt:lpstr>Admin :</vt:lpstr>
      <vt:lpstr>Admin  Home :</vt:lpstr>
      <vt:lpstr>Farmer Registration :</vt:lpstr>
      <vt:lpstr>Farmer :</vt:lpstr>
      <vt:lpstr>Farmer Menu :</vt:lpstr>
      <vt:lpstr>Soil Information:</vt:lpstr>
      <vt:lpstr>Season Information :</vt:lpstr>
      <vt:lpstr>Expert Soil Info :</vt:lpstr>
      <vt:lpstr>Expert Season Info :</vt:lpstr>
      <vt:lpstr>Messaging :</vt:lpstr>
      <vt:lpstr>Mailing :</vt:lpstr>
      <vt:lpstr>Admin Soil :</vt:lpstr>
      <vt:lpstr>Admin Season :</vt:lpstr>
      <vt:lpstr>Admin Mail :</vt:lpstr>
      <vt:lpstr>Admin Message :</vt:lpstr>
      <vt:lpstr>Expert :</vt:lpstr>
      <vt:lpstr>Expert Soils :</vt:lpstr>
      <vt:lpstr>Expert Season :</vt:lpstr>
      <vt:lpstr>Expert Registration :</vt:lpstr>
      <vt:lpstr>Farming Details :</vt:lpstr>
      <vt:lpstr>Advantages :</vt:lpstr>
      <vt:lpstr>Minimum Requirements</vt:lpstr>
      <vt:lpstr>Suggestions?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TejKumarChowdary Yentrapragada</cp:lastModifiedBy>
  <cp:revision>90</cp:revision>
  <dcterms:created xsi:type="dcterms:W3CDTF">2014-01-23T08:42:25Z</dcterms:created>
  <dcterms:modified xsi:type="dcterms:W3CDTF">2014-04-09T07:15:25Z</dcterms:modified>
</cp:coreProperties>
</file>