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422" r:id="rId2"/>
    <p:sldId id="328" r:id="rId3"/>
    <p:sldId id="329" r:id="rId4"/>
    <p:sldId id="336" r:id="rId5"/>
    <p:sldId id="372" r:id="rId6"/>
    <p:sldId id="399" r:id="rId7"/>
    <p:sldId id="373" r:id="rId8"/>
    <p:sldId id="374" r:id="rId9"/>
    <p:sldId id="387" r:id="rId10"/>
    <p:sldId id="390" r:id="rId11"/>
    <p:sldId id="391" r:id="rId12"/>
    <p:sldId id="407" r:id="rId13"/>
    <p:sldId id="408" r:id="rId14"/>
    <p:sldId id="338" r:id="rId15"/>
    <p:sldId id="367" r:id="rId16"/>
    <p:sldId id="385" r:id="rId17"/>
    <p:sldId id="384" r:id="rId18"/>
    <p:sldId id="340" r:id="rId19"/>
    <p:sldId id="339" r:id="rId20"/>
    <p:sldId id="330" r:id="rId21"/>
    <p:sldId id="331" r:id="rId22"/>
    <p:sldId id="347" r:id="rId23"/>
    <p:sldId id="332" r:id="rId24"/>
    <p:sldId id="333" r:id="rId25"/>
    <p:sldId id="290" r:id="rId26"/>
    <p:sldId id="421" r:id="rId27"/>
    <p:sldId id="291" r:id="rId28"/>
    <p:sldId id="305" r:id="rId29"/>
    <p:sldId id="342" r:id="rId30"/>
    <p:sldId id="343" r:id="rId31"/>
    <p:sldId id="304" r:id="rId32"/>
    <p:sldId id="344" r:id="rId33"/>
    <p:sldId id="383" r:id="rId34"/>
    <p:sldId id="301" r:id="rId35"/>
    <p:sldId id="310" r:id="rId36"/>
    <p:sldId id="379" r:id="rId37"/>
    <p:sldId id="313" r:id="rId38"/>
    <p:sldId id="380" r:id="rId39"/>
    <p:sldId id="381" r:id="rId40"/>
    <p:sldId id="303" r:id="rId41"/>
    <p:sldId id="412" r:id="rId42"/>
    <p:sldId id="413" r:id="rId43"/>
    <p:sldId id="414" r:id="rId44"/>
    <p:sldId id="415" r:id="rId45"/>
    <p:sldId id="353" r:id="rId46"/>
    <p:sldId id="354" r:id="rId47"/>
    <p:sldId id="362" r:id="rId48"/>
    <p:sldId id="309" r:id="rId49"/>
    <p:sldId id="345" r:id="rId50"/>
    <p:sldId id="346" r:id="rId51"/>
    <p:sldId id="334" r:id="rId52"/>
    <p:sldId id="348" r:id="rId53"/>
    <p:sldId id="306" r:id="rId54"/>
    <p:sldId id="366" r:id="rId55"/>
    <p:sldId id="356" r:id="rId56"/>
    <p:sldId id="357" r:id="rId57"/>
    <p:sldId id="358" r:id="rId58"/>
    <p:sldId id="359" r:id="rId59"/>
    <p:sldId id="360" r:id="rId60"/>
    <p:sldId id="394" r:id="rId61"/>
    <p:sldId id="288" r:id="rId62"/>
    <p:sldId id="392" r:id="rId63"/>
    <p:sldId id="393" r:id="rId64"/>
    <p:sldId id="409" r:id="rId65"/>
    <p:sldId id="416" r:id="rId66"/>
    <p:sldId id="417" r:id="rId67"/>
    <p:sldId id="410" r:id="rId68"/>
    <p:sldId id="289" r:id="rId69"/>
    <p:sldId id="411" r:id="rId70"/>
    <p:sldId id="292" r:id="rId71"/>
    <p:sldId id="294" r:id="rId72"/>
    <p:sldId id="307" r:id="rId73"/>
    <p:sldId id="320" r:id="rId74"/>
    <p:sldId id="418" r:id="rId75"/>
    <p:sldId id="419" r:id="rId76"/>
    <p:sldId id="401" r:id="rId77"/>
    <p:sldId id="311" r:id="rId78"/>
    <p:sldId id="316" r:id="rId79"/>
    <p:sldId id="318" r:id="rId80"/>
    <p:sldId id="365" r:id="rId81"/>
    <p:sldId id="400" r:id="rId82"/>
    <p:sldId id="402" r:id="rId83"/>
    <p:sldId id="404" r:id="rId84"/>
    <p:sldId id="355" r:id="rId85"/>
    <p:sldId id="420" r:id="rId86"/>
    <p:sldId id="349" r:id="rId87"/>
    <p:sldId id="350" r:id="rId88"/>
    <p:sldId id="351" r:id="rId89"/>
    <p:sldId id="352" r:id="rId90"/>
    <p:sldId id="398" r:id="rId91"/>
    <p:sldId id="395" r:id="rId92"/>
    <p:sldId id="396" r:id="rId93"/>
    <p:sldId id="397" r:id="rId94"/>
    <p:sldId id="405" r:id="rId95"/>
    <p:sldId id="406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bhu Kumar" initials="SK" lastIdx="1" clrIdx="0">
    <p:extLst>
      <p:ext uri="{19B8F6BF-5375-455C-9EA6-DF929625EA0E}">
        <p15:presenceInfo xmlns:p15="http://schemas.microsoft.com/office/powerpoint/2012/main" userId="74963117abc186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DCFEA4"/>
    <a:srgbClr val="E2FDC7"/>
    <a:srgbClr val="FFFF99"/>
    <a:srgbClr val="BBF96F"/>
    <a:srgbClr val="E7FED2"/>
    <a:srgbClr val="00FF00"/>
    <a:srgbClr val="FFFFFF"/>
    <a:srgbClr val="EEFEDE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8" autoAdjust="0"/>
    <p:restoredTop sz="94660"/>
  </p:normalViewPr>
  <p:slideViewPr>
    <p:cSldViewPr>
      <p:cViewPr varScale="1">
        <p:scale>
          <a:sx n="79" d="100"/>
          <a:sy n="79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76673ED7-6E14-493D-8F0D-F966C444D314}"/>
    <pc:docChg chg="custSel addSld modSld sldOrd">
      <pc:chgData name="Shambhu Kumar" userId="74963117abc18628" providerId="LiveId" clId="{76673ED7-6E14-493D-8F0D-F966C444D314}" dt="2024-04-30T02:08:29.003" v="120" actId="20577"/>
      <pc:docMkLst>
        <pc:docMk/>
      </pc:docMkLst>
      <pc:sldChg chg="modSp mod">
        <pc:chgData name="Shambhu Kumar" userId="74963117abc18628" providerId="LiveId" clId="{76673ED7-6E14-493D-8F0D-F966C444D314}" dt="2024-04-21T05:20:51.235" v="50" actId="20577"/>
        <pc:sldMkLst>
          <pc:docMk/>
          <pc:sldMk cId="701070288" sldId="288"/>
        </pc:sldMkLst>
      </pc:sldChg>
      <pc:sldChg chg="modSp mod">
        <pc:chgData name="Shambhu Kumar" userId="74963117abc18628" providerId="LiveId" clId="{76673ED7-6E14-493D-8F0D-F966C444D314}" dt="2024-04-21T05:20:55.273" v="52" actId="20577"/>
        <pc:sldMkLst>
          <pc:docMk/>
          <pc:sldMk cId="3258161269" sldId="289"/>
        </pc:sldMkLst>
      </pc:sldChg>
      <pc:sldChg chg="modSp mod">
        <pc:chgData name="Shambhu Kumar" userId="74963117abc18628" providerId="LiveId" clId="{76673ED7-6E14-493D-8F0D-F966C444D314}" dt="2024-04-21T05:20:30.854" v="38" actId="20577"/>
        <pc:sldMkLst>
          <pc:docMk/>
          <pc:sldMk cId="2928751038" sldId="290"/>
        </pc:sldMkLst>
      </pc:sldChg>
      <pc:sldChg chg="modSp mod">
        <pc:chgData name="Shambhu Kumar" userId="74963117abc18628" providerId="LiveId" clId="{76673ED7-6E14-493D-8F0D-F966C444D314}" dt="2024-04-21T05:20:34.822" v="40" actId="20577"/>
        <pc:sldMkLst>
          <pc:docMk/>
          <pc:sldMk cId="2987422863" sldId="291"/>
        </pc:sldMkLst>
      </pc:sldChg>
      <pc:sldChg chg="modSp mod">
        <pc:chgData name="Shambhu Kumar" userId="74963117abc18628" providerId="LiveId" clId="{76673ED7-6E14-493D-8F0D-F966C444D314}" dt="2024-04-21T05:20:59.232" v="54" actId="20577"/>
        <pc:sldMkLst>
          <pc:docMk/>
          <pc:sldMk cId="1016751481" sldId="292"/>
        </pc:sldMkLst>
      </pc:sldChg>
      <pc:sldChg chg="modSp mod">
        <pc:chgData name="Shambhu Kumar" userId="74963117abc18628" providerId="LiveId" clId="{76673ED7-6E14-493D-8F0D-F966C444D314}" dt="2024-04-21T05:21:04.349" v="58" actId="20577"/>
        <pc:sldMkLst>
          <pc:docMk/>
          <pc:sldMk cId="1551513957" sldId="294"/>
        </pc:sldMkLst>
      </pc:sldChg>
      <pc:sldChg chg="modSp mod">
        <pc:chgData name="Shambhu Kumar" userId="74963117abc18628" providerId="LiveId" clId="{76673ED7-6E14-493D-8F0D-F966C444D314}" dt="2024-04-21T05:20:39.182" v="44" actId="20577"/>
        <pc:sldMkLst>
          <pc:docMk/>
          <pc:sldMk cId="2595219066" sldId="297"/>
        </pc:sldMkLst>
      </pc:sldChg>
      <pc:sldChg chg="modSp mod">
        <pc:chgData name="Shambhu Kumar" userId="74963117abc18628" providerId="LiveId" clId="{76673ED7-6E14-493D-8F0D-F966C444D314}" dt="2024-04-22T01:41:15.357" v="85" actId="20577"/>
        <pc:sldMkLst>
          <pc:docMk/>
          <pc:sldMk cId="3475479175" sldId="298"/>
        </pc:sldMkLst>
      </pc:sldChg>
      <pc:sldChg chg="modSp mod">
        <pc:chgData name="Shambhu Kumar" userId="74963117abc18628" providerId="LiveId" clId="{76673ED7-6E14-493D-8F0D-F966C444D314}" dt="2024-04-21T05:20:01.985" v="28" actId="20577"/>
        <pc:sldMkLst>
          <pc:docMk/>
          <pc:sldMk cId="1911431645" sldId="299"/>
        </pc:sldMkLst>
      </pc:sldChg>
      <pc:sldChg chg="modSp mod">
        <pc:chgData name="Shambhu Kumar" userId="74963117abc18628" providerId="LiveId" clId="{76673ED7-6E14-493D-8F0D-F966C444D314}" dt="2024-04-21T05:20:06.057" v="30" actId="20577"/>
        <pc:sldMkLst>
          <pc:docMk/>
          <pc:sldMk cId="3010573416" sldId="300"/>
        </pc:sldMkLst>
      </pc:sldChg>
      <pc:sldChg chg="modSp mod">
        <pc:chgData name="Shambhu Kumar" userId="74963117abc18628" providerId="LiveId" clId="{76673ED7-6E14-493D-8F0D-F966C444D314}" dt="2024-04-21T05:20:10.240" v="32" actId="20577"/>
        <pc:sldMkLst>
          <pc:docMk/>
          <pc:sldMk cId="247434289" sldId="301"/>
        </pc:sldMkLst>
      </pc:sldChg>
      <pc:sldChg chg="modSp mod">
        <pc:chgData name="Shambhu Kumar" userId="74963117abc18628" providerId="LiveId" clId="{76673ED7-6E14-493D-8F0D-F966C444D314}" dt="2024-04-22T01:43:34.312" v="90"/>
        <pc:sldMkLst>
          <pc:docMk/>
          <pc:sldMk cId="4130477396" sldId="302"/>
        </pc:sldMkLst>
      </pc:sldChg>
      <pc:sldChg chg="modSp mod">
        <pc:chgData name="Shambhu Kumar" userId="74963117abc18628" providerId="LiveId" clId="{76673ED7-6E14-493D-8F0D-F966C444D314}" dt="2024-04-22T01:44:54.967" v="95"/>
        <pc:sldMkLst>
          <pc:docMk/>
          <pc:sldMk cId="2337631087" sldId="303"/>
        </pc:sldMkLst>
      </pc:sldChg>
      <pc:sldChg chg="modSp mod">
        <pc:chgData name="Shambhu Kumar" userId="74963117abc18628" providerId="LiveId" clId="{76673ED7-6E14-493D-8F0D-F966C444D314}" dt="2024-04-21T05:21:16.888" v="64" actId="20577"/>
        <pc:sldMkLst>
          <pc:docMk/>
          <pc:sldMk cId="2449645244" sldId="304"/>
        </pc:sldMkLst>
      </pc:sldChg>
      <pc:sldChg chg="modSp mod">
        <pc:chgData name="Shambhu Kumar" userId="74963117abc18628" providerId="LiveId" clId="{76673ED7-6E14-493D-8F0D-F966C444D314}" dt="2024-04-30T02:03:26.178" v="104" actId="20577"/>
        <pc:sldMkLst>
          <pc:docMk/>
          <pc:sldMk cId="1683561133" sldId="305"/>
        </pc:sldMkLst>
      </pc:sldChg>
      <pc:sldChg chg="modSp mod">
        <pc:chgData name="Shambhu Kumar" userId="74963117abc18628" providerId="LiveId" clId="{76673ED7-6E14-493D-8F0D-F966C444D314}" dt="2024-04-21T05:21:23.527" v="66" actId="20577"/>
        <pc:sldMkLst>
          <pc:docMk/>
          <pc:sldMk cId="1313787557" sldId="306"/>
        </pc:sldMkLst>
      </pc:sldChg>
      <pc:sldChg chg="modSp mod">
        <pc:chgData name="Shambhu Kumar" userId="74963117abc18628" providerId="LiveId" clId="{76673ED7-6E14-493D-8F0D-F966C444D314}" dt="2024-04-21T05:21:32.970" v="74" actId="20577"/>
        <pc:sldMkLst>
          <pc:docMk/>
          <pc:sldMk cId="4145453092" sldId="307"/>
        </pc:sldMkLst>
      </pc:sldChg>
      <pc:sldChg chg="modSp mod">
        <pc:chgData name="Shambhu Kumar" userId="74963117abc18628" providerId="LiveId" clId="{76673ED7-6E14-493D-8F0D-F966C444D314}" dt="2024-04-21T05:21:36.660" v="76" actId="20577"/>
        <pc:sldMkLst>
          <pc:docMk/>
          <pc:sldMk cId="4230568330" sldId="309"/>
        </pc:sldMkLst>
      </pc:sldChg>
      <pc:sldChg chg="modSp mod">
        <pc:chgData name="Shambhu Kumar" userId="74963117abc18628" providerId="LiveId" clId="{76673ED7-6E14-493D-8F0D-F966C444D314}" dt="2024-04-21T05:20:16.273" v="34" actId="20577"/>
        <pc:sldMkLst>
          <pc:docMk/>
          <pc:sldMk cId="4268398949" sldId="310"/>
        </pc:sldMkLst>
      </pc:sldChg>
      <pc:sldChg chg="modSp mod">
        <pc:chgData name="Shambhu Kumar" userId="74963117abc18628" providerId="LiveId" clId="{76673ED7-6E14-493D-8F0D-F966C444D314}" dt="2024-04-21T05:21:40.794" v="78" actId="20577"/>
        <pc:sldMkLst>
          <pc:docMk/>
          <pc:sldMk cId="2053153495" sldId="311"/>
        </pc:sldMkLst>
      </pc:sldChg>
      <pc:sldChg chg="modSp mod">
        <pc:chgData name="Shambhu Kumar" userId="74963117abc18628" providerId="LiveId" clId="{76673ED7-6E14-493D-8F0D-F966C444D314}" dt="2024-04-21T05:21:44.715" v="80" actId="20577"/>
        <pc:sldMkLst>
          <pc:docMk/>
          <pc:sldMk cId="506763550" sldId="312"/>
        </pc:sldMkLst>
      </pc:sldChg>
      <pc:sldChg chg="modSp mod">
        <pc:chgData name="Shambhu Kumar" userId="74963117abc18628" providerId="LiveId" clId="{76673ED7-6E14-493D-8F0D-F966C444D314}" dt="2024-04-21T05:20:26.528" v="36" actId="20577"/>
        <pc:sldMkLst>
          <pc:docMk/>
          <pc:sldMk cId="3371780754" sldId="313"/>
        </pc:sldMkLst>
      </pc:sldChg>
      <pc:sldChg chg="modSp mod ord">
        <pc:chgData name="Shambhu Kumar" userId="74963117abc18628" providerId="LiveId" clId="{76673ED7-6E14-493D-8F0D-F966C444D314}" dt="2024-04-22T01:42:23.524" v="89" actId="20577"/>
        <pc:sldMkLst>
          <pc:docMk/>
          <pc:sldMk cId="830223787" sldId="314"/>
        </pc:sldMkLst>
      </pc:sldChg>
      <pc:sldChg chg="modSp mod">
        <pc:chgData name="Shambhu Kumar" userId="74963117abc18628" providerId="LiveId" clId="{76673ED7-6E14-493D-8F0D-F966C444D314}" dt="2024-04-21T05:21:49.067" v="82" actId="20577"/>
        <pc:sldMkLst>
          <pc:docMk/>
          <pc:sldMk cId="4011208354" sldId="315"/>
        </pc:sldMkLst>
      </pc:sldChg>
      <pc:sldChg chg="modSp mod">
        <pc:chgData name="Shambhu Kumar" userId="74963117abc18628" providerId="LiveId" clId="{76673ED7-6E14-493D-8F0D-F966C444D314}" dt="2024-04-21T05:21:53.329" v="84" actId="20577"/>
        <pc:sldMkLst>
          <pc:docMk/>
          <pc:sldMk cId="2052938130" sldId="316"/>
        </pc:sldMkLst>
      </pc:sldChg>
      <pc:sldChg chg="modSp add mod">
        <pc:chgData name="Shambhu Kumar" userId="74963117abc18628" providerId="LiveId" clId="{76673ED7-6E14-493D-8F0D-F966C444D314}" dt="2024-04-22T01:44:39.440" v="94" actId="20577"/>
        <pc:sldMkLst>
          <pc:docMk/>
          <pc:sldMk cId="1581692402" sldId="317"/>
        </pc:sldMkLst>
      </pc:sldChg>
      <pc:sldChg chg="modSp add mod">
        <pc:chgData name="Shambhu Kumar" userId="74963117abc18628" providerId="LiveId" clId="{76673ED7-6E14-493D-8F0D-F966C444D314}" dt="2024-04-30T02:08:29.003" v="120" actId="20577"/>
        <pc:sldMkLst>
          <pc:docMk/>
          <pc:sldMk cId="3419834478" sldId="318"/>
        </pc:sldMkLst>
      </pc:sldChg>
    </pc:docChg>
  </pc:docChgLst>
  <pc:docChgLst>
    <pc:chgData name="Shambhu Kumar" userId="74963117abc18628" providerId="LiveId" clId="{DA6331A9-FDFB-4279-AE04-242FD43A0A49}"/>
    <pc:docChg chg="addSld modSld">
      <pc:chgData name="Shambhu Kumar" userId="74963117abc18628" providerId="LiveId" clId="{DA6331A9-FDFB-4279-AE04-242FD43A0A49}" dt="2024-05-19T12:04:08.298" v="4" actId="20577"/>
      <pc:docMkLst>
        <pc:docMk/>
      </pc:docMkLst>
      <pc:sldChg chg="modSp add mod">
        <pc:chgData name="Shambhu Kumar" userId="74963117abc18628" providerId="LiveId" clId="{DA6331A9-FDFB-4279-AE04-242FD43A0A49}" dt="2024-05-19T12:04:08.298" v="4" actId="20577"/>
        <pc:sldMkLst>
          <pc:docMk/>
          <pc:sldMk cId="2288349581" sldId="321"/>
        </pc:sldMkLst>
      </pc:sldChg>
    </pc:docChg>
  </pc:docChgLst>
  <pc:docChgLst>
    <pc:chgData name="Shambhu Kumar" userId="74963117abc18628" providerId="LiveId" clId="{02645139-1A9E-4F52-A44E-77E5A4CC13FE}"/>
    <pc:docChg chg="undo redo custSel addSld delSld modSld sldOrd modMainMaster">
      <pc:chgData name="Shambhu Kumar" userId="74963117abc18628" providerId="LiveId" clId="{02645139-1A9E-4F52-A44E-77E5A4CC13FE}" dt="2025-04-10T06:55:06.810" v="4291" actId="47"/>
      <pc:docMkLst>
        <pc:docMk/>
      </pc:docMkLst>
      <pc:sldChg chg="addSp delSp modSp del mod setBg">
        <pc:chgData name="Shambhu Kumar" userId="74963117abc18628" providerId="LiveId" clId="{02645139-1A9E-4F52-A44E-77E5A4CC13FE}" dt="2025-03-19T01:30:37.055" v="4201" actId="2696"/>
        <pc:sldMkLst>
          <pc:docMk/>
          <pc:sldMk cId="3832484108" sldId="280"/>
        </pc:sldMkLst>
      </pc:sldChg>
      <pc:sldChg chg="addSp modSp mod">
        <pc:chgData name="Shambhu Kumar" userId="74963117abc18628" providerId="LiveId" clId="{02645139-1A9E-4F52-A44E-77E5A4CC13FE}" dt="2025-03-15T09:22:25.182" v="4056" actId="20577"/>
        <pc:sldMkLst>
          <pc:docMk/>
          <pc:sldMk cId="701070288" sldId="288"/>
        </pc:sldMkLst>
        <pc:spChg chg="mod">
          <ac:chgData name="Shambhu Kumar" userId="74963117abc18628" providerId="LiveId" clId="{02645139-1A9E-4F52-A44E-77E5A4CC13FE}" dt="2025-03-15T09:22:25.182" v="4056" actId="20577"/>
          <ac:spMkLst>
            <pc:docMk/>
            <pc:sldMk cId="701070288" sldId="288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50.912" v="2344" actId="207"/>
          <ac:spMkLst>
            <pc:docMk/>
            <pc:sldMk cId="701070288" sldId="288"/>
            <ac:spMk id="6" creationId="{5C5E0A20-DD23-9015-B634-24FEFE01AD7D}"/>
          </ac:spMkLst>
        </pc:spChg>
        <pc:spChg chg="add mod">
          <ac:chgData name="Shambhu Kumar" userId="74963117abc18628" providerId="LiveId" clId="{02645139-1A9E-4F52-A44E-77E5A4CC13FE}" dt="2025-02-14T01:23:54.981" v="2982"/>
          <ac:spMkLst>
            <pc:docMk/>
            <pc:sldMk cId="701070288" sldId="288"/>
            <ac:spMk id="7" creationId="{EAE5B85E-398F-2A44-C464-BFA628573DA1}"/>
          </ac:spMkLst>
        </pc:spChg>
        <pc:spChg chg="add mod">
          <ac:chgData name="Shambhu Kumar" userId="74963117abc18628" providerId="LiveId" clId="{02645139-1A9E-4F52-A44E-77E5A4CC13FE}" dt="2025-02-14T01:34:57.305" v="3148"/>
          <ac:spMkLst>
            <pc:docMk/>
            <pc:sldMk cId="701070288" sldId="288"/>
            <ac:spMk id="8" creationId="{0BB59C96-1412-A85F-7F1B-B954DC47AADB}"/>
          </ac:spMkLst>
        </pc:spChg>
      </pc:sldChg>
      <pc:sldChg chg="addSp modSp mod">
        <pc:chgData name="Shambhu Kumar" userId="74963117abc18628" providerId="LiveId" clId="{02645139-1A9E-4F52-A44E-77E5A4CC13FE}" dt="2025-02-14T01:35:07.938" v="3151"/>
        <pc:sldMkLst>
          <pc:docMk/>
          <pc:sldMk cId="3258161269" sldId="289"/>
        </pc:sldMkLst>
        <pc:spChg chg="mod">
          <ac:chgData name="Shambhu Kumar" userId="74963117abc18628" providerId="LiveId" clId="{02645139-1A9E-4F52-A44E-77E5A4CC13FE}" dt="2025-02-14T01:24:11.803" v="2986" actId="207"/>
          <ac:spMkLst>
            <pc:docMk/>
            <pc:sldMk cId="3258161269" sldId="289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55.992" v="2345" actId="207"/>
          <ac:spMkLst>
            <pc:docMk/>
            <pc:sldMk cId="3258161269" sldId="289"/>
            <ac:spMk id="6" creationId="{3828A958-6B47-F75B-8E4B-5A9BD030CF5C}"/>
          </ac:spMkLst>
        </pc:spChg>
        <pc:spChg chg="add mod">
          <ac:chgData name="Shambhu Kumar" userId="74963117abc18628" providerId="LiveId" clId="{02645139-1A9E-4F52-A44E-77E5A4CC13FE}" dt="2025-02-14T01:24:19.850" v="2987"/>
          <ac:spMkLst>
            <pc:docMk/>
            <pc:sldMk cId="3258161269" sldId="289"/>
            <ac:spMk id="7" creationId="{0FE6268E-DACD-AC15-BAD6-ECEB748A7986}"/>
          </ac:spMkLst>
        </pc:spChg>
        <pc:spChg chg="add mod">
          <ac:chgData name="Shambhu Kumar" userId="74963117abc18628" providerId="LiveId" clId="{02645139-1A9E-4F52-A44E-77E5A4CC13FE}" dt="2025-02-14T01:35:07.938" v="3151"/>
          <ac:spMkLst>
            <pc:docMk/>
            <pc:sldMk cId="3258161269" sldId="289"/>
            <ac:spMk id="8" creationId="{D28DEB73-B514-77A4-7676-EB4ADBAC81CA}"/>
          </ac:spMkLst>
        </pc:spChg>
      </pc:sldChg>
      <pc:sldChg chg="addSp modSp mod ord setBg">
        <pc:chgData name="Shambhu Kumar" userId="74963117abc18628" providerId="LiveId" clId="{02645139-1A9E-4F52-A44E-77E5A4CC13FE}" dt="2025-03-15T03:48:26.356" v="3733" actId="207"/>
        <pc:sldMkLst>
          <pc:docMk/>
          <pc:sldMk cId="2928751038" sldId="290"/>
        </pc:sldMkLst>
        <pc:spChg chg="mod">
          <ac:chgData name="Shambhu Kumar" userId="74963117abc18628" providerId="LiveId" clId="{02645139-1A9E-4F52-A44E-77E5A4CC13FE}" dt="2025-02-11T01:37:35.114" v="2483" actId="207"/>
          <ac:spMkLst>
            <pc:docMk/>
            <pc:sldMk cId="2928751038" sldId="290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3-15T03:48:26.356" v="3733" actId="207"/>
          <ac:spMkLst>
            <pc:docMk/>
            <pc:sldMk cId="2928751038" sldId="29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0:13.192" v="2304" actId="207"/>
          <ac:spMkLst>
            <pc:docMk/>
            <pc:sldMk cId="2928751038" sldId="290"/>
            <ac:spMk id="6" creationId="{F9113090-3642-82B1-6E1F-935F4A6A4A76}"/>
          </ac:spMkLst>
        </pc:spChg>
        <pc:spChg chg="add mod">
          <ac:chgData name="Shambhu Kumar" userId="74963117abc18628" providerId="LiveId" clId="{02645139-1A9E-4F52-A44E-77E5A4CC13FE}" dt="2025-02-11T01:44:24.630" v="2536"/>
          <ac:spMkLst>
            <pc:docMk/>
            <pc:sldMk cId="2928751038" sldId="290"/>
            <ac:spMk id="7" creationId="{35EF4B83-F48E-1542-661F-05D2BE90953C}"/>
          </ac:spMkLst>
        </pc:spChg>
      </pc:sldChg>
      <pc:sldChg chg="addSp delSp modSp mod ord setBg">
        <pc:chgData name="Shambhu Kumar" userId="74963117abc18628" providerId="LiveId" clId="{02645139-1A9E-4F52-A44E-77E5A4CC13FE}" dt="2025-03-15T03:48:34.008" v="3734" actId="207"/>
        <pc:sldMkLst>
          <pc:docMk/>
          <pc:sldMk cId="2987422863" sldId="291"/>
        </pc:sldMkLst>
        <pc:spChg chg="mod">
          <ac:chgData name="Shambhu Kumar" userId="74963117abc18628" providerId="LiveId" clId="{02645139-1A9E-4F52-A44E-77E5A4CC13FE}" dt="2025-02-11T01:37:46.474" v="2486" actId="207"/>
          <ac:spMkLst>
            <pc:docMk/>
            <pc:sldMk cId="2987422863" sldId="291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3-15T03:48:34.008" v="3734" actId="207"/>
          <ac:spMkLst>
            <pc:docMk/>
            <pc:sldMk cId="2987422863" sldId="291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0:19.097" v="2305" actId="207"/>
          <ac:spMkLst>
            <pc:docMk/>
            <pc:sldMk cId="2987422863" sldId="291"/>
            <ac:spMk id="6" creationId="{07162672-1A47-F913-6867-23B8A2947D97}"/>
          </ac:spMkLst>
        </pc:spChg>
        <pc:spChg chg="add mod">
          <ac:chgData name="Shambhu Kumar" userId="74963117abc18628" providerId="LiveId" clId="{02645139-1A9E-4F52-A44E-77E5A4CC13FE}" dt="2025-02-11T01:45:22.987" v="2537"/>
          <ac:spMkLst>
            <pc:docMk/>
            <pc:sldMk cId="2987422863" sldId="291"/>
            <ac:spMk id="7" creationId="{CDA7135A-CBDB-F0A4-F249-C2018C2AED23}"/>
          </ac:spMkLst>
        </pc:spChg>
      </pc:sldChg>
      <pc:sldChg chg="addSp modSp mod">
        <pc:chgData name="Shambhu Kumar" userId="74963117abc18628" providerId="LiveId" clId="{02645139-1A9E-4F52-A44E-77E5A4CC13FE}" dt="2025-02-14T01:27:09.717" v="3021" actId="207"/>
        <pc:sldMkLst>
          <pc:docMk/>
          <pc:sldMk cId="1016751481" sldId="292"/>
        </pc:sldMkLst>
        <pc:spChg chg="mod">
          <ac:chgData name="Shambhu Kumar" userId="74963117abc18628" providerId="LiveId" clId="{02645139-1A9E-4F52-A44E-77E5A4CC13FE}" dt="2025-02-14T01:27:09.717" v="3021" actId="207"/>
          <ac:spMkLst>
            <pc:docMk/>
            <pc:sldMk cId="1016751481" sldId="292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03.791" v="2346" actId="207"/>
          <ac:spMkLst>
            <pc:docMk/>
            <pc:sldMk cId="1016751481" sldId="292"/>
            <ac:spMk id="6" creationId="{0EB1FC06-619D-11A0-0F10-05B29F0ABDB6}"/>
          </ac:spMkLst>
        </pc:spChg>
        <pc:spChg chg="add mod">
          <ac:chgData name="Shambhu Kumar" userId="74963117abc18628" providerId="LiveId" clId="{02645139-1A9E-4F52-A44E-77E5A4CC13FE}" dt="2025-02-14T01:24:26.330" v="2988"/>
          <ac:spMkLst>
            <pc:docMk/>
            <pc:sldMk cId="1016751481" sldId="292"/>
            <ac:spMk id="7" creationId="{5D56E832-8C83-D3D8-0B20-F6CE20CBC292}"/>
          </ac:spMkLst>
        </pc:spChg>
      </pc:sldChg>
      <pc:sldChg chg="addSp modSp mod">
        <pc:chgData name="Shambhu Kumar" userId="74963117abc18628" providerId="LiveId" clId="{02645139-1A9E-4F52-A44E-77E5A4CC13FE}" dt="2025-02-14T01:27:03.180" v="3019" actId="207"/>
        <pc:sldMkLst>
          <pc:docMk/>
          <pc:sldMk cId="1551513957" sldId="294"/>
        </pc:sldMkLst>
        <pc:spChg chg="mod">
          <ac:chgData name="Shambhu Kumar" userId="74963117abc18628" providerId="LiveId" clId="{02645139-1A9E-4F52-A44E-77E5A4CC13FE}" dt="2025-02-14T01:27:03.180" v="3019" actId="207"/>
          <ac:spMkLst>
            <pc:docMk/>
            <pc:sldMk cId="1551513957" sldId="294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08.221" v="2347" actId="207"/>
          <ac:spMkLst>
            <pc:docMk/>
            <pc:sldMk cId="1551513957" sldId="294"/>
            <ac:spMk id="6" creationId="{8FC600FE-9C02-2903-0A6E-48ED130D2B12}"/>
          </ac:spMkLst>
        </pc:spChg>
        <pc:spChg chg="add mod">
          <ac:chgData name="Shambhu Kumar" userId="74963117abc18628" providerId="LiveId" clId="{02645139-1A9E-4F52-A44E-77E5A4CC13FE}" dt="2025-02-14T01:24:28.781" v="2989"/>
          <ac:spMkLst>
            <pc:docMk/>
            <pc:sldMk cId="1551513957" sldId="294"/>
            <ac:spMk id="7" creationId="{ADC64380-EEA0-9BBA-C74A-17B1FC46FDC0}"/>
          </ac:spMkLst>
        </pc:spChg>
      </pc:sldChg>
      <pc:sldChg chg="addSp modSp mod ord">
        <pc:chgData name="Shambhu Kumar" userId="74963117abc18628" providerId="LiveId" clId="{02645139-1A9E-4F52-A44E-77E5A4CC13FE}" dt="2025-02-14T01:29:07.483" v="3035"/>
        <pc:sldMkLst>
          <pc:docMk/>
          <pc:sldMk cId="247434289" sldId="301"/>
        </pc:sldMkLst>
        <pc:spChg chg="mod">
          <ac:chgData name="Shambhu Kumar" userId="74963117abc18628" providerId="LiveId" clId="{02645139-1A9E-4F52-A44E-77E5A4CC13FE}" dt="2025-02-14T01:18:23.815" v="2925" actId="207"/>
          <ac:spMkLst>
            <pc:docMk/>
            <pc:sldMk cId="247434289" sldId="301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8:19.462" v="2924" actId="113"/>
          <ac:spMkLst>
            <pc:docMk/>
            <pc:sldMk cId="247434289" sldId="301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1:53.291" v="2322" actId="207"/>
          <ac:spMkLst>
            <pc:docMk/>
            <pc:sldMk cId="247434289" sldId="301"/>
            <ac:spMk id="6" creationId="{8D548B3D-9FDD-C293-9A19-988BE0B9CCCF}"/>
          </ac:spMkLst>
        </pc:spChg>
        <pc:spChg chg="add mod">
          <ac:chgData name="Shambhu Kumar" userId="74963117abc18628" providerId="LiveId" clId="{02645139-1A9E-4F52-A44E-77E5A4CC13FE}" dt="2025-02-14T01:29:07.483" v="3035"/>
          <ac:spMkLst>
            <pc:docMk/>
            <pc:sldMk cId="247434289" sldId="301"/>
            <ac:spMk id="7" creationId="{FCDAA63E-BA2D-2CC9-EBF6-A81FCD078261}"/>
          </ac:spMkLst>
        </pc:spChg>
      </pc:sldChg>
      <pc:sldChg chg="addSp modSp mod ord">
        <pc:chgData name="Shambhu Kumar" userId="74963117abc18628" providerId="LiveId" clId="{02645139-1A9E-4F52-A44E-77E5A4CC13FE}" dt="2025-02-14T01:29:39.351" v="3037"/>
        <pc:sldMkLst>
          <pc:docMk/>
          <pc:sldMk cId="2337631087" sldId="303"/>
        </pc:sldMkLst>
        <pc:spChg chg="mod">
          <ac:chgData name="Shambhu Kumar" userId="74963117abc18628" providerId="LiveId" clId="{02645139-1A9E-4F52-A44E-77E5A4CC13FE}" dt="2025-02-14T01:20:00.598" v="2943" actId="207"/>
          <ac:spMkLst>
            <pc:docMk/>
            <pc:sldMk cId="2337631087" sldId="303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9:56.447" v="2942" actId="207"/>
          <ac:spMkLst>
            <pc:docMk/>
            <pc:sldMk cId="2337631087" sldId="303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2:30.891" v="2328" actId="207"/>
          <ac:spMkLst>
            <pc:docMk/>
            <pc:sldMk cId="2337631087" sldId="303"/>
            <ac:spMk id="6" creationId="{3EE5AA54-A5E6-15B2-D741-7BD8B1644542}"/>
          </ac:spMkLst>
        </pc:spChg>
        <pc:spChg chg="add mod">
          <ac:chgData name="Shambhu Kumar" userId="74963117abc18628" providerId="LiveId" clId="{02645139-1A9E-4F52-A44E-77E5A4CC13FE}" dt="2025-02-14T01:29:39.351" v="3037"/>
          <ac:spMkLst>
            <pc:docMk/>
            <pc:sldMk cId="2337631087" sldId="303"/>
            <ac:spMk id="7" creationId="{910307D6-3DD9-E7CB-F90E-D2C96CE1D359}"/>
          </ac:spMkLst>
        </pc:spChg>
      </pc:sldChg>
      <pc:sldChg chg="addSp modSp mod ord setBg">
        <pc:chgData name="Shambhu Kumar" userId="74963117abc18628" providerId="LiveId" clId="{02645139-1A9E-4F52-A44E-77E5A4CC13FE}" dt="2025-03-19T02:13:03.390" v="4281"/>
        <pc:sldMkLst>
          <pc:docMk/>
          <pc:sldMk cId="2449645244" sldId="304"/>
        </pc:sldMkLst>
        <pc:spChg chg="mod">
          <ac:chgData name="Shambhu Kumar" userId="74963117abc18628" providerId="LiveId" clId="{02645139-1A9E-4F52-A44E-77E5A4CC13FE}" dt="2025-02-14T01:16:37.041" v="2905" actId="207"/>
          <ac:spMkLst>
            <pc:docMk/>
            <pc:sldMk cId="2449645244" sldId="304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6:33.338" v="2904" actId="207"/>
          <ac:spMkLst>
            <pc:docMk/>
            <pc:sldMk cId="2449645244" sldId="304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3:16.218" v="2319" actId="207"/>
          <ac:spMkLst>
            <pc:docMk/>
            <pc:sldMk cId="2449645244" sldId="304"/>
            <ac:spMk id="6" creationId="{DA96143F-B524-6A00-AC00-81EF1465CB40}"/>
          </ac:spMkLst>
        </pc:spChg>
        <pc:spChg chg="add mod">
          <ac:chgData name="Shambhu Kumar" userId="74963117abc18628" providerId="LiveId" clId="{02645139-1A9E-4F52-A44E-77E5A4CC13FE}" dt="2025-02-14T01:28:49.007" v="3031"/>
          <ac:spMkLst>
            <pc:docMk/>
            <pc:sldMk cId="2449645244" sldId="304"/>
            <ac:spMk id="7" creationId="{E9557EF6-4BDD-8789-7E7E-C20AD0D982BD}"/>
          </ac:spMkLst>
        </pc:spChg>
      </pc:sldChg>
      <pc:sldChg chg="addSp modSp mod ord setBg">
        <pc:chgData name="Shambhu Kumar" userId="74963117abc18628" providerId="LiveId" clId="{02645139-1A9E-4F52-A44E-77E5A4CC13FE}" dt="2025-03-19T01:42:04.173" v="4262" actId="20577"/>
        <pc:sldMkLst>
          <pc:docMk/>
          <pc:sldMk cId="1683561133" sldId="305"/>
        </pc:sldMkLst>
        <pc:spChg chg="mod">
          <ac:chgData name="Shambhu Kumar" userId="74963117abc18628" providerId="LiveId" clId="{02645139-1A9E-4F52-A44E-77E5A4CC13FE}" dt="2025-02-11T01:38:06.831" v="2489" actId="207"/>
          <ac:spMkLst>
            <pc:docMk/>
            <pc:sldMk cId="1683561133" sldId="305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3-19T01:42:04.173" v="4262" actId="20577"/>
          <ac:spMkLst>
            <pc:docMk/>
            <pc:sldMk cId="1683561133" sldId="305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0:24.791" v="2306" actId="207"/>
          <ac:spMkLst>
            <pc:docMk/>
            <pc:sldMk cId="1683561133" sldId="305"/>
            <ac:spMk id="6" creationId="{C8C01E47-9356-2D1B-91DC-22D15CF10401}"/>
          </ac:spMkLst>
        </pc:spChg>
        <pc:graphicFrameChg chg="add mod modGraphic">
          <ac:chgData name="Shambhu Kumar" userId="74963117abc18628" providerId="LiveId" clId="{02645139-1A9E-4F52-A44E-77E5A4CC13FE}" dt="2025-03-19T01:41:26.197" v="4256" actId="20577"/>
          <ac:graphicFrameMkLst>
            <pc:docMk/>
            <pc:sldMk cId="1683561133" sldId="305"/>
            <ac:graphicFrameMk id="7" creationId="{E9A954C5-0994-44DD-06E6-FD28F324356A}"/>
          </ac:graphicFrameMkLst>
        </pc:graphicFrameChg>
        <pc:graphicFrameChg chg="add mod modGraphic">
          <ac:chgData name="Shambhu Kumar" userId="74963117abc18628" providerId="LiveId" clId="{02645139-1A9E-4F52-A44E-77E5A4CC13FE}" dt="2025-02-09T12:22:01.300" v="1274" actId="20577"/>
          <ac:graphicFrameMkLst>
            <pc:docMk/>
            <pc:sldMk cId="1683561133" sldId="305"/>
            <ac:graphicFrameMk id="8" creationId="{A8FEFACD-2258-2483-10BC-CB203A66CC33}"/>
          </ac:graphicFrameMkLst>
        </pc:graphicFrameChg>
      </pc:sldChg>
      <pc:sldChg chg="addSp modSp mod ord">
        <pc:chgData name="Shambhu Kumar" userId="74963117abc18628" providerId="LiveId" clId="{02645139-1A9E-4F52-A44E-77E5A4CC13FE}" dt="2025-02-14T01:30:34.799" v="3042"/>
        <pc:sldMkLst>
          <pc:docMk/>
          <pc:sldMk cId="1313787557" sldId="306"/>
        </pc:sldMkLst>
        <pc:spChg chg="mod">
          <ac:chgData name="Shambhu Kumar" userId="74963117abc18628" providerId="LiveId" clId="{02645139-1A9E-4F52-A44E-77E5A4CC13FE}" dt="2025-02-14T01:22:38.120" v="2968" actId="207"/>
          <ac:spMkLst>
            <pc:docMk/>
            <pc:sldMk cId="1313787557" sldId="306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2:34.090" v="2967" actId="207"/>
          <ac:spMkLst>
            <pc:docMk/>
            <pc:sldMk cId="1313787557" sldId="306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17.781" v="2337" actId="207"/>
          <ac:spMkLst>
            <pc:docMk/>
            <pc:sldMk cId="1313787557" sldId="306"/>
            <ac:spMk id="6" creationId="{0F09307C-BE7F-8851-F922-0680A956C7CB}"/>
          </ac:spMkLst>
        </pc:spChg>
        <pc:spChg chg="add mod">
          <ac:chgData name="Shambhu Kumar" userId="74963117abc18628" providerId="LiveId" clId="{02645139-1A9E-4F52-A44E-77E5A4CC13FE}" dt="2025-02-14T01:30:34.799" v="3042"/>
          <ac:spMkLst>
            <pc:docMk/>
            <pc:sldMk cId="1313787557" sldId="306"/>
            <ac:spMk id="7" creationId="{AD89635E-6E70-F02E-FB38-860C5CE473D2}"/>
          </ac:spMkLst>
        </pc:spChg>
      </pc:sldChg>
      <pc:sldChg chg="addSp modSp mod">
        <pc:chgData name="Shambhu Kumar" userId="74963117abc18628" providerId="LiveId" clId="{02645139-1A9E-4F52-A44E-77E5A4CC13FE}" dt="2025-02-14T01:26:55.255" v="3017" actId="207"/>
        <pc:sldMkLst>
          <pc:docMk/>
          <pc:sldMk cId="4145453092" sldId="307"/>
        </pc:sldMkLst>
        <pc:spChg chg="mod">
          <ac:chgData name="Shambhu Kumar" userId="74963117abc18628" providerId="LiveId" clId="{02645139-1A9E-4F52-A44E-77E5A4CC13FE}" dt="2025-02-14T01:26:55.255" v="3017" actId="207"/>
          <ac:spMkLst>
            <pc:docMk/>
            <pc:sldMk cId="4145453092" sldId="307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13.361" v="2348" actId="207"/>
          <ac:spMkLst>
            <pc:docMk/>
            <pc:sldMk cId="4145453092" sldId="307"/>
            <ac:spMk id="6" creationId="{E2292189-2CC4-48DF-82BA-A2C54A213AD6}"/>
          </ac:spMkLst>
        </pc:spChg>
        <pc:spChg chg="add mod">
          <ac:chgData name="Shambhu Kumar" userId="74963117abc18628" providerId="LiveId" clId="{02645139-1A9E-4F52-A44E-77E5A4CC13FE}" dt="2025-02-14T01:24:30.717" v="2990"/>
          <ac:spMkLst>
            <pc:docMk/>
            <pc:sldMk cId="4145453092" sldId="307"/>
            <ac:spMk id="7" creationId="{44A0A2F2-45FE-4EF3-CC65-7100C1E0E31A}"/>
          </ac:spMkLst>
        </pc:spChg>
      </pc:sldChg>
      <pc:sldChg chg="modSp mod">
        <pc:chgData name="Shambhu Kumar" userId="74963117abc18628" providerId="LiveId" clId="{02645139-1A9E-4F52-A44E-77E5A4CC13FE}" dt="2025-02-14T01:21:14.741" v="2953" actId="207"/>
        <pc:sldMkLst>
          <pc:docMk/>
          <pc:sldMk cId="4230568330" sldId="309"/>
        </pc:sldMkLst>
        <pc:spChg chg="mod">
          <ac:chgData name="Shambhu Kumar" userId="74963117abc18628" providerId="LiveId" clId="{02645139-1A9E-4F52-A44E-77E5A4CC13FE}" dt="2025-02-14T01:21:14.741" v="2953" actId="207"/>
          <ac:spMkLst>
            <pc:docMk/>
            <pc:sldMk cId="4230568330" sldId="309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1:08.765" v="2952" actId="113"/>
          <ac:spMkLst>
            <pc:docMk/>
            <pc:sldMk cId="4230568330" sldId="309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2:54.266" v="2332" actId="207"/>
          <ac:spMkLst>
            <pc:docMk/>
            <pc:sldMk cId="4230568330" sldId="309"/>
            <ac:spMk id="6" creationId="{9033934E-26F2-66CD-21B9-DDDF335F1187}"/>
          </ac:spMkLst>
        </pc:spChg>
      </pc:sldChg>
      <pc:sldChg chg="modSp mod ord">
        <pc:chgData name="Shambhu Kumar" userId="74963117abc18628" providerId="LiveId" clId="{02645139-1A9E-4F52-A44E-77E5A4CC13FE}" dt="2025-02-14T01:18:52.570" v="2928" actId="207"/>
        <pc:sldMkLst>
          <pc:docMk/>
          <pc:sldMk cId="4268398949" sldId="310"/>
        </pc:sldMkLst>
        <pc:spChg chg="mod">
          <ac:chgData name="Shambhu Kumar" userId="74963117abc18628" providerId="LiveId" clId="{02645139-1A9E-4F52-A44E-77E5A4CC13FE}" dt="2025-02-14T01:18:52.570" v="2928" actId="207"/>
          <ac:spMkLst>
            <pc:docMk/>
            <pc:sldMk cId="4268398949" sldId="310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8:36.013" v="2927" actId="113"/>
          <ac:spMkLst>
            <pc:docMk/>
            <pc:sldMk cId="4268398949" sldId="31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1:57.251" v="2323" actId="207"/>
          <ac:spMkLst>
            <pc:docMk/>
            <pc:sldMk cId="4268398949" sldId="310"/>
            <ac:spMk id="6" creationId="{5D22F2B8-3069-A2F5-0ED3-AF79D5ABF050}"/>
          </ac:spMkLst>
        </pc:spChg>
      </pc:sldChg>
      <pc:sldChg chg="addSp modSp mod">
        <pc:chgData name="Shambhu Kumar" userId="74963117abc18628" providerId="LiveId" clId="{02645139-1A9E-4F52-A44E-77E5A4CC13FE}" dt="2025-02-14T01:35:55.910" v="3152"/>
        <pc:sldMkLst>
          <pc:docMk/>
          <pc:sldMk cId="2053153495" sldId="311"/>
        </pc:sldMkLst>
        <pc:spChg chg="mod">
          <ac:chgData name="Shambhu Kumar" userId="74963117abc18628" providerId="LiveId" clId="{02645139-1A9E-4F52-A44E-77E5A4CC13FE}" dt="2025-02-14T01:26:35.456" v="3013" actId="207"/>
          <ac:spMkLst>
            <pc:docMk/>
            <pc:sldMk cId="2053153495" sldId="311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27.340" v="2350" actId="207"/>
          <ac:spMkLst>
            <pc:docMk/>
            <pc:sldMk cId="2053153495" sldId="311"/>
            <ac:spMk id="6" creationId="{911EC571-8DE5-A02B-05A5-CACCA38C47CE}"/>
          </ac:spMkLst>
        </pc:spChg>
        <pc:spChg chg="add mod">
          <ac:chgData name="Shambhu Kumar" userId="74963117abc18628" providerId="LiveId" clId="{02645139-1A9E-4F52-A44E-77E5A4CC13FE}" dt="2025-02-14T01:24:35.453" v="2992"/>
          <ac:spMkLst>
            <pc:docMk/>
            <pc:sldMk cId="2053153495" sldId="311"/>
            <ac:spMk id="7" creationId="{F0787497-8748-FEED-0072-338B559A5381}"/>
          </ac:spMkLst>
        </pc:spChg>
        <pc:spChg chg="add mod">
          <ac:chgData name="Shambhu Kumar" userId="74963117abc18628" providerId="LiveId" clId="{02645139-1A9E-4F52-A44E-77E5A4CC13FE}" dt="2025-02-14T01:35:55.910" v="3152"/>
          <ac:spMkLst>
            <pc:docMk/>
            <pc:sldMk cId="2053153495" sldId="311"/>
            <ac:spMk id="8" creationId="{78A85853-E5D0-6E01-D57A-0B68B8C6F939}"/>
          </ac:spMkLst>
        </pc:spChg>
      </pc:sldChg>
      <pc:sldChg chg="addSp modSp mod ord">
        <pc:chgData name="Shambhu Kumar" userId="74963117abc18628" providerId="LiveId" clId="{02645139-1A9E-4F52-A44E-77E5A4CC13FE}" dt="2025-02-14T01:29:23.780" v="3036"/>
        <pc:sldMkLst>
          <pc:docMk/>
          <pc:sldMk cId="3371780754" sldId="313"/>
        </pc:sldMkLst>
        <pc:spChg chg="mod">
          <ac:chgData name="Shambhu Kumar" userId="74963117abc18628" providerId="LiveId" clId="{02645139-1A9E-4F52-A44E-77E5A4CC13FE}" dt="2025-02-14T01:19:20.103" v="2934" actId="207"/>
          <ac:spMkLst>
            <pc:docMk/>
            <pc:sldMk cId="3371780754" sldId="313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9:15.031" v="2933" actId="113"/>
          <ac:spMkLst>
            <pc:docMk/>
            <pc:sldMk cId="3371780754" sldId="313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2:10.981" v="2325" actId="207"/>
          <ac:spMkLst>
            <pc:docMk/>
            <pc:sldMk cId="3371780754" sldId="313"/>
            <ac:spMk id="6" creationId="{8A3E851B-0C48-BB89-FD56-BB31B8BC1869}"/>
          </ac:spMkLst>
        </pc:spChg>
        <pc:spChg chg="add mod">
          <ac:chgData name="Shambhu Kumar" userId="74963117abc18628" providerId="LiveId" clId="{02645139-1A9E-4F52-A44E-77E5A4CC13FE}" dt="2025-02-14T01:29:23.780" v="3036"/>
          <ac:spMkLst>
            <pc:docMk/>
            <pc:sldMk cId="3371780754" sldId="313"/>
            <ac:spMk id="7" creationId="{F879504A-5840-E526-3979-1491207F4052}"/>
          </ac:spMkLst>
        </pc:spChg>
      </pc:sldChg>
      <pc:sldChg chg="addSp modSp mod">
        <pc:chgData name="Shambhu Kumar" userId="74963117abc18628" providerId="LiveId" clId="{02645139-1A9E-4F52-A44E-77E5A4CC13FE}" dt="2025-02-14T01:36:15.777" v="3153"/>
        <pc:sldMkLst>
          <pc:docMk/>
          <pc:sldMk cId="2052938130" sldId="316"/>
        </pc:sldMkLst>
        <pc:spChg chg="mod">
          <ac:chgData name="Shambhu Kumar" userId="74963117abc18628" providerId="LiveId" clId="{02645139-1A9E-4F52-A44E-77E5A4CC13FE}" dt="2025-02-14T01:26:28.033" v="3011" actId="207"/>
          <ac:spMkLst>
            <pc:docMk/>
            <pc:sldMk cId="2052938130" sldId="316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32.603" v="2351" actId="207"/>
          <ac:spMkLst>
            <pc:docMk/>
            <pc:sldMk cId="2052938130" sldId="316"/>
            <ac:spMk id="6" creationId="{BA6E42D3-3152-0FB5-16AE-98DAD15AB6E4}"/>
          </ac:spMkLst>
        </pc:spChg>
        <pc:spChg chg="add mod">
          <ac:chgData name="Shambhu Kumar" userId="74963117abc18628" providerId="LiveId" clId="{02645139-1A9E-4F52-A44E-77E5A4CC13FE}" dt="2025-02-14T01:24:37.701" v="2993"/>
          <ac:spMkLst>
            <pc:docMk/>
            <pc:sldMk cId="2052938130" sldId="316"/>
            <ac:spMk id="7" creationId="{25115B27-58CE-24A8-246E-7F9848CF2482}"/>
          </ac:spMkLst>
        </pc:spChg>
        <pc:spChg chg="add mod">
          <ac:chgData name="Shambhu Kumar" userId="74963117abc18628" providerId="LiveId" clId="{02645139-1A9E-4F52-A44E-77E5A4CC13FE}" dt="2025-02-14T01:36:15.777" v="3153"/>
          <ac:spMkLst>
            <pc:docMk/>
            <pc:sldMk cId="2052938130" sldId="316"/>
            <ac:spMk id="8" creationId="{FD3EDC75-CC90-0513-4DF3-11B8D06241FF}"/>
          </ac:spMkLst>
        </pc:spChg>
      </pc:sldChg>
      <pc:sldChg chg="addSp modSp mod">
        <pc:chgData name="Shambhu Kumar" userId="74963117abc18628" providerId="LiveId" clId="{02645139-1A9E-4F52-A44E-77E5A4CC13FE}" dt="2025-02-14T01:36:21.786" v="3154"/>
        <pc:sldMkLst>
          <pc:docMk/>
          <pc:sldMk cId="3419834478" sldId="318"/>
        </pc:sldMkLst>
        <pc:spChg chg="mod">
          <ac:chgData name="Shambhu Kumar" userId="74963117abc18628" providerId="LiveId" clId="{02645139-1A9E-4F52-A44E-77E5A4CC13FE}" dt="2025-02-14T01:26:20.379" v="3009" actId="207"/>
          <ac:spMkLst>
            <pc:docMk/>
            <pc:sldMk cId="3419834478" sldId="318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37.613" v="2352" actId="207"/>
          <ac:spMkLst>
            <pc:docMk/>
            <pc:sldMk cId="3419834478" sldId="318"/>
            <ac:spMk id="6" creationId="{13E494AC-76C4-308C-7D2C-657C7B6DFD17}"/>
          </ac:spMkLst>
        </pc:spChg>
        <pc:spChg chg="add mod">
          <ac:chgData name="Shambhu Kumar" userId="74963117abc18628" providerId="LiveId" clId="{02645139-1A9E-4F52-A44E-77E5A4CC13FE}" dt="2025-02-14T01:24:39.850" v="2994"/>
          <ac:spMkLst>
            <pc:docMk/>
            <pc:sldMk cId="3419834478" sldId="318"/>
            <ac:spMk id="7" creationId="{C1800EA5-FB6B-D457-C08D-033995AA19A3}"/>
          </ac:spMkLst>
        </pc:spChg>
        <pc:spChg chg="add mod">
          <ac:chgData name="Shambhu Kumar" userId="74963117abc18628" providerId="LiveId" clId="{02645139-1A9E-4F52-A44E-77E5A4CC13FE}" dt="2025-02-14T01:36:21.786" v="3154"/>
          <ac:spMkLst>
            <pc:docMk/>
            <pc:sldMk cId="3419834478" sldId="318"/>
            <ac:spMk id="8" creationId="{05AAADB6-DB93-2C5C-F244-324D0EE108DD}"/>
          </ac:spMkLst>
        </pc:spChg>
      </pc:sldChg>
      <pc:sldChg chg="addSp modSp mod">
        <pc:chgData name="Shambhu Kumar" userId="74963117abc18628" providerId="LiveId" clId="{02645139-1A9E-4F52-A44E-77E5A4CC13FE}" dt="2025-03-09T00:45:03.125" v="3505" actId="20577"/>
        <pc:sldMkLst>
          <pc:docMk/>
          <pc:sldMk cId="2727751362" sldId="320"/>
        </pc:sldMkLst>
        <pc:spChg chg="mod">
          <ac:chgData name="Shambhu Kumar" userId="74963117abc18628" providerId="LiveId" clId="{02645139-1A9E-4F52-A44E-77E5A4CC13FE}" dt="2025-03-09T00:45:03.125" v="3505" actId="20577"/>
          <ac:spMkLst>
            <pc:docMk/>
            <pc:sldMk cId="2727751362" sldId="32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21.641" v="2349" actId="207"/>
          <ac:spMkLst>
            <pc:docMk/>
            <pc:sldMk cId="2727751362" sldId="320"/>
            <ac:spMk id="6" creationId="{9D9C6663-9029-AD61-9713-96BAD0EEC10F}"/>
          </ac:spMkLst>
        </pc:spChg>
        <pc:spChg chg="add mod">
          <ac:chgData name="Shambhu Kumar" userId="74963117abc18628" providerId="LiveId" clId="{02645139-1A9E-4F52-A44E-77E5A4CC13FE}" dt="2025-02-14T01:24:32.935" v="2991"/>
          <ac:spMkLst>
            <pc:docMk/>
            <pc:sldMk cId="2727751362" sldId="320"/>
            <ac:spMk id="7" creationId="{A15840B1-9086-58C7-EB7A-069E78799912}"/>
          </ac:spMkLst>
        </pc:spChg>
      </pc:sldChg>
      <pc:sldChg chg="del">
        <pc:chgData name="Shambhu Kumar" userId="74963117abc18628" providerId="LiveId" clId="{02645139-1A9E-4F52-A44E-77E5A4CC13FE}" dt="2025-01-04T15:59:11.135" v="0" actId="2696"/>
        <pc:sldMkLst>
          <pc:docMk/>
          <pc:sldMk cId="2288349581" sldId="321"/>
        </pc:sldMkLst>
      </pc:sldChg>
      <pc:sldChg chg="modSp del mod setBg">
        <pc:chgData name="Shambhu Kumar" userId="74963117abc18628" providerId="LiveId" clId="{02645139-1A9E-4F52-A44E-77E5A4CC13FE}" dt="2025-03-19T01:31:23.173" v="4210" actId="2696"/>
        <pc:sldMkLst>
          <pc:docMk/>
          <pc:sldMk cId="1203730087" sldId="323"/>
        </pc:sldMkLst>
      </pc:sldChg>
      <pc:sldChg chg="addSp modSp del mod setBg">
        <pc:chgData name="Shambhu Kumar" userId="74963117abc18628" providerId="LiveId" clId="{02645139-1A9E-4F52-A44E-77E5A4CC13FE}" dt="2025-03-19T01:30:42.675" v="4202" actId="2696"/>
        <pc:sldMkLst>
          <pc:docMk/>
          <pc:sldMk cId="3144269736" sldId="324"/>
        </pc:sldMkLst>
      </pc:sldChg>
      <pc:sldChg chg="modSp del mod setBg">
        <pc:chgData name="Shambhu Kumar" userId="74963117abc18628" providerId="LiveId" clId="{02645139-1A9E-4F52-A44E-77E5A4CC13FE}" dt="2025-03-19T01:30:47.938" v="4203" actId="2696"/>
        <pc:sldMkLst>
          <pc:docMk/>
          <pc:sldMk cId="3746022689" sldId="325"/>
        </pc:sldMkLst>
      </pc:sldChg>
      <pc:sldChg chg="modSp del mod ord setBg">
        <pc:chgData name="Shambhu Kumar" userId="74963117abc18628" providerId="LiveId" clId="{02645139-1A9E-4F52-A44E-77E5A4CC13FE}" dt="2025-03-19T01:30:51.801" v="4204" actId="2696"/>
        <pc:sldMkLst>
          <pc:docMk/>
          <pc:sldMk cId="3928952350" sldId="326"/>
        </pc:sldMkLst>
      </pc:sldChg>
      <pc:sldChg chg="modSp del mod setBg">
        <pc:chgData name="Shambhu Kumar" userId="74963117abc18628" providerId="LiveId" clId="{02645139-1A9E-4F52-A44E-77E5A4CC13FE}" dt="2025-03-19T01:33:31.027" v="4212" actId="2696"/>
        <pc:sldMkLst>
          <pc:docMk/>
          <pc:sldMk cId="3918499287" sldId="327"/>
        </pc:sldMkLst>
      </pc:sldChg>
      <pc:sldChg chg="modSp mod setBg">
        <pc:chgData name="Shambhu Kumar" userId="74963117abc18628" providerId="LiveId" clId="{02645139-1A9E-4F52-A44E-77E5A4CC13FE}" dt="2025-02-14T01:17:40.076" v="2915"/>
        <pc:sldMkLst>
          <pc:docMk/>
          <pc:sldMk cId="4187379709" sldId="328"/>
        </pc:sldMkLst>
        <pc:spChg chg="mod">
          <ac:chgData name="Shambhu Kumar" userId="74963117abc18628" providerId="LiveId" clId="{02645139-1A9E-4F52-A44E-77E5A4CC13FE}" dt="2025-02-11T01:29:36.992" v="2388" actId="207"/>
          <ac:spMkLst>
            <pc:docMk/>
            <pc:sldMk cId="4187379709" sldId="328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9:33.157" v="2387" actId="207"/>
          <ac:spMkLst>
            <pc:docMk/>
            <pc:sldMk cId="4187379709" sldId="328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4:27.011" v="2290" actId="207"/>
          <ac:spMkLst>
            <pc:docMk/>
            <pc:sldMk cId="4187379709" sldId="328"/>
            <ac:spMk id="5" creationId="{E781E1C8-88F5-2CA8-A496-2A9A073FA118}"/>
          </ac:spMkLst>
        </pc:spChg>
      </pc:sldChg>
      <pc:sldChg chg="modSp mod setBg">
        <pc:chgData name="Shambhu Kumar" userId="74963117abc18628" providerId="LiveId" clId="{02645139-1A9E-4F52-A44E-77E5A4CC13FE}" dt="2025-03-19T02:07:46.558" v="4268" actId="14100"/>
        <pc:sldMkLst>
          <pc:docMk/>
          <pc:sldMk cId="3549121160" sldId="329"/>
        </pc:sldMkLst>
        <pc:spChg chg="mod">
          <ac:chgData name="Shambhu Kumar" userId="74963117abc18628" providerId="LiveId" clId="{02645139-1A9E-4F52-A44E-77E5A4CC13FE}" dt="2025-02-11T01:29:47.177" v="2389" actId="207"/>
          <ac:spMkLst>
            <pc:docMk/>
            <pc:sldMk cId="3549121160" sldId="329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0:01.098" v="2391" actId="113"/>
          <ac:spMkLst>
            <pc:docMk/>
            <pc:sldMk cId="3549121160" sldId="329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3-19T02:07:46.558" v="4268" actId="14100"/>
          <ac:spMkLst>
            <pc:docMk/>
            <pc:sldMk cId="3549121160" sldId="329"/>
            <ac:spMk id="5" creationId="{E781E1C8-88F5-2CA8-A496-2A9A073FA118}"/>
          </ac:spMkLst>
        </pc:spChg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2765895378" sldId="330"/>
        </pc:sldMkLst>
        <pc:spChg chg="mod">
          <ac:chgData name="Shambhu Kumar" userId="74963117abc18628" providerId="LiveId" clId="{02645139-1A9E-4F52-A44E-77E5A4CC13FE}" dt="2025-02-11T01:33:42.822" v="2437" actId="207"/>
          <ac:spMkLst>
            <pc:docMk/>
            <pc:sldMk cId="2765895378" sldId="330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4:07.900" v="2450" actId="207"/>
          <ac:spMkLst>
            <pc:docMk/>
            <pc:sldMk cId="2765895378" sldId="33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8:54.159" v="2299" actId="207"/>
          <ac:spMkLst>
            <pc:docMk/>
            <pc:sldMk cId="2765895378" sldId="330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34:01.425" v="2448" actId="20577"/>
          <ac:spMkLst>
            <pc:docMk/>
            <pc:sldMk cId="2765895378" sldId="330"/>
            <ac:spMk id="6" creationId="{5C776CDF-FBF8-D075-CD35-2200545E40E7}"/>
          </ac:spMkLst>
        </pc:spChg>
        <pc:spChg chg="add mod">
          <ac:chgData name="Shambhu Kumar" userId="74963117abc18628" providerId="LiveId" clId="{02645139-1A9E-4F52-A44E-77E5A4CC13FE}" dt="2025-02-11T01:43:33.926" v="2530" actId="1076"/>
          <ac:spMkLst>
            <pc:docMk/>
            <pc:sldMk cId="2765895378" sldId="330"/>
            <ac:spMk id="9" creationId="{A4238BE0-92D0-168A-638C-B562B555DF11}"/>
          </ac:spMkLst>
        </pc:spChg>
        <pc:graphicFrameChg chg="add mod modGraphic">
          <ac:chgData name="Shambhu Kumar" userId="74963117abc18628" providerId="LiveId" clId="{02645139-1A9E-4F52-A44E-77E5A4CC13FE}" dt="2025-02-13T00:47:32.381" v="2701" actId="207"/>
          <ac:graphicFrameMkLst>
            <pc:docMk/>
            <pc:sldMk cId="2765895378" sldId="330"/>
            <ac:graphicFrameMk id="7" creationId="{7E93FD6F-EC0A-3F1D-451A-2C0EBBEFF4B7}"/>
          </ac:graphicFrameMkLst>
        </pc:graphicFrameChg>
        <pc:graphicFrameChg chg="add mod modGraphic">
          <ac:chgData name="Shambhu Kumar" userId="74963117abc18628" providerId="LiveId" clId="{02645139-1A9E-4F52-A44E-77E5A4CC13FE}" dt="2025-02-13T00:47:37.519" v="2702" actId="207"/>
          <ac:graphicFrameMkLst>
            <pc:docMk/>
            <pc:sldMk cId="2765895378" sldId="330"/>
            <ac:graphicFrameMk id="8" creationId="{0843900B-2BA2-DB26-7517-303DBCCA6566}"/>
          </ac:graphicFrameMkLst>
        </pc:graphicFrameChg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3345282337" sldId="331"/>
        </pc:sldMkLst>
        <pc:spChg chg="mod">
          <ac:chgData name="Shambhu Kumar" userId="74963117abc18628" providerId="LiveId" clId="{02645139-1A9E-4F52-A44E-77E5A4CC13FE}" dt="2025-02-11T01:34:21.081" v="2451" actId="207"/>
          <ac:spMkLst>
            <pc:docMk/>
            <pc:sldMk cId="3345282337" sldId="331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5:14.795" v="2458" actId="207"/>
          <ac:spMkLst>
            <pc:docMk/>
            <pc:sldMk cId="3345282337" sldId="331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8:59.870" v="2300" actId="207"/>
          <ac:spMkLst>
            <pc:docMk/>
            <pc:sldMk cId="3345282337" sldId="331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43:44.332" v="2531"/>
          <ac:spMkLst>
            <pc:docMk/>
            <pc:sldMk cId="3345282337" sldId="331"/>
            <ac:spMk id="6" creationId="{DB56FFE5-2199-07A0-1594-CB08A3C8BF05}"/>
          </ac:spMkLst>
        </pc:spChg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2298434156" sldId="332"/>
        </pc:sldMkLst>
        <pc:spChg chg="mod">
          <ac:chgData name="Shambhu Kumar" userId="74963117abc18628" providerId="LiveId" clId="{02645139-1A9E-4F52-A44E-77E5A4CC13FE}" dt="2025-02-11T01:36:03.280" v="2462" actId="207"/>
          <ac:spMkLst>
            <pc:docMk/>
            <pc:sldMk cId="2298434156" sldId="332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6:16.363" v="2464" actId="207"/>
          <ac:spMkLst>
            <pc:docMk/>
            <pc:sldMk cId="2298434156" sldId="332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9:16.709" v="2302" actId="207"/>
          <ac:spMkLst>
            <pc:docMk/>
            <pc:sldMk cId="2298434156" sldId="332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36:28.339" v="2475" actId="113"/>
          <ac:spMkLst>
            <pc:docMk/>
            <pc:sldMk cId="2298434156" sldId="332"/>
            <ac:spMk id="6" creationId="{74225749-6137-D72E-51D9-821E29B41C17}"/>
          </ac:spMkLst>
        </pc:spChg>
        <pc:spChg chg="add mod">
          <ac:chgData name="Shambhu Kumar" userId="74963117abc18628" providerId="LiveId" clId="{02645139-1A9E-4F52-A44E-77E5A4CC13FE}" dt="2025-02-11T01:44:00.288" v="2534" actId="1076"/>
          <ac:spMkLst>
            <pc:docMk/>
            <pc:sldMk cId="2298434156" sldId="332"/>
            <ac:spMk id="9" creationId="{AE585914-8D29-E398-F91C-98C3A2B5ECBC}"/>
          </ac:spMkLst>
        </pc:spChg>
        <pc:graphicFrameChg chg="add mod modGraphic">
          <ac:chgData name="Shambhu Kumar" userId="74963117abc18628" providerId="LiveId" clId="{02645139-1A9E-4F52-A44E-77E5A4CC13FE}" dt="2025-02-13T00:47:14.549" v="2699" actId="207"/>
          <ac:graphicFrameMkLst>
            <pc:docMk/>
            <pc:sldMk cId="2298434156" sldId="332"/>
            <ac:graphicFrameMk id="7" creationId="{D0D155C8-FEA2-3F92-6970-D22768F57CD2}"/>
          </ac:graphicFrameMkLst>
        </pc:graphicFrameChg>
        <pc:graphicFrameChg chg="add mod modGraphic">
          <ac:chgData name="Shambhu Kumar" userId="74963117abc18628" providerId="LiveId" clId="{02645139-1A9E-4F52-A44E-77E5A4CC13FE}" dt="2025-02-13T00:47:20.066" v="2700" actId="207"/>
          <ac:graphicFrameMkLst>
            <pc:docMk/>
            <pc:sldMk cId="2298434156" sldId="332"/>
            <ac:graphicFrameMk id="8" creationId="{81F869E3-062F-960B-40EA-2224D67F7257}"/>
          </ac:graphicFrameMkLst>
        </pc:graphicFrameChg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2949398676" sldId="333"/>
        </pc:sldMkLst>
        <pc:spChg chg="mod">
          <ac:chgData name="Shambhu Kumar" userId="74963117abc18628" providerId="LiveId" clId="{02645139-1A9E-4F52-A44E-77E5A4CC13FE}" dt="2025-02-11T01:36:48.853" v="2476" actId="207"/>
          <ac:spMkLst>
            <pc:docMk/>
            <pc:sldMk cId="2949398676" sldId="333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2T01:51:41.138" v="2688" actId="207"/>
          <ac:spMkLst>
            <pc:docMk/>
            <pc:sldMk cId="2949398676" sldId="333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9:24.214" v="2303" actId="207"/>
          <ac:spMkLst>
            <pc:docMk/>
            <pc:sldMk cId="2949398676" sldId="333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44:06.784" v="2535"/>
          <ac:spMkLst>
            <pc:docMk/>
            <pc:sldMk cId="2949398676" sldId="333"/>
            <ac:spMk id="6" creationId="{23774F58-0175-DEAC-09DE-D405CE9FF908}"/>
          </ac:spMkLst>
        </pc:spChg>
      </pc:sldChg>
      <pc:sldChg chg="addSp modSp mod ord">
        <pc:chgData name="Shambhu Kumar" userId="74963117abc18628" providerId="LiveId" clId="{02645139-1A9E-4F52-A44E-77E5A4CC13FE}" dt="2025-02-14T01:30:16.928" v="3040"/>
        <pc:sldMkLst>
          <pc:docMk/>
          <pc:sldMk cId="1522414872" sldId="334"/>
        </pc:sldMkLst>
        <pc:spChg chg="mod">
          <ac:chgData name="Shambhu Kumar" userId="74963117abc18628" providerId="LiveId" clId="{02645139-1A9E-4F52-A44E-77E5A4CC13FE}" dt="2025-02-14T01:22:13.589" v="2963" actId="207"/>
          <ac:spMkLst>
            <pc:docMk/>
            <pc:sldMk cId="1522414872" sldId="334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2:09.807" v="2962" actId="113"/>
          <ac:spMkLst>
            <pc:docMk/>
            <pc:sldMk cId="1522414872" sldId="334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07.391" v="2335" actId="207"/>
          <ac:spMkLst>
            <pc:docMk/>
            <pc:sldMk cId="1522414872" sldId="334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30:16.928" v="3040"/>
          <ac:spMkLst>
            <pc:docMk/>
            <pc:sldMk cId="1522414872" sldId="334"/>
            <ac:spMk id="6" creationId="{2B87474B-B19B-3B63-DA76-F3D7ECA2DAFD}"/>
          </ac:spMkLst>
        </pc:spChg>
      </pc:sldChg>
      <pc:sldChg chg="del">
        <pc:chgData name="Shambhu Kumar" userId="74963117abc18628" providerId="LiveId" clId="{02645139-1A9E-4F52-A44E-77E5A4CC13FE}" dt="2025-02-09T12:34:28.060" v="1717" actId="2696"/>
        <pc:sldMkLst>
          <pc:docMk/>
          <pc:sldMk cId="1648985578" sldId="335"/>
        </pc:sldMkLst>
      </pc:sldChg>
      <pc:sldChg chg="modSp mod setBg">
        <pc:chgData name="Shambhu Kumar" userId="74963117abc18628" providerId="LiveId" clId="{02645139-1A9E-4F52-A44E-77E5A4CC13FE}" dt="2025-03-19T02:07:56.160" v="4270" actId="1076"/>
        <pc:sldMkLst>
          <pc:docMk/>
          <pc:sldMk cId="3975359722" sldId="336"/>
        </pc:sldMkLst>
        <pc:spChg chg="mod">
          <ac:chgData name="Shambhu Kumar" userId="74963117abc18628" providerId="LiveId" clId="{02645139-1A9E-4F52-A44E-77E5A4CC13FE}" dt="2025-02-11T01:30:12.440" v="2394" actId="207"/>
          <ac:spMkLst>
            <pc:docMk/>
            <pc:sldMk cId="3975359722" sldId="336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0:08.010" v="2393" actId="207"/>
          <ac:spMkLst>
            <pc:docMk/>
            <pc:sldMk cId="3975359722" sldId="336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3-19T02:07:56.160" v="4270" actId="1076"/>
          <ac:spMkLst>
            <pc:docMk/>
            <pc:sldMk cId="3975359722" sldId="336"/>
            <ac:spMk id="5" creationId="{E781E1C8-88F5-2CA8-A496-2A9A073FA118}"/>
          </ac:spMkLst>
        </pc:spChg>
      </pc:sldChg>
      <pc:sldChg chg="modSp del mod ord">
        <pc:chgData name="Shambhu Kumar" userId="74963117abc18628" providerId="LiveId" clId="{02645139-1A9E-4F52-A44E-77E5A4CC13FE}" dt="2025-02-10T14:39:31.103" v="2251" actId="2696"/>
        <pc:sldMkLst>
          <pc:docMk/>
          <pc:sldMk cId="3814096009" sldId="337"/>
        </pc:sldMkLst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3853992396" sldId="338"/>
        </pc:sldMkLst>
        <pc:spChg chg="mod">
          <ac:chgData name="Shambhu Kumar" userId="74963117abc18628" providerId="LiveId" clId="{02645139-1A9E-4F52-A44E-77E5A4CC13FE}" dt="2025-02-11T01:30:36.707" v="2398" actId="207"/>
          <ac:spMkLst>
            <pc:docMk/>
            <pc:sldMk cId="3853992396" sldId="338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0:59.946" v="2401" actId="113"/>
          <ac:spMkLst>
            <pc:docMk/>
            <pc:sldMk cId="3853992396" sldId="338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7:05.776" v="2295" actId="207"/>
          <ac:spMkLst>
            <pc:docMk/>
            <pc:sldMk cId="3853992396" sldId="338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31:22.306" v="2407" actId="113"/>
          <ac:spMkLst>
            <pc:docMk/>
            <pc:sldMk cId="3853992396" sldId="338"/>
            <ac:spMk id="6" creationId="{8B075319-A971-C460-64AB-0E15C80E3FB1}"/>
          </ac:spMkLst>
        </pc:spChg>
        <pc:spChg chg="add mod">
          <ac:chgData name="Shambhu Kumar" userId="74963117abc18628" providerId="LiveId" clId="{02645139-1A9E-4F52-A44E-77E5A4CC13FE}" dt="2025-02-11T01:42:39.827" v="2522" actId="1076"/>
          <ac:spMkLst>
            <pc:docMk/>
            <pc:sldMk cId="3853992396" sldId="338"/>
            <ac:spMk id="9" creationId="{6A30C7FC-3A9D-D66C-B146-257A998E4D56}"/>
          </ac:spMkLst>
        </pc:spChg>
        <pc:graphicFrameChg chg="add mod modGraphic">
          <ac:chgData name="Shambhu Kumar" userId="74963117abc18628" providerId="LiveId" clId="{02645139-1A9E-4F52-A44E-77E5A4CC13FE}" dt="2025-02-13T00:47:54.865" v="2704" actId="207"/>
          <ac:graphicFrameMkLst>
            <pc:docMk/>
            <pc:sldMk cId="3853992396" sldId="338"/>
            <ac:graphicFrameMk id="7" creationId="{5BA1B1F6-818D-0BD8-4E39-84CF6A5F3DF4}"/>
          </ac:graphicFrameMkLst>
        </pc:graphicFrameChg>
        <pc:graphicFrameChg chg="add mod modGraphic">
          <ac:chgData name="Shambhu Kumar" userId="74963117abc18628" providerId="LiveId" clId="{02645139-1A9E-4F52-A44E-77E5A4CC13FE}" dt="2025-02-13T00:48:03.401" v="2706" actId="207"/>
          <ac:graphicFrameMkLst>
            <pc:docMk/>
            <pc:sldMk cId="3853992396" sldId="338"/>
            <ac:graphicFrameMk id="8" creationId="{2E6D530F-E545-7C0A-E7C8-3EAABF5D1638}"/>
          </ac:graphicFrameMkLst>
        </pc:graphicFrameChg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1802237855" sldId="339"/>
        </pc:sldMkLst>
        <pc:spChg chg="mod">
          <ac:chgData name="Shambhu Kumar" userId="74963117abc18628" providerId="LiveId" clId="{02645139-1A9E-4F52-A44E-77E5A4CC13FE}" dt="2025-02-11T01:33:36.296" v="2436" actId="207"/>
          <ac:spMkLst>
            <pc:docMk/>
            <pc:sldMk cId="1802237855" sldId="339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2:54.739" v="2434" actId="207"/>
          <ac:spMkLst>
            <pc:docMk/>
            <pc:sldMk cId="1802237855" sldId="339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8:47.920" v="2298" actId="207"/>
          <ac:spMkLst>
            <pc:docMk/>
            <pc:sldMk cId="1802237855" sldId="339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32:34.376" v="2432" actId="20577"/>
          <ac:spMkLst>
            <pc:docMk/>
            <pc:sldMk cId="1802237855" sldId="339"/>
            <ac:spMk id="6" creationId="{8A7C72C1-B856-F3F5-FDEE-1D297EDB4CC9}"/>
          </ac:spMkLst>
        </pc:spChg>
        <pc:spChg chg="add mod">
          <ac:chgData name="Shambhu Kumar" userId="74963117abc18628" providerId="LiveId" clId="{02645139-1A9E-4F52-A44E-77E5A4CC13FE}" dt="2025-02-11T01:43:23.496" v="2528" actId="1076"/>
          <ac:spMkLst>
            <pc:docMk/>
            <pc:sldMk cId="1802237855" sldId="339"/>
            <ac:spMk id="9" creationId="{7BBFB9D5-C044-C533-E8DF-88A9905427BA}"/>
          </ac:spMkLst>
        </pc:spChg>
        <pc:graphicFrameChg chg="add mod">
          <ac:chgData name="Shambhu Kumar" userId="74963117abc18628" providerId="LiveId" clId="{02645139-1A9E-4F52-A44E-77E5A4CC13FE}" dt="2025-02-09T11:55:04.683" v="938"/>
          <ac:graphicFrameMkLst>
            <pc:docMk/>
            <pc:sldMk cId="1802237855" sldId="339"/>
            <ac:graphicFrameMk id="7" creationId="{E73E27E5-7C29-B944-022F-E45E50685414}"/>
          </ac:graphicFrameMkLst>
        </pc:graphicFrameChg>
        <pc:graphicFrameChg chg="add mod modGraphic">
          <ac:chgData name="Shambhu Kumar" userId="74963117abc18628" providerId="LiveId" clId="{02645139-1A9E-4F52-A44E-77E5A4CC13FE}" dt="2025-02-09T11:56:09.049" v="990" actId="20577"/>
          <ac:graphicFrameMkLst>
            <pc:docMk/>
            <pc:sldMk cId="1802237855" sldId="339"/>
            <ac:graphicFrameMk id="8" creationId="{F82C1AD2-4835-EB47-503D-E1C6189ED205}"/>
          </ac:graphicFrameMkLst>
        </pc:graphicFrameChg>
      </pc:sldChg>
      <pc:sldChg chg="addSp delSp modSp mod ord setBg">
        <pc:chgData name="Shambhu Kumar" userId="74963117abc18628" providerId="LiveId" clId="{02645139-1A9E-4F52-A44E-77E5A4CC13FE}" dt="2025-02-14T01:17:40.076" v="2915"/>
        <pc:sldMkLst>
          <pc:docMk/>
          <pc:sldMk cId="783874134" sldId="340"/>
        </pc:sldMkLst>
        <pc:spChg chg="mod">
          <ac:chgData name="Shambhu Kumar" userId="74963117abc18628" providerId="LiveId" clId="{02645139-1A9E-4F52-A44E-77E5A4CC13FE}" dt="2025-02-11T01:33:28.769" v="2435" actId="207"/>
          <ac:spMkLst>
            <pc:docMk/>
            <pc:sldMk cId="783874134" sldId="340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2:05.818" v="2416" actId="113"/>
          <ac:spMkLst>
            <pc:docMk/>
            <pc:sldMk cId="783874134" sldId="34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7:40.367" v="2297" actId="207"/>
          <ac:spMkLst>
            <pc:docMk/>
            <pc:sldMk cId="783874134" sldId="340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43:10.639" v="2526" actId="1076"/>
          <ac:spMkLst>
            <pc:docMk/>
            <pc:sldMk cId="783874134" sldId="340"/>
            <ac:spMk id="6" creationId="{7D10ED62-D786-0497-9C9C-CB9C4F9402E7}"/>
          </ac:spMkLst>
        </pc:spChg>
        <pc:spChg chg="add mod">
          <ac:chgData name="Shambhu Kumar" userId="74963117abc18628" providerId="LiveId" clId="{02645139-1A9E-4F52-A44E-77E5A4CC13FE}" dt="2025-02-11T01:31:58.776" v="2414" actId="113"/>
          <ac:spMkLst>
            <pc:docMk/>
            <pc:sldMk cId="783874134" sldId="340"/>
            <ac:spMk id="9" creationId="{2EAAB0B4-F527-002D-B356-97860752E814}"/>
          </ac:spMkLst>
        </pc:spChg>
        <pc:graphicFrameChg chg="add mod">
          <ac:chgData name="Shambhu Kumar" userId="74963117abc18628" providerId="LiveId" clId="{02645139-1A9E-4F52-A44E-77E5A4CC13FE}" dt="2025-02-09T11:52:26.378" v="866"/>
          <ac:graphicFrameMkLst>
            <pc:docMk/>
            <pc:sldMk cId="783874134" sldId="340"/>
            <ac:graphicFrameMk id="10" creationId="{3F9DFF24-DDF9-0414-FD64-24B829C4A56C}"/>
          </ac:graphicFrameMkLst>
        </pc:graphicFrameChg>
        <pc:graphicFrameChg chg="add mod modGraphic">
          <ac:chgData name="Shambhu Kumar" userId="74963117abc18628" providerId="LiveId" clId="{02645139-1A9E-4F52-A44E-77E5A4CC13FE}" dt="2025-02-09T11:54:40.078" v="937" actId="1076"/>
          <ac:graphicFrameMkLst>
            <pc:docMk/>
            <pc:sldMk cId="783874134" sldId="340"/>
            <ac:graphicFrameMk id="12" creationId="{302D7A78-639A-1747-9527-6F03ACD504A3}"/>
          </ac:graphicFrameMkLst>
        </pc:graphicFrameChg>
      </pc:sldChg>
      <pc:sldChg chg="modSp del mod ord setBg">
        <pc:chgData name="Shambhu Kumar" userId="74963117abc18628" providerId="LiveId" clId="{02645139-1A9E-4F52-A44E-77E5A4CC13FE}" dt="2025-04-10T06:55:06.810" v="4291" actId="47"/>
        <pc:sldMkLst>
          <pc:docMk/>
          <pc:sldMk cId="4107521613" sldId="341"/>
        </pc:sldMkLst>
      </pc:sldChg>
      <pc:sldChg chg="addSp modSp mod ord setBg">
        <pc:chgData name="Shambhu Kumar" userId="74963117abc18628" providerId="LiveId" clId="{02645139-1A9E-4F52-A44E-77E5A4CC13FE}" dt="2025-02-14T01:28:39.821" v="3028"/>
        <pc:sldMkLst>
          <pc:docMk/>
          <pc:sldMk cId="3313473756" sldId="342"/>
        </pc:sldMkLst>
        <pc:spChg chg="mod">
          <ac:chgData name="Shambhu Kumar" userId="74963117abc18628" providerId="LiveId" clId="{02645139-1A9E-4F52-A44E-77E5A4CC13FE}" dt="2025-02-14T01:15:28.473" v="2893" actId="207"/>
          <ac:spMkLst>
            <pc:docMk/>
            <pc:sldMk cId="3313473756" sldId="342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5:23.916" v="2892" actId="207"/>
          <ac:spMkLst>
            <pc:docMk/>
            <pc:sldMk cId="3313473756" sldId="342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2:56.049" v="2316" actId="207"/>
          <ac:spMkLst>
            <pc:docMk/>
            <pc:sldMk cId="3313473756" sldId="342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28:39.821" v="3028"/>
          <ac:spMkLst>
            <pc:docMk/>
            <pc:sldMk cId="3313473756" sldId="342"/>
            <ac:spMk id="6" creationId="{14F15CF3-AED7-5093-C737-9AA387D27A67}"/>
          </ac:spMkLst>
        </pc:spChg>
      </pc:sldChg>
      <pc:sldChg chg="addSp modSp mod ord setBg">
        <pc:chgData name="Shambhu Kumar" userId="74963117abc18628" providerId="LiveId" clId="{02645139-1A9E-4F52-A44E-77E5A4CC13FE}" dt="2025-03-19T02:10:51.373" v="4279"/>
        <pc:sldMkLst>
          <pc:docMk/>
          <pc:sldMk cId="393093337" sldId="343"/>
        </pc:sldMkLst>
        <pc:spChg chg="mod">
          <ac:chgData name="Shambhu Kumar" userId="74963117abc18628" providerId="LiveId" clId="{02645139-1A9E-4F52-A44E-77E5A4CC13FE}" dt="2025-02-14T01:16:20.724" v="2901" actId="207"/>
          <ac:spMkLst>
            <pc:docMk/>
            <pc:sldMk cId="393093337" sldId="343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6:16.415" v="2900" actId="113"/>
          <ac:spMkLst>
            <pc:docMk/>
            <pc:sldMk cId="393093337" sldId="343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3:09.912" v="2318" actId="207"/>
          <ac:spMkLst>
            <pc:docMk/>
            <pc:sldMk cId="393093337" sldId="343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28:45.227" v="3030"/>
          <ac:spMkLst>
            <pc:docMk/>
            <pc:sldMk cId="393093337" sldId="343"/>
            <ac:spMk id="6" creationId="{DA9F550E-A854-39B7-45B3-A7C733A6A076}"/>
          </ac:spMkLst>
        </pc:spChg>
      </pc:sldChg>
      <pc:sldChg chg="addSp modSp mod ord setBg">
        <pc:chgData name="Shambhu Kumar" userId="74963117abc18628" providerId="LiveId" clId="{02645139-1A9E-4F52-A44E-77E5A4CC13FE}" dt="2025-02-14T01:28:54.916" v="3033"/>
        <pc:sldMkLst>
          <pc:docMk/>
          <pc:sldMk cId="3845511253" sldId="344"/>
        </pc:sldMkLst>
        <pc:spChg chg="mod">
          <ac:chgData name="Shambhu Kumar" userId="74963117abc18628" providerId="LiveId" clId="{02645139-1A9E-4F52-A44E-77E5A4CC13FE}" dt="2025-02-14T01:17:19.185" v="2913" actId="207"/>
          <ac:spMkLst>
            <pc:docMk/>
            <pc:sldMk cId="3845511253" sldId="344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7:14.821" v="2912" actId="113"/>
          <ac:spMkLst>
            <pc:docMk/>
            <pc:sldMk cId="3845511253" sldId="344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3:22.104" v="2320" actId="207"/>
          <ac:spMkLst>
            <pc:docMk/>
            <pc:sldMk cId="3845511253" sldId="344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28:54.916" v="3033"/>
          <ac:spMkLst>
            <pc:docMk/>
            <pc:sldMk cId="3845511253" sldId="344"/>
            <ac:spMk id="6" creationId="{910B2D14-D047-06BA-3287-950583436EDF}"/>
          </ac:spMkLst>
        </pc:spChg>
      </pc:sldChg>
      <pc:sldChg chg="addSp modSp mod">
        <pc:chgData name="Shambhu Kumar" userId="74963117abc18628" providerId="LiveId" clId="{02645139-1A9E-4F52-A44E-77E5A4CC13FE}" dt="2025-02-14T01:29:54.348" v="3038"/>
        <pc:sldMkLst>
          <pc:docMk/>
          <pc:sldMk cId="2092365758" sldId="345"/>
        </pc:sldMkLst>
        <pc:spChg chg="mod">
          <ac:chgData name="Shambhu Kumar" userId="74963117abc18628" providerId="LiveId" clId="{02645139-1A9E-4F52-A44E-77E5A4CC13FE}" dt="2025-02-14T01:21:48.991" v="2958" actId="207"/>
          <ac:spMkLst>
            <pc:docMk/>
            <pc:sldMk cId="2092365758" sldId="345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1:41.113" v="2957" actId="207"/>
          <ac:spMkLst>
            <pc:docMk/>
            <pc:sldMk cId="2092365758" sldId="345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2:58.287" v="2333" actId="207"/>
          <ac:spMkLst>
            <pc:docMk/>
            <pc:sldMk cId="2092365758" sldId="345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29:54.348" v="3038"/>
          <ac:spMkLst>
            <pc:docMk/>
            <pc:sldMk cId="2092365758" sldId="345"/>
            <ac:spMk id="6" creationId="{FFE8EFED-8BCE-A121-182E-2B2E5A080BB7}"/>
          </ac:spMkLst>
        </pc:spChg>
      </pc:sldChg>
      <pc:sldChg chg="addSp modSp mod">
        <pc:chgData name="Shambhu Kumar" userId="74963117abc18628" providerId="LiveId" clId="{02645139-1A9E-4F52-A44E-77E5A4CC13FE}" dt="2025-02-14T01:30:05.119" v="3039"/>
        <pc:sldMkLst>
          <pc:docMk/>
          <pc:sldMk cId="3134282712" sldId="346"/>
        </pc:sldMkLst>
        <pc:spChg chg="mod">
          <ac:chgData name="Shambhu Kumar" userId="74963117abc18628" providerId="LiveId" clId="{02645139-1A9E-4F52-A44E-77E5A4CC13FE}" dt="2025-02-14T01:22:02.616" v="2961" actId="207"/>
          <ac:spMkLst>
            <pc:docMk/>
            <pc:sldMk cId="3134282712" sldId="346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1:57.822" v="2960" actId="207"/>
          <ac:spMkLst>
            <pc:docMk/>
            <pc:sldMk cId="3134282712" sldId="346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02.842" v="2334" actId="207"/>
          <ac:spMkLst>
            <pc:docMk/>
            <pc:sldMk cId="3134282712" sldId="346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30:05.119" v="3039"/>
          <ac:spMkLst>
            <pc:docMk/>
            <pc:sldMk cId="3134282712" sldId="346"/>
            <ac:spMk id="6" creationId="{391EFBB8-8E08-E56A-E432-5A7764E857EC}"/>
          </ac:spMkLst>
        </pc:spChg>
      </pc:sldChg>
      <pc:sldChg chg="addSp modSp mod ord setBg">
        <pc:chgData name="Shambhu Kumar" userId="74963117abc18628" providerId="LiveId" clId="{02645139-1A9E-4F52-A44E-77E5A4CC13FE}" dt="2025-03-19T01:38:40.548" v="4248" actId="403"/>
        <pc:sldMkLst>
          <pc:docMk/>
          <pc:sldMk cId="2207646309" sldId="347"/>
        </pc:sldMkLst>
        <pc:spChg chg="mod">
          <ac:chgData name="Shambhu Kumar" userId="74963117abc18628" providerId="LiveId" clId="{02645139-1A9E-4F52-A44E-77E5A4CC13FE}" dt="2025-02-11T01:35:46.156" v="2459" actId="207"/>
          <ac:spMkLst>
            <pc:docMk/>
            <pc:sldMk cId="2207646309" sldId="347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3-19T01:38:40.548" v="4248" actId="403"/>
          <ac:spMkLst>
            <pc:docMk/>
            <pc:sldMk cId="2207646309" sldId="347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9:06.055" v="2301" actId="207"/>
          <ac:spMkLst>
            <pc:docMk/>
            <pc:sldMk cId="2207646309" sldId="347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43:49.200" v="2532"/>
          <ac:spMkLst>
            <pc:docMk/>
            <pc:sldMk cId="2207646309" sldId="347"/>
            <ac:spMk id="6" creationId="{D4BF55C6-30BD-A8FE-C2F7-269EBF08DA1B}"/>
          </ac:spMkLst>
        </pc:spChg>
      </pc:sldChg>
      <pc:sldChg chg="addSp modSp mod">
        <pc:chgData name="Shambhu Kumar" userId="74963117abc18628" providerId="LiveId" clId="{02645139-1A9E-4F52-A44E-77E5A4CC13FE}" dt="2025-02-14T01:30:22.568" v="3041"/>
        <pc:sldMkLst>
          <pc:docMk/>
          <pc:sldMk cId="1129454929" sldId="348"/>
        </pc:sldMkLst>
        <pc:spChg chg="mod">
          <ac:chgData name="Shambhu Kumar" userId="74963117abc18628" providerId="LiveId" clId="{02645139-1A9E-4F52-A44E-77E5A4CC13FE}" dt="2025-02-14T01:22:25.567" v="2965" actId="207"/>
          <ac:spMkLst>
            <pc:docMk/>
            <pc:sldMk cId="1129454929" sldId="348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2:19.162" v="2964" actId="113"/>
          <ac:spMkLst>
            <pc:docMk/>
            <pc:sldMk cId="1129454929" sldId="348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11.835" v="2336" actId="207"/>
          <ac:spMkLst>
            <pc:docMk/>
            <pc:sldMk cId="1129454929" sldId="348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30:22.568" v="3041"/>
          <ac:spMkLst>
            <pc:docMk/>
            <pc:sldMk cId="1129454929" sldId="348"/>
            <ac:spMk id="6" creationId="{E2FD2050-40F8-8E42-5A3C-7603E50E4B7E}"/>
          </ac:spMkLst>
        </pc:spChg>
      </pc:sldChg>
      <pc:sldChg chg="addSp modSp mod">
        <pc:chgData name="Shambhu Kumar" userId="74963117abc18628" providerId="LiveId" clId="{02645139-1A9E-4F52-A44E-77E5A4CC13FE}" dt="2025-03-15T10:44:41.429" v="4144" actId="207"/>
        <pc:sldMkLst>
          <pc:docMk/>
          <pc:sldMk cId="1935695067" sldId="349"/>
        </pc:sldMkLst>
        <pc:spChg chg="mod">
          <ac:chgData name="Shambhu Kumar" userId="74963117abc18628" providerId="LiveId" clId="{02645139-1A9E-4F52-A44E-77E5A4CC13FE}" dt="2025-03-15T10:44:41.429" v="4144" actId="207"/>
          <ac:spMkLst>
            <pc:docMk/>
            <pc:sldMk cId="1935695067" sldId="349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53.507" v="2355" actId="207"/>
          <ac:spMkLst>
            <pc:docMk/>
            <pc:sldMk cId="1935695067" sldId="349"/>
            <ac:spMk id="6" creationId="{13E494AC-76C4-308C-7D2C-657C7B6DFD17}"/>
          </ac:spMkLst>
        </pc:spChg>
        <pc:spChg chg="add mod">
          <ac:chgData name="Shambhu Kumar" userId="74963117abc18628" providerId="LiveId" clId="{02645139-1A9E-4F52-A44E-77E5A4CC13FE}" dt="2025-02-14T01:24:49.148" v="2997"/>
          <ac:spMkLst>
            <pc:docMk/>
            <pc:sldMk cId="1935695067" sldId="349"/>
            <ac:spMk id="7" creationId="{852E28C7-C631-DA39-99A1-6F309E27713C}"/>
          </ac:spMkLst>
        </pc:spChg>
      </pc:sldChg>
      <pc:sldChg chg="addSp modSp mod">
        <pc:chgData name="Shambhu Kumar" userId="74963117abc18628" providerId="LiveId" clId="{02645139-1A9E-4F52-A44E-77E5A4CC13FE}" dt="2025-03-15T10:44:49.042" v="4145" actId="207"/>
        <pc:sldMkLst>
          <pc:docMk/>
          <pc:sldMk cId="4227033497" sldId="350"/>
        </pc:sldMkLst>
        <pc:spChg chg="mod">
          <ac:chgData name="Shambhu Kumar" userId="74963117abc18628" providerId="LiveId" clId="{02645139-1A9E-4F52-A44E-77E5A4CC13FE}" dt="2025-03-15T10:44:49.042" v="4145" actId="207"/>
          <ac:spMkLst>
            <pc:docMk/>
            <pc:sldMk cId="4227033497" sldId="35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5:01.353" v="2356" actId="207"/>
          <ac:spMkLst>
            <pc:docMk/>
            <pc:sldMk cId="4227033497" sldId="350"/>
            <ac:spMk id="6" creationId="{13E494AC-76C4-308C-7D2C-657C7B6DFD17}"/>
          </ac:spMkLst>
        </pc:spChg>
        <pc:spChg chg="add mod">
          <ac:chgData name="Shambhu Kumar" userId="74963117abc18628" providerId="LiveId" clId="{02645139-1A9E-4F52-A44E-77E5A4CC13FE}" dt="2025-02-14T01:24:51.063" v="2998"/>
          <ac:spMkLst>
            <pc:docMk/>
            <pc:sldMk cId="4227033497" sldId="350"/>
            <ac:spMk id="7" creationId="{EA8A5B2E-BC5C-5B1B-5E98-906895A08FC9}"/>
          </ac:spMkLst>
        </pc:spChg>
      </pc:sldChg>
      <pc:sldChg chg="addSp modSp mod">
        <pc:chgData name="Shambhu Kumar" userId="74963117abc18628" providerId="LiveId" clId="{02645139-1A9E-4F52-A44E-77E5A4CC13FE}" dt="2025-03-15T10:44:55.373" v="4146" actId="207"/>
        <pc:sldMkLst>
          <pc:docMk/>
          <pc:sldMk cId="2078646741" sldId="351"/>
        </pc:sldMkLst>
        <pc:spChg chg="mod">
          <ac:chgData name="Shambhu Kumar" userId="74963117abc18628" providerId="LiveId" clId="{02645139-1A9E-4F52-A44E-77E5A4CC13FE}" dt="2025-03-15T10:44:55.373" v="4146" actId="207"/>
          <ac:spMkLst>
            <pc:docMk/>
            <pc:sldMk cId="2078646741" sldId="351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5:07.121" v="2357" actId="207"/>
          <ac:spMkLst>
            <pc:docMk/>
            <pc:sldMk cId="2078646741" sldId="351"/>
            <ac:spMk id="6" creationId="{13E494AC-76C4-308C-7D2C-657C7B6DFD17}"/>
          </ac:spMkLst>
        </pc:spChg>
        <pc:spChg chg="add mod">
          <ac:chgData name="Shambhu Kumar" userId="74963117abc18628" providerId="LiveId" clId="{02645139-1A9E-4F52-A44E-77E5A4CC13FE}" dt="2025-02-14T01:24:53.166" v="2999"/>
          <ac:spMkLst>
            <pc:docMk/>
            <pc:sldMk cId="2078646741" sldId="351"/>
            <ac:spMk id="7" creationId="{4BF43ED9-D25B-DDBD-99A0-0981FE0B70B1}"/>
          </ac:spMkLst>
        </pc:spChg>
      </pc:sldChg>
      <pc:sldChg chg="addSp modSp mod">
        <pc:chgData name="Shambhu Kumar" userId="74963117abc18628" providerId="LiveId" clId="{02645139-1A9E-4F52-A44E-77E5A4CC13FE}" dt="2025-03-15T10:45:01.706" v="4147" actId="207"/>
        <pc:sldMkLst>
          <pc:docMk/>
          <pc:sldMk cId="1782488015" sldId="352"/>
        </pc:sldMkLst>
        <pc:spChg chg="mod">
          <ac:chgData name="Shambhu Kumar" userId="74963117abc18628" providerId="LiveId" clId="{02645139-1A9E-4F52-A44E-77E5A4CC13FE}" dt="2025-03-15T10:45:01.706" v="4147" actId="207"/>
          <ac:spMkLst>
            <pc:docMk/>
            <pc:sldMk cId="1782488015" sldId="352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5:14.098" v="2358" actId="207"/>
          <ac:spMkLst>
            <pc:docMk/>
            <pc:sldMk cId="1782488015" sldId="352"/>
            <ac:spMk id="6" creationId="{13E494AC-76C4-308C-7D2C-657C7B6DFD17}"/>
          </ac:spMkLst>
        </pc:spChg>
        <pc:spChg chg="add mod">
          <ac:chgData name="Shambhu Kumar" userId="74963117abc18628" providerId="LiveId" clId="{02645139-1A9E-4F52-A44E-77E5A4CC13FE}" dt="2025-02-14T01:24:55.328" v="3000"/>
          <ac:spMkLst>
            <pc:docMk/>
            <pc:sldMk cId="1782488015" sldId="352"/>
            <ac:spMk id="7" creationId="{D9575CEF-F81A-9D9E-883B-3F0F8041290C}"/>
          </ac:spMkLst>
        </pc:spChg>
      </pc:sldChg>
      <pc:sldChg chg="modSp mod">
        <pc:chgData name="Shambhu Kumar" userId="74963117abc18628" providerId="LiveId" clId="{02645139-1A9E-4F52-A44E-77E5A4CC13FE}" dt="2025-03-19T02:17:45.700" v="4288" actId="207"/>
        <pc:sldMkLst>
          <pc:docMk/>
          <pc:sldMk cId="2354236794" sldId="353"/>
        </pc:sldMkLst>
        <pc:spChg chg="mod">
          <ac:chgData name="Shambhu Kumar" userId="74963117abc18628" providerId="LiveId" clId="{02645139-1A9E-4F52-A44E-77E5A4CC13FE}" dt="2025-02-14T01:20:15.563" v="2945" actId="207"/>
          <ac:spMkLst>
            <pc:docMk/>
            <pc:sldMk cId="2354236794" sldId="353"/>
            <ac:spMk id="2" creationId="{5C6BB07A-D3F4-9F64-7789-E4DDCDC1A6B2}"/>
          </ac:spMkLst>
        </pc:spChg>
        <pc:spChg chg="mod">
          <ac:chgData name="Shambhu Kumar" userId="74963117abc18628" providerId="LiveId" clId="{02645139-1A9E-4F52-A44E-77E5A4CC13FE}" dt="2025-03-19T02:17:45.700" v="4288" actId="207"/>
          <ac:spMkLst>
            <pc:docMk/>
            <pc:sldMk cId="2354236794" sldId="353"/>
            <ac:spMk id="3" creationId="{65866A7B-C1C8-ED2B-AD2B-2B9DC61C8E6E}"/>
          </ac:spMkLst>
        </pc:spChg>
        <pc:spChg chg="mod">
          <ac:chgData name="Shambhu Kumar" userId="74963117abc18628" providerId="LiveId" clId="{02645139-1A9E-4F52-A44E-77E5A4CC13FE}" dt="2025-02-11T01:22:35.992" v="2329" actId="207"/>
          <ac:spMkLst>
            <pc:docMk/>
            <pc:sldMk cId="2354236794" sldId="353"/>
            <ac:spMk id="5" creationId="{65BDCBF7-A404-8612-A2CB-07863F90827F}"/>
          </ac:spMkLst>
        </pc:spChg>
      </pc:sldChg>
      <pc:sldChg chg="modSp mod">
        <pc:chgData name="Shambhu Kumar" userId="74963117abc18628" providerId="LiveId" clId="{02645139-1A9E-4F52-A44E-77E5A4CC13FE}" dt="2025-03-19T02:17:58.674" v="4290" actId="207"/>
        <pc:sldMkLst>
          <pc:docMk/>
          <pc:sldMk cId="3926730738" sldId="354"/>
        </pc:sldMkLst>
        <pc:spChg chg="mod">
          <ac:chgData name="Shambhu Kumar" userId="74963117abc18628" providerId="LiveId" clId="{02645139-1A9E-4F52-A44E-77E5A4CC13FE}" dt="2025-02-14T01:20:27.214" v="2947" actId="207"/>
          <ac:spMkLst>
            <pc:docMk/>
            <pc:sldMk cId="3926730738" sldId="354"/>
            <ac:spMk id="2" creationId="{3F97E810-1396-B792-EBEA-334552D4AD1F}"/>
          </ac:spMkLst>
        </pc:spChg>
        <pc:spChg chg="mod">
          <ac:chgData name="Shambhu Kumar" userId="74963117abc18628" providerId="LiveId" clId="{02645139-1A9E-4F52-A44E-77E5A4CC13FE}" dt="2025-03-19T02:17:58.674" v="4290" actId="207"/>
          <ac:spMkLst>
            <pc:docMk/>
            <pc:sldMk cId="3926730738" sldId="354"/>
            <ac:spMk id="3" creationId="{DE8A9C01-9D0A-DDB4-C0E6-23BFFD9B0A39}"/>
          </ac:spMkLst>
        </pc:spChg>
        <pc:spChg chg="mod">
          <ac:chgData name="Shambhu Kumar" userId="74963117abc18628" providerId="LiveId" clId="{02645139-1A9E-4F52-A44E-77E5A4CC13FE}" dt="2025-02-11T01:22:41.954" v="2330" actId="207"/>
          <ac:spMkLst>
            <pc:docMk/>
            <pc:sldMk cId="3926730738" sldId="354"/>
            <ac:spMk id="5" creationId="{89724D67-794A-0538-6745-D28150CC63C5}"/>
          </ac:spMkLst>
        </pc:spChg>
      </pc:sldChg>
      <pc:sldChg chg="addSp modSp mod ord">
        <pc:chgData name="Shambhu Kumar" userId="74963117abc18628" providerId="LiveId" clId="{02645139-1A9E-4F52-A44E-77E5A4CC13FE}" dt="2025-03-15T10:48:01.135" v="4193" actId="207"/>
        <pc:sldMkLst>
          <pc:docMk/>
          <pc:sldMk cId="119265087" sldId="355"/>
        </pc:sldMkLst>
        <pc:spChg chg="mod">
          <ac:chgData name="Shambhu Kumar" userId="74963117abc18628" providerId="LiveId" clId="{02645139-1A9E-4F52-A44E-77E5A4CC13FE}" dt="2025-03-15T10:48:01.135" v="4193" actId="207"/>
          <ac:spMkLst>
            <pc:docMk/>
            <pc:sldMk cId="119265087" sldId="355"/>
            <ac:spMk id="3" creationId="{B90397EF-9932-1861-85FC-4A9BFF5A6ECE}"/>
          </ac:spMkLst>
        </pc:spChg>
        <pc:spChg chg="mod">
          <ac:chgData name="Shambhu Kumar" userId="74963117abc18628" providerId="LiveId" clId="{02645139-1A9E-4F52-A44E-77E5A4CC13FE}" dt="2025-02-11T01:24:47.343" v="2354" actId="207"/>
          <ac:spMkLst>
            <pc:docMk/>
            <pc:sldMk cId="119265087" sldId="355"/>
            <ac:spMk id="5" creationId="{72BDEF69-E262-B9AB-28A9-DEB5BF7FD939}"/>
          </ac:spMkLst>
        </pc:spChg>
        <pc:spChg chg="add mod">
          <ac:chgData name="Shambhu Kumar" userId="74963117abc18628" providerId="LiveId" clId="{02645139-1A9E-4F52-A44E-77E5A4CC13FE}" dt="2025-02-14T01:24:47.146" v="2996"/>
          <ac:spMkLst>
            <pc:docMk/>
            <pc:sldMk cId="119265087" sldId="355"/>
            <ac:spMk id="6" creationId="{9CCF6541-A75C-A80D-5D44-E714DF0B1A4A}"/>
          </ac:spMkLst>
        </pc:spChg>
      </pc:sldChg>
      <pc:sldChg chg="modSp mod">
        <pc:chgData name="Shambhu Kumar" userId="74963117abc18628" providerId="LiveId" clId="{02645139-1A9E-4F52-A44E-77E5A4CC13FE}" dt="2025-02-14T01:23:02.426" v="2973" actId="207"/>
        <pc:sldMkLst>
          <pc:docMk/>
          <pc:sldMk cId="704591594" sldId="356"/>
        </pc:sldMkLst>
        <pc:spChg chg="mod">
          <ac:chgData name="Shambhu Kumar" userId="74963117abc18628" providerId="LiveId" clId="{02645139-1A9E-4F52-A44E-77E5A4CC13FE}" dt="2025-02-14T01:23:02.426" v="2973" actId="207"/>
          <ac:spMkLst>
            <pc:docMk/>
            <pc:sldMk cId="704591594" sldId="356"/>
            <ac:spMk id="2" creationId="{521947FD-A82C-6E8C-9BAF-628A584C8059}"/>
          </ac:spMkLst>
        </pc:spChg>
        <pc:spChg chg="mod">
          <ac:chgData name="Shambhu Kumar" userId="74963117abc18628" providerId="LiveId" clId="{02645139-1A9E-4F52-A44E-77E5A4CC13FE}" dt="2025-02-14T01:22:58.420" v="2972" actId="113"/>
          <ac:spMkLst>
            <pc:docMk/>
            <pc:sldMk cId="704591594" sldId="356"/>
            <ac:spMk id="3" creationId="{5781C505-EF39-3E70-64FB-BD913003F880}"/>
          </ac:spMkLst>
        </pc:spChg>
        <pc:spChg chg="mod">
          <ac:chgData name="Shambhu Kumar" userId="74963117abc18628" providerId="LiveId" clId="{02645139-1A9E-4F52-A44E-77E5A4CC13FE}" dt="2025-02-11T01:23:27.750" v="2339" actId="207"/>
          <ac:spMkLst>
            <pc:docMk/>
            <pc:sldMk cId="704591594" sldId="356"/>
            <ac:spMk id="5" creationId="{5CD119CE-8108-C591-591B-9153BB9B79EB}"/>
          </ac:spMkLst>
        </pc:spChg>
      </pc:sldChg>
      <pc:sldChg chg="modSp mod">
        <pc:chgData name="Shambhu Kumar" userId="74963117abc18628" providerId="LiveId" clId="{02645139-1A9E-4F52-A44E-77E5A4CC13FE}" dt="2025-02-14T01:23:12.059" v="2975" actId="207"/>
        <pc:sldMkLst>
          <pc:docMk/>
          <pc:sldMk cId="2268473621" sldId="357"/>
        </pc:sldMkLst>
        <pc:spChg chg="mod">
          <ac:chgData name="Shambhu Kumar" userId="74963117abc18628" providerId="LiveId" clId="{02645139-1A9E-4F52-A44E-77E5A4CC13FE}" dt="2025-02-14T01:23:12.059" v="2975" actId="207"/>
          <ac:spMkLst>
            <pc:docMk/>
            <pc:sldMk cId="2268473621" sldId="357"/>
            <ac:spMk id="2" creationId="{068D943B-59A6-1FF4-BF95-51C33DC3ED01}"/>
          </ac:spMkLst>
        </pc:spChg>
        <pc:spChg chg="mod">
          <ac:chgData name="Shambhu Kumar" userId="74963117abc18628" providerId="LiveId" clId="{02645139-1A9E-4F52-A44E-77E5A4CC13FE}" dt="2025-02-14T01:23:07.176" v="2974" actId="113"/>
          <ac:spMkLst>
            <pc:docMk/>
            <pc:sldMk cId="2268473621" sldId="357"/>
            <ac:spMk id="3" creationId="{727AE7F2-413D-989D-D811-FD6E03E6895E}"/>
          </ac:spMkLst>
        </pc:spChg>
        <pc:spChg chg="mod">
          <ac:chgData name="Shambhu Kumar" userId="74963117abc18628" providerId="LiveId" clId="{02645139-1A9E-4F52-A44E-77E5A4CC13FE}" dt="2025-02-11T01:23:32.172" v="2340" actId="207"/>
          <ac:spMkLst>
            <pc:docMk/>
            <pc:sldMk cId="2268473621" sldId="357"/>
            <ac:spMk id="5" creationId="{E744F2B8-EDD6-2A03-6D59-680316EDD03B}"/>
          </ac:spMkLst>
        </pc:spChg>
      </pc:sldChg>
      <pc:sldChg chg="addSp modSp mod">
        <pc:chgData name="Shambhu Kumar" userId="74963117abc18628" providerId="LiveId" clId="{02645139-1A9E-4F52-A44E-77E5A4CC13FE}" dt="2025-02-14T01:23:34.296" v="2977" actId="113"/>
        <pc:sldMkLst>
          <pc:docMk/>
          <pc:sldMk cId="2856623686" sldId="358"/>
        </pc:sldMkLst>
        <pc:spChg chg="mod">
          <ac:chgData name="Shambhu Kumar" userId="74963117abc18628" providerId="LiveId" clId="{02645139-1A9E-4F52-A44E-77E5A4CC13FE}" dt="2025-02-14T01:23:34.296" v="2977" actId="113"/>
          <ac:spMkLst>
            <pc:docMk/>
            <pc:sldMk cId="2856623686" sldId="358"/>
            <ac:spMk id="3" creationId="{A4B21752-9DCE-8A0F-3E11-A1ED3963B90E}"/>
          </ac:spMkLst>
        </pc:spChg>
        <pc:spChg chg="mod">
          <ac:chgData name="Shambhu Kumar" userId="74963117abc18628" providerId="LiveId" clId="{02645139-1A9E-4F52-A44E-77E5A4CC13FE}" dt="2025-02-11T01:23:36.450" v="2341" actId="207"/>
          <ac:spMkLst>
            <pc:docMk/>
            <pc:sldMk cId="2856623686" sldId="358"/>
            <ac:spMk id="5" creationId="{D8394F01-A697-A404-3A4E-83C41A93FE85}"/>
          </ac:spMkLst>
        </pc:spChg>
        <pc:spChg chg="add mod">
          <ac:chgData name="Shambhu Kumar" userId="74963117abc18628" providerId="LiveId" clId="{02645139-1A9E-4F52-A44E-77E5A4CC13FE}" dt="2025-02-14T01:23:28.064" v="2976"/>
          <ac:spMkLst>
            <pc:docMk/>
            <pc:sldMk cId="2856623686" sldId="358"/>
            <ac:spMk id="6" creationId="{EA511339-2F53-88C0-185A-91D6D4AB1404}"/>
          </ac:spMkLst>
        </pc:spChg>
      </pc:sldChg>
      <pc:sldChg chg="addSp modSp mod">
        <pc:chgData name="Shambhu Kumar" userId="74963117abc18628" providerId="LiveId" clId="{02645139-1A9E-4F52-A44E-77E5A4CC13FE}" dt="2025-02-14T01:23:40.945" v="2979" actId="113"/>
        <pc:sldMkLst>
          <pc:docMk/>
          <pc:sldMk cId="3032345607" sldId="359"/>
        </pc:sldMkLst>
        <pc:spChg chg="mod">
          <ac:chgData name="Shambhu Kumar" userId="74963117abc18628" providerId="LiveId" clId="{02645139-1A9E-4F52-A44E-77E5A4CC13FE}" dt="2025-02-14T01:23:40.945" v="2979" actId="113"/>
          <ac:spMkLst>
            <pc:docMk/>
            <pc:sldMk cId="3032345607" sldId="359"/>
            <ac:spMk id="3" creationId="{85647EFD-6ACF-CE04-E645-288AD434333A}"/>
          </ac:spMkLst>
        </pc:spChg>
        <pc:spChg chg="mod">
          <ac:chgData name="Shambhu Kumar" userId="74963117abc18628" providerId="LiveId" clId="{02645139-1A9E-4F52-A44E-77E5A4CC13FE}" dt="2025-02-11T01:23:40.944" v="2342" actId="207"/>
          <ac:spMkLst>
            <pc:docMk/>
            <pc:sldMk cId="3032345607" sldId="359"/>
            <ac:spMk id="5" creationId="{B9C3D7A4-42B6-5174-0A1A-D6938B4CCD8D}"/>
          </ac:spMkLst>
        </pc:spChg>
        <pc:spChg chg="add mod">
          <ac:chgData name="Shambhu Kumar" userId="74963117abc18628" providerId="LiveId" clId="{02645139-1A9E-4F52-A44E-77E5A4CC13FE}" dt="2025-02-14T01:23:37.917" v="2978"/>
          <ac:spMkLst>
            <pc:docMk/>
            <pc:sldMk cId="3032345607" sldId="359"/>
            <ac:spMk id="6" creationId="{39D7FE3B-D594-9A18-A5FC-13EE2D17548C}"/>
          </ac:spMkLst>
        </pc:spChg>
      </pc:sldChg>
      <pc:sldChg chg="addSp modSp mod">
        <pc:chgData name="Shambhu Kumar" userId="74963117abc18628" providerId="LiveId" clId="{02645139-1A9E-4F52-A44E-77E5A4CC13FE}" dt="2025-02-14T01:23:48.387" v="2981" actId="113"/>
        <pc:sldMkLst>
          <pc:docMk/>
          <pc:sldMk cId="1630467150" sldId="360"/>
        </pc:sldMkLst>
        <pc:spChg chg="mod">
          <ac:chgData name="Shambhu Kumar" userId="74963117abc18628" providerId="LiveId" clId="{02645139-1A9E-4F52-A44E-77E5A4CC13FE}" dt="2025-02-14T01:23:48.387" v="2981" actId="113"/>
          <ac:spMkLst>
            <pc:docMk/>
            <pc:sldMk cId="1630467150" sldId="360"/>
            <ac:spMk id="3" creationId="{9DFDE5B5-CB91-CECF-5C2B-9AED32F48621}"/>
          </ac:spMkLst>
        </pc:spChg>
        <pc:spChg chg="mod">
          <ac:chgData name="Shambhu Kumar" userId="74963117abc18628" providerId="LiveId" clId="{02645139-1A9E-4F52-A44E-77E5A4CC13FE}" dt="2025-02-11T01:23:45.629" v="2343" actId="207"/>
          <ac:spMkLst>
            <pc:docMk/>
            <pc:sldMk cId="1630467150" sldId="360"/>
            <ac:spMk id="5" creationId="{2D103C3E-263F-6CB1-C445-DABD5A0EAB5C}"/>
          </ac:spMkLst>
        </pc:spChg>
        <pc:spChg chg="add mod">
          <ac:chgData name="Shambhu Kumar" userId="74963117abc18628" providerId="LiveId" clId="{02645139-1A9E-4F52-A44E-77E5A4CC13FE}" dt="2025-02-14T01:23:44.295" v="2980"/>
          <ac:spMkLst>
            <pc:docMk/>
            <pc:sldMk cId="1630467150" sldId="360"/>
            <ac:spMk id="6" creationId="{E03C9940-C476-C3DD-98BD-D3EC0416A4EB}"/>
          </ac:spMkLst>
        </pc:spChg>
      </pc:sldChg>
      <pc:sldChg chg="modSp add del mod">
        <pc:chgData name="Shambhu Kumar" userId="74963117abc18628" providerId="LiveId" clId="{02645139-1A9E-4F52-A44E-77E5A4CC13FE}" dt="2025-01-09T02:19:46.747" v="61" actId="2696"/>
        <pc:sldMkLst>
          <pc:docMk/>
          <pc:sldMk cId="1880881387" sldId="361"/>
        </pc:sldMkLst>
      </pc:sldChg>
      <pc:sldChg chg="modSp add mod">
        <pc:chgData name="Shambhu Kumar" userId="74963117abc18628" providerId="LiveId" clId="{02645139-1A9E-4F52-A44E-77E5A4CC13FE}" dt="2025-03-07T02:13:40.771" v="3482" actId="207"/>
        <pc:sldMkLst>
          <pc:docMk/>
          <pc:sldMk cId="1908512296" sldId="362"/>
        </pc:sldMkLst>
        <pc:spChg chg="mod">
          <ac:chgData name="Shambhu Kumar" userId="74963117abc18628" providerId="LiveId" clId="{02645139-1A9E-4F52-A44E-77E5A4CC13FE}" dt="2025-03-07T02:13:40.771" v="3482" actId="207"/>
          <ac:spMkLst>
            <pc:docMk/>
            <pc:sldMk cId="1908512296" sldId="362"/>
            <ac:spMk id="2" creationId="{386A5689-2803-AD75-CEFE-1BDADD2A162F}"/>
          </ac:spMkLst>
        </pc:spChg>
        <pc:spChg chg="mod">
          <ac:chgData name="Shambhu Kumar" userId="74963117abc18628" providerId="LiveId" clId="{02645139-1A9E-4F52-A44E-77E5A4CC13FE}" dt="2025-02-14T01:20:37.380" v="2949" actId="207"/>
          <ac:spMkLst>
            <pc:docMk/>
            <pc:sldMk cId="1908512296" sldId="362"/>
            <ac:spMk id="3" creationId="{B0458AD3-0639-29E9-F74F-21DCF19D318D}"/>
          </ac:spMkLst>
        </pc:spChg>
        <pc:spChg chg="mod">
          <ac:chgData name="Shambhu Kumar" userId="74963117abc18628" providerId="LiveId" clId="{02645139-1A9E-4F52-A44E-77E5A4CC13FE}" dt="2025-02-11T01:22:49.981" v="2331" actId="207"/>
          <ac:spMkLst>
            <pc:docMk/>
            <pc:sldMk cId="1908512296" sldId="362"/>
            <ac:spMk id="6" creationId="{38369A39-F566-95C8-95BA-551F2BE8E0B1}"/>
          </ac:spMkLst>
        </pc:spChg>
      </pc:sldChg>
      <pc:sldChg chg="modSp add del mod">
        <pc:chgData name="Shambhu Kumar" userId="74963117abc18628" providerId="LiveId" clId="{02645139-1A9E-4F52-A44E-77E5A4CC13FE}" dt="2025-02-09T12:35:01.318" v="1718" actId="2696"/>
        <pc:sldMkLst>
          <pc:docMk/>
          <pc:sldMk cId="2814516848" sldId="363"/>
        </pc:sldMkLst>
      </pc:sldChg>
      <pc:sldChg chg="modSp add del mod">
        <pc:chgData name="Shambhu Kumar" userId="74963117abc18628" providerId="LiveId" clId="{02645139-1A9E-4F52-A44E-77E5A4CC13FE}" dt="2025-02-09T08:59:15.986" v="515" actId="2696"/>
        <pc:sldMkLst>
          <pc:docMk/>
          <pc:sldMk cId="2210138658" sldId="364"/>
        </pc:sldMkLst>
      </pc:sldChg>
      <pc:sldChg chg="addSp modSp add mod">
        <pc:chgData name="Shambhu Kumar" userId="74963117abc18628" providerId="LiveId" clId="{02645139-1A9E-4F52-A44E-77E5A4CC13FE}" dt="2025-02-14T01:36:25.140" v="3155"/>
        <pc:sldMkLst>
          <pc:docMk/>
          <pc:sldMk cId="490133542" sldId="365"/>
        </pc:sldMkLst>
        <pc:spChg chg="mod">
          <ac:chgData name="Shambhu Kumar" userId="74963117abc18628" providerId="LiveId" clId="{02645139-1A9E-4F52-A44E-77E5A4CC13FE}" dt="2025-02-14T01:26:11.507" v="3007" actId="207"/>
          <ac:spMkLst>
            <pc:docMk/>
            <pc:sldMk cId="490133542" sldId="365"/>
            <ac:spMk id="3" creationId="{8F2FF52D-2E64-DFD5-85D2-4D6EC207A540}"/>
          </ac:spMkLst>
        </pc:spChg>
        <pc:spChg chg="mod">
          <ac:chgData name="Shambhu Kumar" userId="74963117abc18628" providerId="LiveId" clId="{02645139-1A9E-4F52-A44E-77E5A4CC13FE}" dt="2025-02-11T01:24:42.617" v="2353" actId="207"/>
          <ac:spMkLst>
            <pc:docMk/>
            <pc:sldMk cId="490133542" sldId="365"/>
            <ac:spMk id="6" creationId="{76F737C5-4DC4-CFC6-2884-4B1B1D19D703}"/>
          </ac:spMkLst>
        </pc:spChg>
        <pc:spChg chg="add mod">
          <ac:chgData name="Shambhu Kumar" userId="74963117abc18628" providerId="LiveId" clId="{02645139-1A9E-4F52-A44E-77E5A4CC13FE}" dt="2025-02-14T01:24:42.170" v="2995"/>
          <ac:spMkLst>
            <pc:docMk/>
            <pc:sldMk cId="490133542" sldId="365"/>
            <ac:spMk id="7" creationId="{AF0D70A6-2C87-4F48-E097-69F1F25E1716}"/>
          </ac:spMkLst>
        </pc:spChg>
        <pc:spChg chg="add mod">
          <ac:chgData name="Shambhu Kumar" userId="74963117abc18628" providerId="LiveId" clId="{02645139-1A9E-4F52-A44E-77E5A4CC13FE}" dt="2025-02-14T01:36:25.140" v="3155"/>
          <ac:spMkLst>
            <pc:docMk/>
            <pc:sldMk cId="490133542" sldId="365"/>
            <ac:spMk id="8" creationId="{CF397EF8-16D3-785C-041F-184B5DD692D0}"/>
          </ac:spMkLst>
        </pc:spChg>
      </pc:sldChg>
      <pc:sldChg chg="modSp add mod">
        <pc:chgData name="Shambhu Kumar" userId="74963117abc18628" providerId="LiveId" clId="{02645139-1A9E-4F52-A44E-77E5A4CC13FE}" dt="2025-02-14T01:22:52.489" v="2971" actId="207"/>
        <pc:sldMkLst>
          <pc:docMk/>
          <pc:sldMk cId="3005581031" sldId="366"/>
        </pc:sldMkLst>
        <pc:spChg chg="mod">
          <ac:chgData name="Shambhu Kumar" userId="74963117abc18628" providerId="LiveId" clId="{02645139-1A9E-4F52-A44E-77E5A4CC13FE}" dt="2025-02-14T01:22:52.489" v="2971" actId="207"/>
          <ac:spMkLst>
            <pc:docMk/>
            <pc:sldMk cId="3005581031" sldId="366"/>
            <ac:spMk id="2" creationId="{3EF1E5B7-B41A-2673-8C9A-8716AD47C231}"/>
          </ac:spMkLst>
        </pc:spChg>
        <pc:spChg chg="mod">
          <ac:chgData name="Shambhu Kumar" userId="74963117abc18628" providerId="LiveId" clId="{02645139-1A9E-4F52-A44E-77E5A4CC13FE}" dt="2025-02-14T01:22:46.238" v="2970" actId="207"/>
          <ac:spMkLst>
            <pc:docMk/>
            <pc:sldMk cId="3005581031" sldId="366"/>
            <ac:spMk id="3" creationId="{2C0A00B0-3D8B-224D-71C9-A2B50D96E9DA}"/>
          </ac:spMkLst>
        </pc:spChg>
        <pc:spChg chg="mod">
          <ac:chgData name="Shambhu Kumar" userId="74963117abc18628" providerId="LiveId" clId="{02645139-1A9E-4F52-A44E-77E5A4CC13FE}" dt="2025-02-11T01:23:24.241" v="2338" actId="207"/>
          <ac:spMkLst>
            <pc:docMk/>
            <pc:sldMk cId="3005581031" sldId="366"/>
            <ac:spMk id="6" creationId="{536A7598-193F-F036-6EF8-B0E826CE7DA2}"/>
          </ac:spMkLst>
        </pc:spChg>
      </pc:sldChg>
      <pc:sldChg chg="addSp modSp add mod setBg">
        <pc:chgData name="Shambhu Kumar" userId="74963117abc18628" providerId="LiveId" clId="{02645139-1A9E-4F52-A44E-77E5A4CC13FE}" dt="2025-02-14T01:17:40.076" v="2915"/>
        <pc:sldMkLst>
          <pc:docMk/>
          <pc:sldMk cId="885029252" sldId="367"/>
        </pc:sldMkLst>
        <pc:spChg chg="mod">
          <ac:chgData name="Shambhu Kumar" userId="74963117abc18628" providerId="LiveId" clId="{02645139-1A9E-4F52-A44E-77E5A4CC13FE}" dt="2025-02-11T01:31:34.589" v="2408" actId="207"/>
          <ac:spMkLst>
            <pc:docMk/>
            <pc:sldMk cId="885029252" sldId="367"/>
            <ac:spMk id="2" creationId="{A7E3EA79-046E-5CBF-3CFA-2CD72AAAF68B}"/>
          </ac:spMkLst>
        </pc:spChg>
        <pc:spChg chg="mod">
          <ac:chgData name="Shambhu Kumar" userId="74963117abc18628" providerId="LiveId" clId="{02645139-1A9E-4F52-A44E-77E5A4CC13FE}" dt="2025-02-11T01:31:47.256" v="2412" actId="113"/>
          <ac:spMkLst>
            <pc:docMk/>
            <pc:sldMk cId="885029252" sldId="367"/>
            <ac:spMk id="3" creationId="{11D2C906-2CBB-2588-E25A-3B06026D32FE}"/>
          </ac:spMkLst>
        </pc:spChg>
        <pc:spChg chg="mod">
          <ac:chgData name="Shambhu Kumar" userId="74963117abc18628" providerId="LiveId" clId="{02645139-1A9E-4F52-A44E-77E5A4CC13FE}" dt="2025-02-10T14:57:12.031" v="2296" actId="207"/>
          <ac:spMkLst>
            <pc:docMk/>
            <pc:sldMk cId="885029252" sldId="367"/>
            <ac:spMk id="5" creationId="{B4E727A1-4E01-98DC-E257-1ECA4793D36A}"/>
          </ac:spMkLst>
        </pc:spChg>
        <pc:spChg chg="add mod">
          <ac:chgData name="Shambhu Kumar" userId="74963117abc18628" providerId="LiveId" clId="{02645139-1A9E-4F52-A44E-77E5A4CC13FE}" dt="2025-02-11T01:42:54.461" v="2524" actId="1076"/>
          <ac:spMkLst>
            <pc:docMk/>
            <pc:sldMk cId="885029252" sldId="367"/>
            <ac:spMk id="8" creationId="{CC4BA165-98E1-860C-6429-FBEFB6D68161}"/>
          </ac:spMkLst>
        </pc:spChg>
        <pc:graphicFrameChg chg="add mod modGraphic">
          <ac:chgData name="Shambhu Kumar" userId="74963117abc18628" providerId="LiveId" clId="{02645139-1A9E-4F52-A44E-77E5A4CC13FE}" dt="2025-02-09T11:47:02.174" v="769" actId="1076"/>
          <ac:graphicFrameMkLst>
            <pc:docMk/>
            <pc:sldMk cId="885029252" sldId="367"/>
            <ac:graphicFrameMk id="6" creationId="{74E33D65-1FE4-3834-F8AA-731A49C0D222}"/>
          </ac:graphicFrameMkLst>
        </pc:graphicFrameChg>
        <pc:graphicFrameChg chg="add mod modGraphic">
          <ac:chgData name="Shambhu Kumar" userId="74963117abc18628" providerId="LiveId" clId="{02645139-1A9E-4F52-A44E-77E5A4CC13FE}" dt="2025-02-09T11:47:23.512" v="783" actId="20577"/>
          <ac:graphicFrameMkLst>
            <pc:docMk/>
            <pc:sldMk cId="885029252" sldId="367"/>
            <ac:graphicFrameMk id="7" creationId="{D0A5590F-27E2-1B3A-256F-106C2BD6BF01}"/>
          </ac:graphicFrameMkLst>
        </pc:graphicFrameChg>
      </pc:sldChg>
      <pc:sldChg chg="modSp add del mod">
        <pc:chgData name="Shambhu Kumar" userId="74963117abc18628" providerId="LiveId" clId="{02645139-1A9E-4F52-A44E-77E5A4CC13FE}" dt="2025-02-14T01:15:13.435" v="2890" actId="2696"/>
        <pc:sldMkLst>
          <pc:docMk/>
          <pc:sldMk cId="1019345104" sldId="368"/>
        </pc:sldMkLst>
      </pc:sldChg>
      <pc:sldChg chg="modSp add del mod">
        <pc:chgData name="Shambhu Kumar" userId="74963117abc18628" providerId="LiveId" clId="{02645139-1A9E-4F52-A44E-77E5A4CC13FE}" dt="2025-02-12T01:52:15.460" v="2689" actId="2696"/>
        <pc:sldMkLst>
          <pc:docMk/>
          <pc:sldMk cId="3022373227" sldId="369"/>
        </pc:sldMkLst>
      </pc:sldChg>
      <pc:sldChg chg="modSp add del mod ord setBg">
        <pc:chgData name="Shambhu Kumar" userId="74963117abc18628" providerId="LiveId" clId="{02645139-1A9E-4F52-A44E-77E5A4CC13FE}" dt="2025-03-19T01:36:06.156" v="4229" actId="2696"/>
        <pc:sldMkLst>
          <pc:docMk/>
          <pc:sldMk cId="2445601451" sldId="370"/>
        </pc:sldMkLst>
      </pc:sldChg>
      <pc:sldChg chg="modSp add del mod setBg">
        <pc:chgData name="Shambhu Kumar" userId="74963117abc18628" providerId="LiveId" clId="{02645139-1A9E-4F52-A44E-77E5A4CC13FE}" dt="2025-03-19T01:32:16.127" v="4211" actId="2696"/>
        <pc:sldMkLst>
          <pc:docMk/>
          <pc:sldMk cId="3034177738" sldId="371"/>
        </pc:sldMkLst>
      </pc:sldChg>
      <pc:sldChg chg="modSp add mod ord setBg">
        <pc:chgData name="Shambhu Kumar" userId="74963117abc18628" providerId="LiveId" clId="{02645139-1A9E-4F52-A44E-77E5A4CC13FE}" dt="2025-03-19T02:08:03.749" v="4271" actId="1076"/>
        <pc:sldMkLst>
          <pc:docMk/>
          <pc:sldMk cId="522726468" sldId="372"/>
        </pc:sldMkLst>
        <pc:spChg chg="mod">
          <ac:chgData name="Shambhu Kumar" userId="74963117abc18628" providerId="LiveId" clId="{02645139-1A9E-4F52-A44E-77E5A4CC13FE}" dt="2025-02-13T16:32:10.244" v="2844" actId="207"/>
          <ac:spMkLst>
            <pc:docMk/>
            <pc:sldMk cId="522726468" sldId="372"/>
            <ac:spMk id="2" creationId="{CB3B4AD5-97BC-54A8-5A6B-92FC54B0756D}"/>
          </ac:spMkLst>
        </pc:spChg>
        <pc:spChg chg="mod">
          <ac:chgData name="Shambhu Kumar" userId="74963117abc18628" providerId="LiveId" clId="{02645139-1A9E-4F52-A44E-77E5A4CC13FE}" dt="2025-02-13T16:32:28.884" v="2847" actId="113"/>
          <ac:spMkLst>
            <pc:docMk/>
            <pc:sldMk cId="522726468" sldId="372"/>
            <ac:spMk id="3" creationId="{8FE1E6F9-E0FE-4860-440C-9E85B0B98C5D}"/>
          </ac:spMkLst>
        </pc:spChg>
        <pc:spChg chg="mod">
          <ac:chgData name="Shambhu Kumar" userId="74963117abc18628" providerId="LiveId" clId="{02645139-1A9E-4F52-A44E-77E5A4CC13FE}" dt="2025-03-19T02:08:03.749" v="4271" actId="1076"/>
          <ac:spMkLst>
            <pc:docMk/>
            <pc:sldMk cId="522726468" sldId="372"/>
            <ac:spMk id="5" creationId="{BC7B6D4C-393F-4ED0-5A4B-BCFC184943DF}"/>
          </ac:spMkLst>
        </pc:spChg>
      </pc:sldChg>
      <pc:sldChg chg="modSp add mod ord setBg">
        <pc:chgData name="Shambhu Kumar" userId="74963117abc18628" providerId="LiveId" clId="{02645139-1A9E-4F52-A44E-77E5A4CC13FE}" dt="2025-03-19T02:08:21.485" v="4275" actId="1076"/>
        <pc:sldMkLst>
          <pc:docMk/>
          <pc:sldMk cId="374764282" sldId="373"/>
        </pc:sldMkLst>
        <pc:spChg chg="mod">
          <ac:chgData name="Shambhu Kumar" userId="74963117abc18628" providerId="LiveId" clId="{02645139-1A9E-4F52-A44E-77E5A4CC13FE}" dt="2025-02-13T16:32:44.888" v="2850" actId="207"/>
          <ac:spMkLst>
            <pc:docMk/>
            <pc:sldMk cId="374764282" sldId="373"/>
            <ac:spMk id="2" creationId="{5DFB35F7-C4AD-3009-0718-2E482747569A}"/>
          </ac:spMkLst>
        </pc:spChg>
        <pc:spChg chg="mod">
          <ac:chgData name="Shambhu Kumar" userId="74963117abc18628" providerId="LiveId" clId="{02645139-1A9E-4F52-A44E-77E5A4CC13FE}" dt="2025-02-13T16:32:40.579" v="2849" actId="113"/>
          <ac:spMkLst>
            <pc:docMk/>
            <pc:sldMk cId="374764282" sldId="373"/>
            <ac:spMk id="3" creationId="{13F47254-6F83-2039-9BE1-8C3FFC5E98D3}"/>
          </ac:spMkLst>
        </pc:spChg>
        <pc:spChg chg="mod">
          <ac:chgData name="Shambhu Kumar" userId="74963117abc18628" providerId="LiveId" clId="{02645139-1A9E-4F52-A44E-77E5A4CC13FE}" dt="2025-03-19T02:08:21.485" v="4275" actId="1076"/>
          <ac:spMkLst>
            <pc:docMk/>
            <pc:sldMk cId="374764282" sldId="373"/>
            <ac:spMk id="5" creationId="{07AFADCB-90C3-090B-5265-F33C0E65DD01}"/>
          </ac:spMkLst>
        </pc:spChg>
      </pc:sldChg>
      <pc:sldChg chg="addSp modSp add mod ord setBg">
        <pc:chgData name="Shambhu Kumar" userId="74963117abc18628" providerId="LiveId" clId="{02645139-1A9E-4F52-A44E-77E5A4CC13FE}" dt="2025-03-19T02:08:32.125" v="4277" actId="14100"/>
        <pc:sldMkLst>
          <pc:docMk/>
          <pc:sldMk cId="2389248002" sldId="374"/>
        </pc:sldMkLst>
        <pc:spChg chg="mod">
          <ac:chgData name="Shambhu Kumar" userId="74963117abc18628" providerId="LiveId" clId="{02645139-1A9E-4F52-A44E-77E5A4CC13FE}" dt="2025-02-13T16:38:08.534" v="2856" actId="207"/>
          <ac:spMkLst>
            <pc:docMk/>
            <pc:sldMk cId="2389248002" sldId="374"/>
            <ac:spMk id="2" creationId="{7FD71252-6A75-F549-D419-A8111CDA25FF}"/>
          </ac:spMkLst>
        </pc:spChg>
        <pc:spChg chg="mod">
          <ac:chgData name="Shambhu Kumar" userId="74963117abc18628" providerId="LiveId" clId="{02645139-1A9E-4F52-A44E-77E5A4CC13FE}" dt="2025-02-13T16:37:44.082" v="2853" actId="113"/>
          <ac:spMkLst>
            <pc:docMk/>
            <pc:sldMk cId="2389248002" sldId="374"/>
            <ac:spMk id="3" creationId="{3350163D-B229-D3BA-6C6E-88031F82B282}"/>
          </ac:spMkLst>
        </pc:spChg>
        <pc:spChg chg="mod">
          <ac:chgData name="Shambhu Kumar" userId="74963117abc18628" providerId="LiveId" clId="{02645139-1A9E-4F52-A44E-77E5A4CC13FE}" dt="2025-03-19T02:08:32.125" v="4277" actId="14100"/>
          <ac:spMkLst>
            <pc:docMk/>
            <pc:sldMk cId="2389248002" sldId="374"/>
            <ac:spMk id="5" creationId="{DB304C40-A849-7633-4EAA-662E411F5757}"/>
          </ac:spMkLst>
        </pc:spChg>
        <pc:spChg chg="add mod">
          <ac:chgData name="Shambhu Kumar" userId="74963117abc18628" providerId="LiveId" clId="{02645139-1A9E-4F52-A44E-77E5A4CC13FE}" dt="2025-02-14T01:27:39.508" v="3022"/>
          <ac:spMkLst>
            <pc:docMk/>
            <pc:sldMk cId="2389248002" sldId="374"/>
            <ac:spMk id="6" creationId="{0E85D4A0-002E-39EF-D22A-84FD14F0CBD8}"/>
          </ac:spMkLst>
        </pc:spChg>
      </pc:sldChg>
      <pc:sldChg chg="modSp add del mod">
        <pc:chgData name="Shambhu Kumar" userId="74963117abc18628" providerId="LiveId" clId="{02645139-1A9E-4F52-A44E-77E5A4CC13FE}" dt="2025-02-14T01:11:57.016" v="2872" actId="2696"/>
        <pc:sldMkLst>
          <pc:docMk/>
          <pc:sldMk cId="886926772" sldId="375"/>
        </pc:sldMkLst>
      </pc:sldChg>
      <pc:sldChg chg="modSp add del mod ord setBg">
        <pc:chgData name="Shambhu Kumar" userId="74963117abc18628" providerId="LiveId" clId="{02645139-1A9E-4F52-A44E-77E5A4CC13FE}" dt="2025-03-19T01:49:52.294" v="4264" actId="2696"/>
        <pc:sldMkLst>
          <pc:docMk/>
          <pc:sldMk cId="3968685061" sldId="376"/>
        </pc:sldMkLst>
      </pc:sldChg>
      <pc:sldChg chg="modSp add del mod">
        <pc:chgData name="Shambhu Kumar" userId="74963117abc18628" providerId="LiveId" clId="{02645139-1A9E-4F52-A44E-77E5A4CC13FE}" dt="2025-02-14T01:13:50.663" v="2879" actId="2696"/>
        <pc:sldMkLst>
          <pc:docMk/>
          <pc:sldMk cId="2748029820" sldId="377"/>
        </pc:sldMkLst>
      </pc:sldChg>
      <pc:sldChg chg="modSp add del mod">
        <pc:chgData name="Shambhu Kumar" userId="74963117abc18628" providerId="LiveId" clId="{02645139-1A9E-4F52-A44E-77E5A4CC13FE}" dt="2025-02-14T01:14:18.180" v="2885" actId="2696"/>
        <pc:sldMkLst>
          <pc:docMk/>
          <pc:sldMk cId="3422647213" sldId="378"/>
        </pc:sldMkLst>
      </pc:sldChg>
      <pc:sldChg chg="modSp add mod">
        <pc:chgData name="Shambhu Kumar" userId="74963117abc18628" providerId="LiveId" clId="{02645139-1A9E-4F52-A44E-77E5A4CC13FE}" dt="2025-02-14T01:19:06.860" v="2931" actId="207"/>
        <pc:sldMkLst>
          <pc:docMk/>
          <pc:sldMk cId="3411291023" sldId="379"/>
        </pc:sldMkLst>
        <pc:spChg chg="mod">
          <ac:chgData name="Shambhu Kumar" userId="74963117abc18628" providerId="LiveId" clId="{02645139-1A9E-4F52-A44E-77E5A4CC13FE}" dt="2025-02-14T01:19:06.860" v="2931" actId="207"/>
          <ac:spMkLst>
            <pc:docMk/>
            <pc:sldMk cId="3411291023" sldId="379"/>
            <ac:spMk id="2" creationId="{4E61059E-3BAD-30A2-29FF-1D485008E540}"/>
          </ac:spMkLst>
        </pc:spChg>
        <pc:spChg chg="mod">
          <ac:chgData name="Shambhu Kumar" userId="74963117abc18628" providerId="LiveId" clId="{02645139-1A9E-4F52-A44E-77E5A4CC13FE}" dt="2025-02-14T01:19:02.250" v="2930" actId="113"/>
          <ac:spMkLst>
            <pc:docMk/>
            <pc:sldMk cId="3411291023" sldId="379"/>
            <ac:spMk id="3" creationId="{5CFB723D-5980-D65C-1412-29F089D91500}"/>
          </ac:spMkLst>
        </pc:spChg>
        <pc:spChg chg="mod">
          <ac:chgData name="Shambhu Kumar" userId="74963117abc18628" providerId="LiveId" clId="{02645139-1A9E-4F52-A44E-77E5A4CC13FE}" dt="2025-02-11T01:22:04.413" v="2324" actId="207"/>
          <ac:spMkLst>
            <pc:docMk/>
            <pc:sldMk cId="3411291023" sldId="379"/>
            <ac:spMk id="6" creationId="{7D5FF175-BEA4-1EE4-3538-53DF6963B920}"/>
          </ac:spMkLst>
        </pc:spChg>
      </pc:sldChg>
      <pc:sldChg chg="modSp add mod">
        <pc:chgData name="Shambhu Kumar" userId="74963117abc18628" providerId="LiveId" clId="{02645139-1A9E-4F52-A44E-77E5A4CC13FE}" dt="2025-02-14T01:19:37.889" v="2937" actId="207"/>
        <pc:sldMkLst>
          <pc:docMk/>
          <pc:sldMk cId="3867256872" sldId="380"/>
        </pc:sldMkLst>
        <pc:spChg chg="mod">
          <ac:chgData name="Shambhu Kumar" userId="74963117abc18628" providerId="LiveId" clId="{02645139-1A9E-4F52-A44E-77E5A4CC13FE}" dt="2025-02-14T01:19:37.889" v="2937" actId="207"/>
          <ac:spMkLst>
            <pc:docMk/>
            <pc:sldMk cId="3867256872" sldId="380"/>
            <ac:spMk id="2" creationId="{531652F3-4790-5D5C-0523-72B406B2E4FD}"/>
          </ac:spMkLst>
        </pc:spChg>
        <pc:spChg chg="mod">
          <ac:chgData name="Shambhu Kumar" userId="74963117abc18628" providerId="LiveId" clId="{02645139-1A9E-4F52-A44E-77E5A4CC13FE}" dt="2025-02-14T01:19:33.668" v="2936" actId="113"/>
          <ac:spMkLst>
            <pc:docMk/>
            <pc:sldMk cId="3867256872" sldId="380"/>
            <ac:spMk id="3" creationId="{8831E3A2-9D28-8C04-6BDA-D8FEC6A0E39D}"/>
          </ac:spMkLst>
        </pc:spChg>
        <pc:spChg chg="mod">
          <ac:chgData name="Shambhu Kumar" userId="74963117abc18628" providerId="LiveId" clId="{02645139-1A9E-4F52-A44E-77E5A4CC13FE}" dt="2025-02-11T01:22:15.594" v="2326" actId="207"/>
          <ac:spMkLst>
            <pc:docMk/>
            <pc:sldMk cId="3867256872" sldId="380"/>
            <ac:spMk id="6" creationId="{D661B2E8-3C1E-6E69-7A76-A46AB150B336}"/>
          </ac:spMkLst>
        </pc:spChg>
      </pc:sldChg>
      <pc:sldChg chg="modSp add mod">
        <pc:chgData name="Shambhu Kumar" userId="74963117abc18628" providerId="LiveId" clId="{02645139-1A9E-4F52-A44E-77E5A4CC13FE}" dt="2025-02-14T01:19:50.295" v="2940" actId="207"/>
        <pc:sldMkLst>
          <pc:docMk/>
          <pc:sldMk cId="1355576866" sldId="381"/>
        </pc:sldMkLst>
        <pc:spChg chg="mod">
          <ac:chgData name="Shambhu Kumar" userId="74963117abc18628" providerId="LiveId" clId="{02645139-1A9E-4F52-A44E-77E5A4CC13FE}" dt="2025-02-14T01:19:50.295" v="2940" actId="207"/>
          <ac:spMkLst>
            <pc:docMk/>
            <pc:sldMk cId="1355576866" sldId="381"/>
            <ac:spMk id="2" creationId="{351EADC9-E83B-8F59-F46D-16F84BFB0353}"/>
          </ac:spMkLst>
        </pc:spChg>
        <pc:spChg chg="mod">
          <ac:chgData name="Shambhu Kumar" userId="74963117abc18628" providerId="LiveId" clId="{02645139-1A9E-4F52-A44E-77E5A4CC13FE}" dt="2025-02-14T01:19:45.794" v="2939" actId="113"/>
          <ac:spMkLst>
            <pc:docMk/>
            <pc:sldMk cId="1355576866" sldId="381"/>
            <ac:spMk id="3" creationId="{DA338EEF-3399-50A5-A6FF-947583E6B792}"/>
          </ac:spMkLst>
        </pc:spChg>
        <pc:spChg chg="mod">
          <ac:chgData name="Shambhu Kumar" userId="74963117abc18628" providerId="LiveId" clId="{02645139-1A9E-4F52-A44E-77E5A4CC13FE}" dt="2025-02-11T01:22:26.341" v="2327" actId="207"/>
          <ac:spMkLst>
            <pc:docMk/>
            <pc:sldMk cId="1355576866" sldId="381"/>
            <ac:spMk id="6" creationId="{398D6222-5693-6238-A0DB-93FD73F4F274}"/>
          </ac:spMkLst>
        </pc:spChg>
      </pc:sldChg>
      <pc:sldChg chg="addSp modSp add del mod setBg">
        <pc:chgData name="Shambhu Kumar" userId="74963117abc18628" providerId="LiveId" clId="{02645139-1A9E-4F52-A44E-77E5A4CC13FE}" dt="2025-03-19T02:15:09.936" v="4285" actId="2696"/>
        <pc:sldMkLst>
          <pc:docMk/>
          <pc:sldMk cId="319778407" sldId="382"/>
        </pc:sldMkLst>
      </pc:sldChg>
      <pc:sldChg chg="addSp modSp add mod">
        <pc:chgData name="Shambhu Kumar" userId="74963117abc18628" providerId="LiveId" clId="{02645139-1A9E-4F52-A44E-77E5A4CC13FE}" dt="2025-02-14T01:29:02.266" v="3034"/>
        <pc:sldMkLst>
          <pc:docMk/>
          <pc:sldMk cId="1275066502" sldId="383"/>
        </pc:sldMkLst>
        <pc:spChg chg="mod">
          <ac:chgData name="Shambhu Kumar" userId="74963117abc18628" providerId="LiveId" clId="{02645139-1A9E-4F52-A44E-77E5A4CC13FE}" dt="2025-02-14T01:18:11.573" v="2922" actId="207"/>
          <ac:spMkLst>
            <pc:docMk/>
            <pc:sldMk cId="1275066502" sldId="383"/>
            <ac:spMk id="2" creationId="{25C488DC-A9E6-93FB-B43D-0044566A861A}"/>
          </ac:spMkLst>
        </pc:spChg>
        <pc:spChg chg="mod">
          <ac:chgData name="Shambhu Kumar" userId="74963117abc18628" providerId="LiveId" clId="{02645139-1A9E-4F52-A44E-77E5A4CC13FE}" dt="2025-02-14T01:18:06.806" v="2921" actId="113"/>
          <ac:spMkLst>
            <pc:docMk/>
            <pc:sldMk cId="1275066502" sldId="383"/>
            <ac:spMk id="3" creationId="{0AEAABA3-BE02-3446-46A7-631F821E6261}"/>
          </ac:spMkLst>
        </pc:spChg>
        <pc:spChg chg="mod">
          <ac:chgData name="Shambhu Kumar" userId="74963117abc18628" providerId="LiveId" clId="{02645139-1A9E-4F52-A44E-77E5A4CC13FE}" dt="2025-02-10T15:03:27.842" v="2321" actId="207"/>
          <ac:spMkLst>
            <pc:docMk/>
            <pc:sldMk cId="1275066502" sldId="383"/>
            <ac:spMk id="5" creationId="{3D100BC2-05D9-98A4-CE29-6BADB9ED2371}"/>
          </ac:spMkLst>
        </pc:spChg>
        <pc:spChg chg="add mod">
          <ac:chgData name="Shambhu Kumar" userId="74963117abc18628" providerId="LiveId" clId="{02645139-1A9E-4F52-A44E-77E5A4CC13FE}" dt="2025-02-14T01:29:02.266" v="3034"/>
          <ac:spMkLst>
            <pc:docMk/>
            <pc:sldMk cId="1275066502" sldId="383"/>
            <ac:spMk id="6" creationId="{E435F0E6-9B10-5738-4AE6-2AACAF99BF39}"/>
          </ac:spMkLst>
        </pc:spChg>
      </pc:sldChg>
      <pc:sldChg chg="add del">
        <pc:chgData name="Shambhu Kumar" userId="74963117abc18628" providerId="LiveId" clId="{02645139-1A9E-4F52-A44E-77E5A4CC13FE}" dt="2025-02-10T14:47:20.450" v="2266" actId="2696"/>
        <pc:sldMkLst>
          <pc:docMk/>
          <pc:sldMk cId="16939120" sldId="384"/>
        </pc:sldMkLst>
      </pc:sldChg>
      <pc:sldChg chg="delSp modSp add mod setBg">
        <pc:chgData name="Shambhu Kumar" userId="74963117abc18628" providerId="LiveId" clId="{02645139-1A9E-4F52-A44E-77E5A4CC13FE}" dt="2025-02-14T01:17:40.076" v="2915"/>
        <pc:sldMkLst>
          <pc:docMk/>
          <pc:sldMk cId="356104131" sldId="384"/>
        </pc:sldMkLst>
        <pc:spChg chg="mod">
          <ac:chgData name="Shambhu Kumar" userId="74963117abc18628" providerId="LiveId" clId="{02645139-1A9E-4F52-A44E-77E5A4CC13FE}" dt="2025-02-12T01:50:11.799" v="2685" actId="20577"/>
          <ac:spMkLst>
            <pc:docMk/>
            <pc:sldMk cId="356104131" sldId="384"/>
            <ac:spMk id="3" creationId="{7D21BBD6-1E51-1298-8CEF-725EE05032E9}"/>
          </ac:spMkLst>
        </pc:spChg>
        <pc:spChg chg="mod">
          <ac:chgData name="Shambhu Kumar" userId="74963117abc18628" providerId="LiveId" clId="{02645139-1A9E-4F52-A44E-77E5A4CC13FE}" dt="2025-02-11T10:18:42.894" v="2636" actId="1076"/>
          <ac:spMkLst>
            <pc:docMk/>
            <pc:sldMk cId="356104131" sldId="384"/>
            <ac:spMk id="8" creationId="{2FFACDA8-B3DD-7D6E-D52A-A295CB1388E4}"/>
          </ac:spMkLst>
        </pc:spChg>
        <pc:graphicFrameChg chg="mod modGraphic">
          <ac:chgData name="Shambhu Kumar" userId="74963117abc18628" providerId="LiveId" clId="{02645139-1A9E-4F52-A44E-77E5A4CC13FE}" dt="2025-02-11T10:18:36.054" v="2634" actId="1076"/>
          <ac:graphicFrameMkLst>
            <pc:docMk/>
            <pc:sldMk cId="356104131" sldId="384"/>
            <ac:graphicFrameMk id="6" creationId="{3ED41EB4-5BCE-E898-4EEC-7FD1D04049C5}"/>
          </ac:graphicFrameMkLst>
        </pc:graphicFrameChg>
      </pc:sldChg>
      <pc:sldChg chg="modSp add mod ord setBg">
        <pc:chgData name="Shambhu Kumar" userId="74963117abc18628" providerId="LiveId" clId="{02645139-1A9E-4F52-A44E-77E5A4CC13FE}" dt="2025-03-15T03:32:11.769" v="3584" actId="403"/>
        <pc:sldMkLst>
          <pc:docMk/>
          <pc:sldMk cId="3783912697" sldId="385"/>
        </pc:sldMkLst>
        <pc:spChg chg="mod">
          <ac:chgData name="Shambhu Kumar" userId="74963117abc18628" providerId="LiveId" clId="{02645139-1A9E-4F52-A44E-77E5A4CC13FE}" dt="2025-02-13T00:53:58.939" v="2759" actId="20577"/>
          <ac:spMkLst>
            <pc:docMk/>
            <pc:sldMk cId="3783912697" sldId="385"/>
            <ac:spMk id="3" creationId="{A7405097-9683-EB99-4333-D1E9A53C7CB1}"/>
          </ac:spMkLst>
        </pc:spChg>
        <pc:spChg chg="mod">
          <ac:chgData name="Shambhu Kumar" userId="74963117abc18628" providerId="LiveId" clId="{02645139-1A9E-4F52-A44E-77E5A4CC13FE}" dt="2025-03-15T03:32:11.769" v="3584" actId="403"/>
          <ac:spMkLst>
            <pc:docMk/>
            <pc:sldMk cId="3783912697" sldId="385"/>
            <ac:spMk id="4" creationId="{39CBA777-501F-3E6E-A844-6655C85BD233}"/>
          </ac:spMkLst>
        </pc:spChg>
        <pc:spChg chg="mod">
          <ac:chgData name="Shambhu Kumar" userId="74963117abc18628" providerId="LiveId" clId="{02645139-1A9E-4F52-A44E-77E5A4CC13FE}" dt="2025-03-15T03:31:46.421" v="3582" actId="404"/>
          <ac:spMkLst>
            <pc:docMk/>
            <pc:sldMk cId="3783912697" sldId="385"/>
            <ac:spMk id="6" creationId="{A5B7678D-F087-2698-56ED-23D3AA26F166}"/>
          </ac:spMkLst>
        </pc:spChg>
        <pc:graphicFrameChg chg="modGraphic">
          <ac:chgData name="Shambhu Kumar" userId="74963117abc18628" providerId="LiveId" clId="{02645139-1A9E-4F52-A44E-77E5A4CC13FE}" dt="2025-02-13T00:54:45.577" v="2776" actId="207"/>
          <ac:graphicFrameMkLst>
            <pc:docMk/>
            <pc:sldMk cId="3783912697" sldId="385"/>
            <ac:graphicFrameMk id="7" creationId="{38658A9C-8EFD-78CF-A71C-B9E632AD3BC2}"/>
          </ac:graphicFrameMkLst>
        </pc:graphicFrameChg>
        <pc:graphicFrameChg chg="modGraphic">
          <ac:chgData name="Shambhu Kumar" userId="74963117abc18628" providerId="LiveId" clId="{02645139-1A9E-4F52-A44E-77E5A4CC13FE}" dt="2025-03-15T03:31:06.474" v="3567" actId="20577"/>
          <ac:graphicFrameMkLst>
            <pc:docMk/>
            <pc:sldMk cId="3783912697" sldId="385"/>
            <ac:graphicFrameMk id="8" creationId="{288F3979-5841-5B68-824A-3FC0F7F9544F}"/>
          </ac:graphicFrameMkLst>
        </pc:graphicFrameChg>
      </pc:sldChg>
      <pc:sldChg chg="addSp modSp add del mod ord setBg">
        <pc:chgData name="Shambhu Kumar" userId="74963117abc18628" providerId="LiveId" clId="{02645139-1A9E-4F52-A44E-77E5A4CC13FE}" dt="2025-03-19T02:14:04.371" v="4284" actId="2696"/>
        <pc:sldMkLst>
          <pc:docMk/>
          <pc:sldMk cId="4075475931" sldId="386"/>
        </pc:sldMkLst>
      </pc:sldChg>
      <pc:sldChg chg="modSp add mod ord setBg">
        <pc:chgData name="Shambhu Kumar" userId="74963117abc18628" providerId="LiveId" clId="{02645139-1A9E-4F52-A44E-77E5A4CC13FE}" dt="2025-03-19T02:07:13.365" v="4266"/>
        <pc:sldMkLst>
          <pc:docMk/>
          <pc:sldMk cId="1402535619" sldId="387"/>
        </pc:sldMkLst>
        <pc:spChg chg="mod">
          <ac:chgData name="Shambhu Kumar" userId="74963117abc18628" providerId="LiveId" clId="{02645139-1A9E-4F52-A44E-77E5A4CC13FE}" dt="2025-02-14T01:11:50.851" v="2871" actId="113"/>
          <ac:spMkLst>
            <pc:docMk/>
            <pc:sldMk cId="1402535619" sldId="387"/>
            <ac:spMk id="3" creationId="{3FFAEF18-9931-DEA2-70E1-58C1A3E56F5B}"/>
          </ac:spMkLst>
        </pc:spChg>
      </pc:sldChg>
      <pc:sldChg chg="add del">
        <pc:chgData name="Shambhu Kumar" userId="74963117abc18628" providerId="LiveId" clId="{02645139-1A9E-4F52-A44E-77E5A4CC13FE}" dt="2025-02-14T01:13:37.890" v="2878" actId="2696"/>
        <pc:sldMkLst>
          <pc:docMk/>
          <pc:sldMk cId="2914357993" sldId="388"/>
        </pc:sldMkLst>
      </pc:sldChg>
      <pc:sldChg chg="modSp add del mod setBg">
        <pc:chgData name="Shambhu Kumar" userId="74963117abc18628" providerId="LiveId" clId="{02645139-1A9E-4F52-A44E-77E5A4CC13FE}" dt="2025-03-19T01:49:22.297" v="4263" actId="2696"/>
        <pc:sldMkLst>
          <pc:docMk/>
          <pc:sldMk cId="3580775252" sldId="389"/>
        </pc:sldMkLst>
      </pc:sldChg>
      <pc:sldChg chg="addSp modSp add mod ord setBg">
        <pc:chgData name="Shambhu Kumar" userId="74963117abc18628" providerId="LiveId" clId="{02645139-1A9E-4F52-A44E-77E5A4CC13FE}" dt="2025-03-19T02:07:13.365" v="4266"/>
        <pc:sldMkLst>
          <pc:docMk/>
          <pc:sldMk cId="1533115994" sldId="390"/>
        </pc:sldMkLst>
        <pc:spChg chg="mod">
          <ac:chgData name="Shambhu Kumar" userId="74963117abc18628" providerId="LiveId" clId="{02645139-1A9E-4F52-A44E-77E5A4CC13FE}" dt="2025-02-14T01:14:13.590" v="2884" actId="113"/>
          <ac:spMkLst>
            <pc:docMk/>
            <pc:sldMk cId="1533115994" sldId="390"/>
            <ac:spMk id="3" creationId="{6CAFC040-A548-5192-56D3-6531B2065A22}"/>
          </ac:spMkLst>
        </pc:spChg>
        <pc:spChg chg="add mod">
          <ac:chgData name="Shambhu Kumar" userId="74963117abc18628" providerId="LiveId" clId="{02645139-1A9E-4F52-A44E-77E5A4CC13FE}" dt="2025-02-14T01:28:12.399" v="3025" actId="1036"/>
          <ac:spMkLst>
            <pc:docMk/>
            <pc:sldMk cId="1533115994" sldId="390"/>
            <ac:spMk id="6" creationId="{2999871D-434C-FAA4-804D-CCF79271F40E}"/>
          </ac:spMkLst>
        </pc:spChg>
      </pc:sldChg>
      <pc:sldChg chg="addSp modSp add mod ord setBg">
        <pc:chgData name="Shambhu Kumar" userId="74963117abc18628" providerId="LiveId" clId="{02645139-1A9E-4F52-A44E-77E5A4CC13FE}" dt="2025-03-19T02:07:13.365" v="4266"/>
        <pc:sldMkLst>
          <pc:docMk/>
          <pc:sldMk cId="3714777659" sldId="391"/>
        </pc:sldMkLst>
        <pc:spChg chg="mod">
          <ac:chgData name="Shambhu Kumar" userId="74963117abc18628" providerId="LiveId" clId="{02645139-1A9E-4F52-A44E-77E5A4CC13FE}" dt="2025-02-14T01:14:50.392" v="2889" actId="113"/>
          <ac:spMkLst>
            <pc:docMk/>
            <pc:sldMk cId="3714777659" sldId="391"/>
            <ac:spMk id="3" creationId="{08E46745-DC2C-1FF1-2B3C-4ACBEEE2C72E}"/>
          </ac:spMkLst>
        </pc:spChg>
        <pc:spChg chg="add mod">
          <ac:chgData name="Shambhu Kumar" userId="74963117abc18628" providerId="LiveId" clId="{02645139-1A9E-4F52-A44E-77E5A4CC13FE}" dt="2025-02-14T01:28:30.489" v="3027" actId="1076"/>
          <ac:spMkLst>
            <pc:docMk/>
            <pc:sldMk cId="3714777659" sldId="391"/>
            <ac:spMk id="6" creationId="{3F39E056-6F3A-223B-A4EF-097A21BB132E}"/>
          </ac:spMkLst>
        </pc:spChg>
      </pc:sldChg>
      <pc:sldChg chg="addSp modSp add mod">
        <pc:chgData name="Shambhu Kumar" userId="74963117abc18628" providerId="LiveId" clId="{02645139-1A9E-4F52-A44E-77E5A4CC13FE}" dt="2025-03-15T09:22:12.642" v="4052" actId="20577"/>
        <pc:sldMkLst>
          <pc:docMk/>
          <pc:sldMk cId="666824574" sldId="392"/>
        </pc:sldMkLst>
        <pc:spChg chg="mod">
          <ac:chgData name="Shambhu Kumar" userId="74963117abc18628" providerId="LiveId" clId="{02645139-1A9E-4F52-A44E-77E5A4CC13FE}" dt="2025-03-15T09:22:12.642" v="4052" actId="20577"/>
          <ac:spMkLst>
            <pc:docMk/>
            <pc:sldMk cId="666824574" sldId="392"/>
            <ac:spMk id="3" creationId="{E6CF17D1-7A69-D61B-09C8-648386A92E5E}"/>
          </ac:spMkLst>
        </pc:spChg>
        <pc:spChg chg="add mod">
          <ac:chgData name="Shambhu Kumar" userId="74963117abc18628" providerId="LiveId" clId="{02645139-1A9E-4F52-A44E-77E5A4CC13FE}" dt="2025-02-14T01:35:00.402" v="3149"/>
          <ac:spMkLst>
            <pc:docMk/>
            <pc:sldMk cId="666824574" sldId="392"/>
            <ac:spMk id="8" creationId="{A69E6538-0759-EC98-1D6B-9648FB5B9297}"/>
          </ac:spMkLst>
        </pc:spChg>
      </pc:sldChg>
      <pc:sldChg chg="addSp modSp add mod">
        <pc:chgData name="Shambhu Kumar" userId="74963117abc18628" providerId="LiveId" clId="{02645139-1A9E-4F52-A44E-77E5A4CC13FE}" dt="2025-03-15T09:21:42.103" v="4046" actId="115"/>
        <pc:sldMkLst>
          <pc:docMk/>
          <pc:sldMk cId="363630643" sldId="393"/>
        </pc:sldMkLst>
        <pc:spChg chg="mod">
          <ac:chgData name="Shambhu Kumar" userId="74963117abc18628" providerId="LiveId" clId="{02645139-1A9E-4F52-A44E-77E5A4CC13FE}" dt="2025-03-15T09:21:42.103" v="4046" actId="115"/>
          <ac:spMkLst>
            <pc:docMk/>
            <pc:sldMk cId="363630643" sldId="393"/>
            <ac:spMk id="3" creationId="{3B26E5D0-EAD5-CD2A-EC08-A2421D744539}"/>
          </ac:spMkLst>
        </pc:spChg>
        <pc:spChg chg="add mod">
          <ac:chgData name="Shambhu Kumar" userId="74963117abc18628" providerId="LiveId" clId="{02645139-1A9E-4F52-A44E-77E5A4CC13FE}" dt="2025-02-14T01:35:03.315" v="3150"/>
          <ac:spMkLst>
            <pc:docMk/>
            <pc:sldMk cId="363630643" sldId="393"/>
            <ac:spMk id="8" creationId="{6D914523-A79F-45DC-1BED-434C5DCB335F}"/>
          </ac:spMkLst>
        </pc:spChg>
      </pc:sldChg>
      <pc:sldChg chg="addSp delSp modSp add mod ord">
        <pc:chgData name="Shambhu Kumar" userId="74963117abc18628" providerId="LiveId" clId="{02645139-1A9E-4F52-A44E-77E5A4CC13FE}" dt="2025-03-15T09:22:39.284" v="4062" actId="20577"/>
        <pc:sldMkLst>
          <pc:docMk/>
          <pc:sldMk cId="3648692094" sldId="394"/>
        </pc:sldMkLst>
        <pc:spChg chg="mod">
          <ac:chgData name="Shambhu Kumar" userId="74963117abc18628" providerId="LiveId" clId="{02645139-1A9E-4F52-A44E-77E5A4CC13FE}" dt="2025-03-15T09:22:39.284" v="4062" actId="20577"/>
          <ac:spMkLst>
            <pc:docMk/>
            <pc:sldMk cId="3648692094" sldId="394"/>
            <ac:spMk id="3" creationId="{E0BAC06C-DC3E-3029-AE29-85ED933664C8}"/>
          </ac:spMkLst>
        </pc:spChg>
        <pc:spChg chg="add mod">
          <ac:chgData name="Shambhu Kumar" userId="74963117abc18628" providerId="LiveId" clId="{02645139-1A9E-4F52-A44E-77E5A4CC13FE}" dt="2025-02-14T01:34:51.245" v="3147"/>
          <ac:spMkLst>
            <pc:docMk/>
            <pc:sldMk cId="3648692094" sldId="394"/>
            <ac:spMk id="10" creationId="{740E6927-FB66-8F2B-A07F-92615F2B3752}"/>
          </ac:spMkLst>
        </pc:spChg>
      </pc:sldChg>
      <pc:sldChg chg="modSp add mod">
        <pc:chgData name="Shambhu Kumar" userId="74963117abc18628" providerId="LiveId" clId="{02645139-1A9E-4F52-A44E-77E5A4CC13FE}" dt="2025-02-14T01:41:15.765" v="3159" actId="207"/>
        <pc:sldMkLst>
          <pc:docMk/>
          <pc:sldMk cId="3032357064" sldId="395"/>
        </pc:sldMkLst>
        <pc:spChg chg="mod">
          <ac:chgData name="Shambhu Kumar" userId="74963117abc18628" providerId="LiveId" clId="{02645139-1A9E-4F52-A44E-77E5A4CC13FE}" dt="2025-02-14T01:41:15.765" v="3159" actId="207"/>
          <ac:spMkLst>
            <pc:docMk/>
            <pc:sldMk cId="3032357064" sldId="395"/>
            <ac:spMk id="3" creationId="{BDED298C-6A38-2763-DC28-87A2294E8B48}"/>
          </ac:spMkLst>
        </pc:spChg>
      </pc:sldChg>
      <pc:sldChg chg="modSp add mod">
        <pc:chgData name="Shambhu Kumar" userId="74963117abc18628" providerId="LiveId" clId="{02645139-1A9E-4F52-A44E-77E5A4CC13FE}" dt="2025-02-14T01:42:34.724" v="3162" actId="207"/>
        <pc:sldMkLst>
          <pc:docMk/>
          <pc:sldMk cId="764538643" sldId="396"/>
        </pc:sldMkLst>
        <pc:spChg chg="mod">
          <ac:chgData name="Shambhu Kumar" userId="74963117abc18628" providerId="LiveId" clId="{02645139-1A9E-4F52-A44E-77E5A4CC13FE}" dt="2025-02-14T01:42:34.724" v="3162" actId="207"/>
          <ac:spMkLst>
            <pc:docMk/>
            <pc:sldMk cId="764538643" sldId="396"/>
            <ac:spMk id="3" creationId="{E57199E0-D832-E605-18B8-713B4F6F007E}"/>
          </ac:spMkLst>
        </pc:spChg>
      </pc:sldChg>
      <pc:sldChg chg="modSp add mod">
        <pc:chgData name="Shambhu Kumar" userId="74963117abc18628" providerId="LiveId" clId="{02645139-1A9E-4F52-A44E-77E5A4CC13FE}" dt="2025-02-14T01:44:03.014" v="3165" actId="207"/>
        <pc:sldMkLst>
          <pc:docMk/>
          <pc:sldMk cId="2772432180" sldId="397"/>
        </pc:sldMkLst>
        <pc:spChg chg="mod">
          <ac:chgData name="Shambhu Kumar" userId="74963117abc18628" providerId="LiveId" clId="{02645139-1A9E-4F52-A44E-77E5A4CC13FE}" dt="2025-02-14T01:44:03.014" v="3165" actId="207"/>
          <ac:spMkLst>
            <pc:docMk/>
            <pc:sldMk cId="2772432180" sldId="397"/>
            <ac:spMk id="3" creationId="{6CDEB766-5679-6281-E8A7-004EC7DC1566}"/>
          </ac:spMkLst>
        </pc:spChg>
      </pc:sldChg>
      <pc:sldChg chg="modSp add mod">
        <pc:chgData name="Shambhu Kumar" userId="74963117abc18628" providerId="LiveId" clId="{02645139-1A9E-4F52-A44E-77E5A4CC13FE}" dt="2025-03-03T10:44:15.699" v="3481" actId="20577"/>
        <pc:sldMkLst>
          <pc:docMk/>
          <pc:sldMk cId="2942249269" sldId="398"/>
        </pc:sldMkLst>
        <pc:spChg chg="mod">
          <ac:chgData name="Shambhu Kumar" userId="74963117abc18628" providerId="LiveId" clId="{02645139-1A9E-4F52-A44E-77E5A4CC13FE}" dt="2025-03-03T10:44:15.699" v="3481" actId="20577"/>
          <ac:spMkLst>
            <pc:docMk/>
            <pc:sldMk cId="2942249269" sldId="398"/>
            <ac:spMk id="3" creationId="{63AE831C-127E-DCF0-DCAA-F679DF2BD96C}"/>
          </ac:spMkLst>
        </pc:spChg>
        <pc:spChg chg="mod">
          <ac:chgData name="Shambhu Kumar" userId="74963117abc18628" providerId="LiveId" clId="{02645139-1A9E-4F52-A44E-77E5A4CC13FE}" dt="2025-02-14T01:51:29.170" v="3240" actId="1076"/>
          <ac:spMkLst>
            <pc:docMk/>
            <pc:sldMk cId="2942249269" sldId="398"/>
            <ac:spMk id="6" creationId="{22C7A540-E8DF-499D-60A5-4391103B0E35}"/>
          </ac:spMkLst>
        </pc:spChg>
      </pc:sldChg>
      <pc:sldChg chg="modSp add mod ord">
        <pc:chgData name="Shambhu Kumar" userId="74963117abc18628" providerId="LiveId" clId="{02645139-1A9E-4F52-A44E-77E5A4CC13FE}" dt="2025-03-19T02:08:12.724" v="4273" actId="14100"/>
        <pc:sldMkLst>
          <pc:docMk/>
          <pc:sldMk cId="1338501319" sldId="399"/>
        </pc:sldMkLst>
        <pc:spChg chg="mod">
          <ac:chgData name="Shambhu Kumar" userId="74963117abc18628" providerId="LiveId" clId="{02645139-1A9E-4F52-A44E-77E5A4CC13FE}" dt="2025-02-14T10:21:07.828" v="3260" actId="20577"/>
          <ac:spMkLst>
            <pc:docMk/>
            <pc:sldMk cId="1338501319" sldId="399"/>
            <ac:spMk id="3" creationId="{9DBAA86A-D9FF-C25F-1A09-2E0DD94834EF}"/>
          </ac:spMkLst>
        </pc:spChg>
        <pc:spChg chg="mod">
          <ac:chgData name="Shambhu Kumar" userId="74963117abc18628" providerId="LiveId" clId="{02645139-1A9E-4F52-A44E-77E5A4CC13FE}" dt="2025-03-19T02:08:12.724" v="4273" actId="14100"/>
          <ac:spMkLst>
            <pc:docMk/>
            <pc:sldMk cId="1338501319" sldId="399"/>
            <ac:spMk id="5" creationId="{EA8789CB-33CE-0708-1594-86376117F56B}"/>
          </ac:spMkLst>
        </pc:spChg>
      </pc:sldChg>
      <pc:sldChg chg="modSp add mod">
        <pc:chgData name="Shambhu Kumar" userId="74963117abc18628" providerId="LiveId" clId="{02645139-1A9E-4F52-A44E-77E5A4CC13FE}" dt="2025-03-13T01:44:34.068" v="3545" actId="404"/>
        <pc:sldMkLst>
          <pc:docMk/>
          <pc:sldMk cId="2871689454" sldId="400"/>
        </pc:sldMkLst>
        <pc:spChg chg="mod">
          <ac:chgData name="Shambhu Kumar" userId="74963117abc18628" providerId="LiveId" clId="{02645139-1A9E-4F52-A44E-77E5A4CC13FE}" dt="2025-03-13T01:44:34.068" v="3545" actId="404"/>
          <ac:spMkLst>
            <pc:docMk/>
            <pc:sldMk cId="2871689454" sldId="400"/>
            <ac:spMk id="3" creationId="{402F16D1-618D-9915-2013-49412AB8E3C9}"/>
          </ac:spMkLst>
        </pc:spChg>
      </pc:sldChg>
      <pc:sldChg chg="modSp add mod ord">
        <pc:chgData name="Shambhu Kumar" userId="74963117abc18628" providerId="LiveId" clId="{02645139-1A9E-4F52-A44E-77E5A4CC13FE}" dt="2025-03-15T10:38:47.625" v="4097" actId="207"/>
        <pc:sldMkLst>
          <pc:docMk/>
          <pc:sldMk cId="3637221456" sldId="401"/>
        </pc:sldMkLst>
        <pc:spChg chg="mod">
          <ac:chgData name="Shambhu Kumar" userId="74963117abc18628" providerId="LiveId" clId="{02645139-1A9E-4F52-A44E-77E5A4CC13FE}" dt="2025-03-15T10:38:47.625" v="4097" actId="207"/>
          <ac:spMkLst>
            <pc:docMk/>
            <pc:sldMk cId="3637221456" sldId="401"/>
            <ac:spMk id="3" creationId="{72BA9446-4C0E-6984-E03A-85E4DCCAB67A}"/>
          </ac:spMkLst>
        </pc:spChg>
      </pc:sldChg>
      <pc:sldChg chg="addSp modSp add mod ord">
        <pc:chgData name="Shambhu Kumar" userId="74963117abc18628" providerId="LiveId" clId="{02645139-1A9E-4F52-A44E-77E5A4CC13FE}" dt="2025-03-08T02:15:30.224" v="3502"/>
        <pc:sldMkLst>
          <pc:docMk/>
          <pc:sldMk cId="3347643132" sldId="402"/>
        </pc:sldMkLst>
        <pc:spChg chg="mod">
          <ac:chgData name="Shambhu Kumar" userId="74963117abc18628" providerId="LiveId" clId="{02645139-1A9E-4F52-A44E-77E5A4CC13FE}" dt="2025-03-08T02:13:47.448" v="3490" actId="207"/>
          <ac:spMkLst>
            <pc:docMk/>
            <pc:sldMk cId="3347643132" sldId="402"/>
            <ac:spMk id="3" creationId="{14CC7CD8-B5FF-A59A-68B8-44AC0DB9B99F}"/>
          </ac:spMkLst>
        </pc:spChg>
        <pc:spChg chg="add mod">
          <ac:chgData name="Shambhu Kumar" userId="74963117abc18628" providerId="LiveId" clId="{02645139-1A9E-4F52-A44E-77E5A4CC13FE}" dt="2025-03-08T02:15:30.224" v="3502"/>
          <ac:spMkLst>
            <pc:docMk/>
            <pc:sldMk cId="3347643132" sldId="402"/>
            <ac:spMk id="8" creationId="{ACCB63A3-03F8-D02A-14D7-2C48BF3A23DF}"/>
          </ac:spMkLst>
        </pc:spChg>
      </pc:sldChg>
      <pc:sldChg chg="add del">
        <pc:chgData name="Shambhu Kumar" userId="74963117abc18628" providerId="LiveId" clId="{02645139-1A9E-4F52-A44E-77E5A4CC13FE}" dt="2025-03-08T02:14:41.078" v="3498" actId="47"/>
        <pc:sldMkLst>
          <pc:docMk/>
          <pc:sldMk cId="3817175591" sldId="403"/>
        </pc:sldMkLst>
      </pc:sldChg>
      <pc:sldChg chg="addSp modSp add mod ord">
        <pc:chgData name="Shambhu Kumar" userId="74963117abc18628" providerId="LiveId" clId="{02645139-1A9E-4F52-A44E-77E5A4CC13FE}" dt="2025-03-08T02:15:22.863" v="3501"/>
        <pc:sldMkLst>
          <pc:docMk/>
          <pc:sldMk cId="1745000624" sldId="404"/>
        </pc:sldMkLst>
        <pc:spChg chg="mod">
          <ac:chgData name="Shambhu Kumar" userId="74963117abc18628" providerId="LiveId" clId="{02645139-1A9E-4F52-A44E-77E5A4CC13FE}" dt="2025-03-08T02:14:22.942" v="3497" actId="113"/>
          <ac:spMkLst>
            <pc:docMk/>
            <pc:sldMk cId="1745000624" sldId="404"/>
            <ac:spMk id="3" creationId="{5C7047E6-E04C-27F6-D94D-45AE6AEC2728}"/>
          </ac:spMkLst>
        </pc:spChg>
        <pc:spChg chg="add mod">
          <ac:chgData name="Shambhu Kumar" userId="74963117abc18628" providerId="LiveId" clId="{02645139-1A9E-4F52-A44E-77E5A4CC13FE}" dt="2025-03-08T02:15:22.863" v="3501"/>
          <ac:spMkLst>
            <pc:docMk/>
            <pc:sldMk cId="1745000624" sldId="404"/>
            <ac:spMk id="8" creationId="{A1E43ECC-0987-9176-7498-D06A1F30D618}"/>
          </ac:spMkLst>
        </pc:spChg>
      </pc:sldChg>
      <pc:sldChg chg="modSp add mod">
        <pc:chgData name="Shambhu Kumar" userId="74963117abc18628" providerId="LiveId" clId="{02645139-1A9E-4F52-A44E-77E5A4CC13FE}" dt="2025-03-13T01:45:17.027" v="3548" actId="207"/>
        <pc:sldMkLst>
          <pc:docMk/>
          <pc:sldMk cId="4195460688" sldId="405"/>
        </pc:sldMkLst>
        <pc:spChg chg="mod">
          <ac:chgData name="Shambhu Kumar" userId="74963117abc18628" providerId="LiveId" clId="{02645139-1A9E-4F52-A44E-77E5A4CC13FE}" dt="2025-03-13T01:45:17.027" v="3548" actId="207"/>
          <ac:spMkLst>
            <pc:docMk/>
            <pc:sldMk cId="4195460688" sldId="405"/>
            <ac:spMk id="3" creationId="{B610E638-BA19-FFF8-0096-E4FE7AE2074F}"/>
          </ac:spMkLst>
        </pc:spChg>
      </pc:sldChg>
      <pc:sldChg chg="modSp add mod">
        <pc:chgData name="Shambhu Kumar" userId="74963117abc18628" providerId="LiveId" clId="{02645139-1A9E-4F52-A44E-77E5A4CC13FE}" dt="2025-03-13T01:50:19.961" v="3551" actId="207"/>
        <pc:sldMkLst>
          <pc:docMk/>
          <pc:sldMk cId="3582029418" sldId="406"/>
        </pc:sldMkLst>
        <pc:spChg chg="mod">
          <ac:chgData name="Shambhu Kumar" userId="74963117abc18628" providerId="LiveId" clId="{02645139-1A9E-4F52-A44E-77E5A4CC13FE}" dt="2025-03-13T01:50:19.961" v="3551" actId="207"/>
          <ac:spMkLst>
            <pc:docMk/>
            <pc:sldMk cId="3582029418" sldId="406"/>
            <ac:spMk id="3" creationId="{5E3B4D35-4D95-E7F9-12EF-56EBD6427F0D}"/>
          </ac:spMkLst>
        </pc:spChg>
      </pc:sldChg>
      <pc:sldChg chg="modSp add mod">
        <pc:chgData name="Shambhu Kumar" userId="74963117abc18628" providerId="LiveId" clId="{02645139-1A9E-4F52-A44E-77E5A4CC13FE}" dt="2025-03-15T03:49:21.710" v="3735" actId="207"/>
        <pc:sldMkLst>
          <pc:docMk/>
          <pc:sldMk cId="3002119226" sldId="407"/>
        </pc:sldMkLst>
        <pc:spChg chg="mod">
          <ac:chgData name="Shambhu Kumar" userId="74963117abc18628" providerId="LiveId" clId="{02645139-1A9E-4F52-A44E-77E5A4CC13FE}" dt="2025-03-15T03:49:21.710" v="3735" actId="207"/>
          <ac:spMkLst>
            <pc:docMk/>
            <pc:sldMk cId="3002119226" sldId="407"/>
            <ac:spMk id="3" creationId="{ED54AEC8-5E37-8C89-DD8B-38B2F038D48A}"/>
          </ac:spMkLst>
        </pc:spChg>
      </pc:sldChg>
      <pc:sldChg chg="addSp modSp add mod">
        <pc:chgData name="Shambhu Kumar" userId="74963117abc18628" providerId="LiveId" clId="{02645139-1A9E-4F52-A44E-77E5A4CC13FE}" dt="2025-03-15T03:49:56.025" v="3740" actId="20577"/>
        <pc:sldMkLst>
          <pc:docMk/>
          <pc:sldMk cId="1508997049" sldId="408"/>
        </pc:sldMkLst>
        <pc:spChg chg="mod">
          <ac:chgData name="Shambhu Kumar" userId="74963117abc18628" providerId="LiveId" clId="{02645139-1A9E-4F52-A44E-77E5A4CC13FE}" dt="2025-03-15T03:49:56.025" v="3740" actId="20577"/>
          <ac:spMkLst>
            <pc:docMk/>
            <pc:sldMk cId="1508997049" sldId="408"/>
            <ac:spMk id="3" creationId="{F08A6533-C3C9-7D97-09E3-85F457C1E590}"/>
          </ac:spMkLst>
        </pc:spChg>
        <pc:spChg chg="add mod">
          <ac:chgData name="Shambhu Kumar" userId="74963117abc18628" providerId="LiveId" clId="{02645139-1A9E-4F52-A44E-77E5A4CC13FE}" dt="2025-03-15T03:41:41.935" v="3713" actId="1076"/>
          <ac:spMkLst>
            <pc:docMk/>
            <pc:sldMk cId="1508997049" sldId="408"/>
            <ac:spMk id="6" creationId="{2398AF30-22B9-6441-7470-58CDCA7928FD}"/>
          </ac:spMkLst>
        </pc:spChg>
      </pc:sldChg>
      <pc:sldChg chg="modSp add mod">
        <pc:chgData name="Shambhu Kumar" userId="74963117abc18628" providerId="LiveId" clId="{02645139-1A9E-4F52-A44E-77E5A4CC13FE}" dt="2025-03-15T09:19:49.391" v="4009" actId="115"/>
        <pc:sldMkLst>
          <pc:docMk/>
          <pc:sldMk cId="3195991730" sldId="409"/>
        </pc:sldMkLst>
        <pc:spChg chg="mod">
          <ac:chgData name="Shambhu Kumar" userId="74963117abc18628" providerId="LiveId" clId="{02645139-1A9E-4F52-A44E-77E5A4CC13FE}" dt="2025-03-15T09:19:49.391" v="4009" actId="115"/>
          <ac:spMkLst>
            <pc:docMk/>
            <pc:sldMk cId="3195991730" sldId="409"/>
            <ac:spMk id="3" creationId="{B0F4D804-6BEE-2349-AE35-F83DFBCB68E6}"/>
          </ac:spMkLst>
        </pc:spChg>
      </pc:sldChg>
      <pc:sldChg chg="modSp add mod">
        <pc:chgData name="Shambhu Kumar" userId="74963117abc18628" providerId="LiveId" clId="{02645139-1A9E-4F52-A44E-77E5A4CC13FE}" dt="2025-03-15T06:23:44.998" v="3748" actId="207"/>
        <pc:sldMkLst>
          <pc:docMk/>
          <pc:sldMk cId="3091677011" sldId="410"/>
        </pc:sldMkLst>
        <pc:spChg chg="mod">
          <ac:chgData name="Shambhu Kumar" userId="74963117abc18628" providerId="LiveId" clId="{02645139-1A9E-4F52-A44E-77E5A4CC13FE}" dt="2025-03-15T06:23:44.998" v="3748" actId="207"/>
          <ac:spMkLst>
            <pc:docMk/>
            <pc:sldMk cId="3091677011" sldId="410"/>
            <ac:spMk id="3" creationId="{A4B4C70B-9249-6C2E-12BF-BF849E12A487}"/>
          </ac:spMkLst>
        </pc:spChg>
      </pc:sldChg>
      <pc:sldChg chg="modSp add mod">
        <pc:chgData name="Shambhu Kumar" userId="74963117abc18628" providerId="LiveId" clId="{02645139-1A9E-4F52-A44E-77E5A4CC13FE}" dt="2025-03-15T08:21:03.360" v="3817" actId="207"/>
        <pc:sldMkLst>
          <pc:docMk/>
          <pc:sldMk cId="1326521699" sldId="411"/>
        </pc:sldMkLst>
        <pc:spChg chg="mod">
          <ac:chgData name="Shambhu Kumar" userId="74963117abc18628" providerId="LiveId" clId="{02645139-1A9E-4F52-A44E-77E5A4CC13FE}" dt="2025-03-15T08:21:03.360" v="3817" actId="207"/>
          <ac:spMkLst>
            <pc:docMk/>
            <pc:sldMk cId="1326521699" sldId="411"/>
            <ac:spMk id="3" creationId="{CF4F7A43-9806-E0AF-C6C9-4FE42E90E169}"/>
          </ac:spMkLst>
        </pc:spChg>
        <pc:spChg chg="mod">
          <ac:chgData name="Shambhu Kumar" userId="74963117abc18628" providerId="LiveId" clId="{02645139-1A9E-4F52-A44E-77E5A4CC13FE}" dt="2025-03-15T06:28:46.672" v="3803" actId="1076"/>
          <ac:spMkLst>
            <pc:docMk/>
            <pc:sldMk cId="1326521699" sldId="411"/>
            <ac:spMk id="8" creationId="{6C18C60D-1F99-61E9-3A53-A6907D6F318B}"/>
          </ac:spMkLst>
        </pc:spChg>
      </pc:sldChg>
      <pc:sldChg chg="delSp modSp add del mod">
        <pc:chgData name="Shambhu Kumar" userId="74963117abc18628" providerId="LiveId" clId="{02645139-1A9E-4F52-A44E-77E5A4CC13FE}" dt="2025-03-15T08:28:03.339" v="3878" actId="47"/>
        <pc:sldMkLst>
          <pc:docMk/>
          <pc:sldMk cId="989014675" sldId="412"/>
        </pc:sldMkLst>
      </pc:sldChg>
      <pc:sldChg chg="delSp modSp add mod">
        <pc:chgData name="Shambhu Kumar" userId="74963117abc18628" providerId="LiveId" clId="{02645139-1A9E-4F52-A44E-77E5A4CC13FE}" dt="2025-03-15T08:48:17.377" v="3950" actId="27636"/>
        <pc:sldMkLst>
          <pc:docMk/>
          <pc:sldMk cId="3072579960" sldId="412"/>
        </pc:sldMkLst>
        <pc:spChg chg="mod">
          <ac:chgData name="Shambhu Kumar" userId="74963117abc18628" providerId="LiveId" clId="{02645139-1A9E-4F52-A44E-77E5A4CC13FE}" dt="2025-03-15T08:48:17.377" v="3950" actId="27636"/>
          <ac:spMkLst>
            <pc:docMk/>
            <pc:sldMk cId="3072579960" sldId="412"/>
            <ac:spMk id="3" creationId="{6C916F70-5A63-D43C-B805-E8EC0E53FB05}"/>
          </ac:spMkLst>
        </pc:spChg>
      </pc:sldChg>
      <pc:sldChg chg="modSp add mod">
        <pc:chgData name="Shambhu Kumar" userId="74963117abc18628" providerId="LiveId" clId="{02645139-1A9E-4F52-A44E-77E5A4CC13FE}" dt="2025-03-15T08:50:11.420" v="3955" actId="207"/>
        <pc:sldMkLst>
          <pc:docMk/>
          <pc:sldMk cId="3787224884" sldId="413"/>
        </pc:sldMkLst>
        <pc:spChg chg="mod">
          <ac:chgData name="Shambhu Kumar" userId="74963117abc18628" providerId="LiveId" clId="{02645139-1A9E-4F52-A44E-77E5A4CC13FE}" dt="2025-03-15T08:50:11.420" v="3955" actId="207"/>
          <ac:spMkLst>
            <pc:docMk/>
            <pc:sldMk cId="3787224884" sldId="413"/>
            <ac:spMk id="3" creationId="{FE3C8544-16D1-9B21-E8BB-31D2D6EB1090}"/>
          </ac:spMkLst>
        </pc:spChg>
      </pc:sldChg>
      <pc:sldChg chg="modSp add mod">
        <pc:chgData name="Shambhu Kumar" userId="74963117abc18628" providerId="LiveId" clId="{02645139-1A9E-4F52-A44E-77E5A4CC13FE}" dt="2025-03-15T08:54:58.729" v="3975" actId="20577"/>
        <pc:sldMkLst>
          <pc:docMk/>
          <pc:sldMk cId="1950298032" sldId="414"/>
        </pc:sldMkLst>
        <pc:spChg chg="mod">
          <ac:chgData name="Shambhu Kumar" userId="74963117abc18628" providerId="LiveId" clId="{02645139-1A9E-4F52-A44E-77E5A4CC13FE}" dt="2025-03-15T08:54:58.729" v="3975" actId="20577"/>
          <ac:spMkLst>
            <pc:docMk/>
            <pc:sldMk cId="1950298032" sldId="414"/>
            <ac:spMk id="3" creationId="{7AC66620-9B7D-0620-A2CD-C53F9EC610B3}"/>
          </ac:spMkLst>
        </pc:spChg>
      </pc:sldChg>
      <pc:sldChg chg="modSp add mod">
        <pc:chgData name="Shambhu Kumar" userId="74963117abc18628" providerId="LiveId" clId="{02645139-1A9E-4F52-A44E-77E5A4CC13FE}" dt="2025-03-15T09:18:40.273" v="3986" actId="207"/>
        <pc:sldMkLst>
          <pc:docMk/>
          <pc:sldMk cId="334518672" sldId="415"/>
        </pc:sldMkLst>
        <pc:spChg chg="mod">
          <ac:chgData name="Shambhu Kumar" userId="74963117abc18628" providerId="LiveId" clId="{02645139-1A9E-4F52-A44E-77E5A4CC13FE}" dt="2025-03-15T09:18:40.273" v="3986" actId="207"/>
          <ac:spMkLst>
            <pc:docMk/>
            <pc:sldMk cId="334518672" sldId="415"/>
            <ac:spMk id="3" creationId="{C4FC4A7D-3F24-4C65-C564-9F450174390F}"/>
          </ac:spMkLst>
        </pc:spChg>
        <pc:spChg chg="mod">
          <ac:chgData name="Shambhu Kumar" userId="74963117abc18628" providerId="LiveId" clId="{02645139-1A9E-4F52-A44E-77E5A4CC13FE}" dt="2025-03-15T09:17:34.704" v="3979"/>
          <ac:spMkLst>
            <pc:docMk/>
            <pc:sldMk cId="334518672" sldId="415"/>
            <ac:spMk id="6" creationId="{FACD2824-331F-1D85-B452-421CC5379BC4}"/>
          </ac:spMkLst>
        </pc:spChg>
      </pc:sldChg>
      <pc:sldChg chg="modSp add mod ord">
        <pc:chgData name="Shambhu Kumar" userId="74963117abc18628" providerId="LiveId" clId="{02645139-1A9E-4F52-A44E-77E5A4CC13FE}" dt="2025-03-15T09:21:52.388" v="4047" actId="115"/>
        <pc:sldMkLst>
          <pc:docMk/>
          <pc:sldMk cId="29292259" sldId="416"/>
        </pc:sldMkLst>
        <pc:spChg chg="mod">
          <ac:chgData name="Shambhu Kumar" userId="74963117abc18628" providerId="LiveId" clId="{02645139-1A9E-4F52-A44E-77E5A4CC13FE}" dt="2025-03-15T09:21:52.388" v="4047" actId="115"/>
          <ac:spMkLst>
            <pc:docMk/>
            <pc:sldMk cId="29292259" sldId="416"/>
            <ac:spMk id="3" creationId="{F2A2BEF6-7AC8-34E9-76D5-2BCF09C99BBB}"/>
          </ac:spMkLst>
        </pc:spChg>
      </pc:sldChg>
      <pc:sldChg chg="modSp add mod">
        <pc:chgData name="Shambhu Kumar" userId="74963117abc18628" providerId="LiveId" clId="{02645139-1A9E-4F52-A44E-77E5A4CC13FE}" dt="2025-03-15T09:21:58.605" v="4048" actId="115"/>
        <pc:sldMkLst>
          <pc:docMk/>
          <pc:sldMk cId="3897086973" sldId="417"/>
        </pc:sldMkLst>
        <pc:spChg chg="mod">
          <ac:chgData name="Shambhu Kumar" userId="74963117abc18628" providerId="LiveId" clId="{02645139-1A9E-4F52-A44E-77E5A4CC13FE}" dt="2025-03-15T09:21:58.605" v="4048" actId="115"/>
          <ac:spMkLst>
            <pc:docMk/>
            <pc:sldMk cId="3897086973" sldId="417"/>
            <ac:spMk id="3" creationId="{901414E4-3C55-55D7-80CE-4F4DDE0F3749}"/>
          </ac:spMkLst>
        </pc:spChg>
      </pc:sldChg>
      <pc:sldChg chg="modSp add mod">
        <pc:chgData name="Shambhu Kumar" userId="74963117abc18628" providerId="LiveId" clId="{02645139-1A9E-4F52-A44E-77E5A4CC13FE}" dt="2025-03-15T10:37:38.031" v="4080" actId="115"/>
        <pc:sldMkLst>
          <pc:docMk/>
          <pc:sldMk cId="2085958247" sldId="418"/>
        </pc:sldMkLst>
        <pc:spChg chg="mod">
          <ac:chgData name="Shambhu Kumar" userId="74963117abc18628" providerId="LiveId" clId="{02645139-1A9E-4F52-A44E-77E5A4CC13FE}" dt="2025-03-15T10:37:38.031" v="4080" actId="115"/>
          <ac:spMkLst>
            <pc:docMk/>
            <pc:sldMk cId="2085958247" sldId="418"/>
            <ac:spMk id="3" creationId="{4855D805-0DB7-6B46-A25B-17123FC9616D}"/>
          </ac:spMkLst>
        </pc:spChg>
      </pc:sldChg>
      <pc:sldChg chg="modSp add mod">
        <pc:chgData name="Shambhu Kumar" userId="74963117abc18628" providerId="LiveId" clId="{02645139-1A9E-4F52-A44E-77E5A4CC13FE}" dt="2025-03-15T10:41:04.252" v="4130" actId="207"/>
        <pc:sldMkLst>
          <pc:docMk/>
          <pc:sldMk cId="2973929217" sldId="419"/>
        </pc:sldMkLst>
        <pc:spChg chg="mod">
          <ac:chgData name="Shambhu Kumar" userId="74963117abc18628" providerId="LiveId" clId="{02645139-1A9E-4F52-A44E-77E5A4CC13FE}" dt="2025-03-15T10:41:04.252" v="4130" actId="207"/>
          <ac:spMkLst>
            <pc:docMk/>
            <pc:sldMk cId="2973929217" sldId="419"/>
            <ac:spMk id="3" creationId="{6ADB9461-2E0D-FD50-6621-E34E09B1F23D}"/>
          </ac:spMkLst>
        </pc:spChg>
      </pc:sldChg>
      <pc:sldChg chg="add">
        <pc:chgData name="Shambhu Kumar" userId="74963117abc18628" providerId="LiveId" clId="{02645139-1A9E-4F52-A44E-77E5A4CC13FE}" dt="2025-03-15T10:47:02.033" v="4177" actId="2890"/>
        <pc:sldMkLst>
          <pc:docMk/>
          <pc:sldMk cId="2865131585" sldId="420"/>
        </pc:sldMkLst>
      </pc:sldChg>
      <pc:sldChg chg="delSp modSp add mod">
        <pc:chgData name="Shambhu Kumar" userId="74963117abc18628" providerId="LiveId" clId="{02645139-1A9E-4F52-A44E-77E5A4CC13FE}" dt="2025-03-18T02:20:04.955" v="4200" actId="207"/>
        <pc:sldMkLst>
          <pc:docMk/>
          <pc:sldMk cId="134779588" sldId="421"/>
        </pc:sldMkLst>
        <pc:spChg chg="mod">
          <ac:chgData name="Shambhu Kumar" userId="74963117abc18628" providerId="LiveId" clId="{02645139-1A9E-4F52-A44E-77E5A4CC13FE}" dt="2025-03-18T02:20:04.955" v="4200" actId="207"/>
          <ac:spMkLst>
            <pc:docMk/>
            <pc:sldMk cId="134779588" sldId="421"/>
            <ac:spMk id="3" creationId="{29FF59FE-3E49-5A18-90F8-11A68CC56C7B}"/>
          </ac:spMkLst>
        </pc:spChg>
      </pc:sldChg>
      <pc:sldChg chg="modSp add mod">
        <pc:chgData name="Shambhu Kumar" userId="74963117abc18628" providerId="LiveId" clId="{02645139-1A9E-4F52-A44E-77E5A4CC13FE}" dt="2025-03-19T01:35:16.384" v="4228" actId="20577"/>
        <pc:sldMkLst>
          <pc:docMk/>
          <pc:sldMk cId="2174364376" sldId="422"/>
        </pc:sldMkLst>
        <pc:spChg chg="mod">
          <ac:chgData name="Shambhu Kumar" userId="74963117abc18628" providerId="LiveId" clId="{02645139-1A9E-4F52-A44E-77E5A4CC13FE}" dt="2025-03-19T01:35:16.384" v="4228" actId="20577"/>
          <ac:spMkLst>
            <pc:docMk/>
            <pc:sldMk cId="2174364376" sldId="422"/>
            <ac:spMk id="3" creationId="{AF5B22F2-DB67-9CE5-4443-C5C99274B482}"/>
          </ac:spMkLst>
        </pc:spChg>
      </pc:sldChg>
      <pc:sldMasterChg chg="setBg modSldLayout">
        <pc:chgData name="Shambhu Kumar" userId="74963117abc18628" providerId="LiveId" clId="{02645139-1A9E-4F52-A44E-77E5A4CC13FE}" dt="2025-02-14T01:17:40.076" v="2915"/>
        <pc:sldMasterMkLst>
          <pc:docMk/>
          <pc:sldMasterMk cId="0" sldId="2147483648"/>
        </pc:sldMasterMkLst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1C618C62-331D-437E-BD96-0421F0A59A3E}"/>
    <pc:docChg chg="addSld modSld">
      <pc:chgData name="Shambhu Kumar" userId="74963117abc18628" providerId="LiveId" clId="{1C618C62-331D-437E-BD96-0421F0A59A3E}" dt="2024-06-27T02:02:07.394" v="1"/>
      <pc:docMkLst>
        <pc:docMk/>
      </pc:docMkLst>
      <pc:sldChg chg="modSp add mod">
        <pc:chgData name="Shambhu Kumar" userId="74963117abc18628" providerId="LiveId" clId="{1C618C62-331D-437E-BD96-0421F0A59A3E}" dt="2024-06-27T02:02:07.394" v="1"/>
        <pc:sldMkLst>
          <pc:docMk/>
          <pc:sldMk cId="1412384422" sldId="322"/>
        </pc:sldMkLst>
      </pc:sldChg>
    </pc:docChg>
  </pc:docChgLst>
  <pc:docChgLst>
    <pc:chgData name="Shambhu Kumar" userId="74963117abc18628" providerId="LiveId" clId="{BCA58DCA-4BE2-440E-8867-1B628F2210AD}"/>
    <pc:docChg chg="undo custSel addSld delSld modSld sldOrd modMainMaster">
      <pc:chgData name="Shambhu Kumar" userId="74963117abc18628" providerId="LiveId" clId="{BCA58DCA-4BE2-440E-8867-1B628F2210AD}" dt="2024-01-28T04:52:29.529" v="4151" actId="20577"/>
      <pc:docMkLst>
        <pc:docMk/>
      </pc:docMkLst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598742032" sldId="265"/>
        </pc:sldMkLst>
      </pc:sldChg>
      <pc:sldChg chg="modSp mod setBg">
        <pc:chgData name="Shambhu Kumar" userId="74963117abc18628" providerId="LiveId" clId="{BCA58DCA-4BE2-440E-8867-1B628F2210AD}" dt="2024-01-09T01:42:19.588" v="3772"/>
        <pc:sldMkLst>
          <pc:docMk/>
          <pc:sldMk cId="3832484108" sldId="280"/>
        </pc:sldMkLst>
      </pc:sldChg>
      <pc:sldChg chg="modSp mod">
        <pc:chgData name="Shambhu Kumar" userId="74963117abc18628" providerId="LiveId" clId="{BCA58DCA-4BE2-440E-8867-1B628F2210AD}" dt="2023-12-10T17:11:17.894" v="355" actId="20577"/>
        <pc:sldMkLst>
          <pc:docMk/>
          <pc:sldMk cId="1945831170" sldId="281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599725201" sldId="282"/>
        </pc:sldMkLst>
      </pc:sldChg>
      <pc:sldChg chg="modSp add mod addCm delCm modCm">
        <pc:chgData name="Shambhu Kumar" userId="74963117abc18628" providerId="LiveId" clId="{BCA58DCA-4BE2-440E-8867-1B628F2210AD}" dt="2023-12-31T03:38:05.263" v="3488" actId="1592"/>
        <pc:sldMkLst>
          <pc:docMk/>
          <pc:sldMk cId="4138525093" sldId="28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52385507" sldId="283"/>
        </pc:sldMkLst>
      </pc:sldChg>
      <pc:sldChg chg="modSp add mod">
        <pc:chgData name="Shambhu Kumar" userId="74963117abc18628" providerId="LiveId" clId="{BCA58DCA-4BE2-440E-8867-1B628F2210AD}" dt="2023-12-10T18:19:51.859" v="1489" actId="20577"/>
        <pc:sldMkLst>
          <pc:docMk/>
          <pc:sldMk cId="673191664" sldId="283"/>
        </pc:sldMkLst>
      </pc:sldChg>
      <pc:sldChg chg="modSp add mod">
        <pc:chgData name="Shambhu Kumar" userId="74963117abc18628" providerId="LiveId" clId="{BCA58DCA-4BE2-440E-8867-1B628F2210AD}" dt="2023-12-10T18:19:58.208" v="1491" actId="20577"/>
        <pc:sldMkLst>
          <pc:docMk/>
          <pc:sldMk cId="2738965406" sldId="28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928356547" sldId="284"/>
        </pc:sldMkLst>
      </pc:sldChg>
      <pc:sldChg chg="modSp add mod">
        <pc:chgData name="Shambhu Kumar" userId="74963117abc18628" providerId="LiveId" clId="{BCA58DCA-4BE2-440E-8867-1B628F2210AD}" dt="2023-12-10T18:20:04.501" v="1493" actId="20577"/>
        <pc:sldMkLst>
          <pc:docMk/>
          <pc:sldMk cId="409757583" sldId="285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957384625" sldId="285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594101506" sldId="286"/>
        </pc:sldMkLst>
      </pc:sldChg>
      <pc:sldChg chg="modSp add mod setBg">
        <pc:chgData name="Shambhu Kumar" userId="74963117abc18628" providerId="LiveId" clId="{BCA58DCA-4BE2-440E-8867-1B628F2210AD}" dt="2024-01-09T18:03:19.835" v="3844"/>
        <pc:sldMkLst>
          <pc:docMk/>
          <pc:sldMk cId="2701507743" sldId="286"/>
        </pc:sldMkLst>
      </pc:sldChg>
      <pc:sldChg chg="modSp add mod">
        <pc:chgData name="Shambhu Kumar" userId="74963117abc18628" providerId="LiveId" clId="{BCA58DCA-4BE2-440E-8867-1B628F2210AD}" dt="2024-01-04T06:11:00.976" v="3625" actId="20577"/>
        <pc:sldMkLst>
          <pc:docMk/>
          <pc:sldMk cId="736504630" sldId="287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645863187" sldId="287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71964513" sldId="288"/>
        </pc:sldMkLst>
      </pc:sldChg>
      <pc:sldChg chg="modSp add mod">
        <pc:chgData name="Shambhu Kumar" userId="74963117abc18628" providerId="LiveId" clId="{BCA58DCA-4BE2-440E-8867-1B628F2210AD}" dt="2024-01-09T02:17:06.845" v="3833" actId="20577"/>
        <pc:sldMkLst>
          <pc:docMk/>
          <pc:sldMk cId="701070288" sldId="288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098352429" sldId="289"/>
        </pc:sldMkLst>
      </pc:sldChg>
      <pc:sldChg chg="modSp add mod">
        <pc:chgData name="Shambhu Kumar" userId="74963117abc18628" providerId="LiveId" clId="{BCA58DCA-4BE2-440E-8867-1B628F2210AD}" dt="2024-01-09T02:17:11.805" v="3837" actId="20577"/>
        <pc:sldMkLst>
          <pc:docMk/>
          <pc:sldMk cId="3258161269" sldId="289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924811520" sldId="290"/>
        </pc:sldMkLst>
      </pc:sldChg>
      <pc:sldChg chg="modSp add mod ord">
        <pc:chgData name="Shambhu Kumar" userId="74963117abc18628" providerId="LiveId" clId="{BCA58DCA-4BE2-440E-8867-1B628F2210AD}" dt="2024-01-05T01:46:57.747" v="3669" actId="20577"/>
        <pc:sldMkLst>
          <pc:docMk/>
          <pc:sldMk cId="2928751038" sldId="290"/>
        </pc:sldMkLst>
      </pc:sldChg>
      <pc:sldChg chg="modSp add mod ord">
        <pc:chgData name="Shambhu Kumar" userId="74963117abc18628" providerId="LiveId" clId="{BCA58DCA-4BE2-440E-8867-1B628F2210AD}" dt="2024-01-05T01:47:02.586" v="3671" actId="20577"/>
        <pc:sldMkLst>
          <pc:docMk/>
          <pc:sldMk cId="2987422863" sldId="291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137961450" sldId="291"/>
        </pc:sldMkLst>
      </pc:sldChg>
      <pc:sldChg chg="modSp add mod">
        <pc:chgData name="Shambhu Kumar" userId="74963117abc18628" providerId="LiveId" clId="{BCA58DCA-4BE2-440E-8867-1B628F2210AD}" dt="2024-01-09T02:17:19.504" v="3839" actId="20577"/>
        <pc:sldMkLst>
          <pc:docMk/>
          <pc:sldMk cId="1016751481" sldId="29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624263412" sldId="29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035884235" sldId="293"/>
        </pc:sldMkLst>
      </pc:sldChg>
      <pc:sldChg chg="modSp add del mod">
        <pc:chgData name="Shambhu Kumar" userId="74963117abc18628" providerId="LiveId" clId="{BCA58DCA-4BE2-440E-8867-1B628F2210AD}" dt="2023-12-12T01:24:46.523" v="3205" actId="2696"/>
        <pc:sldMkLst>
          <pc:docMk/>
          <pc:sldMk cId="1621590829" sldId="293"/>
        </pc:sldMkLst>
      </pc:sldChg>
      <pc:sldChg chg="modSp add mod">
        <pc:chgData name="Shambhu Kumar" userId="74963117abc18628" providerId="LiveId" clId="{BCA58DCA-4BE2-440E-8867-1B628F2210AD}" dt="2024-01-09T02:17:24.216" v="3841" actId="20577"/>
        <pc:sldMkLst>
          <pc:docMk/>
          <pc:sldMk cId="1551513957" sldId="29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631588300" sldId="29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143264351" sldId="295"/>
        </pc:sldMkLst>
      </pc:sldChg>
      <pc:sldChg chg="modSp add mod">
        <pc:chgData name="Shambhu Kumar" userId="74963117abc18628" providerId="LiveId" clId="{BCA58DCA-4BE2-440E-8867-1B628F2210AD}" dt="2023-12-10T18:18:05.581" v="1318" actId="20577"/>
        <pc:sldMkLst>
          <pc:docMk/>
          <pc:sldMk cId="2964933131" sldId="295"/>
        </pc:sldMkLst>
      </pc:sldChg>
      <pc:sldChg chg="modSp add mod">
        <pc:chgData name="Shambhu Kumar" userId="74963117abc18628" providerId="LiveId" clId="{BCA58DCA-4BE2-440E-8867-1B628F2210AD}" dt="2023-12-10T18:19:44.693" v="1487" actId="20577"/>
        <pc:sldMkLst>
          <pc:docMk/>
          <pc:sldMk cId="1487197776" sldId="29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272133273" sldId="29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71580609" sldId="297"/>
        </pc:sldMkLst>
      </pc:sldChg>
      <pc:sldChg chg="modSp add mod ord">
        <pc:chgData name="Shambhu Kumar" userId="74963117abc18628" providerId="LiveId" clId="{BCA58DCA-4BE2-440E-8867-1B628F2210AD}" dt="2024-01-09T02:16:47.084" v="3811" actId="20577"/>
        <pc:sldMkLst>
          <pc:docMk/>
          <pc:sldMk cId="2595219066" sldId="297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933057048" sldId="298"/>
        </pc:sldMkLst>
      </pc:sldChg>
      <pc:sldChg chg="modSp add mod ord">
        <pc:chgData name="Shambhu Kumar" userId="74963117abc18628" providerId="LiveId" clId="{BCA58DCA-4BE2-440E-8867-1B628F2210AD}" dt="2024-01-09T02:17:00.453" v="3829" actId="20577"/>
        <pc:sldMkLst>
          <pc:docMk/>
          <pc:sldMk cId="3475479175" sldId="298"/>
        </pc:sldMkLst>
      </pc:sldChg>
      <pc:sldChg chg="modSp add mod ord">
        <pc:chgData name="Shambhu Kumar" userId="74963117abc18628" providerId="LiveId" clId="{BCA58DCA-4BE2-440E-8867-1B628F2210AD}" dt="2024-01-05T01:45:54.214" v="3651" actId="20577"/>
        <pc:sldMkLst>
          <pc:docMk/>
          <pc:sldMk cId="1911431645" sldId="299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102780168" sldId="299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231572352" sldId="300"/>
        </pc:sldMkLst>
      </pc:sldChg>
      <pc:sldChg chg="modSp add mod ord">
        <pc:chgData name="Shambhu Kumar" userId="74963117abc18628" providerId="LiveId" clId="{BCA58DCA-4BE2-440E-8867-1B628F2210AD}" dt="2024-01-05T01:46:09.881" v="3655" actId="20577"/>
        <pc:sldMkLst>
          <pc:docMk/>
          <pc:sldMk cId="3010573416" sldId="300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55594289" sldId="301"/>
        </pc:sldMkLst>
      </pc:sldChg>
      <pc:sldChg chg="modSp add mod ord">
        <pc:chgData name="Shambhu Kumar" userId="74963117abc18628" providerId="LiveId" clId="{BCA58DCA-4BE2-440E-8867-1B628F2210AD}" dt="2024-01-08T05:39:13.257" v="3742" actId="20577"/>
        <pc:sldMkLst>
          <pc:docMk/>
          <pc:sldMk cId="247434289" sldId="301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269152604" sldId="302"/>
        </pc:sldMkLst>
      </pc:sldChg>
      <pc:sldChg chg="modSp add mod">
        <pc:chgData name="Shambhu Kumar" userId="74963117abc18628" providerId="LiveId" clId="{BCA58DCA-4BE2-440E-8867-1B628F2210AD}" dt="2024-01-05T01:47:48.934" v="3693" actId="20577"/>
        <pc:sldMkLst>
          <pc:docMk/>
          <pc:sldMk cId="4130477396" sldId="30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261122865" sldId="303"/>
        </pc:sldMkLst>
      </pc:sldChg>
      <pc:sldChg chg="modSp add mod">
        <pc:chgData name="Shambhu Kumar" userId="74963117abc18628" providerId="LiveId" clId="{BCA58DCA-4BE2-440E-8867-1B628F2210AD}" dt="2024-01-05T01:47:58.885" v="3695" actId="20577"/>
        <pc:sldMkLst>
          <pc:docMk/>
          <pc:sldMk cId="2337631087" sldId="303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401103732" sldId="304"/>
        </pc:sldMkLst>
      </pc:sldChg>
      <pc:sldChg chg="modSp add mod setBg">
        <pc:chgData name="Shambhu Kumar" userId="74963117abc18628" providerId="LiveId" clId="{BCA58DCA-4BE2-440E-8867-1B628F2210AD}" dt="2024-01-18T02:34:30.314" v="3891" actId="20577"/>
        <pc:sldMkLst>
          <pc:docMk/>
          <pc:sldMk cId="2449645244" sldId="30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30828202" sldId="305"/>
        </pc:sldMkLst>
      </pc:sldChg>
      <pc:sldChg chg="modSp add mod">
        <pc:chgData name="Shambhu Kumar" userId="74963117abc18628" providerId="LiveId" clId="{BCA58DCA-4BE2-440E-8867-1B628F2210AD}" dt="2024-01-18T23:48:43.405" v="3910" actId="20577"/>
        <pc:sldMkLst>
          <pc:docMk/>
          <pc:sldMk cId="1683561133" sldId="305"/>
        </pc:sldMkLst>
      </pc:sldChg>
      <pc:sldChg chg="modSp add mod ord">
        <pc:chgData name="Shambhu Kumar" userId="74963117abc18628" providerId="LiveId" clId="{BCA58DCA-4BE2-440E-8867-1B628F2210AD}" dt="2024-01-18T23:48:22.898" v="3908" actId="20577"/>
        <pc:sldMkLst>
          <pc:docMk/>
          <pc:sldMk cId="1313787557" sldId="30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361630470" sldId="30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004938374" sldId="307"/>
        </pc:sldMkLst>
      </pc:sldChg>
      <pc:sldChg chg="modSp add mod">
        <pc:chgData name="Shambhu Kumar" userId="74963117abc18628" providerId="LiveId" clId="{BCA58DCA-4BE2-440E-8867-1B628F2210AD}" dt="2024-01-05T01:51:22.908" v="3703" actId="20577"/>
        <pc:sldMkLst>
          <pc:docMk/>
          <pc:sldMk cId="4145453092" sldId="307"/>
        </pc:sldMkLst>
      </pc:sldChg>
      <pc:sldChg chg="modSp add del mod">
        <pc:chgData name="Shambhu Kumar" userId="74963117abc18628" providerId="LiveId" clId="{BCA58DCA-4BE2-440E-8867-1B628F2210AD}" dt="2024-01-18T23:49:50.075" v="3911" actId="2696"/>
        <pc:sldMkLst>
          <pc:docMk/>
          <pc:sldMk cId="1662694339" sldId="308"/>
        </pc:sldMkLst>
      </pc:sldChg>
      <pc:sldChg chg="modSp add mod">
        <pc:chgData name="Shambhu Kumar" userId="74963117abc18628" providerId="LiveId" clId="{BCA58DCA-4BE2-440E-8867-1B628F2210AD}" dt="2024-01-18T23:54:45.219" v="3940" actId="20577"/>
        <pc:sldMkLst>
          <pc:docMk/>
          <pc:sldMk cId="4230568330" sldId="309"/>
        </pc:sldMkLst>
      </pc:sldChg>
      <pc:sldChg chg="modSp add mod ord">
        <pc:chgData name="Shambhu Kumar" userId="74963117abc18628" providerId="LiveId" clId="{BCA58DCA-4BE2-440E-8867-1B628F2210AD}" dt="2024-01-05T01:46:25.851" v="3663" actId="20577"/>
        <pc:sldMkLst>
          <pc:docMk/>
          <pc:sldMk cId="4268398949" sldId="310"/>
        </pc:sldMkLst>
      </pc:sldChg>
      <pc:sldChg chg="modSp add mod">
        <pc:chgData name="Shambhu Kumar" userId="74963117abc18628" providerId="LiveId" clId="{BCA58DCA-4BE2-440E-8867-1B628F2210AD}" dt="2024-01-18T23:51:34.455" v="3915" actId="20577"/>
        <pc:sldMkLst>
          <pc:docMk/>
          <pc:sldMk cId="2053153495" sldId="311"/>
        </pc:sldMkLst>
      </pc:sldChg>
      <pc:sldChg chg="modSp add mod">
        <pc:chgData name="Shambhu Kumar" userId="74963117abc18628" providerId="LiveId" clId="{BCA58DCA-4BE2-440E-8867-1B628F2210AD}" dt="2024-01-22T02:22:46.957" v="4067" actId="20577"/>
        <pc:sldMkLst>
          <pc:docMk/>
          <pc:sldMk cId="506763550" sldId="312"/>
        </pc:sldMkLst>
      </pc:sldChg>
      <pc:sldChg chg="modSp add mod ord">
        <pc:chgData name="Shambhu Kumar" userId="74963117abc18628" providerId="LiveId" clId="{BCA58DCA-4BE2-440E-8867-1B628F2210AD}" dt="2024-01-08T05:42:53.516" v="3761" actId="20577"/>
        <pc:sldMkLst>
          <pc:docMk/>
          <pc:sldMk cId="3371780754" sldId="313"/>
        </pc:sldMkLst>
      </pc:sldChg>
      <pc:sldChg chg="modSp add mod">
        <pc:chgData name="Shambhu Kumar" userId="74963117abc18628" providerId="LiveId" clId="{BCA58DCA-4BE2-440E-8867-1B628F2210AD}" dt="2024-01-19T01:49:53.433" v="3972" actId="20577"/>
        <pc:sldMkLst>
          <pc:docMk/>
          <pc:sldMk cId="830223787" sldId="314"/>
        </pc:sldMkLst>
      </pc:sldChg>
      <pc:sldChg chg="modSp add mod">
        <pc:chgData name="Shambhu Kumar" userId="74963117abc18628" providerId="LiveId" clId="{BCA58DCA-4BE2-440E-8867-1B628F2210AD}" dt="2024-01-22T02:39:37.601" v="4088" actId="20577"/>
        <pc:sldMkLst>
          <pc:docMk/>
          <pc:sldMk cId="4011208354" sldId="315"/>
        </pc:sldMkLst>
      </pc:sldChg>
      <pc:sldChg chg="modSp add mod">
        <pc:chgData name="Shambhu Kumar" userId="74963117abc18628" providerId="LiveId" clId="{BCA58DCA-4BE2-440E-8867-1B628F2210AD}" dt="2024-01-28T04:52:29.529" v="4151" actId="20577"/>
        <pc:sldMkLst>
          <pc:docMk/>
          <pc:sldMk cId="2052938130" sldId="316"/>
        </pc:sldMkLst>
      </pc:sldChg>
      <pc:sldMasterChg chg="setBg modSldLayout">
        <pc:chgData name="Shambhu Kumar" userId="74963117abc18628" providerId="LiveId" clId="{BCA58DCA-4BE2-440E-8867-1B628F2210AD}" dt="2024-01-09T18:02:55.512" v="3843"/>
        <pc:sldMasterMkLst>
          <pc:docMk/>
          <pc:sldMasterMk cId="0" sldId="2147483648"/>
        </pc:sldMasterMkLst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73737B36-7141-45DD-8ED7-FBD7543B7154}"/>
    <pc:docChg chg="undo custSel addSld modSld">
      <pc:chgData name="Shambhu Kumar" userId="74963117abc18628" providerId="LiveId" clId="{73737B36-7141-45DD-8ED7-FBD7543B7154}" dt="2024-11-26T17:15:21.205" v="21"/>
      <pc:docMkLst>
        <pc:docMk/>
      </pc:docMkLst>
      <pc:sldChg chg="modSp add mod">
        <pc:chgData name="Shambhu Kumar" userId="74963117abc18628" providerId="LiveId" clId="{73737B36-7141-45DD-8ED7-FBD7543B7154}" dt="2024-11-22T16:16:20.414" v="7" actId="20577"/>
        <pc:sldMkLst>
          <pc:docMk/>
          <pc:sldMk cId="2354236794" sldId="353"/>
        </pc:sldMkLst>
      </pc:sldChg>
      <pc:sldChg chg="modSp add mod">
        <pc:chgData name="Shambhu Kumar" userId="74963117abc18628" providerId="LiveId" clId="{73737B36-7141-45DD-8ED7-FBD7543B7154}" dt="2024-11-22T16:18:50.867" v="9"/>
        <pc:sldMkLst>
          <pc:docMk/>
          <pc:sldMk cId="3926730738" sldId="354"/>
        </pc:sldMkLst>
      </pc:sldChg>
      <pc:sldChg chg="modSp add mod">
        <pc:chgData name="Shambhu Kumar" userId="74963117abc18628" providerId="LiveId" clId="{73737B36-7141-45DD-8ED7-FBD7543B7154}" dt="2024-11-26T17:10:28.795" v="11"/>
        <pc:sldMkLst>
          <pc:docMk/>
          <pc:sldMk cId="119265087" sldId="355"/>
        </pc:sldMkLst>
      </pc:sldChg>
      <pc:sldChg chg="modSp add mod">
        <pc:chgData name="Shambhu Kumar" userId="74963117abc18628" providerId="LiveId" clId="{73737B36-7141-45DD-8ED7-FBD7543B7154}" dt="2024-11-26T17:11:29.894" v="13"/>
        <pc:sldMkLst>
          <pc:docMk/>
          <pc:sldMk cId="704591594" sldId="356"/>
        </pc:sldMkLst>
      </pc:sldChg>
      <pc:sldChg chg="modSp add mod">
        <pc:chgData name="Shambhu Kumar" userId="74963117abc18628" providerId="LiveId" clId="{73737B36-7141-45DD-8ED7-FBD7543B7154}" dt="2024-11-26T17:12:25.087" v="15"/>
        <pc:sldMkLst>
          <pc:docMk/>
          <pc:sldMk cId="2268473621" sldId="357"/>
        </pc:sldMkLst>
      </pc:sldChg>
      <pc:sldChg chg="modSp add mod">
        <pc:chgData name="Shambhu Kumar" userId="74963117abc18628" providerId="LiveId" clId="{73737B36-7141-45DD-8ED7-FBD7543B7154}" dt="2024-11-26T17:13:09.495" v="17"/>
        <pc:sldMkLst>
          <pc:docMk/>
          <pc:sldMk cId="2856623686" sldId="358"/>
        </pc:sldMkLst>
      </pc:sldChg>
      <pc:sldChg chg="modSp add mod">
        <pc:chgData name="Shambhu Kumar" userId="74963117abc18628" providerId="LiveId" clId="{73737B36-7141-45DD-8ED7-FBD7543B7154}" dt="2024-11-26T17:14:38.570" v="19"/>
        <pc:sldMkLst>
          <pc:docMk/>
          <pc:sldMk cId="3032345607" sldId="359"/>
        </pc:sldMkLst>
      </pc:sldChg>
      <pc:sldChg chg="modSp add mod">
        <pc:chgData name="Shambhu Kumar" userId="74963117abc18628" providerId="LiveId" clId="{73737B36-7141-45DD-8ED7-FBD7543B7154}" dt="2024-11-26T17:15:21.205" v="21"/>
        <pc:sldMkLst>
          <pc:docMk/>
          <pc:sldMk cId="1630467150" sldId="360"/>
        </pc:sldMkLst>
      </pc:sldChg>
    </pc:docChg>
  </pc:docChgLst>
  <pc:docChgLst>
    <pc:chgData name="Shambhu Kumar" userId="74963117abc18628" providerId="LiveId" clId="{2EB7DD20-B77B-4EA3-BC03-89E61647BBB1}"/>
    <pc:docChg chg="undo custSel addSld delSld modSld sldOrd">
      <pc:chgData name="Shambhu Kumar" userId="74963117abc18628" providerId="LiveId" clId="{2EB7DD20-B77B-4EA3-BC03-89E61647BBB1}" dt="2024-08-23T03:33:27.118" v="687"/>
      <pc:docMkLst>
        <pc:docMk/>
      </pc:docMkLst>
      <pc:sldChg chg="modSp mod">
        <pc:chgData name="Shambhu Kumar" userId="74963117abc18628" providerId="LiveId" clId="{2EB7DD20-B77B-4EA3-BC03-89E61647BBB1}" dt="2024-08-21T17:11:35.328" v="105" actId="20577"/>
        <pc:sldMkLst>
          <pc:docMk/>
          <pc:sldMk cId="3832484108" sldId="280"/>
        </pc:sldMkLst>
      </pc:sldChg>
      <pc:sldChg chg="modSp del mod ord">
        <pc:chgData name="Shambhu Kumar" userId="74963117abc18628" providerId="LiveId" clId="{2EB7DD20-B77B-4EA3-BC03-89E61647BBB1}" dt="2024-08-21T17:21:26.466" v="127" actId="47"/>
        <pc:sldMkLst>
          <pc:docMk/>
          <pc:sldMk cId="1945831170" sldId="281"/>
        </pc:sldMkLst>
      </pc:sldChg>
      <pc:sldChg chg="modSp del mod">
        <pc:chgData name="Shambhu Kumar" userId="74963117abc18628" providerId="LiveId" clId="{2EB7DD20-B77B-4EA3-BC03-89E61647BBB1}" dt="2024-08-22T02:37:34.204" v="433" actId="47"/>
        <pc:sldMkLst>
          <pc:docMk/>
          <pc:sldMk cId="4138525093" sldId="282"/>
        </pc:sldMkLst>
      </pc:sldChg>
      <pc:sldChg chg="modSp del mod">
        <pc:chgData name="Shambhu Kumar" userId="74963117abc18628" providerId="LiveId" clId="{2EB7DD20-B77B-4EA3-BC03-89E61647BBB1}" dt="2024-08-22T02:37:35.709" v="436" actId="47"/>
        <pc:sldMkLst>
          <pc:docMk/>
          <pc:sldMk cId="673191664" sldId="283"/>
        </pc:sldMkLst>
      </pc:sldChg>
      <pc:sldChg chg="modSp del mod">
        <pc:chgData name="Shambhu Kumar" userId="74963117abc18628" providerId="LiveId" clId="{2EB7DD20-B77B-4EA3-BC03-89E61647BBB1}" dt="2024-08-22T02:37:36.117" v="437" actId="47"/>
        <pc:sldMkLst>
          <pc:docMk/>
          <pc:sldMk cId="2738965406" sldId="284"/>
        </pc:sldMkLst>
      </pc:sldChg>
      <pc:sldChg chg="modSp del mod">
        <pc:chgData name="Shambhu Kumar" userId="74963117abc18628" providerId="LiveId" clId="{2EB7DD20-B77B-4EA3-BC03-89E61647BBB1}" dt="2024-08-22T02:37:36.650" v="438" actId="47"/>
        <pc:sldMkLst>
          <pc:docMk/>
          <pc:sldMk cId="409757583" sldId="285"/>
        </pc:sldMkLst>
      </pc:sldChg>
      <pc:sldChg chg="del">
        <pc:chgData name="Shambhu Kumar" userId="74963117abc18628" providerId="LiveId" clId="{2EB7DD20-B77B-4EA3-BC03-89E61647BBB1}" dt="2024-08-22T02:37:37.105" v="439" actId="47"/>
        <pc:sldMkLst>
          <pc:docMk/>
          <pc:sldMk cId="2701507743" sldId="286"/>
        </pc:sldMkLst>
      </pc:sldChg>
      <pc:sldChg chg="modSp del mod">
        <pc:chgData name="Shambhu Kumar" userId="74963117abc18628" providerId="LiveId" clId="{2EB7DD20-B77B-4EA3-BC03-89E61647BBB1}" dt="2024-08-22T02:37:37.654" v="440" actId="47"/>
        <pc:sldMkLst>
          <pc:docMk/>
          <pc:sldMk cId="736504630" sldId="287"/>
        </pc:sldMkLst>
      </pc:sldChg>
      <pc:sldChg chg="addSp modSp mod">
        <pc:chgData name="Shambhu Kumar" userId="74963117abc18628" providerId="LiveId" clId="{2EB7DD20-B77B-4EA3-BC03-89E61647BBB1}" dt="2024-08-22T02:43:58.410" v="546"/>
        <pc:sldMkLst>
          <pc:docMk/>
          <pc:sldMk cId="701070288" sldId="288"/>
        </pc:sldMkLst>
      </pc:sldChg>
      <pc:sldChg chg="addSp modSp mod">
        <pc:chgData name="Shambhu Kumar" userId="74963117abc18628" providerId="LiveId" clId="{2EB7DD20-B77B-4EA3-BC03-89E61647BBB1}" dt="2024-08-22T02:44:06.919" v="552"/>
        <pc:sldMkLst>
          <pc:docMk/>
          <pc:sldMk cId="3258161269" sldId="289"/>
        </pc:sldMkLst>
      </pc:sldChg>
      <pc:sldChg chg="addSp modSp mod">
        <pc:chgData name="Shambhu Kumar" userId="74963117abc18628" providerId="LiveId" clId="{2EB7DD20-B77B-4EA3-BC03-89E61647BBB1}" dt="2024-08-22T02:41:28.721" v="526" actId="20577"/>
        <pc:sldMkLst>
          <pc:docMk/>
          <pc:sldMk cId="2928751038" sldId="290"/>
        </pc:sldMkLst>
      </pc:sldChg>
      <pc:sldChg chg="addSp modSp mod">
        <pc:chgData name="Shambhu Kumar" userId="74963117abc18628" providerId="LiveId" clId="{2EB7DD20-B77B-4EA3-BC03-89E61647BBB1}" dt="2024-08-22T02:41:38.696" v="532"/>
        <pc:sldMkLst>
          <pc:docMk/>
          <pc:sldMk cId="2987422863" sldId="291"/>
        </pc:sldMkLst>
      </pc:sldChg>
      <pc:sldChg chg="addSp modSp mod">
        <pc:chgData name="Shambhu Kumar" userId="74963117abc18628" providerId="LiveId" clId="{2EB7DD20-B77B-4EA3-BC03-89E61647BBB1}" dt="2024-08-22T02:44:14.237" v="559"/>
        <pc:sldMkLst>
          <pc:docMk/>
          <pc:sldMk cId="1016751481" sldId="292"/>
        </pc:sldMkLst>
      </pc:sldChg>
      <pc:sldChg chg="addSp modSp mod">
        <pc:chgData name="Shambhu Kumar" userId="74963117abc18628" providerId="LiveId" clId="{2EB7DD20-B77B-4EA3-BC03-89E61647BBB1}" dt="2024-08-22T02:44:24.531" v="566"/>
        <pc:sldMkLst>
          <pc:docMk/>
          <pc:sldMk cId="1551513957" sldId="294"/>
        </pc:sldMkLst>
      </pc:sldChg>
      <pc:sldChg chg="modSp del mod">
        <pc:chgData name="Shambhu Kumar" userId="74963117abc18628" providerId="LiveId" clId="{2EB7DD20-B77B-4EA3-BC03-89E61647BBB1}" dt="2024-08-22T02:37:34.800" v="434" actId="47"/>
        <pc:sldMkLst>
          <pc:docMk/>
          <pc:sldMk cId="2964933131" sldId="295"/>
        </pc:sldMkLst>
      </pc:sldChg>
      <pc:sldChg chg="modSp del mod">
        <pc:chgData name="Shambhu Kumar" userId="74963117abc18628" providerId="LiveId" clId="{2EB7DD20-B77B-4EA3-BC03-89E61647BBB1}" dt="2024-08-22T02:37:35.254" v="435" actId="47"/>
        <pc:sldMkLst>
          <pc:docMk/>
          <pc:sldMk cId="1487197776" sldId="296"/>
        </pc:sldMkLst>
      </pc:sldChg>
      <pc:sldChg chg="modSp del mod">
        <pc:chgData name="Shambhu Kumar" userId="74963117abc18628" providerId="LiveId" clId="{2EB7DD20-B77B-4EA3-BC03-89E61647BBB1}" dt="2024-08-22T02:42:51.025" v="536" actId="47"/>
        <pc:sldMkLst>
          <pc:docMk/>
          <pc:sldMk cId="2595219066" sldId="297"/>
        </pc:sldMkLst>
      </pc:sldChg>
      <pc:sldChg chg="modSp del mod">
        <pc:chgData name="Shambhu Kumar" userId="74963117abc18628" providerId="LiveId" clId="{2EB7DD20-B77B-4EA3-BC03-89E61647BBB1}" dt="2024-08-22T02:43:35.539" v="540" actId="47"/>
        <pc:sldMkLst>
          <pc:docMk/>
          <pc:sldMk cId="3475479175" sldId="298"/>
        </pc:sldMkLst>
      </pc:sldChg>
      <pc:sldChg chg="modSp del mod">
        <pc:chgData name="Shambhu Kumar" userId="74963117abc18628" providerId="LiveId" clId="{2EB7DD20-B77B-4EA3-BC03-89E61647BBB1}" dt="2024-08-22T02:38:04.123" v="443" actId="47"/>
        <pc:sldMkLst>
          <pc:docMk/>
          <pc:sldMk cId="1911431645" sldId="299"/>
        </pc:sldMkLst>
      </pc:sldChg>
      <pc:sldChg chg="modSp del mod">
        <pc:chgData name="Shambhu Kumar" userId="74963117abc18628" providerId="LiveId" clId="{2EB7DD20-B77B-4EA3-BC03-89E61647BBB1}" dt="2024-08-22T02:39:19.426" v="495" actId="47"/>
        <pc:sldMkLst>
          <pc:docMk/>
          <pc:sldMk cId="3010573416" sldId="300"/>
        </pc:sldMkLst>
      </pc:sldChg>
      <pc:sldChg chg="addSp modSp mod">
        <pc:chgData name="Shambhu Kumar" userId="74963117abc18628" providerId="LiveId" clId="{2EB7DD20-B77B-4EA3-BC03-89E61647BBB1}" dt="2024-08-22T02:40:19.736" v="502" actId="20577"/>
        <pc:sldMkLst>
          <pc:docMk/>
          <pc:sldMk cId="247434289" sldId="301"/>
        </pc:sldMkLst>
      </pc:sldChg>
      <pc:sldChg chg="modSp del mod">
        <pc:chgData name="Shambhu Kumar" userId="74963117abc18628" providerId="LiveId" clId="{2EB7DD20-B77B-4EA3-BC03-89E61647BBB1}" dt="2024-08-22T02:46:15.326" v="572" actId="47"/>
        <pc:sldMkLst>
          <pc:docMk/>
          <pc:sldMk cId="4130477396" sldId="302"/>
        </pc:sldMkLst>
      </pc:sldChg>
      <pc:sldChg chg="addSp modSp mod ord">
        <pc:chgData name="Shambhu Kumar" userId="74963117abc18628" providerId="LiveId" clId="{2EB7DD20-B77B-4EA3-BC03-89E61647BBB1}" dt="2024-08-22T02:47:21.053" v="597"/>
        <pc:sldMkLst>
          <pc:docMk/>
          <pc:sldMk cId="2337631087" sldId="303"/>
        </pc:sldMkLst>
      </pc:sldChg>
      <pc:sldChg chg="addSp modSp mod ord">
        <pc:chgData name="Shambhu Kumar" userId="74963117abc18628" providerId="LiveId" clId="{2EB7DD20-B77B-4EA3-BC03-89E61647BBB1}" dt="2024-08-22T02:47:40.071" v="601"/>
        <pc:sldMkLst>
          <pc:docMk/>
          <pc:sldMk cId="2449645244" sldId="304"/>
        </pc:sldMkLst>
      </pc:sldChg>
      <pc:sldChg chg="addSp modSp mod ord">
        <pc:chgData name="Shambhu Kumar" userId="74963117abc18628" providerId="LiveId" clId="{2EB7DD20-B77B-4EA3-BC03-89E61647BBB1}" dt="2024-08-22T02:49:00.605" v="619"/>
        <pc:sldMkLst>
          <pc:docMk/>
          <pc:sldMk cId="1683561133" sldId="305"/>
        </pc:sldMkLst>
      </pc:sldChg>
      <pc:sldChg chg="addSp modSp mod ord">
        <pc:chgData name="Shambhu Kumar" userId="74963117abc18628" providerId="LiveId" clId="{2EB7DD20-B77B-4EA3-BC03-89E61647BBB1}" dt="2024-08-22T02:48:12.472" v="610"/>
        <pc:sldMkLst>
          <pc:docMk/>
          <pc:sldMk cId="1313787557" sldId="306"/>
        </pc:sldMkLst>
      </pc:sldChg>
      <pc:sldChg chg="addSp modSp mod">
        <pc:chgData name="Shambhu Kumar" userId="74963117abc18628" providerId="LiveId" clId="{2EB7DD20-B77B-4EA3-BC03-89E61647BBB1}" dt="2024-08-22T02:49:47.919" v="626"/>
        <pc:sldMkLst>
          <pc:docMk/>
          <pc:sldMk cId="4145453092" sldId="307"/>
        </pc:sldMkLst>
      </pc:sldChg>
      <pc:sldChg chg="addSp modSp mod ord">
        <pc:chgData name="Shambhu Kumar" userId="74963117abc18628" providerId="LiveId" clId="{2EB7DD20-B77B-4EA3-BC03-89E61647BBB1}" dt="2024-08-22T02:50:15.266" v="635"/>
        <pc:sldMkLst>
          <pc:docMk/>
          <pc:sldMk cId="4230568330" sldId="309"/>
        </pc:sldMkLst>
      </pc:sldChg>
      <pc:sldChg chg="addSp modSp mod">
        <pc:chgData name="Shambhu Kumar" userId="74963117abc18628" providerId="LiveId" clId="{2EB7DD20-B77B-4EA3-BC03-89E61647BBB1}" dt="2024-08-22T02:40:42.830" v="511" actId="20577"/>
        <pc:sldMkLst>
          <pc:docMk/>
          <pc:sldMk cId="4268398949" sldId="310"/>
        </pc:sldMkLst>
      </pc:sldChg>
      <pc:sldChg chg="addSp modSp mod">
        <pc:chgData name="Shambhu Kumar" userId="74963117abc18628" providerId="LiveId" clId="{2EB7DD20-B77B-4EA3-BC03-89E61647BBB1}" dt="2024-08-22T02:50:45.254" v="649"/>
        <pc:sldMkLst>
          <pc:docMk/>
          <pc:sldMk cId="2053153495" sldId="311"/>
        </pc:sldMkLst>
      </pc:sldChg>
      <pc:sldChg chg="modSp del mod">
        <pc:chgData name="Shambhu Kumar" userId="74963117abc18628" providerId="LiveId" clId="{2EB7DD20-B77B-4EA3-BC03-89E61647BBB1}" dt="2024-08-22T02:52:54.460" v="651" actId="47"/>
        <pc:sldMkLst>
          <pc:docMk/>
          <pc:sldMk cId="506763550" sldId="312"/>
        </pc:sldMkLst>
      </pc:sldChg>
      <pc:sldChg chg="addSp modSp mod">
        <pc:chgData name="Shambhu Kumar" userId="74963117abc18628" providerId="LiveId" clId="{2EB7DD20-B77B-4EA3-BC03-89E61647BBB1}" dt="2024-08-22T02:41:05.076" v="518"/>
        <pc:sldMkLst>
          <pc:docMk/>
          <pc:sldMk cId="3371780754" sldId="313"/>
        </pc:sldMkLst>
      </pc:sldChg>
      <pc:sldChg chg="modSp del mod">
        <pc:chgData name="Shambhu Kumar" userId="74963117abc18628" providerId="LiveId" clId="{2EB7DD20-B77B-4EA3-BC03-89E61647BBB1}" dt="2024-08-22T02:37:38.283" v="441" actId="47"/>
        <pc:sldMkLst>
          <pc:docMk/>
          <pc:sldMk cId="830223787" sldId="314"/>
        </pc:sldMkLst>
      </pc:sldChg>
      <pc:sldChg chg="modSp del mod">
        <pc:chgData name="Shambhu Kumar" userId="74963117abc18628" providerId="LiveId" clId="{2EB7DD20-B77B-4EA3-BC03-89E61647BBB1}" dt="2024-08-22T02:52:57.351" v="652" actId="47"/>
        <pc:sldMkLst>
          <pc:docMk/>
          <pc:sldMk cId="4011208354" sldId="315"/>
        </pc:sldMkLst>
      </pc:sldChg>
      <pc:sldChg chg="addSp modSp mod">
        <pc:chgData name="Shambhu Kumar" userId="74963117abc18628" providerId="LiveId" clId="{2EB7DD20-B77B-4EA3-BC03-89E61647BBB1}" dt="2024-08-22T02:53:17.716" v="659"/>
        <pc:sldMkLst>
          <pc:docMk/>
          <pc:sldMk cId="2052938130" sldId="316"/>
        </pc:sldMkLst>
      </pc:sldChg>
      <pc:sldChg chg="modSp del mod">
        <pc:chgData name="Shambhu Kumar" userId="74963117abc18628" providerId="LiveId" clId="{2EB7DD20-B77B-4EA3-BC03-89E61647BBB1}" dt="2024-08-22T02:37:38.816" v="442" actId="47"/>
        <pc:sldMkLst>
          <pc:docMk/>
          <pc:sldMk cId="1581692402" sldId="317"/>
        </pc:sldMkLst>
      </pc:sldChg>
      <pc:sldChg chg="addSp modSp mod">
        <pc:chgData name="Shambhu Kumar" userId="74963117abc18628" providerId="LiveId" clId="{2EB7DD20-B77B-4EA3-BC03-89E61647BBB1}" dt="2024-08-22T02:53:32.579" v="672"/>
        <pc:sldMkLst>
          <pc:docMk/>
          <pc:sldMk cId="3419834478" sldId="318"/>
        </pc:sldMkLst>
      </pc:sldChg>
      <pc:sldChg chg="modSp del mod">
        <pc:chgData name="Shambhu Kumar" userId="74963117abc18628" providerId="LiveId" clId="{2EB7DD20-B77B-4EA3-BC03-89E61647BBB1}" dt="2024-08-22T02:38:52.957" v="491" actId="47"/>
        <pc:sldMkLst>
          <pc:docMk/>
          <pc:sldMk cId="1125301948" sldId="319"/>
        </pc:sldMkLst>
      </pc:sldChg>
      <pc:sldChg chg="addSp modSp mod">
        <pc:chgData name="Shambhu Kumar" userId="74963117abc18628" providerId="LiveId" clId="{2EB7DD20-B77B-4EA3-BC03-89E61647BBB1}" dt="2024-08-22T02:51:49.151" v="650" actId="20577"/>
        <pc:sldMkLst>
          <pc:docMk/>
          <pc:sldMk cId="2727751362" sldId="320"/>
        </pc:sldMkLst>
      </pc:sldChg>
      <pc:sldChg chg="addSp modSp mod">
        <pc:chgData name="Shambhu Kumar" userId="74963117abc18628" providerId="LiveId" clId="{2EB7DD20-B77B-4EA3-BC03-89E61647BBB1}" dt="2024-08-22T02:53:23.791" v="665"/>
        <pc:sldMkLst>
          <pc:docMk/>
          <pc:sldMk cId="2288349581" sldId="321"/>
        </pc:sldMkLst>
      </pc:sldChg>
      <pc:sldChg chg="modSp add del mod">
        <pc:chgData name="Shambhu Kumar" userId="74963117abc18628" providerId="LiveId" clId="{2EB7DD20-B77B-4EA3-BC03-89E61647BBB1}" dt="2024-08-22T02:37:33.089" v="432" actId="47"/>
        <pc:sldMkLst>
          <pc:docMk/>
          <pc:sldMk cId="1412384422" sldId="322"/>
        </pc:sldMkLst>
      </pc:sldChg>
      <pc:sldChg chg="add">
        <pc:chgData name="Shambhu Kumar" userId="74963117abc18628" providerId="LiveId" clId="{2EB7DD20-B77B-4EA3-BC03-89E61647BBB1}" dt="2024-08-21T17:07:22.770" v="46" actId="2890"/>
        <pc:sldMkLst>
          <pc:docMk/>
          <pc:sldMk cId="1203730087" sldId="323"/>
        </pc:sldMkLst>
      </pc:sldChg>
      <pc:sldChg chg="modSp add mod">
        <pc:chgData name="Shambhu Kumar" userId="74963117abc18628" providerId="LiveId" clId="{2EB7DD20-B77B-4EA3-BC03-89E61647BBB1}" dt="2024-08-21T17:11:28.049" v="101" actId="20577"/>
        <pc:sldMkLst>
          <pc:docMk/>
          <pc:sldMk cId="3144269736" sldId="324"/>
        </pc:sldMkLst>
      </pc:sldChg>
      <pc:sldChg chg="modSp add mod">
        <pc:chgData name="Shambhu Kumar" userId="74963117abc18628" providerId="LiveId" clId="{2EB7DD20-B77B-4EA3-BC03-89E61647BBB1}" dt="2024-08-21T17:16:09.747" v="118" actId="20577"/>
        <pc:sldMkLst>
          <pc:docMk/>
          <pc:sldMk cId="3746022689" sldId="325"/>
        </pc:sldMkLst>
      </pc:sldChg>
      <pc:sldChg chg="modSp add mod">
        <pc:chgData name="Shambhu Kumar" userId="74963117abc18628" providerId="LiveId" clId="{2EB7DD20-B77B-4EA3-BC03-89E61647BBB1}" dt="2024-08-21T17:20:05.809" v="122"/>
        <pc:sldMkLst>
          <pc:docMk/>
          <pc:sldMk cId="3928952350" sldId="326"/>
        </pc:sldMkLst>
      </pc:sldChg>
      <pc:sldChg chg="modSp add mod">
        <pc:chgData name="Shambhu Kumar" userId="74963117abc18628" providerId="LiveId" clId="{2EB7DD20-B77B-4EA3-BC03-89E61647BBB1}" dt="2024-08-21T17:21:16.411" v="126"/>
        <pc:sldMkLst>
          <pc:docMk/>
          <pc:sldMk cId="3918499287" sldId="327"/>
        </pc:sldMkLst>
      </pc:sldChg>
      <pc:sldChg chg="modSp add mod">
        <pc:chgData name="Shambhu Kumar" userId="74963117abc18628" providerId="LiveId" clId="{2EB7DD20-B77B-4EA3-BC03-89E61647BBB1}" dt="2024-08-21T17:23:08.264" v="130"/>
        <pc:sldMkLst>
          <pc:docMk/>
          <pc:sldMk cId="4187379709" sldId="328"/>
        </pc:sldMkLst>
      </pc:sldChg>
      <pc:sldChg chg="modSp add mod">
        <pc:chgData name="Shambhu Kumar" userId="74963117abc18628" providerId="LiveId" clId="{2EB7DD20-B77B-4EA3-BC03-89E61647BBB1}" dt="2024-08-21T17:23:51.509" v="169" actId="20577"/>
        <pc:sldMkLst>
          <pc:docMk/>
          <pc:sldMk cId="3549121160" sldId="329"/>
        </pc:sldMkLst>
      </pc:sldChg>
      <pc:sldChg chg="modSp add mod">
        <pc:chgData name="Shambhu Kumar" userId="74963117abc18628" providerId="LiveId" clId="{2EB7DD20-B77B-4EA3-BC03-89E61647BBB1}" dt="2024-08-21T17:35:07.794" v="278" actId="14100"/>
        <pc:sldMkLst>
          <pc:docMk/>
          <pc:sldMk cId="2765895378" sldId="330"/>
        </pc:sldMkLst>
      </pc:sldChg>
      <pc:sldChg chg="modSp add mod">
        <pc:chgData name="Shambhu Kumar" userId="74963117abc18628" providerId="LiveId" clId="{2EB7DD20-B77B-4EA3-BC03-89E61647BBB1}" dt="2024-08-21T17:30:18.833" v="248"/>
        <pc:sldMkLst>
          <pc:docMk/>
          <pc:sldMk cId="3345282337" sldId="331"/>
        </pc:sldMkLst>
      </pc:sldChg>
      <pc:sldChg chg="modSp add mod ord">
        <pc:chgData name="Shambhu Kumar" userId="74963117abc18628" providerId="LiveId" clId="{2EB7DD20-B77B-4EA3-BC03-89E61647BBB1}" dt="2024-08-21T17:30:54.534" v="261" actId="20577"/>
        <pc:sldMkLst>
          <pc:docMk/>
          <pc:sldMk cId="2298434156" sldId="332"/>
        </pc:sldMkLst>
      </pc:sldChg>
      <pc:sldChg chg="modSp add mod ord">
        <pc:chgData name="Shambhu Kumar" userId="74963117abc18628" providerId="LiveId" clId="{2EB7DD20-B77B-4EA3-BC03-89E61647BBB1}" dt="2024-08-21T17:32:00.691" v="267"/>
        <pc:sldMkLst>
          <pc:docMk/>
          <pc:sldMk cId="2949398676" sldId="333"/>
        </pc:sldMkLst>
      </pc:sldChg>
      <pc:sldChg chg="modSp add mod">
        <pc:chgData name="Shambhu Kumar" userId="74963117abc18628" providerId="LiveId" clId="{2EB7DD20-B77B-4EA3-BC03-89E61647BBB1}" dt="2024-08-21T17:32:53.954" v="270"/>
        <pc:sldMkLst>
          <pc:docMk/>
          <pc:sldMk cId="1522414872" sldId="334"/>
        </pc:sldMkLst>
      </pc:sldChg>
      <pc:sldChg chg="modSp add mod">
        <pc:chgData name="Shambhu Kumar" userId="74963117abc18628" providerId="LiveId" clId="{2EB7DD20-B77B-4EA3-BC03-89E61647BBB1}" dt="2024-08-21T17:44:55.150" v="360" actId="14100"/>
        <pc:sldMkLst>
          <pc:docMk/>
          <pc:sldMk cId="1648985578" sldId="335"/>
        </pc:sldMkLst>
      </pc:sldChg>
      <pc:sldChg chg="new del">
        <pc:chgData name="Shambhu Kumar" userId="74963117abc18628" providerId="LiveId" clId="{2EB7DD20-B77B-4EA3-BC03-89E61647BBB1}" dt="2024-08-21T17:34:50.705" v="276" actId="47"/>
        <pc:sldMkLst>
          <pc:docMk/>
          <pc:sldMk cId="2471346833" sldId="335"/>
        </pc:sldMkLst>
      </pc:sldChg>
      <pc:sldChg chg="modSp add del mod">
        <pc:chgData name="Shambhu Kumar" userId="74963117abc18628" providerId="LiveId" clId="{2EB7DD20-B77B-4EA3-BC03-89E61647BBB1}" dt="2024-08-21T17:43:07.286" v="285" actId="2696"/>
        <pc:sldMkLst>
          <pc:docMk/>
          <pc:sldMk cId="3448473329" sldId="336"/>
        </pc:sldMkLst>
      </pc:sldChg>
      <pc:sldChg chg="modSp add mod">
        <pc:chgData name="Shambhu Kumar" userId="74963117abc18628" providerId="LiveId" clId="{2EB7DD20-B77B-4EA3-BC03-89E61647BBB1}" dt="2024-08-21T17:44:12.146" v="318" actId="20577"/>
        <pc:sldMkLst>
          <pc:docMk/>
          <pc:sldMk cId="3975359722" sldId="336"/>
        </pc:sldMkLst>
      </pc:sldChg>
      <pc:sldChg chg="modSp add mod">
        <pc:chgData name="Shambhu Kumar" userId="74963117abc18628" providerId="LiveId" clId="{2EB7DD20-B77B-4EA3-BC03-89E61647BBB1}" dt="2024-08-21T17:44:45.591" v="359" actId="20577"/>
        <pc:sldMkLst>
          <pc:docMk/>
          <pc:sldMk cId="3814096009" sldId="337"/>
        </pc:sldMkLst>
      </pc:sldChg>
      <pc:sldChg chg="modSp add mod">
        <pc:chgData name="Shambhu Kumar" userId="74963117abc18628" providerId="LiveId" clId="{2EB7DD20-B77B-4EA3-BC03-89E61647BBB1}" dt="2024-08-21T17:51:52.573" v="365"/>
        <pc:sldMkLst>
          <pc:docMk/>
          <pc:sldMk cId="3853992396" sldId="338"/>
        </pc:sldMkLst>
      </pc:sldChg>
      <pc:sldChg chg="modSp add mod">
        <pc:chgData name="Shambhu Kumar" userId="74963117abc18628" providerId="LiveId" clId="{2EB7DD20-B77B-4EA3-BC03-89E61647BBB1}" dt="2024-08-21T17:52:39.499" v="371"/>
        <pc:sldMkLst>
          <pc:docMk/>
          <pc:sldMk cId="1802237855" sldId="339"/>
        </pc:sldMkLst>
      </pc:sldChg>
      <pc:sldChg chg="modSp add mod">
        <pc:chgData name="Shambhu Kumar" userId="74963117abc18628" providerId="LiveId" clId="{2EB7DD20-B77B-4EA3-BC03-89E61647BBB1}" dt="2024-08-21T17:53:11.065" v="374"/>
        <pc:sldMkLst>
          <pc:docMk/>
          <pc:sldMk cId="783874134" sldId="340"/>
        </pc:sldMkLst>
      </pc:sldChg>
      <pc:sldChg chg="modSp add mod ord">
        <pc:chgData name="Shambhu Kumar" userId="74963117abc18628" providerId="LiveId" clId="{2EB7DD20-B77B-4EA3-BC03-89E61647BBB1}" dt="2024-08-21T17:54:10.756" v="381"/>
        <pc:sldMkLst>
          <pc:docMk/>
          <pc:sldMk cId="4107521613" sldId="341"/>
        </pc:sldMkLst>
      </pc:sldChg>
      <pc:sldChg chg="modSp add mod ord">
        <pc:chgData name="Shambhu Kumar" userId="74963117abc18628" providerId="LiveId" clId="{2EB7DD20-B77B-4EA3-BC03-89E61647BBB1}" dt="2024-08-22T02:32:21.018" v="431" actId="20577"/>
        <pc:sldMkLst>
          <pc:docMk/>
          <pc:sldMk cId="3313473756" sldId="342"/>
        </pc:sldMkLst>
      </pc:sldChg>
      <pc:sldChg chg="modSp add mod">
        <pc:chgData name="Shambhu Kumar" userId="74963117abc18628" providerId="LiveId" clId="{2EB7DD20-B77B-4EA3-BC03-89E61647BBB1}" dt="2024-08-22T02:38:47.114" v="490" actId="20577"/>
        <pc:sldMkLst>
          <pc:docMk/>
          <pc:sldMk cId="393093337" sldId="343"/>
        </pc:sldMkLst>
      </pc:sldChg>
      <pc:sldChg chg="modSp add mod">
        <pc:chgData name="Shambhu Kumar" userId="74963117abc18628" providerId="LiveId" clId="{2EB7DD20-B77B-4EA3-BC03-89E61647BBB1}" dt="2024-08-22T02:39:16.549" v="494"/>
        <pc:sldMkLst>
          <pc:docMk/>
          <pc:sldMk cId="3845511253" sldId="344"/>
        </pc:sldMkLst>
      </pc:sldChg>
      <pc:sldChg chg="modSp add mod">
        <pc:chgData name="Shambhu Kumar" userId="74963117abc18628" providerId="LiveId" clId="{2EB7DD20-B77B-4EA3-BC03-89E61647BBB1}" dt="2024-08-22T02:42:39.074" v="535"/>
        <pc:sldMkLst>
          <pc:docMk/>
          <pc:sldMk cId="2092365758" sldId="345"/>
        </pc:sldMkLst>
      </pc:sldChg>
      <pc:sldChg chg="modSp add mod">
        <pc:chgData name="Shambhu Kumar" userId="74963117abc18628" providerId="LiveId" clId="{2EB7DD20-B77B-4EA3-BC03-89E61647BBB1}" dt="2024-08-22T02:43:09.165" v="539"/>
        <pc:sldMkLst>
          <pc:docMk/>
          <pc:sldMk cId="3134282712" sldId="346"/>
        </pc:sldMkLst>
      </pc:sldChg>
      <pc:sldChg chg="modSp add mod">
        <pc:chgData name="Shambhu Kumar" userId="74963117abc18628" providerId="LiveId" clId="{2EB7DD20-B77B-4EA3-BC03-89E61647BBB1}" dt="2024-08-22T03:11:35.121" v="674"/>
        <pc:sldMkLst>
          <pc:docMk/>
          <pc:sldMk cId="2207646309" sldId="347"/>
        </pc:sldMkLst>
      </pc:sldChg>
      <pc:sldChg chg="modSp add mod">
        <pc:chgData name="Shambhu Kumar" userId="74963117abc18628" providerId="LiveId" clId="{2EB7DD20-B77B-4EA3-BC03-89E61647BBB1}" dt="2024-08-23T03:16:30.608" v="678"/>
        <pc:sldMkLst>
          <pc:docMk/>
          <pc:sldMk cId="1129454929" sldId="348"/>
        </pc:sldMkLst>
      </pc:sldChg>
      <pc:sldChg chg="modSp add mod">
        <pc:chgData name="Shambhu Kumar" userId="74963117abc18628" providerId="LiveId" clId="{2EB7DD20-B77B-4EA3-BC03-89E61647BBB1}" dt="2024-08-23T03:23:24.519" v="681" actId="20577"/>
        <pc:sldMkLst>
          <pc:docMk/>
          <pc:sldMk cId="1935695067" sldId="349"/>
        </pc:sldMkLst>
      </pc:sldChg>
      <pc:sldChg chg="modSp add mod">
        <pc:chgData name="Shambhu Kumar" userId="74963117abc18628" providerId="LiveId" clId="{2EB7DD20-B77B-4EA3-BC03-89E61647BBB1}" dt="2024-08-23T03:28:23.336" v="683"/>
        <pc:sldMkLst>
          <pc:docMk/>
          <pc:sldMk cId="4227033497" sldId="350"/>
        </pc:sldMkLst>
      </pc:sldChg>
      <pc:sldChg chg="modSp add mod">
        <pc:chgData name="Shambhu Kumar" userId="74963117abc18628" providerId="LiveId" clId="{2EB7DD20-B77B-4EA3-BC03-89E61647BBB1}" dt="2024-08-23T03:30:14.819" v="685"/>
        <pc:sldMkLst>
          <pc:docMk/>
          <pc:sldMk cId="2078646741" sldId="351"/>
        </pc:sldMkLst>
      </pc:sldChg>
      <pc:sldChg chg="modSp add mod">
        <pc:chgData name="Shambhu Kumar" userId="74963117abc18628" providerId="LiveId" clId="{2EB7DD20-B77B-4EA3-BC03-89E61647BBB1}" dt="2024-08-23T03:33:27.118" v="687"/>
        <pc:sldMkLst>
          <pc:docMk/>
          <pc:sldMk cId="1782488015" sldId="3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679616-D926-A4AF-3637-518A03CFC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DB4B1-F7D7-650D-10EC-F96FB7A9B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F50E-118D-4BA3-9251-403938D85DD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802C3-7148-4276-376D-917ACCAA9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BBCF3-EFCC-509E-E17B-59470C50C8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0B1B8-DA57-4F1C-B69B-D80F22B8F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431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230C3-9C62-4B92-B018-C89462150DB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9B6DB-AF9B-4D98-94E2-C1A7DD571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915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474-FF4D-4428-854D-EDAB4BD855C8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9FAD-4756-461C-A27F-FD9F58D9D2C5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F87-F0E7-4DE9-8CA5-1A7DA7FEDF0D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73F-A012-4D53-B41D-317F1847CAA0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F47-A5B5-4F9D-AC99-F8F6999531B6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7C70-384F-4CD2-90CB-4C0CC0A9FCF9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5A9-8D57-4844-8584-CE88F8D64E5D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2DE-ECB3-403D-A800-76155391B215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36-B58C-4BA1-9CE6-F2933BAF2B8C}" type="datetime1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33C6-9917-4E86-9828-5B5A59C14AC4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89B0-C31A-48EE-8020-73AA92CD46C0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8B97-ED24-4F5E-BF9A-97EE3018EEA2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bonacci-number/descrip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rotate-array/descripti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kth-largest-element-in-an-array/description/" TargetMode="External"/><Relationship Id="rId2" Type="http://schemas.openxmlformats.org/officeDocument/2006/relationships/hyperlink" Target="https://leetcode.com/problems/kth-largest-element-in-an-arra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jority-element/description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top-k-frequent-elements/description/" TargetMode="External"/><Relationship Id="rId2" Type="http://schemas.openxmlformats.org/officeDocument/2006/relationships/hyperlink" Target="https://leetcode.com/problems/top-k-frequent-elements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est-time-to-buy-and-sell-stock/description/" TargetMode="External"/><Relationship Id="rId2" Type="http://schemas.openxmlformats.org/officeDocument/2006/relationships/hyperlink" Target="https://leetcode.com/problems/best-time-to-buy-and-sell-stock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unting-bits/description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even-and-odd-bits/description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heck-if-the-number-is-fascinating/description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ove-zeroes/description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ort-colors/description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ingle-number/description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ingle-number-iii/description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ingle-number-ii/description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all-lonely-numbers-in-the-array/description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um-of-unique-elements/descrip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ort-an-array/description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quares-of-a-sorted-array/description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issing-number/description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kth-missing-positive-number/description/" TargetMode="External"/><Relationship Id="rId2" Type="http://schemas.openxmlformats.org/officeDocument/2006/relationships/hyperlink" Target="https://leetcode.com/problems/kth-missing-positive-number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rst-missing-positive/description/" TargetMode="External"/><Relationship Id="rId2" Type="http://schemas.openxmlformats.org/officeDocument/2006/relationships/hyperlink" Target="https://leetcode.com/problems/first-missing-positive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earch-insert-position/description/?envType=problem-list-v2&amp;envId=array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qrtx/description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perfect-square/description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ingle-number/description/" TargetMode="External"/><Relationship Id="rId2" Type="http://schemas.openxmlformats.org/officeDocument/2006/relationships/hyperlink" Target="https://leetcode.com/problems/single-number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ingle-element-in-a-sorted-array/description/" TargetMode="External"/><Relationship Id="rId2" Type="http://schemas.openxmlformats.org/officeDocument/2006/relationships/hyperlink" Target="https://leetcode.com/problems/single-element-in-a-sorted-array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rst-missing-positive/description/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remove-duplicates-from-sorted-array/description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unt-primes/description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hird-maximum-number/descrip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ind-bitonic-point-given-bitonic-sequence/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peak-element/description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eak-index-in-a-mountain-array/description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earch-in-rotated-sorted-array/description/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lus-one/description/?envType=problem-list-v2&amp;envId=array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largest-number/description/?envType=problem-list-v2&amp;envId=arr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E8514-9021-C2C3-C885-FDF007E8D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ABAA-1F97-F5CB-6CE9-0E05A374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22F2-DB67-9CE5-4443-C5C99274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Print biggest element , smallest elements and their difference from the given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91F35-54FE-EFCD-89A3-3B4980E6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D2780-85AE-777B-6E6B-6C834D7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6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3CED-C49E-0F97-206E-31E45907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2EE4-45AC-D5D3-8984-B1F28949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C040-A548-5192-56D3-6531B206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store n terms of Fibonacci series into an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F21E-4B80-7C6E-0752-F351307D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21C6F-686A-8430-2060-EC47C020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99871D-434C-FAA4-804D-CCF79271F40E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331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9D64-8CC9-B408-48B2-C9ABCDEF3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9B32-CB4B-2176-4CC6-C3367CB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6745-DC2C-1FF1-2B3C-4ACBEEE2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nth term of Fibonacci series by memoization technique.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https://leetcode.com/problems/fibonacci-number/description/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72FDC-BEC8-4ED1-9F61-A2660C99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24458-C17F-337F-FE0C-ED87241D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39E056-6F3A-223B-A4EF-097A21BB132E}"/>
              </a:ext>
            </a:extLst>
          </p:cNvPr>
          <p:cNvSpPr/>
          <p:nvPr/>
        </p:nvSpPr>
        <p:spPr>
          <a:xfrm rot="19756096">
            <a:off x="5426034" y="119062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71477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7AD7B-4334-A265-52FC-ABB36DC6F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440A-7FF6-3385-F6CE-49069B6D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AEC8-5E37-8C89-DD8B-38B2F038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merge two arrays into a single array.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i/p: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arr1 = {1, 3, 5}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arr2 = {2, 4, 6, 8, 10}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merged: {1, 3, 5, 2, 4, 6, 8, 10}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3D12D-7EB2-4CFF-1CB6-23641242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C8424-DB8F-36D1-EFEC-E73CCC8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1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87513-D9A3-8173-0AE8-FBBD0657D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F49B-9021-03C7-ECF9-C22B1FB8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6533-C3C9-7D97-09E3-85F457C1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zigzag merge two arrays into a single array.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i/p: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arr1 = {20, 30, 50}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arr2 = {2, 4, 6, 8, 10}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merged: {20, 2, 30, 4, 50, 6, 8, 10}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72EA7-B3AB-4378-D817-3B6FA14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EE336-BA43-E6C5-DFED-79AA3AC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8AF30-22B9-6441-7470-58CDCA7928FD}"/>
              </a:ext>
            </a:extLst>
          </p:cNvPr>
          <p:cNvSpPr/>
          <p:nvPr/>
        </p:nvSpPr>
        <p:spPr>
          <a:xfrm rot="19756096">
            <a:off x="5883234" y="507870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0899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 swap two index values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075319-A971-C460-64AB-0E15C80E3FB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Swapped array: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A1B1F6-818D-0BD8-4E39-84CF6A5F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21204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6D530F-E545-7C0A-E7C8-3EAABF5D1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93027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30C7FC-3A9D-D66C-B146-257A998E4D56}"/>
              </a:ext>
            </a:extLst>
          </p:cNvPr>
          <p:cNvSpPr/>
          <p:nvPr/>
        </p:nvSpPr>
        <p:spPr>
          <a:xfrm rot="19756096">
            <a:off x="5197434" y="1183774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5399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85D58-BD9A-BE85-E38B-B6F06036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EA79-046E-5CBF-3CFA-2CD72AAA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C906-2CBB-2588-E25A-3B06026D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reverse each element of the array.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Reversed array: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89D90-1993-088D-F116-40DEA5BD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727A1-4E01-98DC-E257-1ECA479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E33D65-1FE4-3834-F8AA-731A49C0D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76342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A5590F-27E2-1B3A-256F-106C2BD6B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76778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4BA165-98E1-860C-6429-FBEFB6D68161}"/>
              </a:ext>
            </a:extLst>
          </p:cNvPr>
          <p:cNvSpPr/>
          <p:nvPr/>
        </p:nvSpPr>
        <p:spPr>
          <a:xfrm rot="19756096">
            <a:off x="4892636" y="107553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88502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FBA8C-9F9F-5DC7-A888-97BBD058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F172-621F-5EC3-7ABD-682C255F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5097-9683-EB99-4333-D1E9A53C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reverse 1</a:t>
            </a:r>
            <a:r>
              <a:rPr lang="en-US" b="1" baseline="30000" dirty="0">
                <a:solidFill>
                  <a:srgbClr val="00FF00"/>
                </a:solidFill>
              </a:rPr>
              <a:t>st</a:t>
            </a:r>
            <a:r>
              <a:rPr lang="en-US" b="1" dirty="0">
                <a:solidFill>
                  <a:srgbClr val="00FF00"/>
                </a:solidFill>
              </a:rPr>
              <a:t> half and 2</a:t>
            </a:r>
            <a:r>
              <a:rPr lang="en-US" b="1" baseline="30000" dirty="0">
                <a:solidFill>
                  <a:srgbClr val="00FF00"/>
                </a:solidFill>
              </a:rPr>
              <a:t>nd</a:t>
            </a:r>
            <a:r>
              <a:rPr lang="en-US" b="1" dirty="0">
                <a:solidFill>
                  <a:srgbClr val="00FF00"/>
                </a:solidFill>
              </a:rPr>
              <a:t> half elements of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A777-501F-3E6E-A844-6655C85B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400" b="1" dirty="0"/>
              <a:t>Shambhu Kumar QSpiders | JSpiders, NOIDA</a:t>
            </a:r>
            <a:endParaRPr lang="en-US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A3CD7-DECC-A098-7AEC-663750CA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B7678D-F087-2698-56ED-23D3AA26F16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Reversed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658A9C-8EFD-78CF-A71C-B9E632AD3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9930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8F3979-5841-5B68-824A-3FC0F7F95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24171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3431C2-571D-0F46-A313-6897272F4754}"/>
              </a:ext>
            </a:extLst>
          </p:cNvPr>
          <p:cNvSpPr/>
          <p:nvPr/>
        </p:nvSpPr>
        <p:spPr>
          <a:xfrm rot="19756096">
            <a:off x="5197435" y="1114349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78391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A23E-EA80-7B56-2AB9-693A3FA7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4A48-6A95-110F-624C-1A65F9B6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BBD6-1E51-1298-8CEF-725EE050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check array is a palindromic array or not. Return true or false accordingly.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4912A-8B79-FDD9-55C9-10DE09E2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BFA00-3166-B9DE-F4A8-18A4A254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D41EB4-5BCE-E898-4EEC-7FD1D040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01985"/>
              </p:ext>
            </p:extLst>
          </p:nvPr>
        </p:nvGraphicFramePr>
        <p:xfrm>
          <a:off x="3048000" y="3965032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FACDA8-B3DD-7D6E-D52A-A295CB1388E4}"/>
              </a:ext>
            </a:extLst>
          </p:cNvPr>
          <p:cNvSpPr/>
          <p:nvPr/>
        </p:nvSpPr>
        <p:spPr>
          <a:xfrm rot="19756096">
            <a:off x="5797625" y="494059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5610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remove an element from the certain position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AAB0B4-F527-002D-B356-97860752E81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Updated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9DFF24-DDF9-0414-FD64-24B829C4A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93179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2D7A78-639A-1747-9527-6F03ACD50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65758"/>
              </p:ext>
            </p:extLst>
          </p:nvPr>
        </p:nvGraphicFramePr>
        <p:xfrm>
          <a:off x="3124200" y="4632325"/>
          <a:ext cx="4038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5446059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12355036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74030056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0294799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46959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0574780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43553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10ED62-D786-0497-9C9C-CB9C4F9402E7}"/>
              </a:ext>
            </a:extLst>
          </p:cNvPr>
          <p:cNvSpPr/>
          <p:nvPr/>
        </p:nvSpPr>
        <p:spPr>
          <a:xfrm rot="19756096">
            <a:off x="5883234" y="521523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8387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insert an element at certain position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7C72C1-B856-F3F5-FDEE-1D297EDB4CC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Updated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3E27E5-7C29-B944-022F-E45E50685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93179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C1AD2-4835-EB47-503D-E1C6189ED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97894"/>
              </p:ext>
            </p:extLst>
          </p:nvPr>
        </p:nvGraphicFramePr>
        <p:xfrm>
          <a:off x="3137140" y="4625181"/>
          <a:ext cx="53210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133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850052123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BFB9D5-C044-C533-E8DF-88A9905427BA}"/>
              </a:ext>
            </a:extLst>
          </p:cNvPr>
          <p:cNvSpPr/>
          <p:nvPr/>
        </p:nvSpPr>
        <p:spPr>
          <a:xfrm rot="19756096">
            <a:off x="4968834" y="1084996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80223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array of Strings, print and count all the Strings which has even number of characters.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7526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7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rotate each element of an array by one position in right side.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776CDF-FBF8-D075-CD35-2200545E40E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Rotated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93FD6F-EC0A-3F1D-451A-2C0EBBEFF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31546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43900B-2BA2-DB26-7517-303DBCCA6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4124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238BE0-92D0-168A-638C-B562B555DF11}"/>
              </a:ext>
            </a:extLst>
          </p:cNvPr>
          <p:cNvSpPr/>
          <p:nvPr/>
        </p:nvSpPr>
        <p:spPr>
          <a:xfrm rot="19756096">
            <a:off x="5273634" y="1033657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76589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rotate all the elements of array k position to its right.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 array[] = {1,2,3,4,5,</a:t>
            </a:r>
            <a:r>
              <a:rPr lang="en-US" b="1" dirty="0">
                <a:solidFill>
                  <a:srgbClr val="FFFF00"/>
                </a:solidFill>
              </a:rPr>
              <a:t>6,7</a:t>
            </a:r>
            <a:r>
              <a:rPr lang="en-US" b="1" dirty="0">
                <a:solidFill>
                  <a:srgbClr val="00FF00"/>
                </a:solidFill>
              </a:rPr>
              <a:t>} 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k=2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{</a:t>
            </a:r>
            <a:r>
              <a:rPr lang="en-US" b="1" dirty="0">
                <a:solidFill>
                  <a:srgbClr val="FFFF00"/>
                </a:solidFill>
              </a:rPr>
              <a:t>6, 7</a:t>
            </a:r>
            <a:r>
              <a:rPr lang="en-US" b="1" dirty="0">
                <a:solidFill>
                  <a:srgbClr val="00FF00"/>
                </a:solidFill>
              </a:rPr>
              <a:t>, 1, 2, 3, 4, 5}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56FFE5-2199-07A0-1594-CB08A3C8BF05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45282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Rotate Array: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https://leetcode.com/problems/rotate-array/description/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BF55C6-30BD-A8FE-C2F7-269EBF08DA1B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0764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rotate each element of an array by one position in left side.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25749-6137-D72E-51D9-821E29B41C1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Rotated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D155C8-FEA2-3F92-6970-D22768F5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825131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F869E3-062F-960B-40EA-2224D67F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01209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585914-8D29-E398-F91C-98C3A2B5ECBC}"/>
              </a:ext>
            </a:extLst>
          </p:cNvPr>
          <p:cNvSpPr/>
          <p:nvPr/>
        </p:nvSpPr>
        <p:spPr>
          <a:xfrm rot="19756096">
            <a:off x="5197435" y="1114349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9843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WAJP to rotate all the elements of array k position to its left.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 array[] = {</a:t>
            </a:r>
            <a:r>
              <a:rPr lang="en-US" sz="3600" b="1" dirty="0">
                <a:solidFill>
                  <a:srgbClr val="FFFF00"/>
                </a:solidFill>
              </a:rPr>
              <a:t>1, 2</a:t>
            </a:r>
            <a:r>
              <a:rPr lang="en-US" sz="3600" b="1" dirty="0">
                <a:solidFill>
                  <a:srgbClr val="00FF00"/>
                </a:solidFill>
              </a:rPr>
              <a:t>, 3, 4, 5, 6, 7}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k = 2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Output: {3, 4, 5, 6, 7, </a:t>
            </a:r>
            <a:r>
              <a:rPr lang="en-US" sz="3600" b="1" dirty="0">
                <a:solidFill>
                  <a:srgbClr val="FFFF00"/>
                </a:solidFill>
              </a:rPr>
              <a:t>1, 2</a:t>
            </a:r>
            <a:r>
              <a:rPr lang="en-US" sz="3600" b="1" dirty="0">
                <a:solidFill>
                  <a:srgbClr val="00FF00"/>
                </a:solidFill>
              </a:rPr>
              <a:t>}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774F58-0175-DEAC-09DE-D405CE9FF908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4939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Biggest and second biggest element of the array.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int[] </a:t>
            </a:r>
            <a:r>
              <a:rPr lang="en-IN" sz="2800" b="1" u="sng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800" b="1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{80, 80, 43, 50, 38, 63, 58, 80};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o/p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63</a:t>
            </a:r>
            <a:endParaRPr lang="en-IN" sz="2800" b="1" dirty="0">
              <a:solidFill>
                <a:srgbClr val="FFFF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72A50-484D-F0B9-6BD6-1A418A9E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8DF05-7521-8CFC-3F7A-03652090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9113090-3642-82B1-6E1F-935F4A6A4A76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F4B83-F48E-1542-661F-05D2BE90953C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28751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18634-1D32-742B-8D46-5D5C11D01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5C1C-452B-5007-799D-6AC10844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59FE-3E49-5A18-90F8-11A68CC5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DCFEA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Kth Largest Element in an Array</a:t>
            </a:r>
            <a:r>
              <a:rPr lang="en-US" b="1" dirty="0">
                <a:solidFill>
                  <a:srgbClr val="DCFEA4"/>
                </a:solidFill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DCFEA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E8E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https://leetcode.com/problems/kth-largest-element-in-an-array/description/</a:t>
            </a:r>
            <a:endParaRPr lang="en-US" b="1" dirty="0">
              <a:solidFill>
                <a:srgbClr val="E8E8E8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5FBAC-284D-02C9-D706-2A28B479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1033B-01F0-B392-50E4-08FECF2D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6B7A508-B7A1-BC9C-311E-9565946882E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Smallest and second Smallest element of the array.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</a:rPr>
              <a:t>int[] </a:t>
            </a:r>
            <a:r>
              <a:rPr lang="en-IN" sz="2800" b="1" u="sng" dirty="0">
                <a:solidFill>
                  <a:srgbClr val="FFFF99"/>
                </a:solidFill>
                <a:effectLst/>
              </a:rPr>
              <a:t>a</a:t>
            </a:r>
            <a:r>
              <a:rPr lang="en-IN" sz="2800" b="1" dirty="0">
                <a:solidFill>
                  <a:srgbClr val="FFFF99"/>
                </a:solidFill>
                <a:effectLst/>
              </a:rPr>
              <a:t>= {80, 80, 43, 50, 38, 63, 58, 80};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</a:rPr>
              <a:t>o/p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</a:rPr>
              <a:t>38</a:t>
            </a:r>
            <a:endParaRPr lang="en-IN" sz="2800" b="1" dirty="0">
              <a:solidFill>
                <a:srgbClr val="FFFF99"/>
              </a:solidFill>
              <a:effectLst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</a:rPr>
              <a:t>43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7A05-A865-4CD8-4E41-613E060E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19BAE-6265-7CC4-A458-BE73F999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162672-1A47-F913-6867-23B8A2947D9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A7135A-CBDB-F0A4-F249-C2018C2AED23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8742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find the maximum product of two integers in a given array of positive integers.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575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1000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CE31D-2A78-967A-DA8D-7A7084DF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FD5A0-3B73-7B73-4906-85B19A1D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8C01E47-9356-2D1B-91DC-22D15CF1040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A954C5-0994-44DD-06E6-FD28F3243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25209"/>
              </p:ext>
            </p:extLst>
          </p:nvPr>
        </p:nvGraphicFramePr>
        <p:xfrm>
          <a:off x="1219200" y="3962400"/>
          <a:ext cx="6095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394678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841625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700004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101931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91294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337440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048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989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FEFACD-2258-2483-10BC-CB203A66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47281"/>
              </p:ext>
            </p:extLst>
          </p:nvPr>
        </p:nvGraphicFramePr>
        <p:xfrm>
          <a:off x="1219200" y="5105400"/>
          <a:ext cx="6095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394678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841625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700004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101931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91294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337440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048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9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561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frequency of each element of the array if all given elements are in range from 0 to 100.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F15CF3-AED7-5093-C737-9AA387D27A67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1347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array of Strings, print the largest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905000"/>
            <a:ext cx="13716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21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frequency of each element of the array when elements provided are in any range.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9F550E-A854-39B7-45B3-A7C733A6A076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9309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remove the duplicate values from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185B5-8073-13E4-2E58-0AB8BB9E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0A405-B3AB-142B-B8FA-39F5FA92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A96143F-B524-6A00-AC00-81EF1465CB4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557EF6-4BDD-8789-7E7E-C20AD0D982BD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449645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each element of the array which has appeared only once/Unique elements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0B2D14-D047-06BA-3287-950583436ED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45511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2C97B-F5BA-E955-BC4F-33CC9CF84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88DC-A9E6-93FB-B43D-0044566A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ABA3-BE02-3446-46A7-631F821E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element of the array which has appeared only once in the array. Given that only one element has appeared once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F163-5162-67A0-8E34-54F3EA58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00BC2-05D9-98A4-CE29-6BADB9ED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35F0E6-9B10-5738-4AE6-2AACAF99BF39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7506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each element of the array which has appeared more than once/which has duplicate values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C6704-FDD6-60B5-068C-BD372509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56EBE-8803-1E6B-D015-928FD55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D548B3D-9FDD-C293-9A19-988BE0B9CCCF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AA63E-BA2D-2CC9-EBF6-A81FCD078261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4743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all the elements of array whose frequency are even.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7754B-3E30-DE92-6078-0A7C8916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87CE2-9F68-3505-3652-9405E116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D22F2B8-3069-A2F5-0ED3-AF79D5ABF05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35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98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C3218-0F6A-C00A-C84F-4C100ABAA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059E-3BAD-30A2-29FF-1D485008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723D-5980-D65C-1412-29F089D9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all the elements of array whose frequency are odd.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17A81-DCBE-8FF6-7FF8-381EC7BB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807B-CE54-5662-D0FA-95B75F40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D5FF175-BEA4-1EE4-3538-53DF6963B92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91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element and its frequency which has appeared for the maximum time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39EBD-2840-235A-A658-5005EE65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AF262-D667-F52A-1F8B-1DB3E382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A3E851B-0C48-BB89-FD56-BB31B8BC1869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79504A-5840-E526-3979-1491207F4052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7178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DB5DD-D27A-2555-5C7F-6DBE54D00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52F3-4790-5D5C-0523-72B406B2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E3A2-9D28-8C04-6BDA-D8FEC6A0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smaller element and its frequency which has appeared for the maximum time in the array if more than one elements have maximum frequency.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38E78-4A14-9AB3-2FB7-85C42307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C8A6E-66F1-83CA-0AE8-93572D87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661B2E8-3C1E-6E69-7A76-A46AB150B336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38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6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9D64-A4BF-15E3-ADFE-302A03A59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ADC9-E83B-8F59-F46D-16F84BFB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8EEF-3399-50A5-A6FF-947583E6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bigger element and its frequency which has appeared for the maximum time in the array if more than one elements have maximum frequency.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3792B-AEE2-7EDE-A786-963483E5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FD152-ED93-4A05-351F-FE11E912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98D6222-5693-6238-A0DB-93FD73F4F27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39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7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each element of the array in reverse order.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a)By running loop from 0 index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b)By running loop from last 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1828800"/>
            <a:ext cx="14478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59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Design a method to return the index of the first non-repeating element in an array otherwise return -1 if no such element is found.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4F86A-223A-A2AA-5561-958815C5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E9B4B-E588-9A1E-2B5B-E0ECF415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EE5AA54-A5E6-15B2-D741-7BD8B1644542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0307D6-3DD9-E7CB-F90E-D2C96CE1D359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37631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50919-A9DB-8554-E7D6-010FFFE0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5F5-3152-32D2-84F1-4E1908B2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6F70-5A63-D43C-B805-E8EC0E53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FF5C5C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IN" b="1" i="0" u="sng" dirty="0">
                <a:solidFill>
                  <a:srgbClr val="BBF96F"/>
                </a:solidFill>
                <a:effectLst/>
                <a:latin typeface="Public Sans"/>
              </a:rPr>
              <a:t>Majority Element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FFFF99"/>
                </a:solidFill>
                <a:effectLst/>
                <a:latin typeface="Public Sans"/>
              </a:rPr>
              <a:t>The majority element in an array is defined as the element that appears more than ⌊n/2⌋ times, where n is the length of the array.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FFFF99"/>
                </a:solidFill>
                <a:effectLst/>
                <a:latin typeface="Public Sans"/>
              </a:rPr>
              <a:t>In other words, it is the element that occurs most frequently and makes up more than half of the array.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FFFF99"/>
                </a:solidFill>
                <a:effectLst/>
                <a:latin typeface="Public Sans"/>
              </a:rPr>
              <a:t>Given an array of integers, the task is to find the majority element and return it. If there is no majority element, </a:t>
            </a:r>
            <a:r>
              <a:rPr lang="en-IN" sz="1700" b="1" i="0" dirty="0">
                <a:solidFill>
                  <a:srgbClr val="FFFF99"/>
                </a:solidFill>
                <a:effectLst/>
                <a:latin typeface="Public Sans"/>
              </a:rPr>
              <a:t>return -1.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Example 1: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Input: [3, 3, 4, 2, 4, 4, 2, 4, 4]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Output: 4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Example 3: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Input: [1, 2, 3, 4, 5]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Output: -1</a:t>
            </a:r>
            <a:endParaRPr lang="en-IN" sz="3000" b="1" i="0" dirty="0">
              <a:solidFill>
                <a:srgbClr val="DCFEA4"/>
              </a:solidFill>
              <a:effectLst/>
              <a:latin typeface="Public Sans"/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D8165-C2F2-A270-D5D3-1FD4B297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A8F49-3570-A694-1EF1-F452684D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93CE098-1472-342D-7F21-8DDAB0D40F83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41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9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2E6BF-2DB9-E373-4540-CC5A81C9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0259-A190-0B6D-1395-AD1F6AA0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8544-16D1-9B21-E8BB-31D2D6EB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FF5C5C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IN" b="1" i="0" u="sng" dirty="0">
                <a:solidFill>
                  <a:srgbClr val="BBF96F"/>
                </a:solidFill>
                <a:effectLst/>
                <a:latin typeface="Public Sans"/>
              </a:rPr>
              <a:t>Majority Element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CFEA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https://leetcode.com/problems/majority-element/description/</a:t>
            </a:r>
            <a:endParaRPr lang="en-US" b="1" dirty="0">
              <a:solidFill>
                <a:srgbClr val="DCFEA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78555-CA14-3753-5049-25EC67EA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D5586-98AD-90C5-C73B-E1F9E523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DCB8011-DD11-326D-D82B-9E320CECA45D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24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E92EB-1DB6-39DA-23F0-02072A698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4CF5-A627-0F1F-D9A8-CD325C0D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6620-9B7D-0620-A2CD-C53F9EC6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FF5C5C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CFEA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K Frequent Elements</a:t>
            </a:r>
            <a:r>
              <a:rPr lang="en-US" b="1" dirty="0">
                <a:solidFill>
                  <a:srgbClr val="DCFEA4"/>
                </a:solidFill>
              </a:rPr>
              <a:t>:</a:t>
            </a:r>
            <a:endParaRPr lang="en-US" b="1" i="0" dirty="0">
              <a:solidFill>
                <a:srgbClr val="DCFEA4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FFFF99"/>
                </a:solidFill>
                <a:effectLst/>
                <a:latin typeface="Public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https://leetcode.com/problems/top-k-frequent-elements/description/</a:t>
            </a:r>
            <a:endParaRPr lang="en-IN" b="1" i="0" dirty="0">
              <a:solidFill>
                <a:srgbClr val="FFFF99"/>
              </a:solidFill>
              <a:effectLst/>
              <a:latin typeface="Public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7F624-7AE3-3CD9-C02D-63F7E966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BF6F2-27B2-F505-2AAA-C90A8059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14EB8CA-C406-84A9-EDD4-3B3C40D730A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43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98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F0022-129B-9582-BB19-68EC56BE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81F0-09F4-0560-30E1-1C4B1EB9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4A7D-3F24-4C65-C564-9F450174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FF5C5C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Time to Buy and Sell Stock</a:t>
            </a:r>
            <a:endParaRPr lang="en-IN" b="1" i="0" dirty="0">
              <a:solidFill>
                <a:srgbClr val="BBF96F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https://leetcode.com/problems/best-time-to-buy-and-sell-stock/description/</a:t>
            </a:r>
            <a:endParaRPr lang="en-IN" b="1" i="0" dirty="0">
              <a:solidFill>
                <a:srgbClr val="FFFF99"/>
              </a:solidFill>
              <a:effectLst/>
              <a:latin typeface="Public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7F7A5-42A1-7D58-B9B3-81AE2FFD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52FC9-7E86-13E0-F4DE-B760741A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ACD2824-331F-1D85-B452-421CC5379BC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44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8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9B935-15D9-C501-00E0-ED6FA6570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07A-D3F4-9F64-7789-E4DDCDC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6A7B-C1C8-ED2B-AD2B-2B9DC61C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Counting Bits – </a:t>
            </a:r>
            <a:r>
              <a:rPr lang="en-IN" b="1" dirty="0" err="1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I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8881E-12D5-7C39-C108-1C7DA04A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DCBF7-A404-8612-A2CB-07863F90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45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36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62AD4-219A-ED22-FD0C-20A6AE47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E810-1396-B792-EBEA-334552D4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9C01-9D0A-DDB4-C0E6-23BFFD9B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 of Even and Odd Bits - </a:t>
            </a:r>
            <a:r>
              <a:rPr lang="en-US" b="1" dirty="0" err="1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I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F495-D6F2-FA8A-F4EB-7095DC80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4D67-794A-0538-6745-D28150CC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30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CAECD-1A6E-ECFC-B159-050A1BFF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5689-2803-AD75-CEFE-1BDADD2A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8AD3-0639-29E9-F74F-21DCF19D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 a java program to check whether the given number is a fascinating number or not.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https://leetcode.com/problems/check-if-the-number-is-fascinating/description/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5B520-1AF3-92AE-B0AA-8EC6C5FF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CE65B-970A-03D4-AC27-38D1116E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369A39-F566-95C8-95BA-551F2BE8E0B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47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12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move all zeroes of an array to the end.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[7, 0, 2, 6, 0, 4]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[7, 2, 6, 4, 0, 0]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F43E4-76A2-1BE2-3410-10B0716B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A225B-1D61-672B-E1B9-BBB34609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033934E-26F2-66CD-21B9-DDDF335F118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48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68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the shift all 0’s to left and all 1’s to the right(Without Sorting).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	[0, 1, 1, 0, 0, 1, 0, 0]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	[0, 0, 0, 0, 0, 1, 1, 1]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E8EFED-8BCE-A121-182E-2B2E5A080BB7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9236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14E35-C2B7-C5AE-A14E-9B61F14BE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4AD5-97BC-54A8-5A6B-92FC54B0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E6F9-E0FE-4860-440C-9E85B0B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and count all the prime number elements from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83F75-07AD-EC15-8172-E349BDFB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B6D4C-393F-4ED0-5A4B-BCFC184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24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26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array of 0’s, 1’s and 2’s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Sort the elements(Without Sorting).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	[0, 2, 0, 1, 2, 1, 0, 2]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	[0, 0, 0, 1, 1, 2, 2, 2]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1EFBB8-8E08-E56A-E432-5A7764E857EC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34282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https://leetcode.com/problems/move-zeroes/description/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87474B-B19B-3B63-DA76-F3D7ECA2DAFD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22414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https://leetcode.com/problems/sort-colors/description/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FD2050-40F8-8E42-5A3C-7603E50E4B7E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129454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true if all the elements in the array are unique otherwise false.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2AC63-557A-56A7-A1EC-D5514D76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3A0CF-9DBD-7D88-7F09-26B7A50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09307C-BE7F-8851-F922-0680A956C7CB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89635E-6E70-F02E-FB38-860C5CE473D2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13787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8CD5-DB9F-D182-3294-CBDDED3A2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E5B7-B41A-2673-8C9A-8716AD47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00B0-3D8B-224D-71C9-A2B50D96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true if all the elements in two array are same otherwise print false.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ABAEC-E438-B14B-BC11-D2DBDEA6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6E38C-3A64-2DFC-844F-049849E5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6A7598-193F-F036-6EF8-B0E826CE7DA2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54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810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3A4BB-0EDF-A0DF-20EB-24D48E5E7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47FD-A82C-6E8C-9BAF-628A584C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C505-EF39-3E70-64FB-BD913003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https://leetcode.com/problems/single-number/description/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502D3-878F-33E4-6B07-FE356BFA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119CE-8108-C591-591B-9153BB9B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55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91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E61C8-5731-3BB1-B477-A48476E69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943B-59A6-1FF4-BF95-51C33DC3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E7F2-413D-989D-D811-FD6E03E6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https://leetcode.com/problems/single-number-iii/description/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E020B-2596-C5E9-1CE0-01239A98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F2B8-EDD6-2A03-6D59-680316ED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736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598E5-8FE5-0563-2017-969358802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D251-0384-FC3E-DE4A-41FE6CDA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1752-9DCE-8A0F-3E11-A1ED3963B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https://leetcode.com/problems/single-number-ii/description/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A17BA-B254-D613-F015-1C48F1BF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4F01-A697-A404-3A4E-83C41A9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511339-2F53-88C0-185A-91D6D4AB140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23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3A40-DD9E-68FD-79AC-33E9F9A0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9C4-4707-6EA6-AC19-527638C9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7EFD-6ACF-CE04-E645-288AD434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https://leetcode.com/problems/find-all-lonely-numbers-in-the-array/description/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9708D-795C-3487-3CF1-A9E3EE5C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3D7A4-42B6-5174-0A1A-D6938B4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D7FE3B-D594-9A18-A5FC-13EE2D17548C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456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2FD3C-F7D7-0970-22A9-2976363B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7392-7322-B4EB-127A-19D3404E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E5B5-CB91-CECF-5C2B-9AED32F4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https://leetcode.com/problems/sum-of-unique-elements/description/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EDD3-0EFF-BAD0-C943-F647A8B3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03C3E-263F-6CB1-C445-DABD5A0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C9940-C476-C3DD-98BD-D3EC0416A4E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6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8C568-B89D-5843-6A30-7927F50F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F2BA-62B6-43E1-A480-451D7848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A86A-D9FF-C25F-1A09-2E0DD948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get </a:t>
            </a:r>
            <a:r>
              <a:rPr lang="en-US" b="1">
                <a:solidFill>
                  <a:srgbClr val="00FF00"/>
                </a:solidFill>
              </a:rPr>
              <a:t>sum of all </a:t>
            </a:r>
            <a:r>
              <a:rPr lang="en-US" b="1" dirty="0">
                <a:solidFill>
                  <a:srgbClr val="00FF00"/>
                </a:solidFill>
              </a:rPr>
              <a:t>the prime number elements from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C5F88-BAD5-6A7B-649C-60BD9B4A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789CB-33CE-0708-1594-86376117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" y="1828800"/>
            <a:ext cx="15240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013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5170-A670-26CF-E21F-0051FDC1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5565-638C-C7E7-C27E-624239DA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C06C-DC3E-3029-AE29-85ED9336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Bubble sort </a:t>
            </a:r>
            <a:r>
              <a:rPr lang="en-US" b="1" dirty="0">
                <a:solidFill>
                  <a:srgbClr val="00FF00"/>
                </a:solidFill>
              </a:rPr>
              <a:t>algorithm.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8DE11-1032-9FF3-1B5D-A27ECAE1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945B3-1DE0-CE0C-AFC3-EBF626F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E2510-18C7-2AA2-2461-C86C4AFD1E68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1A5A97-897F-16D7-D8F8-21CE57962D9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0E6927-FB66-8F2B-A07F-92615F2B3752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648692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Selection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5781B-A7F6-581F-852F-184C8FDB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02AC8-F760-E7D3-E9DD-6226D422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5E0A20-DD23-9015-B634-24FEFE01AD7D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E5B85E-398F-2A44-C464-BFA628573DA1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B59C96-1412-A85F-7F1B-B954DC47AADB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01070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D982A-BB85-FC37-72B8-3578D657E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BB5F-103E-66D7-86F2-D9E7A99A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17D1-7A69-D61B-09C8-648386A9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Insertion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DF04C-6FCB-20A6-EB04-84C654E8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2FF06-6110-217D-23F7-F01E195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DFB3D44-D015-4ACC-6618-BC3279D894B5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69EE2C-0747-8A5C-DA35-4E75F2A1D86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E6538-0759-EC98-1D6B-9648FB5B9297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6668245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FA732-0A53-E735-0D1B-19E46AAB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93E8-05BD-F618-0A12-9C187F37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E5D0-EAD5-CD2A-EC08-A2421D74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Merge sort </a:t>
            </a:r>
            <a:r>
              <a:rPr lang="en-US" b="1" dirty="0">
                <a:solidFill>
                  <a:srgbClr val="00FF00"/>
                </a:solidFill>
              </a:rPr>
              <a:t>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76A47-44EC-2DEA-36C4-35DC49B1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1355F-2BCE-B45E-3F21-36EE0A34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485F504-98B3-3C1F-B149-A800CD0E7FDF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4A0737-04F8-34CA-C385-682F3978427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14523-A79F-45DC-1BED-434C5DCB335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636306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5FC1A-1FBC-E58E-3A49-CFA65FE1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C40B-A9D3-F73E-C07A-B25B6C02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D804-6BEE-2349-AE35-F83DFBCB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FF00"/>
                </a:solidFill>
              </a:rPr>
              <a:t>Implement Merge Sort: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https://leetcode.com/problems/sort-an-array/description/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CF05-0910-3936-7743-2083F227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B4BD6-1469-5B73-35FD-2573C49B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407D9B1-A76F-B3E0-B214-AC900F539CD9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2BAA52-9B80-167F-D1E9-8555F8472EF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3A0ACA-A761-1580-FB4F-A959ADD85593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959917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1D683-F8F1-5EA3-4910-99D0AD0CD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50F5-9CF9-A9C1-FE30-4148BEDC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2BEF6-7AC8-34E9-76D5-2BCF09C9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Quick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2761A-A478-9F15-D12E-B0A54516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E392-E449-3A97-75E8-2E62B374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D0EB8C-D33D-B887-1364-997A1B149EF3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C66444-5D81-6AE9-C8DB-81C3E512EC7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20A147-E2EB-5E58-3F75-63E4E6996FD4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292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73D8-E019-3606-558B-C03D43F3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3E23-F498-627A-BB8C-64EF97FD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14E4-3C55-55D7-80CE-4F4DDE0F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Heap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6C4A7-C43D-D6C7-C119-F15AE2ED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04636-4609-13E5-DA78-0921C67C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594CBCE-BA98-F5C0-C7DC-933C68E0126D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E992D-BF59-8590-D786-4C88901350B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B43D99-C7EB-5730-5F0C-309F3EE55424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970869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0CC4F-F99F-CE9F-E81E-4E9EA3A1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DD43-F8AF-8423-3D1B-8B36F01B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C70B-9249-6C2E-12BF-BF849E12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https://leetcode.com/problems/squares-of-a-sorted-array/description/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FF2F5-9666-5843-3011-F920DDB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42A5-7523-1ED8-B39A-02994226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916A00-FB38-E3B4-3C13-59BB966C3F88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FCA1E3-1D90-DB9E-20B1-820A24094CA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107DA4-918D-C51D-328E-C072C041314E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091677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descending order.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05E2E-5290-8F03-1748-0AC87D89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33589-4DD3-D30C-6C6C-AF4CD51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28A958-6B47-F75B-8E4B-5A9BD030CF5C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E6268E-DACD-AC15-BAD6-ECEB748A798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8DEB73-B514-77A4-7676-EB4ADBAC81CA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258161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9EAE-4EC2-7A4D-5CAE-6BD827D2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E6A3-01FE-5EBA-F15D-2CC8AD3A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7A43-9806-E0AF-C6C9-4FE42E90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FF00"/>
                </a:solidFill>
              </a:rPr>
              <a:t>Problem Statement: In an IT company there are n number of Employees , they are asked to stand in ascending order according to their heights. But some employees are not currently standing in their correct position.</a:t>
            </a:r>
          </a:p>
          <a:p>
            <a:pPr marL="0" indent="0">
              <a:buNone/>
            </a:pPr>
            <a:endParaRPr lang="en-US" sz="190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FF00"/>
                </a:solidFill>
              </a:rPr>
              <a:t>Your task is to find how many employees are there who are not standing in their correct positions.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height=[1,</a:t>
            </a:r>
            <a:r>
              <a:rPr lang="en-US" sz="1900" b="1" dirty="0">
                <a:solidFill>
                  <a:srgbClr val="FF0000"/>
                </a:solidFill>
              </a:rPr>
              <a:t>2</a:t>
            </a:r>
            <a:r>
              <a:rPr lang="en-US" sz="1900" b="1" dirty="0">
                <a:solidFill>
                  <a:srgbClr val="FFFF99"/>
                </a:solidFill>
              </a:rPr>
              <a:t>,</a:t>
            </a:r>
            <a:r>
              <a:rPr lang="en-US" sz="1900" b="1" dirty="0">
                <a:solidFill>
                  <a:srgbClr val="FF0000"/>
                </a:solidFill>
              </a:rPr>
              <a:t>1</a:t>
            </a:r>
            <a:r>
              <a:rPr lang="en-US" sz="1900" b="1" dirty="0">
                <a:solidFill>
                  <a:srgbClr val="FFFF99"/>
                </a:solidFill>
              </a:rPr>
              <a:t>,3,3,</a:t>
            </a:r>
            <a:r>
              <a:rPr lang="en-US" sz="1900" b="1" dirty="0">
                <a:solidFill>
                  <a:srgbClr val="FF0000"/>
                </a:solidFill>
              </a:rPr>
              <a:t>4</a:t>
            </a:r>
            <a:r>
              <a:rPr lang="en-US" sz="1900" b="1" dirty="0">
                <a:solidFill>
                  <a:srgbClr val="FFFF99"/>
                </a:solidFill>
              </a:rPr>
              <a:t>,</a:t>
            </a:r>
            <a:r>
              <a:rPr lang="en-US" sz="1900" b="1" dirty="0">
                <a:solidFill>
                  <a:srgbClr val="FF0000"/>
                </a:solidFill>
              </a:rPr>
              <a:t>3</a:t>
            </a:r>
            <a:r>
              <a:rPr lang="en-US" sz="1900" b="1" dirty="0">
                <a:solidFill>
                  <a:srgbClr val="FFFF99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The 4 employees at indexes 1,2,5 and 6 are not in the right positions. The correct positions are (1,1,2,3,3,3,4).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Return 4.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DE94-480C-2C09-0CFE-73ABF02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F05D6-0782-7DE0-668F-45146B1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6304424-F55C-2165-D2DC-3AB7B73A9309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C1F87A-25C3-E0BE-037F-FDF50757E1D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18C60D-1F99-61E9-3A53-A6907D6F318B}"/>
              </a:ext>
            </a:extLst>
          </p:cNvPr>
          <p:cNvSpPr/>
          <p:nvPr/>
        </p:nvSpPr>
        <p:spPr>
          <a:xfrm rot="21090708">
            <a:off x="4317696" y="1606877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2652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A4F91-CC9C-5485-90CB-686963A10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35F7-C4AD-3009-0718-2E482747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7254-6F83-2039-9BE1-8C3FFC5E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and count all the palindrome number elements from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34B07-A02A-8D34-A35D-81EBCEA4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FADCB-90C3-090B-5265-F33C0E65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1828800"/>
            <a:ext cx="14478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4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first half of the array elements in ascending order and second half of the elements in descending order.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	[25, 34, 12, 45, 23, 28]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	[12, 25, 34, 45, 28, 23]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DE87A-47B4-8513-AF6D-B0B59782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EC2B-664B-7B6B-395E-EEA96105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EB1FC06-619D-11A0-0F10-05B29F0ABDB6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56E832-8C83-D3D8-0B20-F6CE20CBC29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514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first half of the array in ascending order and second half in descending order.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	[25, 34, 12, 45, 23, 28]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	[12, 23, 25, 45, 34, 28]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7FB62-5CA6-3192-4365-03AB5D7E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91630-2F0C-EFA8-9504-E81806B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FC600FE-9C02-2903-0A6E-48ED130D2B12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C64380-EEA0-9BBA-C74A-17B1FC46FDC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139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true if elements of an array are same when it is read from front or from back otherwise print false.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[12, 23, 15, 15, 23, 12]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FAE3B-BD5E-E80C-1C8B-F9A11C9F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1A3F7-6AD3-EB15-52E5-0C176808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2292189-2CC4-48DF-82BA-A2C54A213AD6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A0A2F2-45FE-4EF3-CC65-7100C1E0E31A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530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find missing element from a given array which has a missing element in a range of 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N=7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[7, 4,3, 0, 5, 1, 6]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29686-01C1-5E70-F7AD-511C905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2E86B-35D3-FB91-7087-BFE535FB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D9C6663-9029-AD61-9713-96BAD0EEC10F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5840B1-9086-58C7-EB7A-069E7879991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513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0AB5A-A41A-0A59-1D22-2BD34AE9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10CF-DD83-78AB-B7EF-339C4D7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D805-0DB7-6B46-A25B-17123FC9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FF00"/>
                </a:solidFill>
              </a:rPr>
              <a:t>Missing Number: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7FED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https://leetcode.com/problems/missing-number/description/</a:t>
            </a:r>
            <a:endParaRPr lang="en-US" b="1" dirty="0">
              <a:solidFill>
                <a:srgbClr val="E7FED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60923-0B42-AB77-B7E6-A3AF320B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BE5CB-BBBB-3430-5848-E8188EFD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3DFE4BC-96C2-8F81-7A60-EA0BDE45FC7C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CAB133-F538-A2E4-0364-0324260AFCBE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582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BE133-0C71-C4C5-1770-70EF0B8C4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19E9-83E5-0FBD-2DC5-29891259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9461-2E0D-FD50-6621-E34E09B1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Kth Missing Positive Number</a:t>
            </a:r>
            <a:r>
              <a:rPr lang="en-US" b="1" dirty="0">
                <a:solidFill>
                  <a:srgbClr val="FFFF99"/>
                </a:solidFill>
              </a:rPr>
              <a:t>:</a:t>
            </a:r>
          </a:p>
          <a:p>
            <a:pPr marL="0" indent="0">
              <a:buNone/>
            </a:pPr>
            <a:endParaRPr lang="en-US" b="1" u="sng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E2FD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https://leetcode.com/problems/kth-missing-positive-number/description/</a:t>
            </a:r>
            <a:endParaRPr lang="en-US" b="1" u="sng" dirty="0">
              <a:solidFill>
                <a:srgbClr val="E2FDC7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FFFF9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0EEF2-87C1-9D3A-2E0D-90495AF1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34B6B-192D-3E9A-7C11-2F35D84D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B3588D9-1C12-86FB-058B-A70248F35B9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DD20AD-9CD9-0004-5D11-DF5B7F3D5F38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92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AC202-215E-B707-B942-C58DC183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E8DD-2BE6-1FDC-022E-C8E75D76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9446-4C0E-6984-E03A-85E4DCCA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Missing Positive</a:t>
            </a:r>
            <a:r>
              <a:rPr lang="en-IN" b="1" dirty="0">
                <a:solidFill>
                  <a:srgbClr val="FFFF99"/>
                </a:solidFill>
              </a:rPr>
              <a:t>:</a:t>
            </a:r>
          </a:p>
          <a:p>
            <a:pPr marL="0" indent="0">
              <a:buNone/>
            </a:pPr>
            <a:endParaRPr lang="en-IN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https://leetcode.com/problems/first-missing-positive/description/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DEA87-DE07-A592-F2FA-90EB9E4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E4D8C-AD79-E4D5-D92C-DCC18FD3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30B7ABA-D059-09FD-75A0-BDC7BF9CB0E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AB03CA-454E-4B8E-D69B-5A9850380301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214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check if an array is strictly increasing.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[2, 3, 7, 8, 9]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Array is strictly increasing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906A2-BA3F-0105-2B6F-A9CA7AD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1100-22B4-DF0E-2F8F-B632F713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11EC571-8DE5-A02B-05A5-CACCA38C47CE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787497-8748-FEED-0072-338B559A5381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A85853-E5D0-6E01-D57A-0B68B8C6F939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531534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check whether a given array is in sorted order or not.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D63CA-4ACB-79FA-4547-C9216AFF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1CB13-7D44-543F-CFD8-EE3DA76B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A6E42D3-3152-0FB5-16AE-98DAD15AB6E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115B27-58CE-24A8-246E-7F9848CF248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3EDC75-CC90-0513-4DF3-11B8D06241F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529381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implement linear search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800EA5-FB6B-D457-C08D-033995AA19A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AAADB6-DB93-2C5C-F244-324D0EE108DD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41983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03C9D-8C30-5148-22B0-67619543D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1252-6A75-F549-D419-A8111CDA25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163D-B229-D3BA-6C6E-88031F82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store first n prime numbers into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62B0D-E31D-65F2-6B3B-530E8809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04C40-A849-7633-4EAA-662E411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1828800"/>
            <a:ext cx="13716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85D4A0-002E-39EF-D22A-84FD14F0CBD8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892480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A4A0-DF10-55E4-31A1-E61166CCA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956A-C4EB-653F-A7A5-C006D9AC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F52D-2E64-DFD5-85D2-4D6EC207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implement binary search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52A1A-FEE3-FCF4-3679-17B55091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86DAB-8166-4D0F-0EDA-916BB10A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6F737C5-4DC4-CFC6-2884-4B1B1D19D703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0D70A6-2C87-4F48-E097-69F1F25E171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397EF8-16D3-785C-041F-184B5DD692D0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901335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4877B-5CF5-7D76-7887-0F0477CF5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469-824C-92F5-F7E3-E5830757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16D1-618D-9915-2013-49412AB8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FF00"/>
                </a:solidFill>
              </a:rPr>
              <a:t>Search an element in a sorted array and return the index where it is found. If the element is not found then return the index where it will fit in the array.</a:t>
            </a:r>
          </a:p>
          <a:p>
            <a:pPr marL="0" indent="0">
              <a:buNone/>
            </a:pPr>
            <a:endParaRPr lang="en-US" sz="240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E2FDC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https://leetcode.com/problems/search-insert-position/description/?envType=problem-list-v2&amp;envId=array</a:t>
            </a:r>
            <a:endParaRPr lang="en-US" sz="2400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D27C7-5265-51B9-5DFD-83A26F58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03C8-AB34-FB31-DCC4-18626A31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E40265-F0FB-AE3B-A56A-07417CDD49D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F32B13-A056-0053-0DB3-088192900F0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59103D-0027-F45C-B101-006BB357BB45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8716894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994F9-65C5-532D-B133-D358E6709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4E6E-0CBE-E8E2-DABB-BCFC6F39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7CD8-B5FF-A59A-68B8-44AC0DB9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E7FED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https://leetcode.com/problems/sqrtx/description/</a:t>
            </a:r>
            <a:endParaRPr lang="en-US" b="1" dirty="0">
              <a:solidFill>
                <a:srgbClr val="E7FED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37B5D-8189-01AC-326F-373A3708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9EA9C-48EC-7692-051B-F5EFE727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549326F-4DBC-227D-2BD9-14AEF83C22F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FC71CC-924D-5B24-3DDB-502CCB2B099D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CB63A3-03F8-D02A-14D7-2C48BF3A23D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476431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98B22-65A7-8E12-8F55-5DBA413B1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4DDF-9796-F97B-9A41-97EC0385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7E6-E04C-27F6-D94D-45AE6AEC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E7FED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https://leetcode.com/problems/valid-perfect-square/description/</a:t>
            </a:r>
            <a:endParaRPr lang="en-US" b="1" dirty="0">
              <a:solidFill>
                <a:srgbClr val="E7FED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06B87-D298-7C4B-3C4E-63014F1B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67EDF-F864-B9B6-98E8-F1266124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44E839-078C-15E1-866F-81A9F20E6DC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6BE2F2-6A40-F32E-8B07-AADCAB86101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E43ECC-0987-9176-7498-D06A1F30D618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7450006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16F79-77B0-9F2D-5F1C-0409BD42D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C011-9C8C-B1E1-ECAC-60133A28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97EF-9932-1861-85FC-4A9BFF5A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 Number</a:t>
            </a:r>
            <a:r>
              <a:rPr lang="en-IN" b="1" dirty="0">
                <a:solidFill>
                  <a:srgbClr val="FFFF99"/>
                </a:solidFill>
              </a:rPr>
              <a:t>:</a:t>
            </a:r>
          </a:p>
          <a:p>
            <a:pPr marL="0" indent="0">
              <a:buNone/>
            </a:pPr>
            <a:endParaRPr lang="en-IN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https://leetcode.com/problems/single-number/description/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8322E-FE9D-BFA4-20F5-1BB82509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DEF69-E262-B9AB-28A9-DEB5BF7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CF6541-A75C-A80D-5D44-E714DF0B1A4A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50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40A5-01ED-AA94-0B49-CBA5FC89F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42BA-AD05-D217-2113-22B6790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2B17-4714-D44F-1433-AD0377A8A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 Element in a Sorted Array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https://leetcode.com/problems/single-element-in-a-sorted-array/description/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B6F26-F76F-F271-1E10-33C7B415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D5E82-62AD-2252-5499-2728D721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6C492C-B384-92CA-1791-F3727456467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315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https://leetcode.com/problems/first-missing-positive/description/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2E28C7-C631-DA39-99A1-6F309E27713C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50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https://leetcode.com/problems/remove-duplicates-from-sorted-array/description/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8A5B2E-BC5C-5B1B-5E98-906895A08FC9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34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https://leetcode.com/problems/count-primes/description/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F43ED9-D25B-DDBD-99A0-0981FE0B70B1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467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https://leetcode.com/problems/third-maximum-number/description/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575CEF-F81A-9D9E-883B-3F0F8041290C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8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65530-E8B5-9F48-912E-2C4C4F7C7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7777-E48D-BDE5-151A-4FD04D2B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EF18-9931-DEA2-70E1-58C1A3E5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store first n palindrome numbers into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B35D3-3557-927E-3C76-0E828908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0A798-6A49-0CA8-7F5C-652C7CFC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356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119C-570F-F725-0C29-B273E9BB8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A37A-CC22-628E-6853-685FF8F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831C-127E-DCF0-DCAA-F679DF2B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68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b="1" i="0" dirty="0">
              <a:solidFill>
                <a:srgbClr val="00FF00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00"/>
              </a:solidFill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Given a</a:t>
            </a:r>
            <a:r>
              <a:rPr lang="en-US" sz="2100" b="1" i="0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 </a:t>
            </a:r>
            <a:r>
              <a:rPr lang="en-US" sz="2100" b="1" i="0" dirty="0" err="1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bitonic</a:t>
            </a:r>
            <a:r>
              <a:rPr lang="en-US" sz="2100" b="1" i="0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 sequence </a:t>
            </a: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of n distinct elements, and an integer x. WAJP to find given </a:t>
            </a:r>
            <a:r>
              <a:rPr lang="en-US" sz="2100" b="1" i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element index  </a:t>
            </a: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in the </a:t>
            </a:r>
            <a:r>
              <a:rPr lang="en-US" sz="2100" b="1" i="0" dirty="0" err="1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bitonic</a:t>
            </a: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 sequence in O(log n) time. </a:t>
            </a:r>
          </a:p>
          <a:p>
            <a:pPr marL="0" indent="0">
              <a:buNone/>
            </a:pPr>
            <a:r>
              <a:rPr lang="en-US" sz="2100" b="0" i="1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A </a:t>
            </a:r>
            <a:r>
              <a:rPr lang="en-US" sz="2100" b="1" i="1" u="sng" dirty="0" err="1">
                <a:solidFill>
                  <a:srgbClr val="FFFF00"/>
                </a:solidFill>
                <a:effectLst/>
                <a:latin typeface="Nunito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Bitonic</a:t>
            </a:r>
            <a:r>
              <a:rPr lang="en-US" sz="2100" b="1" i="1" u="sng" dirty="0">
                <a:solidFill>
                  <a:srgbClr val="FFFF00"/>
                </a:solidFill>
                <a:effectLst/>
                <a:latin typeface="Nunito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Sequence</a:t>
            </a:r>
            <a:r>
              <a:rPr lang="en-US" sz="2100" b="0" i="1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 </a:t>
            </a:r>
            <a:r>
              <a:rPr lang="en-US" sz="2100" b="0" i="1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is a sequence of numbers that is first strictly increasing then after a point decreasing.</a:t>
            </a:r>
          </a:p>
          <a:p>
            <a:pPr algn="l" fontAlgn="base">
              <a:spcAft>
                <a:spcPts val="750"/>
              </a:spcAft>
            </a:pP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Input :  </a:t>
            </a:r>
            <a:r>
              <a:rPr lang="en-US" sz="2100" b="1" i="1" dirty="0" err="1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arr</a:t>
            </a: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[] = {8 ,</a:t>
            </a:r>
            <a:r>
              <a:rPr lang="en-US" sz="2100" b="1" i="1" dirty="0">
                <a:solidFill>
                  <a:schemeClr val="bg1"/>
                </a:solidFill>
                <a:latin typeface="Nunito" panose="00000500000000000000" pitchFamily="2" charset="0"/>
              </a:rPr>
              <a:t>12</a:t>
            </a: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 18, 20, 17, 5, 1}, key = 20</a:t>
            </a:r>
            <a:b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</a:b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Output : Found at index 3</a:t>
            </a:r>
          </a:p>
          <a:p>
            <a:pPr algn="l" fontAlgn="base">
              <a:spcAft>
                <a:spcPts val="750"/>
              </a:spcAft>
            </a:pP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Input :  </a:t>
            </a:r>
            <a:r>
              <a:rPr lang="en-US" sz="2100" b="1" i="1" dirty="0" err="1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arr</a:t>
            </a: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[] = {5, 6, 7, 8, 9, 10, 3, 2, 1}, key = 30</a:t>
            </a:r>
            <a:b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</a:b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Output : Not Found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37DE0-32E4-4B32-B6E7-D381124C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18B84-4DDE-D730-92E3-D8BD07D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2C7A540-E8DF-499D-60A5-4391103B0E35}"/>
              </a:ext>
            </a:extLst>
          </p:cNvPr>
          <p:cNvSpPr txBox="1">
            <a:spLocks/>
          </p:cNvSpPr>
          <p:nvPr/>
        </p:nvSpPr>
        <p:spPr>
          <a:xfrm>
            <a:off x="228600" y="1143795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B6B7B-CC3D-CED7-B0E9-D6043F293BD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492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DA894-5F34-F208-B2F5-109FA8830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7E87-E465-B9AB-16B4-6B06F75A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298C-6A38-2763-DC28-87A2294E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https://leetcode.com/problems/find-peak-element/description/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6EA3F-C58A-F9D4-BC4E-2FAC13E1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8A631-5887-A971-209F-6EEA89C2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83A19D-F289-B594-A0A1-56CF46A776B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84FFB2-E297-939C-B531-31C1DA3A4DB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570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095A6-FAD3-17AF-232F-02510FD70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2499-F017-C2DA-BC5E-FDEC0EE6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99E0-D832-E605-18B8-713B4F6F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https://leetcode.com/problems/peak-index-in-a-mountain-array/description/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A29D-0C7F-F875-C288-BBD5906B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311BA-D282-0180-54BB-64B4FB5C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6B32EBC-C9CF-2B31-313A-F4CC171EA29C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E5A90A-76CF-355E-3E2C-2CE72743107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386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79797-2D43-9879-38AA-57C4C0387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22B2-328F-538E-1F81-263B4939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B766-5679-6281-E8A7-004EC7DC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https://leetcode.com/problems/search-in-rotated-sorted-array/description/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A07A7-2B31-A542-3B4B-E4A33BF9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A910E-C8B9-8077-4815-34C2C641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C7CFA3-CCF3-E8AD-6C5B-68297F1835A9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018FEB-CF02-C9B4-1F07-0AC195E2078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321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C11E-6428-EE6E-6A56-3FFC911F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933E-3C21-9491-3FF3-7FE53F16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E638-BA19-FFF8-0096-E4FE7AE2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https://leetcode.com/problems/plus-one/description/?envType=problem-list-v2&amp;envId=array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584D6-FFC2-A078-935A-6CB45EE4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6BDAB-0856-36FD-2DAA-1D3AA3DC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A18C5-EC70-14AD-FD88-C57C86B9FBCC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E66BAF-107F-4B20-D5C7-C666CBE791C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606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EE3B2-23DF-D5B5-410A-F21E4A2C8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525-8ECA-0A77-E777-7AF3D95E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4D35-4D95-E7F9-12EF-56EBD642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https://leetcode.com/problems/largest-number/description/?envType=problem-list-v2&amp;envId=array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DEE3-00E0-ACA0-ADFD-1A082882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52B8B-1837-F226-0F00-5C8F15A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8832326-3F97-773A-83AC-5B9FC152D68F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AF377A-2707-1BA2-EA8C-10F43EBCB608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2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4056</Words>
  <Application>Microsoft Office PowerPoint</Application>
  <PresentationFormat>On-screen Show (4:3)</PresentationFormat>
  <Paragraphs>1002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Nunito</vt:lpstr>
      <vt:lpstr>Public Sans</vt:lpstr>
      <vt:lpstr>Office Theme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9</cp:revision>
  <dcterms:created xsi:type="dcterms:W3CDTF">2006-08-16T00:00:00Z</dcterms:created>
  <dcterms:modified xsi:type="dcterms:W3CDTF">2025-04-10T06:55:08Z</dcterms:modified>
</cp:coreProperties>
</file>