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4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E82A-D3B9-4257-BA94-D4017676015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B9DC-36EF-48DF-B320-DE8BB51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50005"/>
            <a:ext cx="39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1 : SUMMARY</a:t>
            </a:r>
            <a:endParaRPr lang="en-US" sz="2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55355"/>
            <a:ext cx="12192000" cy="540468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kern="1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 smtClean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</a:t>
            </a:r>
            <a:r>
              <a:rPr lang="en-IN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</a:t>
            </a:r>
            <a:r>
              <a:rPr lang="en-IN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</a:t>
            </a:r>
            <a:r>
              <a:rPr lang="en-IN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</a:t>
            </a:r>
            <a:r>
              <a:rPr lang="en-IN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</a:t>
            </a:r>
            <a:r>
              <a:rPr lang="en-IN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IN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fluctuations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0" y="16018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4956"/>
            <a:ext cx="39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1 : SUMMARY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0" y="1206621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7068758" y="1201578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</a:t>
            </a:r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kern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0" y="16018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4956"/>
            <a:ext cx="39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2 : OVERVIEW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375"/>
            <a:ext cx="12192000" cy="4816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kern="100" dirty="0" smtClean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 smtClean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3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0" y="16018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4956"/>
            <a:ext cx="39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3 : DETAILS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15721" y="1894001"/>
            <a:ext cx="11684358" cy="4493538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638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2024-09-25T05:12:32Z</dcterms:created>
  <dcterms:modified xsi:type="dcterms:W3CDTF">2024-09-25T05:47:37Z</dcterms:modified>
</cp:coreProperties>
</file>