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0000500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a107db42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a107db42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a107db42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a107db42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a107db42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a107db42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a107db4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a107db4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a107db42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a107db42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a107db42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a107db42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a107db42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a107db42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 HARSH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-IMT2020548 Tejas Sharma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-IMT2020549 Dewanshi Dewan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performed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domain of the problem statement i.e NLP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analysis of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 of the data using the nltk library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a model (OneVsRestClassifier used with Logistic Regression)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of the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There are 89359 rows of comments and there are 6 flags for each comment. </a:t>
            </a:r>
            <a:endParaRPr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NO NULL values</a:t>
            </a:r>
            <a:endParaRPr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There is no duplicated data present</a:t>
            </a:r>
            <a:endParaRPr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The graph to the right shows how many comments have been flagged under a particular category.</a:t>
            </a:r>
            <a:endParaRPr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10% of the dataset is flagged as harsh. While the least is flagged as threatening.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97400"/>
            <a:ext cx="36290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of comments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are working with raw textual data, we have to pre process it to get text which can be worked with. This is achieved by: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Tokenizing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stopwords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punctuations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Lemmatizing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text to lowercase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words of length &lt;2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URL tags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Model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pre processed text, we performed the following operations: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text into a vector representing the count of occurrence of each 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that vector by TF-IDF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that vector to fit the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testing data, transform the data into the same occurrence count used in 1st point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that vector by using TF-IDF and predict the values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the Model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evaluating the above model we got the following results: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AUC_ROC score for each column was around 0.68-0.7 in the test data formed from the test-train split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suggests that the model is average at discriminating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goal is to find a better model using neural networks.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the goal would be to improve our pre processing, check for better ways to fine tune the model for better results.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Contributions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for duplicate values, null values, Distribution plot, Tokenization, Punctuation removal, Stopword removal, Implemented TF-IDF, Implemented the model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 done by Dewanshi Dewan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Input/Output split, Train-test split, Lemmatization, Implemented the model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- done by Tejas Sharma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Average</vt:lpstr>
      <vt:lpstr>Oswald</vt:lpstr>
      <vt:lpstr>Slate</vt:lpstr>
      <vt:lpstr>WHY SO HARSH</vt:lpstr>
      <vt:lpstr>Tasks performed </vt:lpstr>
      <vt:lpstr>Initial Analysis</vt:lpstr>
      <vt:lpstr>Preprocessing of comments</vt:lpstr>
      <vt:lpstr>Implementing Model</vt:lpstr>
      <vt:lpstr>Evaluation of the Model</vt:lpstr>
      <vt:lpstr>Future plan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SO HARSH</dc:title>
  <cp:lastModifiedBy>Dewanshi Dewan</cp:lastModifiedBy>
  <cp:revision>1</cp:revision>
  <dcterms:modified xsi:type="dcterms:W3CDTF">2022-10-27T17:20:12Z</dcterms:modified>
</cp:coreProperties>
</file>