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47">
          <p15:clr>
            <a:srgbClr val="A4A3A4"/>
          </p15:clr>
        </p15:guide>
        <p15:guide id="2" pos="395">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247" orient="horz"/>
        <p:guide pos="395"/>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6c092699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6c0926997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126c0926997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6c0926997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6c0926997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126c0926997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ec9670da_1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25ec9670da_1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6bf486684_2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6bf486684_2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26bf486684_2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6ba435bd5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126ba435bd5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ec9670da_1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25ec9670da_1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p:cSld name="Title page">
    <p:bg>
      <p:bgPr>
        <a:solidFill>
          <a:srgbClr val="262626"/>
        </a:solidFill>
      </p:bgPr>
    </p:bg>
    <p:spTree>
      <p:nvGrpSpPr>
        <p:cNvPr id="12" name="Shape 12"/>
        <p:cNvGrpSpPr/>
        <p:nvPr/>
      </p:nvGrpSpPr>
      <p:grpSpPr>
        <a:xfrm>
          <a:off x="0" y="0"/>
          <a:ext cx="0" cy="0"/>
          <a:chOff x="0" y="0"/>
          <a:chExt cx="0" cy="0"/>
        </a:xfrm>
      </p:grpSpPr>
      <p:sp>
        <p:nvSpPr>
          <p:cNvPr id="13" name="Google Shape;13;p2"/>
          <p:cNvSpPr txBox="1"/>
          <p:nvPr>
            <p:ph type="title"/>
          </p:nvPr>
        </p:nvSpPr>
        <p:spPr>
          <a:xfrm>
            <a:off x="502904" y="3688697"/>
            <a:ext cx="7942596" cy="14859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a:buNone/>
              <a:defRPr b="1" i="0"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530694" y="6279762"/>
            <a:ext cx="7734222" cy="37020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100"/>
              <a:buNone/>
              <a:defRPr b="1"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2"/>
          <p:cNvSpPr txBox="1"/>
          <p:nvPr>
            <p:ph idx="2" type="body"/>
          </p:nvPr>
        </p:nvSpPr>
        <p:spPr>
          <a:xfrm>
            <a:off x="530694" y="3301283"/>
            <a:ext cx="7914806" cy="33654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b="0" sz="18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16" name="Google Shape;16;p2"/>
          <p:cNvGrpSpPr/>
          <p:nvPr/>
        </p:nvGrpSpPr>
        <p:grpSpPr>
          <a:xfrm>
            <a:off x="621014" y="-72571"/>
            <a:ext cx="950609" cy="2766507"/>
            <a:chOff x="633305" y="-72571"/>
            <a:chExt cx="950609" cy="2766507"/>
          </a:xfrm>
        </p:grpSpPr>
        <p:sp>
          <p:nvSpPr>
            <p:cNvPr id="17" name="Google Shape;17;p2"/>
            <p:cNvSpPr/>
            <p:nvPr/>
          </p:nvSpPr>
          <p:spPr>
            <a:xfrm>
              <a:off x="633305" y="-72571"/>
              <a:ext cx="950609" cy="2766507"/>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trident.eps" id="18" name="Google Shape;18;p2"/>
            <p:cNvPicPr preferRelativeResize="0"/>
            <p:nvPr/>
          </p:nvPicPr>
          <p:blipFill rotWithShape="1">
            <a:blip r:embed="rId2">
              <a:alphaModFix/>
            </a:blip>
            <a:srcRect b="0" l="0" r="0" t="0"/>
            <a:stretch/>
          </p:blipFill>
          <p:spPr>
            <a:xfrm>
              <a:off x="788009" y="1730375"/>
              <a:ext cx="634481" cy="80073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660B13"/>
        </a:solidFill>
      </p:bgPr>
    </p:bg>
    <p:spTree>
      <p:nvGrpSpPr>
        <p:cNvPr id="19" name="Shape 19"/>
        <p:cNvGrpSpPr/>
        <p:nvPr/>
      </p:nvGrpSpPr>
      <p:grpSpPr>
        <a:xfrm>
          <a:off x="0" y="0"/>
          <a:ext cx="0" cy="0"/>
          <a:chOff x="0" y="0"/>
          <a:chExt cx="0" cy="0"/>
        </a:xfrm>
      </p:grpSpPr>
      <p:sp>
        <p:nvSpPr>
          <p:cNvPr id="20" name="Google Shape;20;p3"/>
          <p:cNvSpPr txBox="1"/>
          <p:nvPr/>
        </p:nvSpPr>
        <p:spPr>
          <a:xfrm>
            <a:off x="1378689" y="3187345"/>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3"/>
          <p:cNvSpPr txBox="1"/>
          <p:nvPr/>
        </p:nvSpPr>
        <p:spPr>
          <a:xfrm>
            <a:off x="1378689" y="3187345"/>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3"/>
          <p:cNvSpPr txBox="1"/>
          <p:nvPr/>
        </p:nvSpPr>
        <p:spPr>
          <a:xfrm>
            <a:off x="1378689" y="3187345"/>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3"/>
          <p:cNvSpPr txBox="1"/>
          <p:nvPr>
            <p:ph type="title"/>
          </p:nvPr>
        </p:nvSpPr>
        <p:spPr>
          <a:xfrm>
            <a:off x="506694" y="3180626"/>
            <a:ext cx="6802482" cy="4944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Arial"/>
              <a:buNone/>
              <a:defRPr b="1" i="0" sz="440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526131" y="2710382"/>
            <a:ext cx="3700462" cy="336549"/>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600"/>
              <a:buNone/>
              <a:defRPr b="1" i="0" sz="16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p:nvPr/>
        </p:nvSpPr>
        <p:spPr>
          <a:xfrm>
            <a:off x="0" y="2602322"/>
            <a:ext cx="148614" cy="119924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white">
  <p:cSld name="Content and photo: white">
    <p:spTree>
      <p:nvGrpSpPr>
        <p:cNvPr id="26" name="Shape 26"/>
        <p:cNvGrpSpPr/>
        <p:nvPr/>
      </p:nvGrpSpPr>
      <p:grpSpPr>
        <a:xfrm>
          <a:off x="0" y="0"/>
          <a:ext cx="0" cy="0"/>
          <a:chOff x="0" y="0"/>
          <a:chExt cx="0" cy="0"/>
        </a:xfrm>
      </p:grpSpPr>
      <p:sp>
        <p:nvSpPr>
          <p:cNvPr id="27" name="Google Shape;27;p4"/>
          <p:cNvSpPr txBox="1"/>
          <p:nvPr>
            <p:ph type="title"/>
          </p:nvPr>
        </p:nvSpPr>
        <p:spPr>
          <a:xfrm>
            <a:off x="525304" y="619181"/>
            <a:ext cx="4560579" cy="103909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404041"/>
              </a:buClr>
              <a:buSzPts val="3200"/>
              <a:buFont typeface="Arial"/>
              <a:buNone/>
              <a:defRPr b="1" i="0" sz="3200">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525304" y="1922839"/>
            <a:ext cx="4560579" cy="416999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rgbClr val="404041"/>
                </a:solidFill>
                <a:latin typeface="Arial"/>
                <a:ea typeface="Arial"/>
                <a:cs typeface="Arial"/>
                <a:sym typeface="Arial"/>
              </a:defRPr>
            </a:lvl1pPr>
            <a:lvl2pPr indent="-342900" lvl="1" marL="9144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2pPr>
            <a:lvl3pPr indent="-342900" lvl="2" marL="13716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3pPr>
            <a:lvl4pPr indent="-342900" lvl="3" marL="18288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4pPr>
            <a:lvl5pPr indent="-342900" lvl="4" marL="22860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4"/>
          <p:cNvSpPr/>
          <p:nvPr>
            <p:ph idx="2" type="pic"/>
          </p:nvPr>
        </p:nvSpPr>
        <p:spPr>
          <a:xfrm>
            <a:off x="5573059" y="0"/>
            <a:ext cx="3570941" cy="6858000"/>
          </a:xfrm>
          <a:prstGeom prst="rect">
            <a:avLst/>
          </a:prstGeom>
          <a:noFill/>
          <a:ln>
            <a:noFill/>
          </a:ln>
        </p:spPr>
      </p:sp>
      <p:sp>
        <p:nvSpPr>
          <p:cNvPr id="30" name="Google Shape;30;p4"/>
          <p:cNvSpPr/>
          <p:nvPr/>
        </p:nvSpPr>
        <p:spPr>
          <a:xfrm>
            <a:off x="0" y="649066"/>
            <a:ext cx="82664" cy="5162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4"/>
          <p:cNvSpPr/>
          <p:nvPr/>
        </p:nvSpPr>
        <p:spPr>
          <a:xfrm>
            <a:off x="635303" y="6336171"/>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32" name="Google Shape;32;p4"/>
          <p:cNvPicPr preferRelativeResize="0"/>
          <p:nvPr/>
        </p:nvPicPr>
        <p:blipFill rotWithShape="1">
          <a:blip r:embed="rId2">
            <a:alphaModFix/>
          </a:blip>
          <a:srcRect b="0" l="0" r="0" t="0"/>
          <a:stretch/>
        </p:blipFill>
        <p:spPr>
          <a:xfrm>
            <a:off x="699798" y="6401517"/>
            <a:ext cx="258207" cy="327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white">
  <p:cSld name="Content only: white">
    <p:spTree>
      <p:nvGrpSpPr>
        <p:cNvPr id="33" name="Shape 33"/>
        <p:cNvGrpSpPr/>
        <p:nvPr/>
      </p:nvGrpSpPr>
      <p:grpSpPr>
        <a:xfrm>
          <a:off x="0" y="0"/>
          <a:ext cx="0" cy="0"/>
          <a:chOff x="0" y="0"/>
          <a:chExt cx="0" cy="0"/>
        </a:xfrm>
      </p:grpSpPr>
      <p:sp>
        <p:nvSpPr>
          <p:cNvPr id="34" name="Google Shape;34;p5"/>
          <p:cNvSpPr txBox="1"/>
          <p:nvPr>
            <p:ph type="ctrTitle"/>
          </p:nvPr>
        </p:nvSpPr>
        <p:spPr>
          <a:xfrm>
            <a:off x="530027" y="1012095"/>
            <a:ext cx="8004391" cy="63890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404041"/>
              </a:buClr>
              <a:buSzPts val="3200"/>
              <a:buFont typeface="Arial"/>
              <a:buNone/>
              <a:defRPr b="1" i="0" sz="3200" cap="none">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p:nvPr/>
        </p:nvSpPr>
        <p:spPr>
          <a:xfrm>
            <a:off x="0" y="1073417"/>
            <a:ext cx="82664" cy="5162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5"/>
          <p:cNvSpPr txBox="1"/>
          <p:nvPr>
            <p:ph idx="1" type="body"/>
          </p:nvPr>
        </p:nvSpPr>
        <p:spPr>
          <a:xfrm>
            <a:off x="5190706" y="237250"/>
            <a:ext cx="3700462" cy="336549"/>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5"/>
          <p:cNvSpPr txBox="1"/>
          <p:nvPr/>
        </p:nvSpPr>
        <p:spPr>
          <a:xfrm>
            <a:off x="3556000" y="4721412"/>
            <a:ext cx="1846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5"/>
          <p:cNvSpPr txBox="1"/>
          <p:nvPr>
            <p:ph idx="2" type="body"/>
          </p:nvPr>
        </p:nvSpPr>
        <p:spPr>
          <a:xfrm>
            <a:off x="518824" y="1976198"/>
            <a:ext cx="8015594" cy="4119802"/>
          </a:xfrm>
          <a:prstGeom prst="rect">
            <a:avLst/>
          </a:prstGeom>
          <a:noFill/>
          <a:ln>
            <a:noFill/>
          </a:ln>
        </p:spPr>
        <p:txBody>
          <a:bodyPr anchorCtr="0" anchor="t" bIns="45700" lIns="91425" spcFirstLastPara="1" rIns="91425" wrap="square" tIns="45700">
            <a:normAutofit/>
          </a:bodyPr>
          <a:lstStyle>
            <a:lvl1pPr indent="-342900" lvl="0" marL="457200" marR="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indent="-330200" lvl="1" marL="9144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indent="-330200" lvl="2" marL="13716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indent="-330200" lvl="3" marL="18288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indent="-330200" lvl="4" marL="22860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grpSp>
        <p:nvGrpSpPr>
          <p:cNvPr id="39" name="Google Shape;39;p5"/>
          <p:cNvGrpSpPr/>
          <p:nvPr/>
        </p:nvGrpSpPr>
        <p:grpSpPr>
          <a:xfrm>
            <a:off x="-30788" y="6336171"/>
            <a:ext cx="9228667" cy="528963"/>
            <a:chOff x="-30788" y="4661517"/>
            <a:chExt cx="9228667" cy="528963"/>
          </a:xfrm>
        </p:grpSpPr>
        <p:sp>
          <p:nvSpPr>
            <p:cNvPr id="40" name="Google Shape;40;p5"/>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5"/>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42" name="Google Shape;42;p5"/>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43" name="Google Shape;43;p5"/>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a:t>
              </a:r>
              <a:r>
                <a:rPr lang="en-US" sz="900">
                  <a:solidFill>
                    <a:srgbClr val="FFFFFF"/>
                  </a:solidFill>
                  <a:latin typeface="Arial"/>
                  <a:ea typeface="Arial"/>
                  <a:cs typeface="Arial"/>
                  <a:sym typeface="Arial"/>
                </a:rPr>
                <a:t> ASSOCIATION</a:t>
              </a:r>
              <a:endParaRPr sz="900">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white">
  <p:cSld name="Blank with footer: white">
    <p:spTree>
      <p:nvGrpSpPr>
        <p:cNvPr id="44" name="Shape 44"/>
        <p:cNvGrpSpPr/>
        <p:nvPr/>
      </p:nvGrpSpPr>
      <p:grpSpPr>
        <a:xfrm>
          <a:off x="0" y="0"/>
          <a:ext cx="0" cy="0"/>
          <a:chOff x="0" y="0"/>
          <a:chExt cx="0" cy="0"/>
        </a:xfrm>
      </p:grpSpPr>
      <p:grpSp>
        <p:nvGrpSpPr>
          <p:cNvPr id="45" name="Google Shape;45;p6"/>
          <p:cNvGrpSpPr/>
          <p:nvPr/>
        </p:nvGrpSpPr>
        <p:grpSpPr>
          <a:xfrm>
            <a:off x="-30788" y="6336171"/>
            <a:ext cx="9228667" cy="528963"/>
            <a:chOff x="-30788" y="4661517"/>
            <a:chExt cx="9228667" cy="528963"/>
          </a:xfrm>
        </p:grpSpPr>
        <p:sp>
          <p:nvSpPr>
            <p:cNvPr id="46" name="Google Shape;46;p6"/>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6"/>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48" name="Google Shape;48;p6"/>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49" name="Google Shape;49;p6"/>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 ASSOCIATION</a:t>
              </a:r>
              <a:endParaRPr sz="900">
                <a:solidFill>
                  <a:srgbClr val="FFFFFF"/>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black">
  <p:cSld name="Content only: black">
    <p:bg>
      <p:bgPr>
        <a:solidFill>
          <a:srgbClr val="262626"/>
        </a:solidFill>
      </p:bgPr>
    </p:bg>
    <p:spTree>
      <p:nvGrpSpPr>
        <p:cNvPr id="50" name="Shape 50"/>
        <p:cNvGrpSpPr/>
        <p:nvPr/>
      </p:nvGrpSpPr>
      <p:grpSpPr>
        <a:xfrm>
          <a:off x="0" y="0"/>
          <a:ext cx="0" cy="0"/>
          <a:chOff x="0" y="0"/>
          <a:chExt cx="0" cy="0"/>
        </a:xfrm>
      </p:grpSpPr>
      <p:grpSp>
        <p:nvGrpSpPr>
          <p:cNvPr id="51" name="Google Shape;51;p7"/>
          <p:cNvGrpSpPr/>
          <p:nvPr/>
        </p:nvGrpSpPr>
        <p:grpSpPr>
          <a:xfrm>
            <a:off x="-30788" y="6336171"/>
            <a:ext cx="9228667" cy="528963"/>
            <a:chOff x="-30788" y="4661517"/>
            <a:chExt cx="9228667" cy="528963"/>
          </a:xfrm>
        </p:grpSpPr>
        <p:sp>
          <p:nvSpPr>
            <p:cNvPr id="52" name="Google Shape;52;p7"/>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7"/>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54" name="Google Shape;54;p7"/>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55" name="Google Shape;55;p7"/>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 ASSOCIATION</a:t>
              </a:r>
              <a:endParaRPr sz="900">
                <a:solidFill>
                  <a:srgbClr val="FFFFFF"/>
                </a:solidFill>
                <a:latin typeface="Arial"/>
                <a:ea typeface="Arial"/>
                <a:cs typeface="Arial"/>
                <a:sym typeface="Arial"/>
              </a:endParaRPr>
            </a:p>
          </p:txBody>
        </p:sp>
      </p:grpSp>
      <p:sp>
        <p:nvSpPr>
          <p:cNvPr id="56" name="Google Shape;56;p7"/>
          <p:cNvSpPr txBox="1"/>
          <p:nvPr>
            <p:ph type="ctrTitle"/>
          </p:nvPr>
        </p:nvSpPr>
        <p:spPr>
          <a:xfrm>
            <a:off x="530027" y="1012095"/>
            <a:ext cx="8004391" cy="63890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Arial"/>
              <a:buNone/>
              <a:defRPr b="1" i="0" sz="32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p:nvPr/>
        </p:nvSpPr>
        <p:spPr>
          <a:xfrm>
            <a:off x="0" y="1073417"/>
            <a:ext cx="82664" cy="5162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7"/>
          <p:cNvSpPr txBox="1"/>
          <p:nvPr>
            <p:ph idx="1" type="body"/>
          </p:nvPr>
        </p:nvSpPr>
        <p:spPr>
          <a:xfrm>
            <a:off x="518824" y="1976198"/>
            <a:ext cx="8015594" cy="4119802"/>
          </a:xfrm>
          <a:prstGeom prst="rect">
            <a:avLst/>
          </a:prstGeom>
          <a:noFill/>
          <a:ln>
            <a:noFill/>
          </a:ln>
        </p:spPr>
        <p:txBody>
          <a:bodyPr anchorCtr="0" anchor="t" bIns="45700" lIns="91425" spcFirstLastPara="1" rIns="91425" wrap="square" tIns="45700">
            <a:normAutofit/>
          </a:bodyPr>
          <a:lstStyle>
            <a:lvl1pPr indent="-342900" lvl="0" marL="457200" marR="0" algn="l">
              <a:lnSpc>
                <a:spcPct val="100000"/>
              </a:lnSpc>
              <a:spcBef>
                <a:spcPts val="0"/>
              </a:spcBef>
              <a:spcAft>
                <a:spcPts val="0"/>
              </a:spcAft>
              <a:buClr>
                <a:srgbClr val="7F7F7F"/>
              </a:buClr>
              <a:buSzPts val="1800"/>
              <a:buFont typeface="Arial"/>
              <a:buAutoNum type="arabicPeriod"/>
              <a:defRPr sz="1800">
                <a:solidFill>
                  <a:srgbClr val="FFFFFF"/>
                </a:solidFill>
                <a:latin typeface="Arial"/>
                <a:ea typeface="Arial"/>
                <a:cs typeface="Arial"/>
                <a:sym typeface="Arial"/>
              </a:defRPr>
            </a:lvl1pPr>
            <a:lvl2pPr indent="-330200" lvl="1" marL="9144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indent="-330200" lvl="2" marL="13716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indent="-330200" lvl="3" marL="18288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indent="-330200" lvl="4" marL="22860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7"/>
          <p:cNvSpPr txBox="1"/>
          <p:nvPr>
            <p:ph idx="2" type="body"/>
          </p:nvPr>
        </p:nvSpPr>
        <p:spPr>
          <a:xfrm>
            <a:off x="5190706" y="237250"/>
            <a:ext cx="3700462" cy="336549"/>
          </a:xfrm>
          <a:prstGeom prst="rect">
            <a:avLst/>
          </a:prstGeom>
          <a:noFill/>
          <a:ln>
            <a:noFill/>
          </a:ln>
        </p:spPr>
        <p:txBody>
          <a:bodyPr anchorCtr="0" anchor="t" bIns="45700" lIns="91425" spcFirstLastPara="1" rIns="91425" wrap="square" tIns="45700">
            <a:noAutofit/>
          </a:bodyPr>
          <a:lstStyle>
            <a:lvl1pPr indent="-228600" lvl="0" marL="457200" algn="r">
              <a:lnSpc>
                <a:spcPct val="100000"/>
              </a:lnSpc>
              <a:spcBef>
                <a:spcPts val="0"/>
              </a:spcBef>
              <a:spcAft>
                <a:spcPts val="0"/>
              </a:spcAft>
              <a:buSzPts val="1100"/>
              <a:buNone/>
              <a:defRPr b="0" i="0" sz="1100">
                <a:solidFill>
                  <a:srgbClr val="A6A6A6"/>
                </a:solidFill>
                <a:latin typeface="Arial"/>
                <a:ea typeface="Arial"/>
                <a:cs typeface="Arial"/>
                <a:sym typeface="Arial"/>
              </a:defRPr>
            </a:lvl1pPr>
            <a:lvl2pPr indent="-342900" lvl="1" marL="914400" algn="l">
              <a:lnSpc>
                <a:spcPct val="100000"/>
              </a:lnSpc>
              <a:spcBef>
                <a:spcPts val="1800"/>
              </a:spcBef>
              <a:spcAft>
                <a:spcPts val="0"/>
              </a:spcAft>
              <a:buClr>
                <a:schemeClr val="dk1"/>
              </a:buClr>
              <a:buSzPts val="1800"/>
              <a:buChar char="–"/>
              <a:defRPr/>
            </a:lvl2pPr>
            <a:lvl3pPr indent="-342900" lvl="2" marL="1371600" algn="l">
              <a:lnSpc>
                <a:spcPct val="100000"/>
              </a:lnSpc>
              <a:spcBef>
                <a:spcPts val="1800"/>
              </a:spcBef>
              <a:spcAft>
                <a:spcPts val="0"/>
              </a:spcAft>
              <a:buClr>
                <a:schemeClr val="dk1"/>
              </a:buClr>
              <a:buSzPts val="1800"/>
              <a:buChar char="•"/>
              <a:defRPr/>
            </a:lvl3pPr>
            <a:lvl4pPr indent="-342900" lvl="3" marL="1828800" algn="l">
              <a:lnSpc>
                <a:spcPct val="100000"/>
              </a:lnSpc>
              <a:spcBef>
                <a:spcPts val="1800"/>
              </a:spcBef>
              <a:spcAft>
                <a:spcPts val="0"/>
              </a:spcAft>
              <a:buClr>
                <a:schemeClr val="dk1"/>
              </a:buClr>
              <a:buSzPts val="1800"/>
              <a:buChar char="–"/>
              <a:defRPr/>
            </a:lvl4pPr>
            <a:lvl5pPr indent="-342900" lvl="4" marL="2286000" algn="l">
              <a:lnSpc>
                <a:spcPct val="100000"/>
              </a:lnSpc>
              <a:spcBef>
                <a:spcPts val="1800"/>
              </a:spcBef>
              <a:spcAft>
                <a:spcPts val="0"/>
              </a:spcAft>
              <a:buClr>
                <a:schemeClr val="dk1"/>
              </a:buClr>
              <a:buSzPts val="1800"/>
              <a:buChar char="»"/>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black">
  <p:cSld name="Content and photo: black">
    <p:bg>
      <p:bgPr>
        <a:solidFill>
          <a:srgbClr val="252626"/>
        </a:solidFill>
      </p:bgPr>
    </p:bg>
    <p:spTree>
      <p:nvGrpSpPr>
        <p:cNvPr id="60" name="Shape 60"/>
        <p:cNvGrpSpPr/>
        <p:nvPr/>
      </p:nvGrpSpPr>
      <p:grpSpPr>
        <a:xfrm>
          <a:off x="0" y="0"/>
          <a:ext cx="0" cy="0"/>
          <a:chOff x="0" y="0"/>
          <a:chExt cx="0" cy="0"/>
        </a:xfrm>
      </p:grpSpPr>
      <p:sp>
        <p:nvSpPr>
          <p:cNvPr id="61" name="Google Shape;61;p8"/>
          <p:cNvSpPr/>
          <p:nvPr>
            <p:ph idx="2" type="pic"/>
          </p:nvPr>
        </p:nvSpPr>
        <p:spPr>
          <a:xfrm>
            <a:off x="5564910" y="0"/>
            <a:ext cx="3570941" cy="6858000"/>
          </a:xfrm>
          <a:prstGeom prst="rect">
            <a:avLst/>
          </a:prstGeom>
          <a:noFill/>
          <a:ln>
            <a:noFill/>
          </a:ln>
        </p:spPr>
      </p:sp>
      <p:sp>
        <p:nvSpPr>
          <p:cNvPr id="62" name="Google Shape;62;p8"/>
          <p:cNvSpPr/>
          <p:nvPr/>
        </p:nvSpPr>
        <p:spPr>
          <a:xfrm>
            <a:off x="-1559" y="649066"/>
            <a:ext cx="82664" cy="5162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8"/>
          <p:cNvSpPr/>
          <p:nvPr/>
        </p:nvSpPr>
        <p:spPr>
          <a:xfrm>
            <a:off x="635303" y="6336171"/>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64" name="Google Shape;64;p8"/>
          <p:cNvPicPr preferRelativeResize="0"/>
          <p:nvPr/>
        </p:nvPicPr>
        <p:blipFill rotWithShape="1">
          <a:blip r:embed="rId2">
            <a:alphaModFix/>
          </a:blip>
          <a:srcRect b="0" l="0" r="0" t="0"/>
          <a:stretch/>
        </p:blipFill>
        <p:spPr>
          <a:xfrm>
            <a:off x="699798" y="6401517"/>
            <a:ext cx="258207" cy="327725"/>
          </a:xfrm>
          <a:prstGeom prst="rect">
            <a:avLst/>
          </a:prstGeom>
          <a:noFill/>
          <a:ln>
            <a:noFill/>
          </a:ln>
        </p:spPr>
      </p:pic>
      <p:sp>
        <p:nvSpPr>
          <p:cNvPr id="65" name="Google Shape;65;p8"/>
          <p:cNvSpPr txBox="1"/>
          <p:nvPr>
            <p:ph type="title"/>
          </p:nvPr>
        </p:nvSpPr>
        <p:spPr>
          <a:xfrm>
            <a:off x="525304" y="619181"/>
            <a:ext cx="4560579" cy="103909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3200"/>
              <a:buFont typeface="Arial"/>
              <a:buNone/>
              <a:defRPr b="1" i="0" sz="320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 type="body"/>
          </p:nvPr>
        </p:nvSpPr>
        <p:spPr>
          <a:xfrm>
            <a:off x="525304" y="1922839"/>
            <a:ext cx="4560579" cy="416999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0"/>
              </a:spcBef>
              <a:spcAft>
                <a:spcPts val="0"/>
              </a:spcAft>
              <a:buSzPts val="1800"/>
              <a:buFont typeface="Arial"/>
              <a:buChar char="•"/>
              <a:defRPr sz="1800">
                <a:solidFill>
                  <a:srgbClr val="FFFFFF"/>
                </a:solidFill>
                <a:latin typeface="Arial"/>
                <a:ea typeface="Arial"/>
                <a:cs typeface="Arial"/>
                <a:sym typeface="Arial"/>
              </a:defRPr>
            </a:lvl1pPr>
            <a:lvl2pPr indent="-342900" lvl="1" marL="9144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2pPr>
            <a:lvl3pPr indent="-342900" lvl="2" marL="13716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3pPr>
            <a:lvl4pPr indent="-342900" lvl="3" marL="18288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4pPr>
            <a:lvl5pPr indent="-342900" lvl="4" marL="22860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black">
  <p:cSld name="Blank with footer: black">
    <p:bg>
      <p:bgPr>
        <a:solidFill>
          <a:srgbClr val="252626"/>
        </a:solidFill>
      </p:bgPr>
    </p:bg>
    <p:spTree>
      <p:nvGrpSpPr>
        <p:cNvPr id="67" name="Shape 67"/>
        <p:cNvGrpSpPr/>
        <p:nvPr/>
      </p:nvGrpSpPr>
      <p:grpSpPr>
        <a:xfrm>
          <a:off x="0" y="0"/>
          <a:ext cx="0" cy="0"/>
          <a:chOff x="0" y="0"/>
          <a:chExt cx="0" cy="0"/>
        </a:xfrm>
      </p:grpSpPr>
      <p:grpSp>
        <p:nvGrpSpPr>
          <p:cNvPr id="68" name="Google Shape;68;p9"/>
          <p:cNvGrpSpPr/>
          <p:nvPr/>
        </p:nvGrpSpPr>
        <p:grpSpPr>
          <a:xfrm>
            <a:off x="-30788" y="6336171"/>
            <a:ext cx="9228667" cy="528963"/>
            <a:chOff x="-30788" y="4661517"/>
            <a:chExt cx="9228667" cy="528963"/>
          </a:xfrm>
        </p:grpSpPr>
        <p:sp>
          <p:nvSpPr>
            <p:cNvPr id="69" name="Google Shape;69;p9"/>
            <p:cNvSpPr/>
            <p:nvPr/>
          </p:nvSpPr>
          <p:spPr>
            <a:xfrm>
              <a:off x="-30788" y="4734807"/>
              <a:ext cx="9228667" cy="455673"/>
            </a:xfrm>
            <a:prstGeom prst="rect">
              <a:avLst/>
            </a:prstGeom>
            <a:solidFill>
              <a:srgbClr val="69030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9"/>
            <p:cNvSpPr/>
            <p:nvPr/>
          </p:nvSpPr>
          <p:spPr>
            <a:xfrm>
              <a:off x="635303" y="4661517"/>
              <a:ext cx="387197" cy="5289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71" name="Google Shape;71;p9"/>
            <p:cNvPicPr preferRelativeResize="0"/>
            <p:nvPr/>
          </p:nvPicPr>
          <p:blipFill rotWithShape="1">
            <a:blip r:embed="rId2">
              <a:alphaModFix/>
            </a:blip>
            <a:srcRect b="0" l="0" r="0" t="0"/>
            <a:stretch/>
          </p:blipFill>
          <p:spPr>
            <a:xfrm>
              <a:off x="699798" y="4726863"/>
              <a:ext cx="258207" cy="327725"/>
            </a:xfrm>
            <a:prstGeom prst="rect">
              <a:avLst/>
            </a:prstGeom>
            <a:noFill/>
            <a:ln>
              <a:noFill/>
            </a:ln>
          </p:spPr>
        </p:pic>
        <p:sp>
          <p:nvSpPr>
            <p:cNvPr id="72" name="Google Shape;72;p9"/>
            <p:cNvSpPr txBox="1"/>
            <p:nvPr/>
          </p:nvSpPr>
          <p:spPr>
            <a:xfrm>
              <a:off x="1030972" y="4823737"/>
              <a:ext cx="3613600" cy="2308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900">
                  <a:solidFill>
                    <a:srgbClr val="FFFFFF"/>
                  </a:solidFill>
                  <a:latin typeface="Arial"/>
                  <a:ea typeface="Arial"/>
                  <a:cs typeface="Arial"/>
                  <a:sym typeface="Arial"/>
                </a:rPr>
                <a:t>INDIANA UNIVERSITY ALUMNI ASSOCIATION</a:t>
              </a:r>
              <a:endParaRPr sz="900">
                <a:solidFill>
                  <a:srgbClr val="FFFFFF"/>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with IUPUI lockup">
  <p:cSld name="Closing slide with IUPUI lockup">
    <p:bg>
      <p:bgPr>
        <a:solidFill>
          <a:srgbClr val="690304"/>
        </a:solidFill>
      </p:bgPr>
    </p:bg>
    <p:spTree>
      <p:nvGrpSpPr>
        <p:cNvPr id="73" name="Shape 73"/>
        <p:cNvGrpSpPr/>
        <p:nvPr/>
      </p:nvGrpSpPr>
      <p:grpSpPr>
        <a:xfrm>
          <a:off x="0" y="0"/>
          <a:ext cx="0" cy="0"/>
          <a:chOff x="0" y="0"/>
          <a:chExt cx="0" cy="0"/>
        </a:xfrm>
      </p:grpSpPr>
      <p:sp>
        <p:nvSpPr>
          <p:cNvPr id="74" name="Google Shape;74;p10"/>
          <p:cNvSpPr txBox="1"/>
          <p:nvPr>
            <p:ph idx="1" type="body"/>
          </p:nvPr>
        </p:nvSpPr>
        <p:spPr>
          <a:xfrm>
            <a:off x="536603" y="907197"/>
            <a:ext cx="7859185" cy="36288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chemeClr val="lt1"/>
                </a:solidFill>
                <a:latin typeface="Arial"/>
                <a:ea typeface="Arial"/>
                <a:cs typeface="Arial"/>
                <a:sym typeface="Arial"/>
              </a:defRPr>
            </a:lvl1pPr>
            <a:lvl2pPr indent="-228600" lvl="1" marL="9144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2pPr>
            <a:lvl3pPr indent="-228600" lvl="2" marL="1371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4pPr>
            <a:lvl5pPr indent="-330200" lvl="4" marL="2286000" algn="l">
              <a:lnSpc>
                <a:spcPct val="100000"/>
              </a:lnSpc>
              <a:spcBef>
                <a:spcPts val="18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spcBef>
                <a:spcPts val="18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0"/>
          <p:cNvSpPr/>
          <p:nvPr/>
        </p:nvSpPr>
        <p:spPr>
          <a:xfrm>
            <a:off x="-15847" y="907197"/>
            <a:ext cx="82664" cy="516263"/>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10"/>
          <p:cNvSpPr/>
          <p:nvPr/>
        </p:nvSpPr>
        <p:spPr>
          <a:xfrm>
            <a:off x="631042" y="5935919"/>
            <a:ext cx="536130" cy="922081"/>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tab-rgb.eps" id="77" name="Google Shape;77;p10"/>
          <p:cNvPicPr preferRelativeResize="0"/>
          <p:nvPr/>
        </p:nvPicPr>
        <p:blipFill rotWithShape="1">
          <a:blip r:embed="rId2">
            <a:alphaModFix/>
          </a:blip>
          <a:srcRect b="0" l="0" r="0" t="0"/>
          <a:stretch/>
        </p:blipFill>
        <p:spPr>
          <a:xfrm>
            <a:off x="720345" y="6026400"/>
            <a:ext cx="357525" cy="453783"/>
          </a:xfrm>
          <a:prstGeom prst="rect">
            <a:avLst/>
          </a:prstGeom>
          <a:noFill/>
          <a:ln>
            <a:noFill/>
          </a:ln>
        </p:spPr>
      </p:pic>
      <p:pic>
        <p:nvPicPr>
          <p:cNvPr id="78" name="Google Shape;78;p10"/>
          <p:cNvPicPr preferRelativeResize="0"/>
          <p:nvPr/>
        </p:nvPicPr>
        <p:blipFill rotWithShape="1">
          <a:blip r:embed="rId3">
            <a:alphaModFix/>
          </a:blip>
          <a:srcRect b="0" l="0" r="0" t="0"/>
          <a:stretch/>
        </p:blipFill>
        <p:spPr>
          <a:xfrm>
            <a:off x="1320800" y="6035536"/>
            <a:ext cx="2915444" cy="45495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61892" y="846139"/>
            <a:ext cx="6802482"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161892" y="2119918"/>
            <a:ext cx="6802482" cy="4287049"/>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18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18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1"/>
          <p:cNvSpPr txBox="1"/>
          <p:nvPr>
            <p:ph idx="1" type="body"/>
          </p:nvPr>
        </p:nvSpPr>
        <p:spPr>
          <a:xfrm>
            <a:off x="530694" y="6279762"/>
            <a:ext cx="7734222" cy="37020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rPr lang="en-US"/>
              <a:t>INDIANA UNIVERSITY </a:t>
            </a:r>
            <a:endParaRPr/>
          </a:p>
        </p:txBody>
      </p:sp>
      <p:sp>
        <p:nvSpPr>
          <p:cNvPr id="84" name="Google Shape;84;p11"/>
          <p:cNvSpPr txBox="1"/>
          <p:nvPr>
            <p:ph type="title"/>
          </p:nvPr>
        </p:nvSpPr>
        <p:spPr>
          <a:xfrm>
            <a:off x="1814000" y="87750"/>
            <a:ext cx="8449800" cy="338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a:buNone/>
            </a:pPr>
            <a:r>
              <a:rPr lang="en-US"/>
              <a:t>Home Credit Default Risk (HCDR) - Phase 3</a:t>
            </a:r>
            <a:endParaRPr/>
          </a:p>
          <a:p>
            <a:pPr indent="0" lvl="0" marL="0" rtl="0" algn="l">
              <a:lnSpc>
                <a:spcPct val="100000"/>
              </a:lnSpc>
              <a:spcBef>
                <a:spcPts val="0"/>
              </a:spcBef>
              <a:spcAft>
                <a:spcPts val="0"/>
              </a:spcAft>
              <a:buNone/>
            </a:pPr>
            <a:r>
              <a:t/>
            </a:r>
            <a:endParaRPr sz="1550"/>
          </a:p>
          <a:p>
            <a:pPr indent="0" lvl="0" marL="0" rtl="0" algn="l">
              <a:lnSpc>
                <a:spcPct val="90000"/>
              </a:lnSpc>
              <a:spcBef>
                <a:spcPts val="0"/>
              </a:spcBef>
              <a:spcAft>
                <a:spcPts val="0"/>
              </a:spcAft>
              <a:buClr>
                <a:schemeClr val="lt1"/>
              </a:buClr>
              <a:buSzPts val="4400"/>
              <a:buFont typeface="Arial"/>
              <a:buNone/>
            </a:pPr>
            <a:r>
              <a:rPr lang="en-US"/>
              <a:t> </a:t>
            </a:r>
            <a:endParaRPr/>
          </a:p>
        </p:txBody>
      </p:sp>
      <p:pic>
        <p:nvPicPr>
          <p:cNvPr id="85" name="Google Shape;85;p11"/>
          <p:cNvPicPr preferRelativeResize="0"/>
          <p:nvPr/>
        </p:nvPicPr>
        <p:blipFill>
          <a:blip r:embed="rId3">
            <a:alphaModFix/>
          </a:blip>
          <a:stretch>
            <a:fillRect/>
          </a:stretch>
        </p:blipFill>
        <p:spPr>
          <a:xfrm>
            <a:off x="3234675" y="2669475"/>
            <a:ext cx="5518900" cy="3305807"/>
          </a:xfrm>
          <a:prstGeom prst="rect">
            <a:avLst/>
          </a:prstGeom>
          <a:noFill/>
          <a:ln>
            <a:noFill/>
          </a:ln>
        </p:spPr>
      </p:pic>
      <p:sp>
        <p:nvSpPr>
          <p:cNvPr id="86" name="Google Shape;86;p11"/>
          <p:cNvSpPr txBox="1"/>
          <p:nvPr/>
        </p:nvSpPr>
        <p:spPr>
          <a:xfrm>
            <a:off x="413725" y="3234675"/>
            <a:ext cx="2620500" cy="2046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lt1"/>
              </a:buClr>
              <a:buSzPts val="4400"/>
              <a:buFont typeface="Arial"/>
              <a:buNone/>
            </a:pPr>
            <a:r>
              <a:rPr b="1" lang="en-US" sz="2050">
                <a:solidFill>
                  <a:schemeClr val="lt1"/>
                </a:solidFill>
              </a:rPr>
              <a:t>Group 20</a:t>
            </a:r>
            <a:endParaRPr b="1" sz="2050">
              <a:solidFill>
                <a:schemeClr val="lt1"/>
              </a:solidFill>
            </a:endParaRPr>
          </a:p>
          <a:p>
            <a:pPr indent="0" lvl="0" marL="0" rtl="0" algn="l">
              <a:spcBef>
                <a:spcPts val="0"/>
              </a:spcBef>
              <a:spcAft>
                <a:spcPts val="0"/>
              </a:spcAft>
              <a:buClr>
                <a:schemeClr val="dk1"/>
              </a:buClr>
              <a:buSzPts val="1100"/>
              <a:buFont typeface="Arial"/>
              <a:buNone/>
            </a:pPr>
            <a:r>
              <a:rPr lang="en-US" sz="2050">
                <a:solidFill>
                  <a:schemeClr val="lt1"/>
                </a:solidFill>
              </a:rPr>
              <a:t>Group members</a:t>
            </a:r>
            <a:endParaRPr sz="2050">
              <a:solidFill>
                <a:schemeClr val="lt1"/>
              </a:solidFill>
            </a:endParaRPr>
          </a:p>
          <a:p>
            <a:pPr indent="-358775" lvl="0" marL="457200" rtl="0" algn="l">
              <a:spcBef>
                <a:spcPts val="0"/>
              </a:spcBef>
              <a:spcAft>
                <a:spcPts val="0"/>
              </a:spcAft>
              <a:buClr>
                <a:schemeClr val="lt1"/>
              </a:buClr>
              <a:buSzPts val="2050"/>
              <a:buChar char="-"/>
            </a:pPr>
            <a:r>
              <a:rPr lang="en-US" sz="2050">
                <a:solidFill>
                  <a:schemeClr val="lt1"/>
                </a:solidFill>
              </a:rPr>
              <a:t>Shruthi Gutta</a:t>
            </a:r>
            <a:endParaRPr sz="2050">
              <a:solidFill>
                <a:schemeClr val="lt1"/>
              </a:solidFill>
            </a:endParaRPr>
          </a:p>
          <a:p>
            <a:pPr indent="-358775" lvl="0" marL="457200" rtl="0" algn="l">
              <a:spcBef>
                <a:spcPts val="0"/>
              </a:spcBef>
              <a:spcAft>
                <a:spcPts val="0"/>
              </a:spcAft>
              <a:buClr>
                <a:schemeClr val="lt1"/>
              </a:buClr>
              <a:buSzPts val="2050"/>
              <a:buChar char="-"/>
            </a:pPr>
            <a:r>
              <a:rPr lang="en-US" sz="2050">
                <a:solidFill>
                  <a:schemeClr val="lt1"/>
                </a:solidFill>
              </a:rPr>
              <a:t>Tejaswy Ghanta</a:t>
            </a:r>
            <a:endParaRPr sz="2050">
              <a:solidFill>
                <a:schemeClr val="lt1"/>
              </a:solidFill>
            </a:endParaRPr>
          </a:p>
          <a:p>
            <a:pPr indent="-358775" lvl="0" marL="457200" rtl="0" algn="l">
              <a:spcBef>
                <a:spcPts val="0"/>
              </a:spcBef>
              <a:spcAft>
                <a:spcPts val="0"/>
              </a:spcAft>
              <a:buClr>
                <a:schemeClr val="lt1"/>
              </a:buClr>
              <a:buSzPts val="2050"/>
              <a:buChar char="-"/>
            </a:pPr>
            <a:r>
              <a:rPr lang="en-US" sz="2050">
                <a:solidFill>
                  <a:schemeClr val="lt1"/>
                </a:solidFill>
              </a:rPr>
              <a:t>Purnima Surve</a:t>
            </a:r>
            <a:endParaRPr sz="2050">
              <a:solidFill>
                <a:schemeClr val="lt1"/>
              </a:solidFill>
            </a:endParaRPr>
          </a:p>
          <a:p>
            <a:pPr indent="-358775" lvl="0" marL="457200" rtl="0" algn="l">
              <a:spcBef>
                <a:spcPts val="0"/>
              </a:spcBef>
              <a:spcAft>
                <a:spcPts val="0"/>
              </a:spcAft>
              <a:buClr>
                <a:schemeClr val="lt1"/>
              </a:buClr>
              <a:buSzPts val="2050"/>
              <a:buChar char="-"/>
            </a:pPr>
            <a:r>
              <a:rPr lang="en-US" sz="2050">
                <a:solidFill>
                  <a:schemeClr val="lt1"/>
                </a:solidFill>
              </a:rPr>
              <a:t>Vanita Lalwani</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txBox="1"/>
          <p:nvPr>
            <p:ph type="title"/>
          </p:nvPr>
        </p:nvSpPr>
        <p:spPr>
          <a:xfrm>
            <a:off x="71300" y="1896425"/>
            <a:ext cx="7237800" cy="2864400"/>
          </a:xfrm>
          <a:prstGeom prst="rect">
            <a:avLst/>
          </a:prstGeom>
        </p:spPr>
        <p:txBody>
          <a:bodyPr anchorCtr="0" anchor="ctr" bIns="45700" lIns="91425" spcFirstLastPara="1" rIns="91425" wrap="square" tIns="45700">
            <a:noAutofit/>
          </a:bodyPr>
          <a:lstStyle/>
          <a:p>
            <a:pPr indent="-342900" lvl="0" marL="457200" rtl="0" algn="l">
              <a:lnSpc>
                <a:spcPct val="115000"/>
              </a:lnSpc>
              <a:spcBef>
                <a:spcPts val="0"/>
              </a:spcBef>
              <a:spcAft>
                <a:spcPts val="0"/>
              </a:spcAft>
              <a:buClr>
                <a:schemeClr val="lt1"/>
              </a:buClr>
              <a:buSzPts val="1800"/>
              <a:buFont typeface="Roboto"/>
              <a:buChar char="-"/>
            </a:pPr>
            <a:r>
              <a:rPr b="0" lang="en-US" sz="1800">
                <a:solidFill>
                  <a:schemeClr val="lt1"/>
                </a:solidFill>
                <a:latin typeface="Roboto"/>
                <a:ea typeface="Roboto"/>
                <a:cs typeface="Roboto"/>
                <a:sym typeface="Roboto"/>
              </a:rPr>
              <a:t>Data description</a:t>
            </a:r>
            <a:endParaRPr b="0"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b="0" lang="en-US" sz="1800">
                <a:solidFill>
                  <a:schemeClr val="lt1"/>
                </a:solidFill>
                <a:latin typeface="Roboto"/>
                <a:ea typeface="Roboto"/>
                <a:cs typeface="Roboto"/>
                <a:sym typeface="Roboto"/>
              </a:rPr>
              <a:t>Data Analysis</a:t>
            </a:r>
            <a:endParaRPr b="0"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b="0" lang="en-US" sz="1800">
                <a:solidFill>
                  <a:schemeClr val="lt1"/>
                </a:solidFill>
                <a:latin typeface="Roboto"/>
                <a:ea typeface="Roboto"/>
                <a:cs typeface="Roboto"/>
                <a:sym typeface="Roboto"/>
              </a:rPr>
              <a:t>Exploratory Data Analysis</a:t>
            </a:r>
            <a:endParaRPr b="0"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b="0" lang="en-US" sz="1800">
                <a:solidFill>
                  <a:schemeClr val="lt1"/>
                </a:solidFill>
                <a:latin typeface="Roboto"/>
                <a:ea typeface="Roboto"/>
                <a:cs typeface="Roboto"/>
                <a:sym typeface="Roboto"/>
              </a:rPr>
              <a:t>Baseline Modeline - Linear Regression</a:t>
            </a:r>
            <a:endParaRPr b="0" sz="1800">
              <a:solidFill>
                <a:schemeClr val="lt1"/>
              </a:solidFill>
              <a:latin typeface="Roboto"/>
              <a:ea typeface="Roboto"/>
              <a:cs typeface="Roboto"/>
              <a:sym typeface="Roboto"/>
            </a:endParaRPr>
          </a:p>
          <a:p>
            <a:pPr indent="0" lvl="0" marL="0" rtl="0" algn="l">
              <a:spcBef>
                <a:spcPts val="1200"/>
              </a:spcBef>
              <a:spcAft>
                <a:spcPts val="0"/>
              </a:spcAft>
              <a:buNone/>
            </a:pPr>
            <a:r>
              <a:t/>
            </a:r>
            <a:endParaRPr/>
          </a:p>
        </p:txBody>
      </p:sp>
      <p:sp>
        <p:nvSpPr>
          <p:cNvPr id="93" name="Google Shape;93;p12"/>
          <p:cNvSpPr txBox="1"/>
          <p:nvPr>
            <p:ph idx="1" type="body"/>
          </p:nvPr>
        </p:nvSpPr>
        <p:spPr>
          <a:xfrm>
            <a:off x="0" y="1192425"/>
            <a:ext cx="4691400" cy="629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0" lang="en-US" sz="2300">
                <a:solidFill>
                  <a:schemeClr val="lt1"/>
                </a:solidFill>
                <a:latin typeface="Roboto"/>
                <a:ea typeface="Roboto"/>
                <a:cs typeface="Roboto"/>
                <a:sym typeface="Roboto"/>
              </a:rPr>
              <a:t>Past - Summary EDA and Baseline Pipeline</a:t>
            </a:r>
            <a:endParaRPr sz="900">
              <a:solidFill>
                <a:schemeClr val="lt1"/>
              </a:solidFill>
            </a:endParaRPr>
          </a:p>
        </p:txBody>
      </p:sp>
      <p:pic>
        <p:nvPicPr>
          <p:cNvPr id="94" name="Google Shape;94;p12"/>
          <p:cNvPicPr preferRelativeResize="0"/>
          <p:nvPr/>
        </p:nvPicPr>
        <p:blipFill>
          <a:blip r:embed="rId3">
            <a:alphaModFix/>
          </a:blip>
          <a:stretch>
            <a:fillRect/>
          </a:stretch>
        </p:blipFill>
        <p:spPr>
          <a:xfrm>
            <a:off x="4905950" y="215700"/>
            <a:ext cx="4163899" cy="6333701"/>
          </a:xfrm>
          <a:prstGeom prst="rect">
            <a:avLst/>
          </a:prstGeom>
          <a:noFill/>
          <a:ln>
            <a:noFill/>
          </a:ln>
        </p:spPr>
      </p:pic>
      <p:sp>
        <p:nvSpPr>
          <p:cNvPr id="95" name="Google Shape;95;p12"/>
          <p:cNvSpPr txBox="1"/>
          <p:nvPr/>
        </p:nvSpPr>
        <p:spPr>
          <a:xfrm>
            <a:off x="96950" y="297775"/>
            <a:ext cx="4809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rPr>
              <a:t>Phase 1 Summary</a:t>
            </a:r>
            <a:endParaRPr sz="2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349950" y="653150"/>
            <a:ext cx="3667200" cy="3021900"/>
          </a:xfrm>
          <a:prstGeom prst="rect">
            <a:avLst/>
          </a:prstGeom>
        </p:spPr>
        <p:txBody>
          <a:bodyPr anchorCtr="0" anchor="ctr" bIns="45700" lIns="91425" spcFirstLastPara="1" rIns="91425" wrap="square" tIns="45700">
            <a:noAutofit/>
          </a:bodyPr>
          <a:lstStyle/>
          <a:p>
            <a:pPr indent="0" lvl="0" marL="457200" rtl="0" algn="l">
              <a:lnSpc>
                <a:spcPct val="135714"/>
              </a:lnSpc>
              <a:spcBef>
                <a:spcPts val="0"/>
              </a:spcBef>
              <a:spcAft>
                <a:spcPts val="0"/>
              </a:spcAft>
              <a:buNone/>
            </a:pPr>
            <a:r>
              <a:t/>
            </a:r>
            <a:endParaRPr b="0" sz="1837">
              <a:solidFill>
                <a:schemeClr val="lt1"/>
              </a:solidFill>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t/>
            </a:r>
            <a:endParaRPr b="0" sz="1837">
              <a:solidFill>
                <a:schemeClr val="lt1"/>
              </a:solidFill>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t/>
            </a:r>
            <a:endParaRPr b="0" sz="1837">
              <a:solidFill>
                <a:schemeClr val="lt1"/>
              </a:solidFill>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t/>
            </a:r>
            <a:endParaRPr b="0" sz="1837">
              <a:solidFill>
                <a:schemeClr val="lt1"/>
              </a:solidFill>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t/>
            </a:r>
            <a:endParaRPr b="0" sz="1837">
              <a:solidFill>
                <a:schemeClr val="lt1"/>
              </a:solidFill>
              <a:highlight>
                <a:srgbClr val="FFFFFE"/>
              </a:highlight>
              <a:latin typeface="Roboto"/>
              <a:ea typeface="Roboto"/>
              <a:cs typeface="Roboto"/>
              <a:sym typeface="Roboto"/>
            </a:endParaRPr>
          </a:p>
          <a:p>
            <a:pPr indent="0" lvl="0" marL="457200" rtl="0" algn="l">
              <a:lnSpc>
                <a:spcPct val="135714"/>
              </a:lnSpc>
              <a:spcBef>
                <a:spcPts val="0"/>
              </a:spcBef>
              <a:spcAft>
                <a:spcPts val="0"/>
              </a:spcAft>
              <a:buNone/>
            </a:pPr>
            <a:r>
              <a:t/>
            </a:r>
            <a:endParaRPr b="0" sz="1837">
              <a:solidFill>
                <a:schemeClr val="lt1"/>
              </a:solidFill>
              <a:highlight>
                <a:srgbClr val="FFFFFE"/>
              </a:highlight>
              <a:latin typeface="Roboto"/>
              <a:ea typeface="Roboto"/>
              <a:cs typeface="Roboto"/>
              <a:sym typeface="Roboto"/>
            </a:endParaRPr>
          </a:p>
          <a:p>
            <a:pPr indent="0" lvl="0" marL="0" rtl="0" algn="l">
              <a:lnSpc>
                <a:spcPct val="135714"/>
              </a:lnSpc>
              <a:spcBef>
                <a:spcPts val="0"/>
              </a:spcBef>
              <a:spcAft>
                <a:spcPts val="0"/>
              </a:spcAft>
              <a:buNone/>
            </a:pPr>
            <a:r>
              <a:rPr b="0" lang="en-US" sz="1437">
                <a:solidFill>
                  <a:schemeClr val="lt1"/>
                </a:solidFill>
                <a:latin typeface="Roboto"/>
                <a:ea typeface="Roboto"/>
                <a:cs typeface="Roboto"/>
                <a:sym typeface="Roboto"/>
              </a:rPr>
              <a:t>Our best performing algorithm was XGBoost with the best AUC ROC score as 71.85%. The lowest performing model was SVM. Related ensemble models, Gradient Boosting has shown lower results with AUC ROC score 71.52% validation. Our best score in Kaggle submission out of all four submission was 0.70237 for private and 0.70479 for public.</a:t>
            </a:r>
            <a:endParaRPr b="0" sz="1437">
              <a:solidFill>
                <a:schemeClr val="lt1"/>
              </a:solidFill>
              <a:latin typeface="Roboto"/>
              <a:ea typeface="Roboto"/>
              <a:cs typeface="Roboto"/>
              <a:sym typeface="Roboto"/>
            </a:endParaRPr>
          </a:p>
          <a:p>
            <a:pPr indent="0" lvl="0" marL="0" rtl="0" algn="l">
              <a:lnSpc>
                <a:spcPct val="135714"/>
              </a:lnSpc>
              <a:spcBef>
                <a:spcPts val="0"/>
              </a:spcBef>
              <a:spcAft>
                <a:spcPts val="0"/>
              </a:spcAft>
              <a:buClr>
                <a:schemeClr val="dk1"/>
              </a:buClr>
              <a:buSzPts val="605"/>
              <a:buFont typeface="Arial"/>
              <a:buNone/>
            </a:pPr>
            <a:r>
              <a:t/>
            </a:r>
            <a:endParaRPr b="0" sz="1837">
              <a:solidFill>
                <a:schemeClr val="lt1"/>
              </a:solidFill>
              <a:highlight>
                <a:srgbClr val="FFFFFE"/>
              </a:highlight>
              <a:latin typeface="Roboto"/>
              <a:ea typeface="Roboto"/>
              <a:cs typeface="Roboto"/>
              <a:sym typeface="Roboto"/>
            </a:endParaRPr>
          </a:p>
          <a:p>
            <a:pPr indent="0" lvl="0" marL="0" rtl="0" algn="l">
              <a:spcBef>
                <a:spcPts val="0"/>
              </a:spcBef>
              <a:spcAft>
                <a:spcPts val="0"/>
              </a:spcAft>
              <a:buNone/>
            </a:pPr>
            <a:r>
              <a:t/>
            </a:r>
            <a:endParaRPr>
              <a:solidFill>
                <a:schemeClr val="lt1"/>
              </a:solidFill>
            </a:endParaRPr>
          </a:p>
        </p:txBody>
      </p:sp>
      <p:sp>
        <p:nvSpPr>
          <p:cNvPr id="102" name="Google Shape;102;p13"/>
          <p:cNvSpPr txBox="1"/>
          <p:nvPr>
            <p:ph idx="1" type="body"/>
          </p:nvPr>
        </p:nvSpPr>
        <p:spPr>
          <a:xfrm>
            <a:off x="349950" y="326647"/>
            <a:ext cx="4092900" cy="434400"/>
          </a:xfrm>
          <a:prstGeom prst="rect">
            <a:avLst/>
          </a:prstGeom>
        </p:spPr>
        <p:txBody>
          <a:bodyPr anchorCtr="0" anchor="ctr" bIns="45700" lIns="91425" spcFirstLastPara="1" rIns="91425" wrap="square" tIns="45700">
            <a:noAutofit/>
          </a:bodyPr>
          <a:lstStyle/>
          <a:p>
            <a:pPr indent="0" lvl="0" marL="0" rtl="0" algn="l">
              <a:spcBef>
                <a:spcPts val="0"/>
              </a:spcBef>
              <a:spcAft>
                <a:spcPts val="1800"/>
              </a:spcAft>
              <a:buNone/>
            </a:pPr>
            <a:r>
              <a:rPr lang="en-US" sz="2200">
                <a:solidFill>
                  <a:schemeClr val="lt1"/>
                </a:solidFill>
              </a:rPr>
              <a:t>Phase 2 Summary</a:t>
            </a:r>
            <a:endParaRPr sz="2200">
              <a:solidFill>
                <a:schemeClr val="lt1"/>
              </a:solidFill>
            </a:endParaRPr>
          </a:p>
        </p:txBody>
      </p:sp>
      <p:pic>
        <p:nvPicPr>
          <p:cNvPr id="103" name="Google Shape;103;p13"/>
          <p:cNvPicPr preferRelativeResize="0"/>
          <p:nvPr/>
        </p:nvPicPr>
        <p:blipFill>
          <a:blip r:embed="rId3">
            <a:alphaModFix/>
          </a:blip>
          <a:stretch>
            <a:fillRect/>
          </a:stretch>
        </p:blipFill>
        <p:spPr>
          <a:xfrm>
            <a:off x="4093350" y="723850"/>
            <a:ext cx="4939249" cy="4490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288350" y="3018800"/>
            <a:ext cx="6782700" cy="49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400"/>
              <a:buFont typeface="Arial"/>
              <a:buNone/>
            </a:pPr>
            <a:r>
              <a:rPr lang="en-US"/>
              <a:t>Phase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nvSpPr>
        <p:spPr>
          <a:xfrm>
            <a:off x="478500" y="789850"/>
            <a:ext cx="8187000" cy="1449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None/>
            </a:pPr>
            <a:r>
              <a:rPr lang="en-US" sz="2300">
                <a:solidFill>
                  <a:schemeClr val="lt1"/>
                </a:solidFill>
              </a:rPr>
              <a:t>Implemented Neural Network model</a:t>
            </a:r>
            <a:endParaRPr sz="2300">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457200" marR="0" rtl="0" algn="just">
              <a:lnSpc>
                <a:spcPct val="150000"/>
              </a:lnSpc>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p:txBody>
      </p:sp>
      <p:sp>
        <p:nvSpPr>
          <p:cNvPr id="114" name="Google Shape;114;p15"/>
          <p:cNvSpPr txBox="1"/>
          <p:nvPr/>
        </p:nvSpPr>
        <p:spPr>
          <a:xfrm>
            <a:off x="2331975" y="6457800"/>
            <a:ext cx="1291500" cy="400200"/>
          </a:xfrm>
          <a:prstGeom prst="rect">
            <a:avLst/>
          </a:prstGeom>
          <a:solidFill>
            <a:srgbClr val="66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5" name="Google Shape;115;p15"/>
          <p:cNvSpPr txBox="1"/>
          <p:nvPr/>
        </p:nvSpPr>
        <p:spPr>
          <a:xfrm>
            <a:off x="420350" y="1516000"/>
            <a:ext cx="8187000" cy="343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450">
                <a:solidFill>
                  <a:schemeClr val="lt1"/>
                </a:solidFill>
              </a:rPr>
              <a:t>We used XGBoost to predict loan default and were able to reach an AUC score of over 0.72 on our Kaggle submission. After focusing on exploratory data analysis. Along with building upon our additional features and developing boosted models, our team implemented multiple Multi Linear Perceptron models, experimenting with different architectures and activation types. Our top performing MLP model was built using Scikit-learn’s SVMN Classifier, yielding a validation AUC of 0.526, lower than our best performing, “soft voting classifier,” model</a:t>
            </a:r>
            <a:r>
              <a:rPr lang="en-US" sz="1150">
                <a:solidFill>
                  <a:schemeClr val="lt1"/>
                </a:solidFill>
              </a:rPr>
              <a:t>.</a:t>
            </a:r>
            <a:endParaRPr sz="1150">
              <a:solidFill>
                <a:schemeClr val="lt1"/>
              </a:solidFill>
            </a:endParaRPr>
          </a:p>
          <a:p>
            <a:pPr indent="0" lvl="0" marL="0" rtl="0" algn="l">
              <a:lnSpc>
                <a:spcPct val="115000"/>
              </a:lnSpc>
              <a:spcBef>
                <a:spcPts val="0"/>
              </a:spcBef>
              <a:spcAft>
                <a:spcPts val="0"/>
              </a:spcAft>
              <a:buNone/>
            </a:pPr>
            <a:r>
              <a:t/>
            </a:r>
            <a:endParaRPr sz="1150">
              <a:solidFill>
                <a:schemeClr val="lt1"/>
              </a:solidFill>
              <a:highlight>
                <a:schemeClr val="dk1"/>
              </a:highlight>
            </a:endParaRPr>
          </a:p>
          <a:p>
            <a:pPr indent="0" lvl="0" marL="0" rtl="0" algn="l">
              <a:lnSpc>
                <a:spcPct val="115000"/>
              </a:lnSpc>
              <a:spcBef>
                <a:spcPts val="0"/>
              </a:spcBef>
              <a:spcAft>
                <a:spcPts val="0"/>
              </a:spcAft>
              <a:buNone/>
            </a:pPr>
            <a:r>
              <a:t/>
            </a:r>
            <a:endParaRPr sz="1550">
              <a:solidFill>
                <a:schemeClr val="lt1"/>
              </a:solidFill>
              <a:highlight>
                <a:schemeClr val="dk1"/>
              </a:highlight>
            </a:endParaRPr>
          </a:p>
          <a:p>
            <a:pPr indent="-320675" lvl="0" marL="457200" rtl="0" algn="l">
              <a:lnSpc>
                <a:spcPct val="115000"/>
              </a:lnSpc>
              <a:spcBef>
                <a:spcPts val="1100"/>
              </a:spcBef>
              <a:spcAft>
                <a:spcPts val="0"/>
              </a:spcAft>
              <a:buClr>
                <a:schemeClr val="lt1"/>
              </a:buClr>
              <a:buSzPts val="1450"/>
              <a:buChar char="●"/>
            </a:pPr>
            <a:r>
              <a:rPr lang="en-US" sz="1450">
                <a:solidFill>
                  <a:schemeClr val="lt1"/>
                </a:solidFill>
              </a:rPr>
              <a:t>Single Layer Neural network</a:t>
            </a:r>
            <a:endParaRPr sz="1450">
              <a:solidFill>
                <a:schemeClr val="lt1"/>
              </a:solidFill>
            </a:endParaRPr>
          </a:p>
          <a:p>
            <a:pPr indent="-320675" lvl="0" marL="457200" rtl="0" algn="l">
              <a:lnSpc>
                <a:spcPct val="115000"/>
              </a:lnSpc>
              <a:spcBef>
                <a:spcPts val="0"/>
              </a:spcBef>
              <a:spcAft>
                <a:spcPts val="0"/>
              </a:spcAft>
              <a:buClr>
                <a:schemeClr val="lt1"/>
              </a:buClr>
              <a:buSzPts val="1450"/>
              <a:buChar char="●"/>
            </a:pPr>
            <a:r>
              <a:rPr lang="en-US" sz="1450">
                <a:solidFill>
                  <a:schemeClr val="lt1"/>
                </a:solidFill>
              </a:rPr>
              <a:t>Multi Layer Neural Network</a:t>
            </a:r>
            <a:endParaRPr sz="1450">
              <a:solidFill>
                <a:schemeClr val="lt1"/>
              </a:solidFill>
            </a:endParaRPr>
          </a:p>
          <a:p>
            <a:pPr indent="-320675" lvl="0" marL="457200" rtl="0" algn="l">
              <a:lnSpc>
                <a:spcPct val="115000"/>
              </a:lnSpc>
              <a:spcBef>
                <a:spcPts val="0"/>
              </a:spcBef>
              <a:spcAft>
                <a:spcPts val="0"/>
              </a:spcAft>
              <a:buClr>
                <a:schemeClr val="lt1"/>
              </a:buClr>
              <a:buSzPts val="1450"/>
              <a:buChar char="●"/>
            </a:pPr>
            <a:r>
              <a:rPr lang="en-US" sz="1450">
                <a:solidFill>
                  <a:schemeClr val="lt1"/>
                </a:solidFill>
              </a:rPr>
              <a:t>MLP-model building and applying classification Technique</a:t>
            </a:r>
            <a:endParaRPr sz="1450">
              <a:solidFill>
                <a:schemeClr val="lt1"/>
              </a:solidFill>
            </a:endParaRPr>
          </a:p>
          <a:p>
            <a:pPr indent="0" lvl="0" marL="0" rtl="0" algn="l">
              <a:lnSpc>
                <a:spcPct val="115000"/>
              </a:lnSpc>
              <a:spcBef>
                <a:spcPts val="1100"/>
              </a:spcBef>
              <a:spcAft>
                <a:spcPts val="0"/>
              </a:spcAft>
              <a:buClr>
                <a:schemeClr val="dk1"/>
              </a:buClr>
              <a:buSzPts val="1100"/>
              <a:buFont typeface="Arial"/>
              <a:buNone/>
            </a:pPr>
            <a:r>
              <a:t/>
            </a:r>
            <a:endParaRPr sz="1150">
              <a:solidFill>
                <a:schemeClr val="lt1"/>
              </a:solidFill>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ctrTitle"/>
          </p:nvPr>
        </p:nvSpPr>
        <p:spPr>
          <a:xfrm>
            <a:off x="388852" y="237245"/>
            <a:ext cx="8004300" cy="639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MLP</a:t>
            </a:r>
            <a:endParaRPr/>
          </a:p>
        </p:txBody>
      </p:sp>
      <p:sp>
        <p:nvSpPr>
          <p:cNvPr id="122" name="Google Shape;122;p16"/>
          <p:cNvSpPr txBox="1"/>
          <p:nvPr>
            <p:ph idx="2" type="body"/>
          </p:nvPr>
        </p:nvSpPr>
        <p:spPr>
          <a:xfrm>
            <a:off x="5190706" y="237250"/>
            <a:ext cx="3700500" cy="336600"/>
          </a:xfrm>
          <a:prstGeom prst="rect">
            <a:avLst/>
          </a:prstGeom>
        </p:spPr>
        <p:txBody>
          <a:bodyPr anchorCtr="0" anchor="t" bIns="45700" lIns="91425" spcFirstLastPara="1" rIns="91425" wrap="square" tIns="45700">
            <a:noAutofit/>
          </a:bodyPr>
          <a:lstStyle/>
          <a:p>
            <a:pPr indent="0" lvl="0" marL="0" rtl="0" algn="r">
              <a:spcBef>
                <a:spcPts val="0"/>
              </a:spcBef>
              <a:spcAft>
                <a:spcPts val="1800"/>
              </a:spcAft>
              <a:buNone/>
            </a:pPr>
            <a:r>
              <a:t/>
            </a:r>
            <a:endParaRPr/>
          </a:p>
        </p:txBody>
      </p:sp>
      <p:pic>
        <p:nvPicPr>
          <p:cNvPr id="123" name="Google Shape;123;p16"/>
          <p:cNvPicPr preferRelativeResize="0"/>
          <p:nvPr/>
        </p:nvPicPr>
        <p:blipFill>
          <a:blip r:embed="rId3">
            <a:alphaModFix/>
          </a:blip>
          <a:stretch>
            <a:fillRect/>
          </a:stretch>
        </p:blipFill>
        <p:spPr>
          <a:xfrm>
            <a:off x="268475" y="1310188"/>
            <a:ext cx="3749700" cy="3943350"/>
          </a:xfrm>
          <a:prstGeom prst="rect">
            <a:avLst/>
          </a:prstGeom>
          <a:noFill/>
          <a:ln>
            <a:noFill/>
          </a:ln>
        </p:spPr>
      </p:pic>
      <p:pic>
        <p:nvPicPr>
          <p:cNvPr id="124" name="Google Shape;124;p16"/>
          <p:cNvPicPr preferRelativeResize="0"/>
          <p:nvPr/>
        </p:nvPicPr>
        <p:blipFill>
          <a:blip r:embed="rId4">
            <a:alphaModFix/>
          </a:blip>
          <a:stretch>
            <a:fillRect/>
          </a:stretch>
        </p:blipFill>
        <p:spPr>
          <a:xfrm>
            <a:off x="4078150" y="1418525"/>
            <a:ext cx="4923450" cy="357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433550" y="185500"/>
            <a:ext cx="7173300" cy="43122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None/>
            </a:pPr>
            <a:r>
              <a:rPr lang="en-US" sz="2100">
                <a:solidFill>
                  <a:schemeClr val="lt1"/>
                </a:solidFill>
              </a:rPr>
              <a:t>Final Results and Kaggle Submission:</a:t>
            </a:r>
            <a:endParaRPr sz="2100">
              <a:solidFill>
                <a:schemeClr val="lt1"/>
              </a:solidFill>
            </a:endParaRPr>
          </a:p>
          <a:p>
            <a:pPr indent="0" lvl="0" marL="457200" marR="0" rtl="0" algn="just">
              <a:lnSpc>
                <a:spcPct val="150000"/>
              </a:lnSpc>
              <a:spcBef>
                <a:spcPts val="0"/>
              </a:spcBef>
              <a:spcAft>
                <a:spcPts val="0"/>
              </a:spcAft>
              <a:buNone/>
            </a:pPr>
            <a:r>
              <a:t/>
            </a:r>
            <a:endParaRPr>
              <a:solidFill>
                <a:schemeClr val="lt1"/>
              </a:solidFill>
            </a:endParaRPr>
          </a:p>
          <a:p>
            <a:pPr indent="-317500" lvl="0" marL="457200" marR="0" rtl="0" algn="just">
              <a:lnSpc>
                <a:spcPct val="150000"/>
              </a:lnSpc>
              <a:spcBef>
                <a:spcPts val="0"/>
              </a:spcBef>
              <a:spcAft>
                <a:spcPts val="0"/>
              </a:spcAft>
              <a:buClr>
                <a:schemeClr val="lt1"/>
              </a:buClr>
              <a:buSzPts val="1400"/>
              <a:buChar char="●"/>
            </a:pPr>
            <a:r>
              <a:rPr lang="en-US">
                <a:solidFill>
                  <a:schemeClr val="lt1"/>
                </a:solidFill>
              </a:rPr>
              <a:t>We have implemented Neural Networks in phase 3 and our simple neural network ROC score </a:t>
            </a:r>
            <a:endParaRPr>
              <a:solidFill>
                <a:schemeClr val="lt1"/>
              </a:solidFill>
            </a:endParaRPr>
          </a:p>
          <a:p>
            <a:pPr indent="0" lvl="0" marL="457200" marR="0" rtl="0" algn="just">
              <a:lnSpc>
                <a:spcPct val="150000"/>
              </a:lnSpc>
              <a:spcBef>
                <a:spcPts val="0"/>
              </a:spcBef>
              <a:spcAft>
                <a:spcPts val="0"/>
              </a:spcAft>
              <a:buNone/>
            </a:pPr>
            <a:r>
              <a:rPr lang="en-US">
                <a:solidFill>
                  <a:schemeClr val="lt1"/>
                </a:solidFill>
              </a:rPr>
              <a:t>is 76.72%  and multilayer neural network ROC score is 72.60%</a:t>
            </a:r>
            <a:endParaRPr>
              <a:solidFill>
                <a:schemeClr val="lt1"/>
              </a:solidFill>
            </a:endParaRPr>
          </a:p>
          <a:p>
            <a:pPr indent="-317500" lvl="0" marL="457200" marR="0" rtl="0" algn="just">
              <a:lnSpc>
                <a:spcPct val="150000"/>
              </a:lnSpc>
              <a:spcBef>
                <a:spcPts val="0"/>
              </a:spcBef>
              <a:spcAft>
                <a:spcPts val="0"/>
              </a:spcAft>
              <a:buClr>
                <a:schemeClr val="lt1"/>
              </a:buClr>
              <a:buSzPts val="1400"/>
              <a:buChar char="●"/>
            </a:pPr>
            <a:r>
              <a:rPr lang="en-US">
                <a:solidFill>
                  <a:schemeClr val="lt1"/>
                </a:solidFill>
              </a:rPr>
              <a:t>We have implemented many classifiers in which </a:t>
            </a:r>
            <a:r>
              <a:rPr lang="en-US">
                <a:solidFill>
                  <a:schemeClr val="lt1"/>
                </a:solidFill>
              </a:rPr>
              <a:t>logistic</a:t>
            </a:r>
            <a:r>
              <a:rPr lang="en-US">
                <a:solidFill>
                  <a:schemeClr val="lt1"/>
                </a:solidFill>
              </a:rPr>
              <a:t> regression and XGBoost </a:t>
            </a:r>
            <a:endParaRPr>
              <a:solidFill>
                <a:schemeClr val="lt1"/>
              </a:solidFill>
            </a:endParaRPr>
          </a:p>
          <a:p>
            <a:pPr indent="0" lvl="0" marL="457200" marR="0" rtl="0" algn="just">
              <a:lnSpc>
                <a:spcPct val="150000"/>
              </a:lnSpc>
              <a:spcBef>
                <a:spcPts val="0"/>
              </a:spcBef>
              <a:spcAft>
                <a:spcPts val="0"/>
              </a:spcAft>
              <a:buNone/>
            </a:pPr>
            <a:r>
              <a:rPr lang="en-US">
                <a:solidFill>
                  <a:schemeClr val="lt1"/>
                </a:solidFill>
              </a:rPr>
              <a:t>has the </a:t>
            </a:r>
            <a:r>
              <a:rPr lang="en-US">
                <a:solidFill>
                  <a:schemeClr val="lt1"/>
                </a:solidFill>
              </a:rPr>
              <a:t>highest</a:t>
            </a:r>
            <a:r>
              <a:rPr lang="en-US">
                <a:solidFill>
                  <a:schemeClr val="lt1"/>
                </a:solidFill>
              </a:rPr>
              <a:t> scores.</a:t>
            </a:r>
            <a:endParaRPr>
              <a:solidFill>
                <a:schemeClr val="lt1"/>
              </a:solidFill>
            </a:endParaRPr>
          </a:p>
          <a:p>
            <a:pPr indent="-317500" lvl="0" marL="457200" marR="0" rtl="0" algn="just">
              <a:lnSpc>
                <a:spcPct val="150000"/>
              </a:lnSpc>
              <a:spcBef>
                <a:spcPts val="0"/>
              </a:spcBef>
              <a:spcAft>
                <a:spcPts val="0"/>
              </a:spcAft>
              <a:buClr>
                <a:schemeClr val="lt1"/>
              </a:buClr>
              <a:buSzPts val="1400"/>
              <a:buChar char="●"/>
            </a:pPr>
            <a:r>
              <a:rPr lang="en-US">
                <a:solidFill>
                  <a:schemeClr val="lt1"/>
                </a:solidFill>
              </a:rPr>
              <a:t>The overall </a:t>
            </a:r>
            <a:r>
              <a:rPr lang="en-US">
                <a:solidFill>
                  <a:schemeClr val="lt1"/>
                </a:solidFill>
              </a:rPr>
              <a:t>highest</a:t>
            </a:r>
            <a:r>
              <a:rPr lang="en-US">
                <a:solidFill>
                  <a:schemeClr val="lt1"/>
                </a:solidFill>
              </a:rPr>
              <a:t> Private score is 72.28% and Public score is 72.61%.</a:t>
            </a:r>
            <a:endParaRPr>
              <a:solidFill>
                <a:schemeClr val="lt1"/>
              </a:solidFill>
            </a:endParaRPr>
          </a:p>
          <a:p>
            <a:pPr indent="0" lvl="0" marL="0" marR="0" rtl="0" algn="just">
              <a:lnSpc>
                <a:spcPct val="150000"/>
              </a:lnSpc>
              <a:spcBef>
                <a:spcPts val="0"/>
              </a:spcBef>
              <a:spcAft>
                <a:spcPts val="0"/>
              </a:spcAft>
              <a:buNone/>
            </a:pPr>
            <a:r>
              <a:t/>
            </a:r>
            <a:endParaRPr>
              <a:solidFill>
                <a:schemeClr val="lt1"/>
              </a:solidFill>
            </a:endParaRPr>
          </a:p>
          <a:p>
            <a:pPr indent="0" lvl="0" marL="457200" marR="0" rtl="0" algn="just">
              <a:lnSpc>
                <a:spcPct val="150000"/>
              </a:lnSpc>
              <a:spcBef>
                <a:spcPts val="0"/>
              </a:spcBef>
              <a:spcAft>
                <a:spcPts val="0"/>
              </a:spcAft>
              <a:buNone/>
            </a:pPr>
            <a:r>
              <a:t/>
            </a:r>
            <a:endParaRPr>
              <a:solidFill>
                <a:schemeClr val="lt1"/>
              </a:solidFill>
            </a:endParaRPr>
          </a:p>
          <a:p>
            <a:pPr indent="0" lvl="0" marL="457200" marR="0" rtl="0" algn="just">
              <a:lnSpc>
                <a:spcPct val="150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457200" marR="0" rtl="0" algn="just">
              <a:lnSpc>
                <a:spcPct val="150000"/>
              </a:lnSpc>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p:txBody>
      </p:sp>
      <p:sp>
        <p:nvSpPr>
          <p:cNvPr id="130" name="Google Shape;130;p17"/>
          <p:cNvSpPr txBox="1"/>
          <p:nvPr/>
        </p:nvSpPr>
        <p:spPr>
          <a:xfrm>
            <a:off x="2344500" y="6457800"/>
            <a:ext cx="1278900" cy="400200"/>
          </a:xfrm>
          <a:prstGeom prst="rect">
            <a:avLst/>
          </a:prstGeom>
          <a:solidFill>
            <a:srgbClr val="66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1" name="Google Shape;131;p17"/>
          <p:cNvPicPr preferRelativeResize="0"/>
          <p:nvPr/>
        </p:nvPicPr>
        <p:blipFill rotWithShape="1">
          <a:blip r:embed="rId3">
            <a:alphaModFix/>
          </a:blip>
          <a:srcRect b="42082" l="0" r="0" t="0"/>
          <a:stretch/>
        </p:blipFill>
        <p:spPr>
          <a:xfrm>
            <a:off x="1603015" y="4636913"/>
            <a:ext cx="5724922" cy="1582663"/>
          </a:xfrm>
          <a:prstGeom prst="rect">
            <a:avLst/>
          </a:prstGeom>
          <a:noFill/>
          <a:ln>
            <a:noFill/>
          </a:ln>
        </p:spPr>
      </p:pic>
      <p:pic>
        <p:nvPicPr>
          <p:cNvPr id="132" name="Google Shape;132;p17"/>
          <p:cNvPicPr preferRelativeResize="0"/>
          <p:nvPr/>
        </p:nvPicPr>
        <p:blipFill>
          <a:blip r:embed="rId4">
            <a:alphaModFix/>
          </a:blip>
          <a:stretch>
            <a:fillRect/>
          </a:stretch>
        </p:blipFill>
        <p:spPr>
          <a:xfrm>
            <a:off x="1697050" y="2680225"/>
            <a:ext cx="5517725" cy="175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481619" y="3130476"/>
            <a:ext cx="6802500" cy="494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400"/>
              <a:buFont typeface="Arial"/>
              <a:buNone/>
            </a:pPr>
            <a:r>
              <a:rPr lang="en-US"/>
              <a:t>Thankyou!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