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35913-512A-F6E7-F7A7-65D1F06FA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7DD9EB-9640-B041-FCA4-0C6432041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D6DA9-B3FB-97EA-8D61-D5FF8D40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7219C-DF35-4A71-A6A1-E41F526F1148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98D05-21C8-7A6A-5FDF-FAB0199D1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6B0EE-9B55-513E-4AA7-BD969EAB5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1B89-6339-4E53-B641-CCD921EF3C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754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60F0-C3A5-BF27-5B2D-BF160B07C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AFBD85-5F21-34A5-AAC1-285FAECF6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828A4-B72F-7418-A36D-0FC726810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7219C-DF35-4A71-A6A1-E41F526F1148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9C859-1EF2-9406-0A14-0EEEF9709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103D7-E334-9213-4DD4-C418D6043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1B89-6339-4E53-B641-CCD921EF3C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950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A10CF6-23DA-6371-C7BE-B570FC0877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EB148D-311E-BFD6-A15C-63C054F2D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0C931-B1A3-1397-D55E-B5C4AD473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7219C-DF35-4A71-A6A1-E41F526F1148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D1595-5D2B-7A38-649F-965640BA6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B62AB-679C-8D91-A870-D072EC45D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1B89-6339-4E53-B641-CCD921EF3C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926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39055-3ABE-13AE-CFCA-D9C7EF7A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AD516-F926-409A-E7F1-43D0B15AB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3F182-96F3-8A76-F6E7-18D64BAB5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7219C-DF35-4A71-A6A1-E41F526F1148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46D18-67E9-A8E9-2731-2AD7EF461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CDFD1-3589-1AF4-1CA0-B35118189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1B89-6339-4E53-B641-CCD921EF3C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477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81DFA-67F2-D019-38FA-15E187C8B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7EF4B-CB90-5764-0217-E488CB48E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B8BC5-C4B9-3ECC-EBA8-C081508C8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7219C-DF35-4A71-A6A1-E41F526F1148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82500-5181-783F-7130-BC71C5762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A561C-0DC2-1541-3BC1-1301864CE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1B89-6339-4E53-B641-CCD921EF3C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59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5DA5C-14E7-C57A-8C5A-2CBD53F41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8B311-78E2-5C34-CFE7-C346351165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429E0-FFD6-F6BB-D8D8-22477289B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D4B12-EA13-27CA-8FC1-45390E7F9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7219C-DF35-4A71-A6A1-E41F526F1148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A0A92-E905-66BF-08A6-589181604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79761-278E-0335-51FB-616F351DD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1B89-6339-4E53-B641-CCD921EF3C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059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2E779-9E41-CF87-1836-0A6D2AF9C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F3E58-4BDC-EC1F-B6CD-9311A89CD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5C2B83-02C6-2B31-68D1-9E046A6C8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42B32B-201E-6BE5-5738-5752BD16C1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4D3836-1B26-D671-E915-59238E0FE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9254FE-D0AA-3DBF-4528-A28AA2809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7219C-DF35-4A71-A6A1-E41F526F1148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055530-8FEB-264C-8B9C-130406248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305D6A-04DA-5447-5A1F-4268FFB0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1B89-6339-4E53-B641-CCD921EF3C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179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C22F-E267-1E9B-61EA-7FD1F0965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E3789A-50CA-A8D8-B1F9-2BDB5C694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7219C-DF35-4A71-A6A1-E41F526F1148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B4AFD1-5E98-1A48-67B7-6D7A06191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87672-A77E-CD44-A18D-26C490192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1B89-6339-4E53-B641-CCD921EF3C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548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F3EB7E-09CD-664F-6A8B-7B73A6B5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7219C-DF35-4A71-A6A1-E41F526F1148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89C023-B8B4-164D-49CE-9735AC859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0E00B-DC0C-2A05-6A9E-2D741D2A6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1B89-6339-4E53-B641-CCD921EF3C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096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7A9DE-2EC3-B77E-3753-45F28C660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E73D2-229C-A408-25BE-02F353C2E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9186AA-FD2B-5B85-3941-6E64F8C7D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1AF01-F211-CF37-0579-C325BDF51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7219C-DF35-4A71-A6A1-E41F526F1148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A850B-EF1F-D158-D84D-71541EC6E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99CAE-BC5B-20BC-8DD6-287F0D78C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1B89-6339-4E53-B641-CCD921EF3C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030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484E9-B0C9-66E9-1791-A00F9B9C3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EC1631-203D-E0C9-AF93-C91B8F73F0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4F2185-6792-14FF-9EF2-30838D470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022BF-A69F-5A95-0000-0DE6BBBB7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7219C-DF35-4A71-A6A1-E41F526F1148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D38F03-4D74-9D8C-E691-D90FA4B72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369EF-777F-9916-9CCA-719A35A99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1B89-6339-4E53-B641-CCD921EF3C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003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D104A5-F207-C322-6D86-84585DFBE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F39DE-F619-F239-83B6-206ACE915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1FE08-5870-C9CF-F697-0EB3D49E3D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37219C-DF35-4A71-A6A1-E41F526F1148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A683A-9345-37F6-12D2-A0AB2145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BB3FA-2A9A-30D0-82B1-15D72A789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411B89-6339-4E53-B641-CCD921EF3C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679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B92BC-AD47-06B1-E945-64710B5BA4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B335A-B095-25A0-F557-E2C735A2F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4809" y="4154873"/>
            <a:ext cx="9144000" cy="1655762"/>
          </a:xfrm>
        </p:spPr>
        <p:txBody>
          <a:bodyPr/>
          <a:lstStyle/>
          <a:p>
            <a:r>
              <a:rPr lang="en-IN" dirty="0"/>
              <a:t>As you can see </a:t>
            </a:r>
            <a:r>
              <a:rPr lang="en-IN" dirty="0" err="1"/>
              <a:t>prevance</a:t>
            </a:r>
            <a:r>
              <a:rPr lang="en-IN" dirty="0"/>
              <a:t> is very high for </a:t>
            </a:r>
            <a:r>
              <a:rPr lang="en-IN" dirty="0" err="1"/>
              <a:t>esvatni</a:t>
            </a:r>
            <a:r>
              <a:rPr lang="en-IN" dirty="0"/>
              <a:t> as year passes on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6C369A-2882-48FF-1D45-C2388418C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99727" cy="39034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42ECB9-889D-6AEC-21D9-643EB743A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0"/>
            <a:ext cx="5806955" cy="375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101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BA373-BC13-925A-1EF0-6BC5FEE2A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62963-B74C-3373-1092-F9048C2BF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B885BE-3FA9-7DC7-EAE4-E0CFE94F3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03" y="365124"/>
            <a:ext cx="5125352" cy="405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139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83F2147-D4F6-170B-916B-A6D8B5C57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3962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E04ADF-F3A3-4838-EE9A-46CF8DA98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69834" cy="3962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A362AA-3C4A-87FC-E06B-565BB64567A2}"/>
              </a:ext>
            </a:extLst>
          </p:cNvPr>
          <p:cNvSpPr txBox="1"/>
          <p:nvPr/>
        </p:nvSpPr>
        <p:spPr>
          <a:xfrm>
            <a:off x="2477729" y="4552335"/>
            <a:ext cx="7570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Prevalence rate of </a:t>
            </a:r>
            <a:r>
              <a:rPr lang="en-US" dirty="0" err="1"/>
              <a:t>eswatini</a:t>
            </a:r>
            <a:r>
              <a:rPr lang="en-US" dirty="0"/>
              <a:t> increases as time passes</a:t>
            </a:r>
            <a:br>
              <a:rPr lang="en-US" dirty="0"/>
            </a:br>
            <a:r>
              <a:rPr lang="en-US" dirty="0"/>
              <a:t>and incidence rate gradually reduced after 1997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6138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7D5F27-235D-667F-C045-E528CF847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599524" cy="497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961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2669</TotalTime>
  <Words>30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Tejasvi Shetty</dc:creator>
  <cp:lastModifiedBy>Tejasvi Shetty</cp:lastModifiedBy>
  <cp:revision>5</cp:revision>
  <dcterms:created xsi:type="dcterms:W3CDTF">2024-06-01T06:08:43Z</dcterms:created>
  <dcterms:modified xsi:type="dcterms:W3CDTF">2024-06-03T02:37:51Z</dcterms:modified>
</cp:coreProperties>
</file>