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56F078F-4DA3-4CC0-B6B1-BDAF8290E508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E914833-A7CE-480C-ADE4-003309DB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7329268" cy="1524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Itm vocational university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382000" cy="29718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Build  it for </a:t>
            </a:r>
          </a:p>
          <a:p>
            <a:pPr algn="ctr"/>
            <a:r>
              <a:rPr lang="en-US" sz="8800" b="1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ITMVU</a:t>
            </a:r>
            <a:endParaRPr lang="en-US" sz="8800" b="1" dirty="0">
              <a:solidFill>
                <a:schemeClr val="tx2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" name="Picture 4" descr="itm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228599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67600" cy="4709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COMMUNICATION WITH ADMIN IS BECOMING SIMPLE NOW ON ONE TOUCH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762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67600" cy="402336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YOU!!!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1066800"/>
            <a:ext cx="7239000" cy="54261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57912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project</a:t>
            </a:r>
            <a:endParaRPr lang="en-US" sz="6000" dirty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7239000" cy="36363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“Ad+itm”</a:t>
            </a:r>
          </a:p>
          <a:p>
            <a:pPr algn="ctr">
              <a:buNone/>
            </a:pPr>
            <a:endParaRPr lang="en-US" sz="8000" dirty="0" smtClean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-By Tejashree  Suryakant  Mestry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3563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Connecting itm people with admin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Content Placeholder 7" descr="Screenshot (10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053" b="7579"/>
          <a:stretch>
            <a:fillRect/>
          </a:stretch>
        </p:blipFill>
        <p:spPr>
          <a:xfrm>
            <a:off x="685800" y="2133600"/>
            <a:ext cx="7315200" cy="3945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7373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useful For admin to handle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Only admin members can access it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/>
          <a:srcRect b="6649"/>
          <a:stretch>
            <a:fillRect/>
          </a:stretch>
        </p:blipFill>
        <p:spPr>
          <a:xfrm>
            <a:off x="304800" y="2286000"/>
            <a:ext cx="76962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There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so many things that admin can handle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105" b="6802"/>
          <a:stretch>
            <a:fillRect/>
          </a:stretch>
        </p:blipFill>
        <p:spPr>
          <a:xfrm>
            <a:off x="609600" y="2286000"/>
            <a:ext cx="7239000" cy="40217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0" y="320040"/>
            <a:ext cx="76200" cy="3657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2209800" cy="58461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Seminar</a:t>
            </a:r>
          </a:p>
          <a:p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Sports</a:t>
            </a:r>
          </a:p>
          <a:p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Transport</a:t>
            </a:r>
          </a:p>
          <a:p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Classroom</a:t>
            </a:r>
          </a:p>
          <a:p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Labour</a:t>
            </a:r>
          </a:p>
          <a:p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Electronics</a:t>
            </a:r>
          </a:p>
          <a:p>
            <a:pPr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Stationary</a:t>
            </a:r>
          </a:p>
          <a:p>
            <a:pPr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Music-instruments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Screenshot (13).png"/>
          <p:cNvPicPr>
            <a:picLocks noChangeAspect="1"/>
          </p:cNvPicPr>
          <p:nvPr/>
        </p:nvPicPr>
        <p:blipFill>
          <a:blip r:embed="rId2"/>
          <a:srcRect b="5534"/>
          <a:stretch>
            <a:fillRect/>
          </a:stretch>
        </p:blipFill>
        <p:spPr>
          <a:xfrm>
            <a:off x="2743200" y="858506"/>
            <a:ext cx="5181600" cy="4128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0436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just click on icon and manage the things at any time anywhere.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itm people 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easy to access  admin department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0079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Just you have to register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itm_id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Screenshot (14).png"/>
          <p:cNvPicPr>
            <a:picLocks noChangeAspect="1"/>
          </p:cNvPicPr>
          <p:nvPr/>
        </p:nvPicPr>
        <p:blipFill>
          <a:blip r:embed="rId2"/>
          <a:srcRect l="30833" r="30000" b="5534"/>
          <a:stretch>
            <a:fillRect/>
          </a:stretch>
        </p:blipFill>
        <p:spPr>
          <a:xfrm>
            <a:off x="304800" y="2001505"/>
            <a:ext cx="3581400" cy="4856495"/>
          </a:xfrm>
          <a:prstGeom prst="rect">
            <a:avLst/>
          </a:prstGeom>
        </p:spPr>
      </p:pic>
      <p:pic>
        <p:nvPicPr>
          <p:cNvPr id="7" name="Picture 6" descr="Screenshot (15).png"/>
          <p:cNvPicPr>
            <a:picLocks noChangeAspect="1"/>
          </p:cNvPicPr>
          <p:nvPr/>
        </p:nvPicPr>
        <p:blipFill>
          <a:blip r:embed="rId3"/>
          <a:srcRect l="30000" r="30833" b="5534"/>
          <a:stretch>
            <a:fillRect/>
          </a:stretch>
        </p:blipFill>
        <p:spPr>
          <a:xfrm>
            <a:off x="5029200" y="2001505"/>
            <a:ext cx="3581400" cy="470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Then sign in for use!!!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rcRect b="6751"/>
          <a:stretch>
            <a:fillRect/>
          </a:stretch>
        </p:blipFill>
        <p:spPr>
          <a:xfrm>
            <a:off x="304800" y="1828800"/>
            <a:ext cx="75438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200</TotalTime>
  <Words>85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Itm vocational university</vt:lpstr>
      <vt:lpstr>project</vt:lpstr>
      <vt:lpstr>Connecting itm people with admin</vt:lpstr>
      <vt:lpstr>useful For admin to handle  Only admin members can access it </vt:lpstr>
      <vt:lpstr>There are so many things that admin can handle</vt:lpstr>
      <vt:lpstr>Slide 6</vt:lpstr>
      <vt:lpstr>just click on icon and manage the things at any time anywhere.</vt:lpstr>
      <vt:lpstr>For itm people  easy to access  admin department</vt:lpstr>
      <vt:lpstr>Then sign in for use!!!</vt:lpstr>
      <vt:lpstr>COMMUNICATION WITH ADMIN IS BECOMING SIMPLE NOW ON ONE TOUCH 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 vocational university</dc:title>
  <dc:creator>AMAR</dc:creator>
  <cp:lastModifiedBy>AMAR</cp:lastModifiedBy>
  <cp:revision>22</cp:revision>
  <dcterms:created xsi:type="dcterms:W3CDTF">2018-02-14T15:02:53Z</dcterms:created>
  <dcterms:modified xsi:type="dcterms:W3CDTF">2018-02-15T17:30:26Z</dcterms:modified>
</cp:coreProperties>
</file>