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8" r:id="rId4"/>
    <p:sldId id="258" r:id="rId5"/>
    <p:sldId id="259" r:id="rId6"/>
    <p:sldId id="279" r:id="rId7"/>
    <p:sldId id="272" r:id="rId8"/>
    <p:sldId id="273" r:id="rId9"/>
    <p:sldId id="274" r:id="rId10"/>
    <p:sldId id="261" r:id="rId11"/>
    <p:sldId id="262" r:id="rId12"/>
    <p:sldId id="263" r:id="rId13"/>
    <p:sldId id="264" r:id="rId14"/>
    <p:sldId id="265" r:id="rId15"/>
    <p:sldId id="266" r:id="rId16"/>
    <p:sldId id="267" r:id="rId17"/>
    <p:sldId id="268" r:id="rId18"/>
    <p:sldId id="269" r:id="rId19"/>
    <p:sldId id="270" r:id="rId20"/>
    <p:sldId id="275" r:id="rId21"/>
    <p:sldId id="276" r:id="rId22"/>
    <p:sldId id="280" r:id="rId23"/>
    <p:sldId id="281" r:id="rId24"/>
    <p:sldId id="277" r:id="rId25"/>
  </p:sldIdLst>
  <p:sldSz cx="12192000" cy="6858000"/>
  <p:notesSz cx="6858000" cy="9144000"/>
  <p:embeddedFontLst>
    <p:embeddedFont>
      <p:font typeface="Footlight MT Light" panose="0204060206030A020304" pitchFamily="18" charset="0"/>
      <p:regular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J6DvwJ38UJOcbJRedUE65YUAr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3F90E-0839-4C91-B97F-F69ABB996AAE}" v="13" dt="2024-09-29T13:19:41.194"/>
    <p1510:client id="{D29198C4-8570-678A-FDE0-D207F71362BE}" v="270" dt="2024-09-29T17:31:11.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7D49D3-E296-4F30-8C9F-6D217322A6D0}"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5AE0D878-2AE7-4509-94A9-A6BF4FF219B6}">
      <dgm:prSet phldrT="[Text]" phldr="0"/>
      <dgm:spPr/>
      <dgm:t>
        <a:bodyPr/>
        <a:lstStyle/>
        <a:p>
          <a:pPr rtl="0"/>
          <a:r>
            <a:rPr lang="en-GB" dirty="0">
              <a:latin typeface="Arial"/>
            </a:rPr>
            <a:t>Data Mining</a:t>
          </a:r>
          <a:endParaRPr lang="en-GB" dirty="0"/>
        </a:p>
      </dgm:t>
    </dgm:pt>
    <dgm:pt modelId="{1088335E-22B9-4E59-BAC3-9A7506499238}" type="parTrans" cxnId="{F29ECBD7-45CB-4A63-B1B9-F857EFB5F315}">
      <dgm:prSet/>
      <dgm:spPr/>
    </dgm:pt>
    <dgm:pt modelId="{E80B96A6-1614-4C09-9FBA-2EC8E62E6592}" type="sibTrans" cxnId="{F29ECBD7-45CB-4A63-B1B9-F857EFB5F315}">
      <dgm:prSet/>
      <dgm:spPr/>
      <dgm:t>
        <a:bodyPr/>
        <a:lstStyle/>
        <a:p>
          <a:endParaRPr lang="en-GB"/>
        </a:p>
      </dgm:t>
    </dgm:pt>
    <dgm:pt modelId="{CA18E996-4E2B-4693-BE54-F557F5A4604D}">
      <dgm:prSet phldrT="[Text]" phldr="0"/>
      <dgm:spPr/>
      <dgm:t>
        <a:bodyPr/>
        <a:lstStyle/>
        <a:p>
          <a:pPr rtl="0"/>
          <a:r>
            <a:rPr lang="en-GB" dirty="0">
              <a:latin typeface="Arial"/>
            </a:rPr>
            <a:t>Business process management</a:t>
          </a:r>
          <a:endParaRPr lang="en-GB" dirty="0"/>
        </a:p>
      </dgm:t>
    </dgm:pt>
    <dgm:pt modelId="{3DDFCEC5-6C96-4F79-A20E-CEE9AB6EDBBC}" type="parTrans" cxnId="{6AEFCD1B-ACE3-4D58-BDA7-066F724DD33F}">
      <dgm:prSet/>
      <dgm:spPr/>
    </dgm:pt>
    <dgm:pt modelId="{2C93821F-8C3B-4F96-B84B-E21EE187ECF1}" type="sibTrans" cxnId="{6AEFCD1B-ACE3-4D58-BDA7-066F724DD33F}">
      <dgm:prSet/>
      <dgm:spPr/>
      <dgm:t>
        <a:bodyPr/>
        <a:lstStyle/>
        <a:p>
          <a:endParaRPr lang="en-GB"/>
        </a:p>
      </dgm:t>
    </dgm:pt>
    <dgm:pt modelId="{018FBF57-6A69-434A-BF64-DF283ED4D556}">
      <dgm:prSet phldrT="[Text]" phldr="0"/>
      <dgm:spPr/>
      <dgm:t>
        <a:bodyPr/>
        <a:lstStyle/>
        <a:p>
          <a:pPr rtl="0"/>
          <a:r>
            <a:rPr lang="en-GB" dirty="0">
              <a:latin typeface="Arial"/>
            </a:rPr>
            <a:t>Process Mining</a:t>
          </a:r>
          <a:endParaRPr lang="en-GB" dirty="0"/>
        </a:p>
      </dgm:t>
    </dgm:pt>
    <dgm:pt modelId="{C83C6BA2-01F9-47B6-92A2-38A8F7202C44}" type="parTrans" cxnId="{9EEC0D7E-489B-48AC-A3EA-0B9E4832EC4E}">
      <dgm:prSet/>
      <dgm:spPr/>
    </dgm:pt>
    <dgm:pt modelId="{E3322647-D7D2-45E3-BF49-91D10CD822B2}" type="sibTrans" cxnId="{9EEC0D7E-489B-48AC-A3EA-0B9E4832EC4E}">
      <dgm:prSet/>
      <dgm:spPr/>
      <dgm:t>
        <a:bodyPr/>
        <a:lstStyle/>
        <a:p>
          <a:endParaRPr lang="en-GB"/>
        </a:p>
      </dgm:t>
    </dgm:pt>
    <dgm:pt modelId="{50CEC868-ED64-427A-85A7-042E641C5CFB}" type="pres">
      <dgm:prSet presAssocID="{237D49D3-E296-4F30-8C9F-6D217322A6D0}" presName="Name0" presStyleCnt="0">
        <dgm:presLayoutVars>
          <dgm:dir/>
          <dgm:resizeHandles val="exact"/>
        </dgm:presLayoutVars>
      </dgm:prSet>
      <dgm:spPr/>
    </dgm:pt>
    <dgm:pt modelId="{5B289726-5C2A-4357-81E9-8778DFED4F0A}" type="pres">
      <dgm:prSet presAssocID="{237D49D3-E296-4F30-8C9F-6D217322A6D0}" presName="vNodes" presStyleCnt="0"/>
      <dgm:spPr/>
    </dgm:pt>
    <dgm:pt modelId="{D4C9CDD5-31D8-4A8F-812C-6C58ACBB23CB}" type="pres">
      <dgm:prSet presAssocID="{5AE0D878-2AE7-4509-94A9-A6BF4FF219B6}" presName="node" presStyleLbl="node1" presStyleIdx="0" presStyleCnt="3">
        <dgm:presLayoutVars>
          <dgm:bulletEnabled val="1"/>
        </dgm:presLayoutVars>
      </dgm:prSet>
      <dgm:spPr/>
    </dgm:pt>
    <dgm:pt modelId="{1857A55F-B0E7-4329-9D11-E521857F3520}" type="pres">
      <dgm:prSet presAssocID="{E80B96A6-1614-4C09-9FBA-2EC8E62E6592}" presName="spacerT" presStyleCnt="0"/>
      <dgm:spPr/>
    </dgm:pt>
    <dgm:pt modelId="{3BE30FAB-3F4F-4806-ADDD-DC0DE9993815}" type="pres">
      <dgm:prSet presAssocID="{E80B96A6-1614-4C09-9FBA-2EC8E62E6592}" presName="sibTrans" presStyleLbl="sibTrans2D1" presStyleIdx="0" presStyleCnt="2"/>
      <dgm:spPr/>
    </dgm:pt>
    <dgm:pt modelId="{9F47F3CA-C2E7-450C-8A2F-7CB419DDE126}" type="pres">
      <dgm:prSet presAssocID="{E80B96A6-1614-4C09-9FBA-2EC8E62E6592}" presName="spacerB" presStyleCnt="0"/>
      <dgm:spPr/>
    </dgm:pt>
    <dgm:pt modelId="{2A6341D7-A2A8-4975-9E71-69B4FE1BD855}" type="pres">
      <dgm:prSet presAssocID="{CA18E996-4E2B-4693-BE54-F557F5A4604D}" presName="node" presStyleLbl="node1" presStyleIdx="1" presStyleCnt="3">
        <dgm:presLayoutVars>
          <dgm:bulletEnabled val="1"/>
        </dgm:presLayoutVars>
      </dgm:prSet>
      <dgm:spPr/>
    </dgm:pt>
    <dgm:pt modelId="{280539D6-3C0E-4508-B98F-93EF1BCE395F}" type="pres">
      <dgm:prSet presAssocID="{237D49D3-E296-4F30-8C9F-6D217322A6D0}" presName="sibTransLast" presStyleLbl="sibTrans2D1" presStyleIdx="1" presStyleCnt="2"/>
      <dgm:spPr/>
    </dgm:pt>
    <dgm:pt modelId="{D6AA9C7F-6873-403F-9FBE-FF35C1EB6B61}" type="pres">
      <dgm:prSet presAssocID="{237D49D3-E296-4F30-8C9F-6D217322A6D0}" presName="connectorText" presStyleLbl="sibTrans2D1" presStyleIdx="1" presStyleCnt="2"/>
      <dgm:spPr/>
    </dgm:pt>
    <dgm:pt modelId="{35488092-D2D5-41BB-A188-815D92E4F603}" type="pres">
      <dgm:prSet presAssocID="{237D49D3-E296-4F30-8C9F-6D217322A6D0}" presName="lastNode" presStyleLbl="node1" presStyleIdx="2" presStyleCnt="3">
        <dgm:presLayoutVars>
          <dgm:bulletEnabled val="1"/>
        </dgm:presLayoutVars>
      </dgm:prSet>
      <dgm:spPr/>
    </dgm:pt>
  </dgm:ptLst>
  <dgm:cxnLst>
    <dgm:cxn modelId="{6AEFCD1B-ACE3-4D58-BDA7-066F724DD33F}" srcId="{237D49D3-E296-4F30-8C9F-6D217322A6D0}" destId="{CA18E996-4E2B-4693-BE54-F557F5A4604D}" srcOrd="1" destOrd="0" parTransId="{3DDFCEC5-6C96-4F79-A20E-CEE9AB6EDBBC}" sibTransId="{2C93821F-8C3B-4F96-B84B-E21EE187ECF1}"/>
    <dgm:cxn modelId="{2C258C20-FB31-4D76-86B7-33A280C7530A}" type="presOf" srcId="{237D49D3-E296-4F30-8C9F-6D217322A6D0}" destId="{50CEC868-ED64-427A-85A7-042E641C5CFB}" srcOrd="0" destOrd="0" presId="urn:microsoft.com/office/officeart/2005/8/layout/equation2"/>
    <dgm:cxn modelId="{848B913D-EBC1-466C-81C1-ACC6441B5063}" type="presOf" srcId="{E80B96A6-1614-4C09-9FBA-2EC8E62E6592}" destId="{3BE30FAB-3F4F-4806-ADDD-DC0DE9993815}" srcOrd="0" destOrd="0" presId="urn:microsoft.com/office/officeart/2005/8/layout/equation2"/>
    <dgm:cxn modelId="{9EEC0D7E-489B-48AC-A3EA-0B9E4832EC4E}" srcId="{237D49D3-E296-4F30-8C9F-6D217322A6D0}" destId="{018FBF57-6A69-434A-BF64-DF283ED4D556}" srcOrd="2" destOrd="0" parTransId="{C83C6BA2-01F9-47B6-92A2-38A8F7202C44}" sibTransId="{E3322647-D7D2-45E3-BF49-91D10CD822B2}"/>
    <dgm:cxn modelId="{1D0C9589-B0F8-41BF-9751-1A4BAA0088B6}" type="presOf" srcId="{CA18E996-4E2B-4693-BE54-F557F5A4604D}" destId="{2A6341D7-A2A8-4975-9E71-69B4FE1BD855}" srcOrd="0" destOrd="0" presId="urn:microsoft.com/office/officeart/2005/8/layout/equation2"/>
    <dgm:cxn modelId="{CA612DA1-A81E-4A01-BCBB-B7B6FAFB0DBF}" type="presOf" srcId="{2C93821F-8C3B-4F96-B84B-E21EE187ECF1}" destId="{D6AA9C7F-6873-403F-9FBE-FF35C1EB6B61}" srcOrd="1" destOrd="0" presId="urn:microsoft.com/office/officeart/2005/8/layout/equation2"/>
    <dgm:cxn modelId="{A8D1EFA1-26F0-46D3-9474-A42EE0B973FF}" type="presOf" srcId="{5AE0D878-2AE7-4509-94A9-A6BF4FF219B6}" destId="{D4C9CDD5-31D8-4A8F-812C-6C58ACBB23CB}" srcOrd="0" destOrd="0" presId="urn:microsoft.com/office/officeart/2005/8/layout/equation2"/>
    <dgm:cxn modelId="{0D45DAC5-B6DE-43EA-810A-3A3C46560953}" type="presOf" srcId="{018FBF57-6A69-434A-BF64-DF283ED4D556}" destId="{35488092-D2D5-41BB-A188-815D92E4F603}" srcOrd="0" destOrd="0" presId="urn:microsoft.com/office/officeart/2005/8/layout/equation2"/>
    <dgm:cxn modelId="{F29ECBD7-45CB-4A63-B1B9-F857EFB5F315}" srcId="{237D49D3-E296-4F30-8C9F-6D217322A6D0}" destId="{5AE0D878-2AE7-4509-94A9-A6BF4FF219B6}" srcOrd="0" destOrd="0" parTransId="{1088335E-22B9-4E59-BAC3-9A7506499238}" sibTransId="{E80B96A6-1614-4C09-9FBA-2EC8E62E6592}"/>
    <dgm:cxn modelId="{D55B88F4-6779-4376-A6B5-92A60EC1657B}" type="presOf" srcId="{2C93821F-8C3B-4F96-B84B-E21EE187ECF1}" destId="{280539D6-3C0E-4508-B98F-93EF1BCE395F}" srcOrd="0" destOrd="0" presId="urn:microsoft.com/office/officeart/2005/8/layout/equation2"/>
    <dgm:cxn modelId="{EA576589-6053-4B01-8EC1-97B172E64C87}" type="presParOf" srcId="{50CEC868-ED64-427A-85A7-042E641C5CFB}" destId="{5B289726-5C2A-4357-81E9-8778DFED4F0A}" srcOrd="0" destOrd="0" presId="urn:microsoft.com/office/officeart/2005/8/layout/equation2"/>
    <dgm:cxn modelId="{F800AECC-7D1E-43A8-AD65-40E0AC24B00B}" type="presParOf" srcId="{5B289726-5C2A-4357-81E9-8778DFED4F0A}" destId="{D4C9CDD5-31D8-4A8F-812C-6C58ACBB23CB}" srcOrd="0" destOrd="0" presId="urn:microsoft.com/office/officeart/2005/8/layout/equation2"/>
    <dgm:cxn modelId="{8E62B55C-5171-422C-9A67-06A66A97B595}" type="presParOf" srcId="{5B289726-5C2A-4357-81E9-8778DFED4F0A}" destId="{1857A55F-B0E7-4329-9D11-E521857F3520}" srcOrd="1" destOrd="0" presId="urn:microsoft.com/office/officeart/2005/8/layout/equation2"/>
    <dgm:cxn modelId="{7931801A-B033-41F4-8291-920D4B5B28A0}" type="presParOf" srcId="{5B289726-5C2A-4357-81E9-8778DFED4F0A}" destId="{3BE30FAB-3F4F-4806-ADDD-DC0DE9993815}" srcOrd="2" destOrd="0" presId="urn:microsoft.com/office/officeart/2005/8/layout/equation2"/>
    <dgm:cxn modelId="{48ED1D45-FC3E-449D-88F5-63C2B9F58F36}" type="presParOf" srcId="{5B289726-5C2A-4357-81E9-8778DFED4F0A}" destId="{9F47F3CA-C2E7-450C-8A2F-7CB419DDE126}" srcOrd="3" destOrd="0" presId="urn:microsoft.com/office/officeart/2005/8/layout/equation2"/>
    <dgm:cxn modelId="{EE26A2EA-EEA3-4FE5-BD03-3603829BD8BB}" type="presParOf" srcId="{5B289726-5C2A-4357-81E9-8778DFED4F0A}" destId="{2A6341D7-A2A8-4975-9E71-69B4FE1BD855}" srcOrd="4" destOrd="0" presId="urn:microsoft.com/office/officeart/2005/8/layout/equation2"/>
    <dgm:cxn modelId="{E793829F-EBA6-4C0F-BEAC-BC083E41CE7F}" type="presParOf" srcId="{50CEC868-ED64-427A-85A7-042E641C5CFB}" destId="{280539D6-3C0E-4508-B98F-93EF1BCE395F}" srcOrd="1" destOrd="0" presId="urn:microsoft.com/office/officeart/2005/8/layout/equation2"/>
    <dgm:cxn modelId="{72BAEE9A-B56E-4C00-98CD-3280EAC828F1}" type="presParOf" srcId="{280539D6-3C0E-4508-B98F-93EF1BCE395F}" destId="{D6AA9C7F-6873-403F-9FBE-FF35C1EB6B61}" srcOrd="0" destOrd="0" presId="urn:microsoft.com/office/officeart/2005/8/layout/equation2"/>
    <dgm:cxn modelId="{C847B679-513D-4023-9B50-2C99E28F758F}" type="presParOf" srcId="{50CEC868-ED64-427A-85A7-042E641C5CFB}" destId="{35488092-D2D5-41BB-A188-815D92E4F60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FB4FB-89E1-40FE-9D4B-92C8226E5473}" type="doc">
      <dgm:prSet loTypeId="urn:microsoft.com/office/officeart/2005/8/layout/process1" loCatId="process" qsTypeId="urn:microsoft.com/office/officeart/2005/8/quickstyle/simple1" qsCatId="simple" csTypeId="urn:microsoft.com/office/officeart/2005/8/colors/accent1_2" csCatId="accent1" phldr="1"/>
      <dgm:spPr/>
    </dgm:pt>
    <dgm:pt modelId="{79206CFA-272D-49B2-9C0E-93446ECC3A48}">
      <dgm:prSet phldrT="[Text]" phldr="0"/>
      <dgm:spPr/>
      <dgm:t>
        <a:bodyPr/>
        <a:lstStyle/>
        <a:p>
          <a:pPr rtl="0"/>
          <a:r>
            <a:rPr lang="en-GB" dirty="0">
              <a:latin typeface="Arial"/>
            </a:rPr>
            <a:t>Performance Analysis</a:t>
          </a:r>
          <a:endParaRPr lang="en-GB" dirty="0"/>
        </a:p>
      </dgm:t>
    </dgm:pt>
    <dgm:pt modelId="{EB60879B-8C9F-44B2-B5CA-4C1DD50BA021}" type="parTrans" cxnId="{8FA8AD4D-952D-4365-B98C-115C66BB8AC1}">
      <dgm:prSet/>
      <dgm:spPr/>
    </dgm:pt>
    <dgm:pt modelId="{05880DA2-3CD3-4912-BBE1-952AFB0BCF4D}" type="sibTrans" cxnId="{8FA8AD4D-952D-4365-B98C-115C66BB8AC1}">
      <dgm:prSet/>
      <dgm:spPr/>
      <dgm:t>
        <a:bodyPr/>
        <a:lstStyle/>
        <a:p>
          <a:endParaRPr lang="en-GB"/>
        </a:p>
      </dgm:t>
    </dgm:pt>
    <dgm:pt modelId="{9E9B0A8A-B6AB-4E58-9C87-CE2BBA7F8E94}">
      <dgm:prSet phldrT="[Text]" phldr="0"/>
      <dgm:spPr/>
      <dgm:t>
        <a:bodyPr/>
        <a:lstStyle/>
        <a:p>
          <a:pPr rtl="0"/>
          <a:r>
            <a:rPr lang="en-GB" dirty="0">
              <a:latin typeface="Arial"/>
            </a:rPr>
            <a:t>Visualization and Reporting</a:t>
          </a:r>
          <a:endParaRPr lang="en-GB" dirty="0"/>
        </a:p>
      </dgm:t>
    </dgm:pt>
    <dgm:pt modelId="{27C53C17-431C-45DA-8367-F943D3C013E1}" type="parTrans" cxnId="{291CFD0D-C7D8-4C4D-87EE-B8278A001691}">
      <dgm:prSet/>
      <dgm:spPr/>
    </dgm:pt>
    <dgm:pt modelId="{27DA73CD-5D6D-451B-9D66-8F1D3675AE01}" type="sibTrans" cxnId="{291CFD0D-C7D8-4C4D-87EE-B8278A001691}">
      <dgm:prSet/>
      <dgm:spPr/>
      <dgm:t>
        <a:bodyPr/>
        <a:lstStyle/>
        <a:p>
          <a:endParaRPr lang="en-GB"/>
        </a:p>
      </dgm:t>
    </dgm:pt>
    <dgm:pt modelId="{01A813E3-630C-4A5E-B718-2C3CA3D85F70}">
      <dgm:prSet phldrT="[Text]" phldr="0"/>
      <dgm:spPr/>
      <dgm:t>
        <a:bodyPr/>
        <a:lstStyle/>
        <a:p>
          <a:pPr rtl="0"/>
          <a:r>
            <a:rPr lang="en-GB" dirty="0">
              <a:latin typeface="Arial"/>
            </a:rPr>
            <a:t>Process Mining and Supply Chain</a:t>
          </a:r>
          <a:endParaRPr lang="en-GB" dirty="0"/>
        </a:p>
      </dgm:t>
    </dgm:pt>
    <dgm:pt modelId="{0AE5E377-C91D-4EE8-AA96-9DC6A88C0D45}" type="parTrans" cxnId="{12A36844-6B76-436F-A31F-95B11B253042}">
      <dgm:prSet/>
      <dgm:spPr/>
    </dgm:pt>
    <dgm:pt modelId="{335308CD-112B-4DDF-B113-8496D67CA2A4}" type="sibTrans" cxnId="{12A36844-6B76-436F-A31F-95B11B253042}">
      <dgm:prSet/>
      <dgm:spPr/>
    </dgm:pt>
    <dgm:pt modelId="{33276B27-1095-4890-889F-2A62267063A4}" type="pres">
      <dgm:prSet presAssocID="{336FB4FB-89E1-40FE-9D4B-92C8226E5473}" presName="Name0" presStyleCnt="0">
        <dgm:presLayoutVars>
          <dgm:dir/>
          <dgm:resizeHandles val="exact"/>
        </dgm:presLayoutVars>
      </dgm:prSet>
      <dgm:spPr/>
    </dgm:pt>
    <dgm:pt modelId="{4D1590CA-C1FE-4E0D-A0BD-259DBA4160ED}" type="pres">
      <dgm:prSet presAssocID="{79206CFA-272D-49B2-9C0E-93446ECC3A48}" presName="node" presStyleLbl="node1" presStyleIdx="0" presStyleCnt="3">
        <dgm:presLayoutVars>
          <dgm:bulletEnabled val="1"/>
        </dgm:presLayoutVars>
      </dgm:prSet>
      <dgm:spPr/>
    </dgm:pt>
    <dgm:pt modelId="{90672D49-BA5D-4A08-AD84-0C2916CE43FD}" type="pres">
      <dgm:prSet presAssocID="{05880DA2-3CD3-4912-BBE1-952AFB0BCF4D}" presName="sibTrans" presStyleLbl="sibTrans2D1" presStyleIdx="0" presStyleCnt="2"/>
      <dgm:spPr/>
    </dgm:pt>
    <dgm:pt modelId="{FB444829-FFFC-4266-865E-6517E80528B3}" type="pres">
      <dgm:prSet presAssocID="{05880DA2-3CD3-4912-BBE1-952AFB0BCF4D}" presName="connectorText" presStyleLbl="sibTrans2D1" presStyleIdx="0" presStyleCnt="2"/>
      <dgm:spPr/>
    </dgm:pt>
    <dgm:pt modelId="{F3D177C9-290B-4D17-841F-822A8F62BEF5}" type="pres">
      <dgm:prSet presAssocID="{9E9B0A8A-B6AB-4E58-9C87-CE2BBA7F8E94}" presName="node" presStyleLbl="node1" presStyleIdx="1" presStyleCnt="3">
        <dgm:presLayoutVars>
          <dgm:bulletEnabled val="1"/>
        </dgm:presLayoutVars>
      </dgm:prSet>
      <dgm:spPr/>
    </dgm:pt>
    <dgm:pt modelId="{C0DC287C-1374-4122-B992-720FDE7B66A9}" type="pres">
      <dgm:prSet presAssocID="{27DA73CD-5D6D-451B-9D66-8F1D3675AE01}" presName="sibTrans" presStyleLbl="sibTrans2D1" presStyleIdx="1" presStyleCnt="2"/>
      <dgm:spPr/>
    </dgm:pt>
    <dgm:pt modelId="{42053343-0B90-431C-89A0-AFB91EB1167C}" type="pres">
      <dgm:prSet presAssocID="{27DA73CD-5D6D-451B-9D66-8F1D3675AE01}" presName="connectorText" presStyleLbl="sibTrans2D1" presStyleIdx="1" presStyleCnt="2"/>
      <dgm:spPr/>
    </dgm:pt>
    <dgm:pt modelId="{FBDCAF9F-3533-4504-9189-37EC6FE67DD1}" type="pres">
      <dgm:prSet presAssocID="{01A813E3-630C-4A5E-B718-2C3CA3D85F70}" presName="node" presStyleLbl="node1" presStyleIdx="2" presStyleCnt="3">
        <dgm:presLayoutVars>
          <dgm:bulletEnabled val="1"/>
        </dgm:presLayoutVars>
      </dgm:prSet>
      <dgm:spPr/>
    </dgm:pt>
  </dgm:ptLst>
  <dgm:cxnLst>
    <dgm:cxn modelId="{291CFD0D-C7D8-4C4D-87EE-B8278A001691}" srcId="{336FB4FB-89E1-40FE-9D4B-92C8226E5473}" destId="{9E9B0A8A-B6AB-4E58-9C87-CE2BBA7F8E94}" srcOrd="1" destOrd="0" parTransId="{27C53C17-431C-45DA-8367-F943D3C013E1}" sibTransId="{27DA73CD-5D6D-451B-9D66-8F1D3675AE01}"/>
    <dgm:cxn modelId="{12A36844-6B76-436F-A31F-95B11B253042}" srcId="{336FB4FB-89E1-40FE-9D4B-92C8226E5473}" destId="{01A813E3-630C-4A5E-B718-2C3CA3D85F70}" srcOrd="2" destOrd="0" parTransId="{0AE5E377-C91D-4EE8-AA96-9DC6A88C0D45}" sibTransId="{335308CD-112B-4DDF-B113-8496D67CA2A4}"/>
    <dgm:cxn modelId="{8FA8AD4D-952D-4365-B98C-115C66BB8AC1}" srcId="{336FB4FB-89E1-40FE-9D4B-92C8226E5473}" destId="{79206CFA-272D-49B2-9C0E-93446ECC3A48}" srcOrd="0" destOrd="0" parTransId="{EB60879B-8C9F-44B2-B5CA-4C1DD50BA021}" sibTransId="{05880DA2-3CD3-4912-BBE1-952AFB0BCF4D}"/>
    <dgm:cxn modelId="{32FFA87C-A25E-4671-935C-0AC4964A4BBA}" type="presOf" srcId="{01A813E3-630C-4A5E-B718-2C3CA3D85F70}" destId="{FBDCAF9F-3533-4504-9189-37EC6FE67DD1}" srcOrd="0" destOrd="0" presId="urn:microsoft.com/office/officeart/2005/8/layout/process1"/>
    <dgm:cxn modelId="{0AF4E381-DEC2-4864-8DA2-CFAB5C1F92CA}" type="presOf" srcId="{9E9B0A8A-B6AB-4E58-9C87-CE2BBA7F8E94}" destId="{F3D177C9-290B-4D17-841F-822A8F62BEF5}" srcOrd="0" destOrd="0" presId="urn:microsoft.com/office/officeart/2005/8/layout/process1"/>
    <dgm:cxn modelId="{1AE49790-A2AE-463A-905F-277D3B1027CF}" type="presOf" srcId="{05880DA2-3CD3-4912-BBE1-952AFB0BCF4D}" destId="{FB444829-FFFC-4266-865E-6517E80528B3}" srcOrd="1" destOrd="0" presId="urn:microsoft.com/office/officeart/2005/8/layout/process1"/>
    <dgm:cxn modelId="{4D4674A1-3AD2-446E-BD8A-07977A956176}" type="presOf" srcId="{27DA73CD-5D6D-451B-9D66-8F1D3675AE01}" destId="{C0DC287C-1374-4122-B992-720FDE7B66A9}" srcOrd="0" destOrd="0" presId="urn:microsoft.com/office/officeart/2005/8/layout/process1"/>
    <dgm:cxn modelId="{A110F3A1-F1CA-4E6C-A4A4-419B576AABB4}" type="presOf" srcId="{79206CFA-272D-49B2-9C0E-93446ECC3A48}" destId="{4D1590CA-C1FE-4E0D-A0BD-259DBA4160ED}" srcOrd="0" destOrd="0" presId="urn:microsoft.com/office/officeart/2005/8/layout/process1"/>
    <dgm:cxn modelId="{2F3A8FA9-D6B4-46D6-8A7E-4A7DD24219A1}" type="presOf" srcId="{336FB4FB-89E1-40FE-9D4B-92C8226E5473}" destId="{33276B27-1095-4890-889F-2A62267063A4}" srcOrd="0" destOrd="0" presId="urn:microsoft.com/office/officeart/2005/8/layout/process1"/>
    <dgm:cxn modelId="{830675B7-7C1C-471F-9B6C-033670185A97}" type="presOf" srcId="{05880DA2-3CD3-4912-BBE1-952AFB0BCF4D}" destId="{90672D49-BA5D-4A08-AD84-0C2916CE43FD}" srcOrd="0" destOrd="0" presId="urn:microsoft.com/office/officeart/2005/8/layout/process1"/>
    <dgm:cxn modelId="{14DB12EA-2A2F-4C75-9115-B459AB4C131E}" type="presOf" srcId="{27DA73CD-5D6D-451B-9D66-8F1D3675AE01}" destId="{42053343-0B90-431C-89A0-AFB91EB1167C}" srcOrd="1" destOrd="0" presId="urn:microsoft.com/office/officeart/2005/8/layout/process1"/>
    <dgm:cxn modelId="{395C127A-7DE0-4624-91CA-7F700D905DBA}" type="presParOf" srcId="{33276B27-1095-4890-889F-2A62267063A4}" destId="{4D1590CA-C1FE-4E0D-A0BD-259DBA4160ED}" srcOrd="0" destOrd="0" presId="urn:microsoft.com/office/officeart/2005/8/layout/process1"/>
    <dgm:cxn modelId="{79E9F904-A08B-44C2-996E-97404CFD8AD5}" type="presParOf" srcId="{33276B27-1095-4890-889F-2A62267063A4}" destId="{90672D49-BA5D-4A08-AD84-0C2916CE43FD}" srcOrd="1" destOrd="0" presId="urn:microsoft.com/office/officeart/2005/8/layout/process1"/>
    <dgm:cxn modelId="{51448BA3-DBAF-48A7-B514-5A3DC9052A83}" type="presParOf" srcId="{90672D49-BA5D-4A08-AD84-0C2916CE43FD}" destId="{FB444829-FFFC-4266-865E-6517E80528B3}" srcOrd="0" destOrd="0" presId="urn:microsoft.com/office/officeart/2005/8/layout/process1"/>
    <dgm:cxn modelId="{F7D18E73-8473-4795-A65F-3484B17D9811}" type="presParOf" srcId="{33276B27-1095-4890-889F-2A62267063A4}" destId="{F3D177C9-290B-4D17-841F-822A8F62BEF5}" srcOrd="2" destOrd="0" presId="urn:microsoft.com/office/officeart/2005/8/layout/process1"/>
    <dgm:cxn modelId="{6F4B751A-3288-471B-B9A3-32ADB349B112}" type="presParOf" srcId="{33276B27-1095-4890-889F-2A62267063A4}" destId="{C0DC287C-1374-4122-B992-720FDE7B66A9}" srcOrd="3" destOrd="0" presId="urn:microsoft.com/office/officeart/2005/8/layout/process1"/>
    <dgm:cxn modelId="{697F8A47-7B02-4DA0-9F0C-71261359302F}" type="presParOf" srcId="{C0DC287C-1374-4122-B992-720FDE7B66A9}" destId="{42053343-0B90-431C-89A0-AFB91EB1167C}" srcOrd="0" destOrd="0" presId="urn:microsoft.com/office/officeart/2005/8/layout/process1"/>
    <dgm:cxn modelId="{A973F15D-16FA-49D8-9C40-8D4B97F56120}" type="presParOf" srcId="{33276B27-1095-4890-889F-2A62267063A4}" destId="{FBDCAF9F-3533-4504-9189-37EC6FE67DD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6B136-C568-428A-8EF3-7AF40B107C75}" type="doc">
      <dgm:prSet loTypeId="urn:microsoft.com/office/officeart/2011/layout/CircleProcess" loCatId="officeonline" qsTypeId="urn:microsoft.com/office/officeart/2005/8/quickstyle/simple1" qsCatId="simple" csTypeId="urn:microsoft.com/office/officeart/2005/8/colors/accent1_2" csCatId="accent1" phldr="0"/>
      <dgm:spPr/>
      <dgm:t>
        <a:bodyPr/>
        <a:lstStyle/>
        <a:p>
          <a:endParaRPr lang="en-IN"/>
        </a:p>
      </dgm:t>
    </dgm:pt>
    <dgm:pt modelId="{F5BF3292-2A90-4394-8F14-251769F5EB67}" type="pres">
      <dgm:prSet presAssocID="{A006B136-C568-428A-8EF3-7AF40B107C75}" presName="Name0" presStyleCnt="0">
        <dgm:presLayoutVars>
          <dgm:chMax val="11"/>
          <dgm:chPref val="11"/>
          <dgm:dir/>
          <dgm:resizeHandles/>
        </dgm:presLayoutVars>
      </dgm:prSet>
      <dgm:spPr/>
    </dgm:pt>
  </dgm:ptLst>
  <dgm:cxnLst>
    <dgm:cxn modelId="{416074D1-39CA-42A7-BA8C-E9C0F87CD31D}" type="presOf" srcId="{A006B136-C568-428A-8EF3-7AF40B107C75}" destId="{F5BF3292-2A90-4394-8F14-251769F5EB67}"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D0A6A4-61C1-4669-AF5F-C9321E42CFDF}" type="doc">
      <dgm:prSet loTypeId="urn:microsoft.com/office/officeart/2005/8/layout/vList3" loCatId="list" qsTypeId="urn:microsoft.com/office/officeart/2005/8/quickstyle/simple1" qsCatId="simple" csTypeId="urn:microsoft.com/office/officeart/2005/8/colors/accent1_2" csCatId="accent1" phldr="0"/>
      <dgm:spPr/>
    </dgm:pt>
    <dgm:pt modelId="{04BDF668-D799-4DE1-B1AC-7F12B8FC46FA}" type="pres">
      <dgm:prSet presAssocID="{43D0A6A4-61C1-4669-AF5F-C9321E42CFDF}" presName="linearFlow" presStyleCnt="0">
        <dgm:presLayoutVars>
          <dgm:dir/>
          <dgm:resizeHandles val="exact"/>
        </dgm:presLayoutVars>
      </dgm:prSet>
      <dgm:spPr/>
    </dgm:pt>
  </dgm:ptLst>
  <dgm:cxnLst>
    <dgm:cxn modelId="{B0F16F0D-BA00-4659-AB1E-5F5843AECAD1}" type="presOf" srcId="{43D0A6A4-61C1-4669-AF5F-C9321E42CFDF}" destId="{04BDF668-D799-4DE1-B1AC-7F12B8FC46FA}"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E8673D-46B6-4076-B7A9-EA1080FDE981}" type="doc">
      <dgm:prSet loTypeId="urn:microsoft.com/office/officeart/2005/8/layout/chevronAccent+Icon" loCatId="officeonline" qsTypeId="urn:microsoft.com/office/officeart/2005/8/quickstyle/simple1" qsCatId="simple" csTypeId="urn:microsoft.com/office/officeart/2005/8/colors/accent1_2" csCatId="accent1" phldr="0"/>
      <dgm:spPr/>
    </dgm:pt>
    <dgm:pt modelId="{CE4F734E-8AB5-491B-B35E-4F7639A3A8C5}" type="pres">
      <dgm:prSet presAssocID="{45E8673D-46B6-4076-B7A9-EA1080FDE981}" presName="Name0" presStyleCnt="0">
        <dgm:presLayoutVars>
          <dgm:dir/>
          <dgm:resizeHandles val="exact"/>
        </dgm:presLayoutVars>
      </dgm:prSet>
      <dgm:spPr/>
    </dgm:pt>
  </dgm:ptLst>
  <dgm:cxnLst>
    <dgm:cxn modelId="{876AA0E7-CC0E-41C0-A39F-11803B4B46C2}" type="presOf" srcId="{45E8673D-46B6-4076-B7A9-EA1080FDE981}" destId="{CE4F734E-8AB5-491B-B35E-4F7639A3A8C5}" srcOrd="0" destOrd="0" presId="urn:microsoft.com/office/officeart/2005/8/layout/chevronAccent+Icon"/>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AE6FFD-B3E1-47D1-8EFE-2A2D342D090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GB"/>
        </a:p>
      </dgm:t>
    </dgm:pt>
    <dgm:pt modelId="{4EFB4278-EE35-4934-90F3-CBD298CF2C21}">
      <dgm:prSet phldrT="[Text]" phldr="0"/>
      <dgm:spPr/>
      <dgm:t>
        <a:bodyPr/>
        <a:lstStyle/>
        <a:p>
          <a:pPr rtl="0"/>
          <a:r>
            <a:rPr lang="en-GB" dirty="0">
              <a:latin typeface="Arial"/>
            </a:rPr>
            <a:t>Process Mining</a:t>
          </a:r>
          <a:endParaRPr lang="en-GB" dirty="0"/>
        </a:p>
      </dgm:t>
    </dgm:pt>
    <dgm:pt modelId="{3D1B1837-9C7B-4379-866D-4CB0B459E1C7}" type="parTrans" cxnId="{81BEF77A-2F13-4311-A1AF-6696048E3B8E}">
      <dgm:prSet/>
      <dgm:spPr/>
      <dgm:t>
        <a:bodyPr/>
        <a:lstStyle/>
        <a:p>
          <a:endParaRPr lang="en-GB"/>
        </a:p>
      </dgm:t>
    </dgm:pt>
    <dgm:pt modelId="{5263DE9A-2DBC-43F6-A5CE-7FE1D343B568}" type="sibTrans" cxnId="{81BEF77A-2F13-4311-A1AF-6696048E3B8E}">
      <dgm:prSet/>
      <dgm:spPr/>
      <dgm:t>
        <a:bodyPr/>
        <a:lstStyle/>
        <a:p>
          <a:endParaRPr lang="en-GB"/>
        </a:p>
      </dgm:t>
    </dgm:pt>
    <dgm:pt modelId="{5B31740A-61A4-4A1A-BC61-05EFCFFE5C5D}">
      <dgm:prSet phldrT="[Text]" phldr="0"/>
      <dgm:spPr/>
      <dgm:t>
        <a:bodyPr/>
        <a:lstStyle/>
        <a:p>
          <a:pPr rtl="0"/>
          <a:r>
            <a:rPr lang="en-GB" dirty="0" err="1">
              <a:latin typeface="Arial"/>
            </a:rPr>
            <a:t>Celonis</a:t>
          </a:r>
          <a:r>
            <a:rPr lang="en-GB" dirty="0">
              <a:latin typeface="Arial"/>
            </a:rPr>
            <a:t> Process Mining Fundamentals</a:t>
          </a:r>
          <a:endParaRPr lang="en-GB" dirty="0"/>
        </a:p>
      </dgm:t>
    </dgm:pt>
    <dgm:pt modelId="{633F1ED9-9BBB-4FE5-BB14-6FF7ED6CFBB8}" type="parTrans" cxnId="{42BC4696-B6CB-44BE-911A-241CFA42A911}">
      <dgm:prSet/>
      <dgm:spPr/>
      <dgm:t>
        <a:bodyPr/>
        <a:lstStyle/>
        <a:p>
          <a:endParaRPr lang="en-GB"/>
        </a:p>
      </dgm:t>
    </dgm:pt>
    <dgm:pt modelId="{66946D2F-BB5F-4934-828B-96A53EC97689}" type="sibTrans" cxnId="{42BC4696-B6CB-44BE-911A-241CFA42A911}">
      <dgm:prSet/>
      <dgm:spPr/>
      <dgm:t>
        <a:bodyPr/>
        <a:lstStyle/>
        <a:p>
          <a:endParaRPr lang="en-GB"/>
        </a:p>
      </dgm:t>
    </dgm:pt>
    <dgm:pt modelId="{EE9DAE8A-1F82-4946-AF9B-AD088FC8889D}">
      <dgm:prSet phldrT="[Text]" phldr="0"/>
      <dgm:spPr/>
      <dgm:t>
        <a:bodyPr/>
        <a:lstStyle/>
        <a:p>
          <a:pPr rtl="0"/>
          <a:r>
            <a:rPr lang="en-GB" dirty="0">
              <a:latin typeface="Arial"/>
            </a:rPr>
            <a:t>Technical Rising Star</a:t>
          </a:r>
          <a:endParaRPr lang="en-GB" dirty="0"/>
        </a:p>
      </dgm:t>
    </dgm:pt>
    <dgm:pt modelId="{49D64EA1-29D5-4290-AC71-D552B99A7533}" type="parTrans" cxnId="{2743E6B6-B260-446A-8C52-EAA7AEDE7577}">
      <dgm:prSet/>
      <dgm:spPr/>
      <dgm:t>
        <a:bodyPr/>
        <a:lstStyle/>
        <a:p>
          <a:endParaRPr lang="en-GB"/>
        </a:p>
      </dgm:t>
    </dgm:pt>
    <dgm:pt modelId="{28E355F7-6B3B-405A-BE3B-3CDF46092C18}" type="sibTrans" cxnId="{2743E6B6-B260-446A-8C52-EAA7AEDE7577}">
      <dgm:prSet/>
      <dgm:spPr/>
      <dgm:t>
        <a:bodyPr/>
        <a:lstStyle/>
        <a:p>
          <a:endParaRPr lang="en-GB"/>
        </a:p>
      </dgm:t>
    </dgm:pt>
    <dgm:pt modelId="{A278338A-FCAD-4981-A9FC-57D57EA765BB}">
      <dgm:prSet phldrT="[Text]" phldr="0"/>
      <dgm:spPr/>
      <dgm:t>
        <a:bodyPr/>
        <a:lstStyle/>
        <a:p>
          <a:r>
            <a:rPr lang="en-GB" dirty="0">
              <a:latin typeface="Arial"/>
            </a:rPr>
            <a:t>EMS</a:t>
          </a:r>
          <a:endParaRPr lang="en-GB" dirty="0"/>
        </a:p>
      </dgm:t>
    </dgm:pt>
    <dgm:pt modelId="{2FD939A0-5027-4DDF-B03B-D2025125789B}" type="parTrans" cxnId="{515C7DE5-9430-4CA3-8502-EFAAB795B728}">
      <dgm:prSet/>
      <dgm:spPr/>
      <dgm:t>
        <a:bodyPr/>
        <a:lstStyle/>
        <a:p>
          <a:endParaRPr lang="en-GB"/>
        </a:p>
      </dgm:t>
    </dgm:pt>
    <dgm:pt modelId="{CAD87CCC-2919-4487-96EA-05FDCDA68338}" type="sibTrans" cxnId="{515C7DE5-9430-4CA3-8502-EFAAB795B728}">
      <dgm:prSet/>
      <dgm:spPr/>
      <dgm:t>
        <a:bodyPr/>
        <a:lstStyle/>
        <a:p>
          <a:endParaRPr lang="en-GB"/>
        </a:p>
      </dgm:t>
    </dgm:pt>
    <dgm:pt modelId="{270090A4-45ED-4BE0-AFD4-A15274D1B725}" type="pres">
      <dgm:prSet presAssocID="{FDAE6FFD-B3E1-47D1-8EFE-2A2D342D0906}" presName="Name0" presStyleCnt="0">
        <dgm:presLayoutVars>
          <dgm:dir/>
          <dgm:resizeHandles val="exact"/>
        </dgm:presLayoutVars>
      </dgm:prSet>
      <dgm:spPr/>
    </dgm:pt>
    <dgm:pt modelId="{D55A2995-1455-4823-BFB3-AC69FF3AE994}" type="pres">
      <dgm:prSet presAssocID="{4EFB4278-EE35-4934-90F3-CBD298CF2C21}" presName="Name5" presStyleLbl="vennNode1" presStyleIdx="0" presStyleCnt="4">
        <dgm:presLayoutVars>
          <dgm:bulletEnabled val="1"/>
        </dgm:presLayoutVars>
      </dgm:prSet>
      <dgm:spPr/>
    </dgm:pt>
    <dgm:pt modelId="{1F9A46EF-F4A4-4B99-BE8E-9ECCB365C6B0}" type="pres">
      <dgm:prSet presAssocID="{5263DE9A-2DBC-43F6-A5CE-7FE1D343B568}" presName="space" presStyleCnt="0"/>
      <dgm:spPr/>
    </dgm:pt>
    <dgm:pt modelId="{D01FD403-ECDE-4131-9C15-471730F84137}" type="pres">
      <dgm:prSet presAssocID="{5B31740A-61A4-4A1A-BC61-05EFCFFE5C5D}" presName="Name5" presStyleLbl="vennNode1" presStyleIdx="1" presStyleCnt="4">
        <dgm:presLayoutVars>
          <dgm:bulletEnabled val="1"/>
        </dgm:presLayoutVars>
      </dgm:prSet>
      <dgm:spPr/>
    </dgm:pt>
    <dgm:pt modelId="{EBE2FB6F-700B-4351-992E-D24079B1A76A}" type="pres">
      <dgm:prSet presAssocID="{66946D2F-BB5F-4934-828B-96A53EC97689}" presName="space" presStyleCnt="0"/>
      <dgm:spPr/>
    </dgm:pt>
    <dgm:pt modelId="{E4E74692-DF89-44A8-A529-92A49FF6D1D5}" type="pres">
      <dgm:prSet presAssocID="{EE9DAE8A-1F82-4946-AF9B-AD088FC8889D}" presName="Name5" presStyleLbl="vennNode1" presStyleIdx="2" presStyleCnt="4">
        <dgm:presLayoutVars>
          <dgm:bulletEnabled val="1"/>
        </dgm:presLayoutVars>
      </dgm:prSet>
      <dgm:spPr/>
    </dgm:pt>
    <dgm:pt modelId="{4E45BDE7-FF9E-4F21-B7BD-F076E583CA4F}" type="pres">
      <dgm:prSet presAssocID="{28E355F7-6B3B-405A-BE3B-3CDF46092C18}" presName="space" presStyleCnt="0"/>
      <dgm:spPr/>
    </dgm:pt>
    <dgm:pt modelId="{198A7FBD-92A0-4FD9-8451-BD37BF186840}" type="pres">
      <dgm:prSet presAssocID="{A278338A-FCAD-4981-A9FC-57D57EA765BB}" presName="Name5" presStyleLbl="vennNode1" presStyleIdx="3" presStyleCnt="4">
        <dgm:presLayoutVars>
          <dgm:bulletEnabled val="1"/>
        </dgm:presLayoutVars>
      </dgm:prSet>
      <dgm:spPr/>
    </dgm:pt>
  </dgm:ptLst>
  <dgm:cxnLst>
    <dgm:cxn modelId="{96E28D38-2835-44C0-BDFD-1107D57BBB4D}" type="presOf" srcId="{A278338A-FCAD-4981-A9FC-57D57EA765BB}" destId="{198A7FBD-92A0-4FD9-8451-BD37BF186840}" srcOrd="0" destOrd="0" presId="urn:microsoft.com/office/officeart/2005/8/layout/venn3"/>
    <dgm:cxn modelId="{47844E4E-11C2-42C0-8A42-D26CFCBF009D}" type="presOf" srcId="{FDAE6FFD-B3E1-47D1-8EFE-2A2D342D0906}" destId="{270090A4-45ED-4BE0-AFD4-A15274D1B725}" srcOrd="0" destOrd="0" presId="urn:microsoft.com/office/officeart/2005/8/layout/venn3"/>
    <dgm:cxn modelId="{81BEF77A-2F13-4311-A1AF-6696048E3B8E}" srcId="{FDAE6FFD-B3E1-47D1-8EFE-2A2D342D0906}" destId="{4EFB4278-EE35-4934-90F3-CBD298CF2C21}" srcOrd="0" destOrd="0" parTransId="{3D1B1837-9C7B-4379-866D-4CB0B459E1C7}" sibTransId="{5263DE9A-2DBC-43F6-A5CE-7FE1D343B568}"/>
    <dgm:cxn modelId="{42BC4696-B6CB-44BE-911A-241CFA42A911}" srcId="{FDAE6FFD-B3E1-47D1-8EFE-2A2D342D0906}" destId="{5B31740A-61A4-4A1A-BC61-05EFCFFE5C5D}" srcOrd="1" destOrd="0" parTransId="{633F1ED9-9BBB-4FE5-BB14-6FF7ED6CFBB8}" sibTransId="{66946D2F-BB5F-4934-828B-96A53EC97689}"/>
    <dgm:cxn modelId="{D98254B3-A619-42ED-BD12-226E9EA4BC6C}" type="presOf" srcId="{EE9DAE8A-1F82-4946-AF9B-AD088FC8889D}" destId="{E4E74692-DF89-44A8-A529-92A49FF6D1D5}" srcOrd="0" destOrd="0" presId="urn:microsoft.com/office/officeart/2005/8/layout/venn3"/>
    <dgm:cxn modelId="{2743E6B6-B260-446A-8C52-EAA7AEDE7577}" srcId="{FDAE6FFD-B3E1-47D1-8EFE-2A2D342D0906}" destId="{EE9DAE8A-1F82-4946-AF9B-AD088FC8889D}" srcOrd="2" destOrd="0" parTransId="{49D64EA1-29D5-4290-AC71-D552B99A7533}" sibTransId="{28E355F7-6B3B-405A-BE3B-3CDF46092C18}"/>
    <dgm:cxn modelId="{032D66CF-7783-4AC3-BA29-1990E7C11826}" type="presOf" srcId="{5B31740A-61A4-4A1A-BC61-05EFCFFE5C5D}" destId="{D01FD403-ECDE-4131-9C15-471730F84137}" srcOrd="0" destOrd="0" presId="urn:microsoft.com/office/officeart/2005/8/layout/venn3"/>
    <dgm:cxn modelId="{515C7DE5-9430-4CA3-8502-EFAAB795B728}" srcId="{FDAE6FFD-B3E1-47D1-8EFE-2A2D342D0906}" destId="{A278338A-FCAD-4981-A9FC-57D57EA765BB}" srcOrd="3" destOrd="0" parTransId="{2FD939A0-5027-4DDF-B03B-D2025125789B}" sibTransId="{CAD87CCC-2919-4487-96EA-05FDCDA68338}"/>
    <dgm:cxn modelId="{F30773FF-EE7A-4AE9-B5AE-EDB5299E5BFE}" type="presOf" srcId="{4EFB4278-EE35-4934-90F3-CBD298CF2C21}" destId="{D55A2995-1455-4823-BFB3-AC69FF3AE994}" srcOrd="0" destOrd="0" presId="urn:microsoft.com/office/officeart/2005/8/layout/venn3"/>
    <dgm:cxn modelId="{3CD175BD-35ED-4A38-801D-D83AFAD394C7}" type="presParOf" srcId="{270090A4-45ED-4BE0-AFD4-A15274D1B725}" destId="{D55A2995-1455-4823-BFB3-AC69FF3AE994}" srcOrd="0" destOrd="0" presId="urn:microsoft.com/office/officeart/2005/8/layout/venn3"/>
    <dgm:cxn modelId="{0B863CC8-3D5E-4ABC-B64A-F3268F20D3AA}" type="presParOf" srcId="{270090A4-45ED-4BE0-AFD4-A15274D1B725}" destId="{1F9A46EF-F4A4-4B99-BE8E-9ECCB365C6B0}" srcOrd="1" destOrd="0" presId="urn:microsoft.com/office/officeart/2005/8/layout/venn3"/>
    <dgm:cxn modelId="{8AE417B8-F65A-4DB7-AF16-454BAA2E45CD}" type="presParOf" srcId="{270090A4-45ED-4BE0-AFD4-A15274D1B725}" destId="{D01FD403-ECDE-4131-9C15-471730F84137}" srcOrd="2" destOrd="0" presId="urn:microsoft.com/office/officeart/2005/8/layout/venn3"/>
    <dgm:cxn modelId="{0C3C39BA-BC4F-481B-A810-0E445C101F52}" type="presParOf" srcId="{270090A4-45ED-4BE0-AFD4-A15274D1B725}" destId="{EBE2FB6F-700B-4351-992E-D24079B1A76A}" srcOrd="3" destOrd="0" presId="urn:microsoft.com/office/officeart/2005/8/layout/venn3"/>
    <dgm:cxn modelId="{0E3E7B87-7505-4673-9F63-F93A15C8C211}" type="presParOf" srcId="{270090A4-45ED-4BE0-AFD4-A15274D1B725}" destId="{E4E74692-DF89-44A8-A529-92A49FF6D1D5}" srcOrd="4" destOrd="0" presId="urn:microsoft.com/office/officeart/2005/8/layout/venn3"/>
    <dgm:cxn modelId="{CEED3B7C-ABA8-4EE2-AE07-A123928E60C4}" type="presParOf" srcId="{270090A4-45ED-4BE0-AFD4-A15274D1B725}" destId="{4E45BDE7-FF9E-4F21-B7BD-F076E583CA4F}" srcOrd="5" destOrd="0" presId="urn:microsoft.com/office/officeart/2005/8/layout/venn3"/>
    <dgm:cxn modelId="{33F7183E-F000-41F2-9307-20EBB17E3592}" type="presParOf" srcId="{270090A4-45ED-4BE0-AFD4-A15274D1B725}" destId="{198A7FBD-92A0-4FD9-8451-BD37BF186840}" srcOrd="6" destOrd="0" presId="urn:microsoft.com/office/officeart/2005/8/layout/venn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446B9-04A8-4738-BCFE-487D3055E83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GB"/>
        </a:p>
      </dgm:t>
    </dgm:pt>
    <dgm:pt modelId="{036208B2-189C-4A52-8212-B4B4004746F0}">
      <dgm:prSet phldrT="[Text]" phldr="0"/>
      <dgm:spPr/>
      <dgm:t>
        <a:bodyPr/>
        <a:lstStyle/>
        <a:p>
          <a:pPr rtl="0"/>
          <a:r>
            <a:rPr lang="en-GB" dirty="0">
              <a:latin typeface="Arial"/>
            </a:rPr>
            <a:t>STEP 1</a:t>
          </a:r>
          <a:endParaRPr lang="en-GB" dirty="0"/>
        </a:p>
      </dgm:t>
    </dgm:pt>
    <dgm:pt modelId="{6A1F9B89-77AD-4D72-9A5A-91ADB984316A}" type="parTrans" cxnId="{97586A3D-F544-46BF-AE6B-ED762D81EA30}">
      <dgm:prSet/>
      <dgm:spPr/>
      <dgm:t>
        <a:bodyPr/>
        <a:lstStyle/>
        <a:p>
          <a:endParaRPr lang="en-GB"/>
        </a:p>
      </dgm:t>
    </dgm:pt>
    <dgm:pt modelId="{D0770192-BFC0-4C8E-AE13-121A49691224}" type="sibTrans" cxnId="{97586A3D-F544-46BF-AE6B-ED762D81EA30}">
      <dgm:prSet/>
      <dgm:spPr/>
      <dgm:t>
        <a:bodyPr/>
        <a:lstStyle/>
        <a:p>
          <a:endParaRPr lang="en-GB"/>
        </a:p>
      </dgm:t>
    </dgm:pt>
    <dgm:pt modelId="{CB2D4C19-177C-4B8C-8143-03B78CD067D8}">
      <dgm:prSet phldrT="[Text]" phldr="0"/>
      <dgm:spPr/>
      <dgm:t>
        <a:bodyPr/>
        <a:lstStyle/>
        <a:p>
          <a:pPr rtl="0"/>
          <a:r>
            <a:rPr lang="en-GB" b="1" dirty="0">
              <a:latin typeface="Times New Roman"/>
              <a:cs typeface="Times New Roman"/>
            </a:rPr>
            <a:t>Data Modelling</a:t>
          </a:r>
          <a:r>
            <a:rPr lang="en-GB" dirty="0">
              <a:latin typeface="Arial"/>
            </a:rPr>
            <a:t> </a:t>
          </a:r>
          <a:endParaRPr lang="en-GB" dirty="0"/>
        </a:p>
      </dgm:t>
    </dgm:pt>
    <dgm:pt modelId="{CB41D802-4A4F-4FEB-830A-AA043A8CA37B}" type="parTrans" cxnId="{50933D5D-1085-4D57-9218-973782CCABF0}">
      <dgm:prSet/>
      <dgm:spPr/>
      <dgm:t>
        <a:bodyPr/>
        <a:lstStyle/>
        <a:p>
          <a:endParaRPr lang="en-GB"/>
        </a:p>
      </dgm:t>
    </dgm:pt>
    <dgm:pt modelId="{48C89887-E47D-40B0-BD52-045F8075EDF5}" type="sibTrans" cxnId="{50933D5D-1085-4D57-9218-973782CCABF0}">
      <dgm:prSet/>
      <dgm:spPr/>
      <dgm:t>
        <a:bodyPr/>
        <a:lstStyle/>
        <a:p>
          <a:endParaRPr lang="en-GB"/>
        </a:p>
      </dgm:t>
    </dgm:pt>
    <dgm:pt modelId="{B1D99E21-6815-42BD-8C25-FE76D8071C60}">
      <dgm:prSet phldrT="[Text]" phldr="0"/>
      <dgm:spPr/>
      <dgm:t>
        <a:bodyPr/>
        <a:lstStyle/>
        <a:p>
          <a:pPr rtl="0"/>
          <a:r>
            <a:rPr lang="en-GB" dirty="0">
              <a:latin typeface="Arial"/>
            </a:rPr>
            <a:t>Identifying what data is extracted from event logos.</a:t>
          </a:r>
          <a:endParaRPr lang="en-GB" dirty="0"/>
        </a:p>
      </dgm:t>
    </dgm:pt>
    <dgm:pt modelId="{A1E7280E-55CC-4A5B-90B8-A925B7E6C43A}" type="parTrans" cxnId="{25E93168-EEE0-44E1-A82F-192839B7D23C}">
      <dgm:prSet/>
      <dgm:spPr/>
      <dgm:t>
        <a:bodyPr/>
        <a:lstStyle/>
        <a:p>
          <a:endParaRPr lang="en-GB"/>
        </a:p>
      </dgm:t>
    </dgm:pt>
    <dgm:pt modelId="{AF8019DA-5CC9-42C3-81FD-7BCFE3487F1A}" type="sibTrans" cxnId="{25E93168-EEE0-44E1-A82F-192839B7D23C}">
      <dgm:prSet/>
      <dgm:spPr/>
      <dgm:t>
        <a:bodyPr/>
        <a:lstStyle/>
        <a:p>
          <a:endParaRPr lang="en-GB"/>
        </a:p>
      </dgm:t>
    </dgm:pt>
    <dgm:pt modelId="{FBD9716E-7DEB-4AAF-BA36-4B109DA150B6}">
      <dgm:prSet phldrT="[Text]" phldr="0"/>
      <dgm:spPr/>
      <dgm:t>
        <a:bodyPr/>
        <a:lstStyle/>
        <a:p>
          <a:pPr rtl="0"/>
          <a:r>
            <a:rPr lang="en-GB" dirty="0">
              <a:latin typeface="Arial"/>
            </a:rPr>
            <a:t>STEP 2</a:t>
          </a:r>
          <a:endParaRPr lang="en-GB" dirty="0"/>
        </a:p>
      </dgm:t>
    </dgm:pt>
    <dgm:pt modelId="{88AFDCC1-4A9B-45A2-A1BC-CC6E948DD63F}" type="parTrans" cxnId="{5D3349B6-8027-4CC5-8C21-CC517DE659EC}">
      <dgm:prSet/>
      <dgm:spPr/>
      <dgm:t>
        <a:bodyPr/>
        <a:lstStyle/>
        <a:p>
          <a:endParaRPr lang="en-GB"/>
        </a:p>
      </dgm:t>
    </dgm:pt>
    <dgm:pt modelId="{CA3BD943-2129-4777-9A59-8F8CEC184C15}" type="sibTrans" cxnId="{5D3349B6-8027-4CC5-8C21-CC517DE659EC}">
      <dgm:prSet/>
      <dgm:spPr/>
      <dgm:t>
        <a:bodyPr/>
        <a:lstStyle/>
        <a:p>
          <a:endParaRPr lang="en-GB"/>
        </a:p>
      </dgm:t>
    </dgm:pt>
    <dgm:pt modelId="{FB5F6FB5-7862-4510-BD60-2FA1E9193A1B}">
      <dgm:prSet phldrT="[Text]" phldr="0"/>
      <dgm:spPr/>
      <dgm:t>
        <a:bodyPr/>
        <a:lstStyle/>
        <a:p>
          <a:pPr rtl="0"/>
          <a:r>
            <a:rPr lang="en-GB" b="1" dirty="0">
              <a:latin typeface="Arial"/>
            </a:rPr>
            <a:t>Data Extraction</a:t>
          </a:r>
          <a:endParaRPr lang="en-GB" b="1" dirty="0"/>
        </a:p>
      </dgm:t>
    </dgm:pt>
    <dgm:pt modelId="{4B4DD042-5A19-4925-B9F1-2D702F691105}" type="parTrans" cxnId="{06D19B6E-3F07-4036-90D1-48E96F8C6949}">
      <dgm:prSet/>
      <dgm:spPr/>
      <dgm:t>
        <a:bodyPr/>
        <a:lstStyle/>
        <a:p>
          <a:endParaRPr lang="en-GB"/>
        </a:p>
      </dgm:t>
    </dgm:pt>
    <dgm:pt modelId="{7DBA581E-EE66-4187-B813-1E3C3DAB01DC}" type="sibTrans" cxnId="{06D19B6E-3F07-4036-90D1-48E96F8C6949}">
      <dgm:prSet/>
      <dgm:spPr/>
      <dgm:t>
        <a:bodyPr/>
        <a:lstStyle/>
        <a:p>
          <a:endParaRPr lang="en-GB"/>
        </a:p>
      </dgm:t>
    </dgm:pt>
    <dgm:pt modelId="{0A897661-DB1C-4B53-B3DC-B874F6E10020}">
      <dgm:prSet phldrT="[Text]" phldr="0"/>
      <dgm:spPr/>
      <dgm:t>
        <a:bodyPr/>
        <a:lstStyle/>
        <a:p>
          <a:pPr rtl="0"/>
          <a:r>
            <a:rPr lang="en-GB" dirty="0">
              <a:latin typeface="Arial"/>
            </a:rPr>
            <a:t>Collection and storage of event log data from different sources</a:t>
          </a:r>
          <a:endParaRPr lang="en-GB" dirty="0"/>
        </a:p>
      </dgm:t>
    </dgm:pt>
    <dgm:pt modelId="{467475F0-3399-47C6-851E-B6A0FE2B068C}" type="parTrans" cxnId="{DE869C5E-F9A6-464B-8EEA-9AA1ABB48FA6}">
      <dgm:prSet/>
      <dgm:spPr/>
      <dgm:t>
        <a:bodyPr/>
        <a:lstStyle/>
        <a:p>
          <a:endParaRPr lang="en-GB"/>
        </a:p>
      </dgm:t>
    </dgm:pt>
    <dgm:pt modelId="{0EFA52F1-9073-4D89-AC46-583A469D0D1D}" type="sibTrans" cxnId="{DE869C5E-F9A6-464B-8EEA-9AA1ABB48FA6}">
      <dgm:prSet/>
      <dgm:spPr/>
      <dgm:t>
        <a:bodyPr/>
        <a:lstStyle/>
        <a:p>
          <a:endParaRPr lang="en-GB"/>
        </a:p>
      </dgm:t>
    </dgm:pt>
    <dgm:pt modelId="{8EEEB067-B25D-44CD-8305-3E5624581ABA}">
      <dgm:prSet phldrT="[Text]" phldr="0"/>
      <dgm:spPr/>
      <dgm:t>
        <a:bodyPr/>
        <a:lstStyle/>
        <a:p>
          <a:pPr rtl="0"/>
          <a:r>
            <a:rPr lang="en-GB" dirty="0">
              <a:latin typeface="Arial"/>
            </a:rPr>
            <a:t>STEP 3</a:t>
          </a:r>
          <a:endParaRPr lang="en-GB" dirty="0"/>
        </a:p>
      </dgm:t>
    </dgm:pt>
    <dgm:pt modelId="{5C517642-700E-4929-A862-2AD0BB0B259C}" type="parTrans" cxnId="{94224CF8-4FC0-4F6A-8DC1-B69864EDD6BA}">
      <dgm:prSet/>
      <dgm:spPr/>
      <dgm:t>
        <a:bodyPr/>
        <a:lstStyle/>
        <a:p>
          <a:endParaRPr lang="en-GB"/>
        </a:p>
      </dgm:t>
    </dgm:pt>
    <dgm:pt modelId="{926C71B2-F4F9-44BB-B366-E3B9DE88E224}" type="sibTrans" cxnId="{94224CF8-4FC0-4F6A-8DC1-B69864EDD6BA}">
      <dgm:prSet/>
      <dgm:spPr/>
      <dgm:t>
        <a:bodyPr/>
        <a:lstStyle/>
        <a:p>
          <a:endParaRPr lang="en-GB"/>
        </a:p>
      </dgm:t>
    </dgm:pt>
    <dgm:pt modelId="{215E4119-D98A-413F-B03A-D16240F4CC2F}">
      <dgm:prSet phldrT="[Text]" phldr="0"/>
      <dgm:spPr/>
      <dgm:t>
        <a:bodyPr/>
        <a:lstStyle/>
        <a:p>
          <a:pPr rtl="0"/>
          <a:r>
            <a:rPr lang="en-GB" b="1" dirty="0">
              <a:latin typeface="Arial"/>
            </a:rPr>
            <a:t>Visualization </a:t>
          </a:r>
          <a:endParaRPr lang="en-GB" b="1" dirty="0"/>
        </a:p>
      </dgm:t>
    </dgm:pt>
    <dgm:pt modelId="{1AD0B0BA-4932-4E81-AE4B-F109B9E563F0}" type="parTrans" cxnId="{EF5F6FC6-F592-40AC-99F9-E133BCE96D88}">
      <dgm:prSet/>
      <dgm:spPr/>
      <dgm:t>
        <a:bodyPr/>
        <a:lstStyle/>
        <a:p>
          <a:endParaRPr lang="en-GB"/>
        </a:p>
      </dgm:t>
    </dgm:pt>
    <dgm:pt modelId="{C0F0FA6A-D8F9-47E6-A1A5-DDD5D0ED25F8}" type="sibTrans" cxnId="{EF5F6FC6-F592-40AC-99F9-E133BCE96D88}">
      <dgm:prSet/>
      <dgm:spPr/>
      <dgm:t>
        <a:bodyPr/>
        <a:lstStyle/>
        <a:p>
          <a:endParaRPr lang="en-GB"/>
        </a:p>
      </dgm:t>
    </dgm:pt>
    <dgm:pt modelId="{CD2804E8-614E-4C95-B1ED-EC9BD21127FE}">
      <dgm:prSet phldr="0"/>
      <dgm:spPr/>
      <dgm:t>
        <a:bodyPr/>
        <a:lstStyle/>
        <a:p>
          <a:pPr rtl="0"/>
          <a:r>
            <a:rPr lang="en-GB" dirty="0">
              <a:latin typeface="Arial"/>
            </a:rPr>
            <a:t>Application of data visualizations to process data</a:t>
          </a:r>
        </a:p>
      </dgm:t>
    </dgm:pt>
    <dgm:pt modelId="{5FDAC261-4216-4C96-94C2-9449356A7FEC}" type="parTrans" cxnId="{05748114-76C4-44A2-B32E-D9F842C4CDF9}">
      <dgm:prSet/>
      <dgm:spPr/>
    </dgm:pt>
    <dgm:pt modelId="{29BD6D8F-0CAA-46E6-A411-0BA573734AF2}" type="sibTrans" cxnId="{05748114-76C4-44A2-B32E-D9F842C4CDF9}">
      <dgm:prSet/>
      <dgm:spPr/>
    </dgm:pt>
    <dgm:pt modelId="{2803F9B7-B3C5-497D-9B4B-9CBAAB34B65A}">
      <dgm:prSet phldr="0"/>
      <dgm:spPr/>
      <dgm:t>
        <a:bodyPr/>
        <a:lstStyle/>
        <a:p>
          <a:pPr rtl="0"/>
          <a:r>
            <a:rPr lang="en-GB" dirty="0">
              <a:latin typeface="Arial"/>
            </a:rPr>
            <a:t>STEP 4</a:t>
          </a:r>
        </a:p>
      </dgm:t>
    </dgm:pt>
    <dgm:pt modelId="{69D253C1-4EE2-49B9-9077-EA3A574FF247}" type="parTrans" cxnId="{BA60BF4E-D663-4712-9FA7-DCCBBC63D8C8}">
      <dgm:prSet/>
      <dgm:spPr/>
    </dgm:pt>
    <dgm:pt modelId="{0564086A-C064-400D-BB15-5BFE0983DACF}" type="sibTrans" cxnId="{BA60BF4E-D663-4712-9FA7-DCCBBC63D8C8}">
      <dgm:prSet/>
      <dgm:spPr/>
    </dgm:pt>
    <dgm:pt modelId="{F057B638-C780-4402-8847-81309A9AA0E3}">
      <dgm:prSet phldr="0"/>
      <dgm:spPr/>
      <dgm:t>
        <a:bodyPr/>
        <a:lstStyle/>
        <a:p>
          <a:pPr rtl="0"/>
          <a:r>
            <a:rPr lang="en-GB" dirty="0">
              <a:latin typeface="Calibri"/>
              <a:ea typeface="Calibri"/>
              <a:cs typeface="Calibri"/>
            </a:rPr>
            <a:t>Identification of process improvement opportunities</a:t>
          </a:r>
        </a:p>
      </dgm:t>
    </dgm:pt>
    <dgm:pt modelId="{ED898E9B-C370-4AE0-976D-77DD896329EA}" type="parTrans" cxnId="{6A7984B5-641D-417E-93BB-D86D0AD56E92}">
      <dgm:prSet/>
      <dgm:spPr/>
    </dgm:pt>
    <dgm:pt modelId="{F48C851E-82C9-4475-8115-3021F834EA35}" type="sibTrans" cxnId="{6A7984B5-641D-417E-93BB-D86D0AD56E92}">
      <dgm:prSet/>
      <dgm:spPr/>
    </dgm:pt>
    <dgm:pt modelId="{CE1582F6-7160-48CB-A826-C6542C507E8F}">
      <dgm:prSet phldr="0"/>
      <dgm:spPr/>
      <dgm:t>
        <a:bodyPr/>
        <a:lstStyle/>
        <a:p>
          <a:pPr rtl="0"/>
          <a:r>
            <a:rPr lang="en-GB" b="1" dirty="0">
              <a:solidFill>
                <a:srgbClr val="444444"/>
              </a:solidFill>
              <a:latin typeface="Calibri"/>
              <a:ea typeface="Calibri"/>
              <a:cs typeface="Calibri"/>
            </a:rPr>
            <a:t>Analysis</a:t>
          </a:r>
        </a:p>
      </dgm:t>
    </dgm:pt>
    <dgm:pt modelId="{C6ED1D8B-C326-46FD-A5FE-E0181046B50C}" type="parTrans" cxnId="{19710685-D6B0-4DFA-A7EC-DC831B4F1DBE}">
      <dgm:prSet/>
      <dgm:spPr/>
    </dgm:pt>
    <dgm:pt modelId="{6EE5C8A5-A4E6-49C5-981B-17D607DD563B}" type="sibTrans" cxnId="{19710685-D6B0-4DFA-A7EC-DC831B4F1DBE}">
      <dgm:prSet/>
      <dgm:spPr/>
    </dgm:pt>
    <dgm:pt modelId="{E5D29C3F-C6B3-4D5F-98C0-6A5761D690DD}" type="pres">
      <dgm:prSet presAssocID="{21A446B9-04A8-4738-BCFE-487D3055E834}" presName="theList" presStyleCnt="0">
        <dgm:presLayoutVars>
          <dgm:dir/>
          <dgm:animLvl val="lvl"/>
          <dgm:resizeHandles val="exact"/>
        </dgm:presLayoutVars>
      </dgm:prSet>
      <dgm:spPr/>
    </dgm:pt>
    <dgm:pt modelId="{A49851D8-D753-4045-9F07-98298F283372}" type="pres">
      <dgm:prSet presAssocID="{036208B2-189C-4A52-8212-B4B4004746F0}" presName="compNode" presStyleCnt="0"/>
      <dgm:spPr/>
    </dgm:pt>
    <dgm:pt modelId="{932AF7A5-E2CB-44E5-B963-2E0459E656A0}" type="pres">
      <dgm:prSet presAssocID="{036208B2-189C-4A52-8212-B4B4004746F0}" presName="noGeometry" presStyleCnt="0"/>
      <dgm:spPr/>
    </dgm:pt>
    <dgm:pt modelId="{01B4D4E4-457C-4F70-9374-F633F13DF910}" type="pres">
      <dgm:prSet presAssocID="{036208B2-189C-4A52-8212-B4B4004746F0}" presName="childTextVisible" presStyleLbl="bgAccFollowNode1" presStyleIdx="0" presStyleCnt="4">
        <dgm:presLayoutVars>
          <dgm:bulletEnabled val="1"/>
        </dgm:presLayoutVars>
      </dgm:prSet>
      <dgm:spPr/>
    </dgm:pt>
    <dgm:pt modelId="{AE80DFCB-2150-49EC-A3A8-33A6A93E8A5F}" type="pres">
      <dgm:prSet presAssocID="{036208B2-189C-4A52-8212-B4B4004746F0}" presName="childTextHidden" presStyleLbl="bgAccFollowNode1" presStyleIdx="0" presStyleCnt="4"/>
      <dgm:spPr/>
    </dgm:pt>
    <dgm:pt modelId="{EDF71F26-82C1-491A-85C8-54376E3D40A3}" type="pres">
      <dgm:prSet presAssocID="{036208B2-189C-4A52-8212-B4B4004746F0}" presName="parentText" presStyleLbl="node1" presStyleIdx="0" presStyleCnt="4">
        <dgm:presLayoutVars>
          <dgm:chMax val="1"/>
          <dgm:bulletEnabled val="1"/>
        </dgm:presLayoutVars>
      </dgm:prSet>
      <dgm:spPr/>
    </dgm:pt>
    <dgm:pt modelId="{CBC55D3B-5A65-4463-83A7-79F664982837}" type="pres">
      <dgm:prSet presAssocID="{036208B2-189C-4A52-8212-B4B4004746F0}" presName="aSpace" presStyleCnt="0"/>
      <dgm:spPr/>
    </dgm:pt>
    <dgm:pt modelId="{1997B128-FDB3-4C35-8AD7-40D5B6C05513}" type="pres">
      <dgm:prSet presAssocID="{FBD9716E-7DEB-4AAF-BA36-4B109DA150B6}" presName="compNode" presStyleCnt="0"/>
      <dgm:spPr/>
    </dgm:pt>
    <dgm:pt modelId="{8E630E2A-8083-4087-8F88-DE7D86412220}" type="pres">
      <dgm:prSet presAssocID="{FBD9716E-7DEB-4AAF-BA36-4B109DA150B6}" presName="noGeometry" presStyleCnt="0"/>
      <dgm:spPr/>
    </dgm:pt>
    <dgm:pt modelId="{71B02053-42BC-42EA-BDF9-34B57643AA4E}" type="pres">
      <dgm:prSet presAssocID="{FBD9716E-7DEB-4AAF-BA36-4B109DA150B6}" presName="childTextVisible" presStyleLbl="bgAccFollowNode1" presStyleIdx="1" presStyleCnt="4">
        <dgm:presLayoutVars>
          <dgm:bulletEnabled val="1"/>
        </dgm:presLayoutVars>
      </dgm:prSet>
      <dgm:spPr/>
    </dgm:pt>
    <dgm:pt modelId="{57104565-B1D3-4993-9A95-8836E4D1F686}" type="pres">
      <dgm:prSet presAssocID="{FBD9716E-7DEB-4AAF-BA36-4B109DA150B6}" presName="childTextHidden" presStyleLbl="bgAccFollowNode1" presStyleIdx="1" presStyleCnt="4"/>
      <dgm:spPr/>
    </dgm:pt>
    <dgm:pt modelId="{09B82B12-6F45-48B7-B1CD-857AAB128000}" type="pres">
      <dgm:prSet presAssocID="{FBD9716E-7DEB-4AAF-BA36-4B109DA150B6}" presName="parentText" presStyleLbl="node1" presStyleIdx="1" presStyleCnt="4">
        <dgm:presLayoutVars>
          <dgm:chMax val="1"/>
          <dgm:bulletEnabled val="1"/>
        </dgm:presLayoutVars>
      </dgm:prSet>
      <dgm:spPr/>
    </dgm:pt>
    <dgm:pt modelId="{EC420604-7B3F-445C-9563-F0CC7FA0BFF4}" type="pres">
      <dgm:prSet presAssocID="{FBD9716E-7DEB-4AAF-BA36-4B109DA150B6}" presName="aSpace" presStyleCnt="0"/>
      <dgm:spPr/>
    </dgm:pt>
    <dgm:pt modelId="{5112F716-6149-417D-A1A5-3A38002D22E5}" type="pres">
      <dgm:prSet presAssocID="{8EEEB067-B25D-44CD-8305-3E5624581ABA}" presName="compNode" presStyleCnt="0"/>
      <dgm:spPr/>
    </dgm:pt>
    <dgm:pt modelId="{83BCA803-AB52-48AB-AB00-73C300D7E581}" type="pres">
      <dgm:prSet presAssocID="{8EEEB067-B25D-44CD-8305-3E5624581ABA}" presName="noGeometry" presStyleCnt="0"/>
      <dgm:spPr/>
    </dgm:pt>
    <dgm:pt modelId="{D6774654-D9ED-4CDF-A228-CBDBD9D198B8}" type="pres">
      <dgm:prSet presAssocID="{8EEEB067-B25D-44CD-8305-3E5624581ABA}" presName="childTextVisible" presStyleLbl="bgAccFollowNode1" presStyleIdx="2" presStyleCnt="4">
        <dgm:presLayoutVars>
          <dgm:bulletEnabled val="1"/>
        </dgm:presLayoutVars>
      </dgm:prSet>
      <dgm:spPr/>
    </dgm:pt>
    <dgm:pt modelId="{D45D90B7-85E7-4CDF-9A0A-25139BE3F708}" type="pres">
      <dgm:prSet presAssocID="{8EEEB067-B25D-44CD-8305-3E5624581ABA}" presName="childTextHidden" presStyleLbl="bgAccFollowNode1" presStyleIdx="2" presStyleCnt="4"/>
      <dgm:spPr/>
    </dgm:pt>
    <dgm:pt modelId="{BF1827DB-5A82-498C-BBB9-F3147E20D8AE}" type="pres">
      <dgm:prSet presAssocID="{8EEEB067-B25D-44CD-8305-3E5624581ABA}" presName="parentText" presStyleLbl="node1" presStyleIdx="2" presStyleCnt="4">
        <dgm:presLayoutVars>
          <dgm:chMax val="1"/>
          <dgm:bulletEnabled val="1"/>
        </dgm:presLayoutVars>
      </dgm:prSet>
      <dgm:spPr/>
    </dgm:pt>
    <dgm:pt modelId="{F651B83B-D8D7-4341-A4A0-37E81EAEB081}" type="pres">
      <dgm:prSet presAssocID="{8EEEB067-B25D-44CD-8305-3E5624581ABA}" presName="aSpace" presStyleCnt="0"/>
      <dgm:spPr/>
    </dgm:pt>
    <dgm:pt modelId="{A9C06F9F-2D46-4D2B-A312-5C916AD2BA19}" type="pres">
      <dgm:prSet presAssocID="{2803F9B7-B3C5-497D-9B4B-9CBAAB34B65A}" presName="compNode" presStyleCnt="0"/>
      <dgm:spPr/>
    </dgm:pt>
    <dgm:pt modelId="{B91B71A9-4D7F-489A-B507-AB55266F58B1}" type="pres">
      <dgm:prSet presAssocID="{2803F9B7-B3C5-497D-9B4B-9CBAAB34B65A}" presName="noGeometry" presStyleCnt="0"/>
      <dgm:spPr/>
    </dgm:pt>
    <dgm:pt modelId="{193DAB5B-ECDA-4F36-88BC-9DA3624C0E00}" type="pres">
      <dgm:prSet presAssocID="{2803F9B7-B3C5-497D-9B4B-9CBAAB34B65A}" presName="childTextVisible" presStyleLbl="bgAccFollowNode1" presStyleIdx="3" presStyleCnt="4">
        <dgm:presLayoutVars>
          <dgm:bulletEnabled val="1"/>
        </dgm:presLayoutVars>
      </dgm:prSet>
      <dgm:spPr/>
    </dgm:pt>
    <dgm:pt modelId="{2CF24F53-C22A-4EE0-ABB3-8AF4DBF2E9C4}" type="pres">
      <dgm:prSet presAssocID="{2803F9B7-B3C5-497D-9B4B-9CBAAB34B65A}" presName="childTextHidden" presStyleLbl="bgAccFollowNode1" presStyleIdx="3" presStyleCnt="4"/>
      <dgm:spPr/>
    </dgm:pt>
    <dgm:pt modelId="{767C2DEF-2DCD-4DCD-9630-11912C9E6F69}" type="pres">
      <dgm:prSet presAssocID="{2803F9B7-B3C5-497D-9B4B-9CBAAB34B65A}" presName="parentText" presStyleLbl="node1" presStyleIdx="3" presStyleCnt="4">
        <dgm:presLayoutVars>
          <dgm:chMax val="1"/>
          <dgm:bulletEnabled val="1"/>
        </dgm:presLayoutVars>
      </dgm:prSet>
      <dgm:spPr/>
    </dgm:pt>
  </dgm:ptLst>
  <dgm:cxnLst>
    <dgm:cxn modelId="{1F21EA10-52F7-401B-BE28-4AD13207AB28}" type="presOf" srcId="{CB2D4C19-177C-4B8C-8143-03B78CD067D8}" destId="{AE80DFCB-2150-49EC-A3A8-33A6A93E8A5F}" srcOrd="1" destOrd="0" presId="urn:microsoft.com/office/officeart/2005/8/layout/hProcess6"/>
    <dgm:cxn modelId="{CE74AE12-5D01-44BB-A4AF-57B658198997}" type="presOf" srcId="{CB2D4C19-177C-4B8C-8143-03B78CD067D8}" destId="{01B4D4E4-457C-4F70-9374-F633F13DF910}" srcOrd="0" destOrd="0" presId="urn:microsoft.com/office/officeart/2005/8/layout/hProcess6"/>
    <dgm:cxn modelId="{05748114-76C4-44A2-B32E-D9F842C4CDF9}" srcId="{8EEEB067-B25D-44CD-8305-3E5624581ABA}" destId="{CD2804E8-614E-4C95-B1ED-EC9BD21127FE}" srcOrd="1" destOrd="0" parTransId="{5FDAC261-4216-4C96-94C2-9449356A7FEC}" sibTransId="{29BD6D8F-0CAA-46E6-A411-0BA573734AF2}"/>
    <dgm:cxn modelId="{F92E5517-EAE7-47CB-9DEB-F0BDFBDEF08E}" type="presOf" srcId="{B1D99E21-6815-42BD-8C25-FE76D8071C60}" destId="{AE80DFCB-2150-49EC-A3A8-33A6A93E8A5F}" srcOrd="1" destOrd="1" presId="urn:microsoft.com/office/officeart/2005/8/layout/hProcess6"/>
    <dgm:cxn modelId="{44DBAE1C-0C1B-4B46-B491-2B340480F0F2}" type="presOf" srcId="{215E4119-D98A-413F-B03A-D16240F4CC2F}" destId="{D45D90B7-85E7-4CDF-9A0A-25139BE3F708}" srcOrd="1" destOrd="0" presId="urn:microsoft.com/office/officeart/2005/8/layout/hProcess6"/>
    <dgm:cxn modelId="{C7363A1E-4C80-4195-A54D-2859EA14B883}" type="presOf" srcId="{CE1582F6-7160-48CB-A826-C6542C507E8F}" destId="{2CF24F53-C22A-4EE0-ABB3-8AF4DBF2E9C4}" srcOrd="1" destOrd="0" presId="urn:microsoft.com/office/officeart/2005/8/layout/hProcess6"/>
    <dgm:cxn modelId="{16A5BF20-7F14-4A93-8379-D0E2AFC718D6}" type="presOf" srcId="{2803F9B7-B3C5-497D-9B4B-9CBAAB34B65A}" destId="{767C2DEF-2DCD-4DCD-9630-11912C9E6F69}" srcOrd="0" destOrd="0" presId="urn:microsoft.com/office/officeart/2005/8/layout/hProcess6"/>
    <dgm:cxn modelId="{0E056B25-0B94-4BE2-8BCF-A73AE798CAA9}" type="presOf" srcId="{CE1582F6-7160-48CB-A826-C6542C507E8F}" destId="{193DAB5B-ECDA-4F36-88BC-9DA3624C0E00}" srcOrd="0" destOrd="0" presId="urn:microsoft.com/office/officeart/2005/8/layout/hProcess6"/>
    <dgm:cxn modelId="{4E2C4A35-9BCF-4AA9-BFD2-21C9FAE427F3}" type="presOf" srcId="{FB5F6FB5-7862-4510-BD60-2FA1E9193A1B}" destId="{57104565-B1D3-4993-9A95-8836E4D1F686}" srcOrd="1" destOrd="0" presId="urn:microsoft.com/office/officeart/2005/8/layout/hProcess6"/>
    <dgm:cxn modelId="{33FAD63B-D5F8-40CB-B9D6-99FC04C34493}" type="presOf" srcId="{F057B638-C780-4402-8847-81309A9AA0E3}" destId="{2CF24F53-C22A-4EE0-ABB3-8AF4DBF2E9C4}" srcOrd="1" destOrd="1" presId="urn:microsoft.com/office/officeart/2005/8/layout/hProcess6"/>
    <dgm:cxn modelId="{97586A3D-F544-46BF-AE6B-ED762D81EA30}" srcId="{21A446B9-04A8-4738-BCFE-487D3055E834}" destId="{036208B2-189C-4A52-8212-B4B4004746F0}" srcOrd="0" destOrd="0" parTransId="{6A1F9B89-77AD-4D72-9A5A-91ADB984316A}" sibTransId="{D0770192-BFC0-4C8E-AE13-121A49691224}"/>
    <dgm:cxn modelId="{50933D5D-1085-4D57-9218-973782CCABF0}" srcId="{036208B2-189C-4A52-8212-B4B4004746F0}" destId="{CB2D4C19-177C-4B8C-8143-03B78CD067D8}" srcOrd="0" destOrd="0" parTransId="{CB41D802-4A4F-4FEB-830A-AA043A8CA37B}" sibTransId="{48C89887-E47D-40B0-BD52-045F8075EDF5}"/>
    <dgm:cxn modelId="{DE869C5E-F9A6-464B-8EEA-9AA1ABB48FA6}" srcId="{FBD9716E-7DEB-4AAF-BA36-4B109DA150B6}" destId="{0A897661-DB1C-4B53-B3DC-B874F6E10020}" srcOrd="1" destOrd="0" parTransId="{467475F0-3399-47C6-851E-B6A0FE2B068C}" sibTransId="{0EFA52F1-9073-4D89-AC46-583A469D0D1D}"/>
    <dgm:cxn modelId="{25E93168-EEE0-44E1-A82F-192839B7D23C}" srcId="{036208B2-189C-4A52-8212-B4B4004746F0}" destId="{B1D99E21-6815-42BD-8C25-FE76D8071C60}" srcOrd="1" destOrd="0" parTransId="{A1E7280E-55CC-4A5B-90B8-A925B7E6C43A}" sibTransId="{AF8019DA-5CC9-42C3-81FD-7BCFE3487F1A}"/>
    <dgm:cxn modelId="{06D19B6E-3F07-4036-90D1-48E96F8C6949}" srcId="{FBD9716E-7DEB-4AAF-BA36-4B109DA150B6}" destId="{FB5F6FB5-7862-4510-BD60-2FA1E9193A1B}" srcOrd="0" destOrd="0" parTransId="{4B4DD042-5A19-4925-B9F1-2D702F691105}" sibTransId="{7DBA581E-EE66-4187-B813-1E3C3DAB01DC}"/>
    <dgm:cxn modelId="{BA60BF4E-D663-4712-9FA7-DCCBBC63D8C8}" srcId="{21A446B9-04A8-4738-BCFE-487D3055E834}" destId="{2803F9B7-B3C5-497D-9B4B-9CBAAB34B65A}" srcOrd="3" destOrd="0" parTransId="{69D253C1-4EE2-49B9-9077-EA3A574FF247}" sibTransId="{0564086A-C064-400D-BB15-5BFE0983DACF}"/>
    <dgm:cxn modelId="{244ED584-9BC5-4AF5-9027-F6FBE6DD9309}" type="presOf" srcId="{0A897661-DB1C-4B53-B3DC-B874F6E10020}" destId="{71B02053-42BC-42EA-BDF9-34B57643AA4E}" srcOrd="0" destOrd="1" presId="urn:microsoft.com/office/officeart/2005/8/layout/hProcess6"/>
    <dgm:cxn modelId="{19710685-D6B0-4DFA-A7EC-DC831B4F1DBE}" srcId="{2803F9B7-B3C5-497D-9B4B-9CBAAB34B65A}" destId="{CE1582F6-7160-48CB-A826-C6542C507E8F}" srcOrd="0" destOrd="0" parTransId="{C6ED1D8B-C326-46FD-A5FE-E0181046B50C}" sibTransId="{6EE5C8A5-A4E6-49C5-981B-17D607DD563B}"/>
    <dgm:cxn modelId="{D5486097-590B-4201-8138-8BA7B479FB69}" type="presOf" srcId="{FBD9716E-7DEB-4AAF-BA36-4B109DA150B6}" destId="{09B82B12-6F45-48B7-B1CD-857AAB128000}" srcOrd="0" destOrd="0" presId="urn:microsoft.com/office/officeart/2005/8/layout/hProcess6"/>
    <dgm:cxn modelId="{EA78EFA7-E2B0-478B-823D-F266D4A87029}" type="presOf" srcId="{036208B2-189C-4A52-8212-B4B4004746F0}" destId="{EDF71F26-82C1-491A-85C8-54376E3D40A3}" srcOrd="0" destOrd="0" presId="urn:microsoft.com/office/officeart/2005/8/layout/hProcess6"/>
    <dgm:cxn modelId="{6A7984B5-641D-417E-93BB-D86D0AD56E92}" srcId="{2803F9B7-B3C5-497D-9B4B-9CBAAB34B65A}" destId="{F057B638-C780-4402-8847-81309A9AA0E3}" srcOrd="1" destOrd="0" parTransId="{ED898E9B-C370-4AE0-976D-77DD896329EA}" sibTransId="{F48C851E-82C9-4475-8115-3021F834EA35}"/>
    <dgm:cxn modelId="{5D3349B6-8027-4CC5-8C21-CC517DE659EC}" srcId="{21A446B9-04A8-4738-BCFE-487D3055E834}" destId="{FBD9716E-7DEB-4AAF-BA36-4B109DA150B6}" srcOrd="1" destOrd="0" parTransId="{88AFDCC1-4A9B-45A2-A1BC-CC6E948DD63F}" sibTransId="{CA3BD943-2129-4777-9A59-8F8CEC184C15}"/>
    <dgm:cxn modelId="{14D40EB8-1FD0-46E8-B6F1-A95B460B0728}" type="presOf" srcId="{FB5F6FB5-7862-4510-BD60-2FA1E9193A1B}" destId="{71B02053-42BC-42EA-BDF9-34B57643AA4E}" srcOrd="0" destOrd="0" presId="urn:microsoft.com/office/officeart/2005/8/layout/hProcess6"/>
    <dgm:cxn modelId="{EF5F6FC6-F592-40AC-99F9-E133BCE96D88}" srcId="{8EEEB067-B25D-44CD-8305-3E5624581ABA}" destId="{215E4119-D98A-413F-B03A-D16240F4CC2F}" srcOrd="0" destOrd="0" parTransId="{1AD0B0BA-4932-4E81-AE4B-F109B9E563F0}" sibTransId="{C0F0FA6A-D8F9-47E6-A1A5-DDD5D0ED25F8}"/>
    <dgm:cxn modelId="{3BDECFCC-B424-4474-8FCB-142D70B511E5}" type="presOf" srcId="{215E4119-D98A-413F-B03A-D16240F4CC2F}" destId="{D6774654-D9ED-4CDF-A228-CBDBD9D198B8}" srcOrd="0" destOrd="0" presId="urn:microsoft.com/office/officeart/2005/8/layout/hProcess6"/>
    <dgm:cxn modelId="{821D79D2-4E81-4A6D-913F-C12EDB18F78E}" type="presOf" srcId="{0A897661-DB1C-4B53-B3DC-B874F6E10020}" destId="{57104565-B1D3-4993-9A95-8836E4D1F686}" srcOrd="1" destOrd="1" presId="urn:microsoft.com/office/officeart/2005/8/layout/hProcess6"/>
    <dgm:cxn modelId="{8A4858D9-F2FC-472B-9429-6DF2D80E3DD5}" type="presOf" srcId="{CD2804E8-614E-4C95-B1ED-EC9BD21127FE}" destId="{D6774654-D9ED-4CDF-A228-CBDBD9D198B8}" srcOrd="0" destOrd="1" presId="urn:microsoft.com/office/officeart/2005/8/layout/hProcess6"/>
    <dgm:cxn modelId="{C94464DF-17D6-411F-85CC-89BD5B7D1AC2}" type="presOf" srcId="{F057B638-C780-4402-8847-81309A9AA0E3}" destId="{193DAB5B-ECDA-4F36-88BC-9DA3624C0E00}" srcOrd="0" destOrd="1" presId="urn:microsoft.com/office/officeart/2005/8/layout/hProcess6"/>
    <dgm:cxn modelId="{10885AE1-E76C-4FD5-8178-38B64F03BF02}" type="presOf" srcId="{8EEEB067-B25D-44CD-8305-3E5624581ABA}" destId="{BF1827DB-5A82-498C-BBB9-F3147E20D8AE}" srcOrd="0" destOrd="0" presId="urn:microsoft.com/office/officeart/2005/8/layout/hProcess6"/>
    <dgm:cxn modelId="{845EC7E1-8DD8-412B-A3E0-677DAC9A7C36}" type="presOf" srcId="{21A446B9-04A8-4738-BCFE-487D3055E834}" destId="{E5D29C3F-C6B3-4D5F-98C0-6A5761D690DD}" srcOrd="0" destOrd="0" presId="urn:microsoft.com/office/officeart/2005/8/layout/hProcess6"/>
    <dgm:cxn modelId="{A44899E2-5B10-4656-9EC5-175EFC1D38D2}" type="presOf" srcId="{B1D99E21-6815-42BD-8C25-FE76D8071C60}" destId="{01B4D4E4-457C-4F70-9374-F633F13DF910}" srcOrd="0" destOrd="1" presId="urn:microsoft.com/office/officeart/2005/8/layout/hProcess6"/>
    <dgm:cxn modelId="{7D1D14EB-06FB-4A5E-9EB6-95A885755A69}" type="presOf" srcId="{CD2804E8-614E-4C95-B1ED-EC9BD21127FE}" destId="{D45D90B7-85E7-4CDF-9A0A-25139BE3F708}" srcOrd="1" destOrd="1" presId="urn:microsoft.com/office/officeart/2005/8/layout/hProcess6"/>
    <dgm:cxn modelId="{94224CF8-4FC0-4F6A-8DC1-B69864EDD6BA}" srcId="{21A446B9-04A8-4738-BCFE-487D3055E834}" destId="{8EEEB067-B25D-44CD-8305-3E5624581ABA}" srcOrd="2" destOrd="0" parTransId="{5C517642-700E-4929-A862-2AD0BB0B259C}" sibTransId="{926C71B2-F4F9-44BB-B366-E3B9DE88E224}"/>
    <dgm:cxn modelId="{115F1669-7B42-4420-BD83-A1CBD56449EF}" type="presParOf" srcId="{E5D29C3F-C6B3-4D5F-98C0-6A5761D690DD}" destId="{A49851D8-D753-4045-9F07-98298F283372}" srcOrd="0" destOrd="0" presId="urn:microsoft.com/office/officeart/2005/8/layout/hProcess6"/>
    <dgm:cxn modelId="{A1D657AF-D71E-470C-AED0-BEE246C4CC9F}" type="presParOf" srcId="{A49851D8-D753-4045-9F07-98298F283372}" destId="{932AF7A5-E2CB-44E5-B963-2E0459E656A0}" srcOrd="0" destOrd="0" presId="urn:microsoft.com/office/officeart/2005/8/layout/hProcess6"/>
    <dgm:cxn modelId="{CB2923A8-B8E0-44D6-A78E-6AA4170B61A6}" type="presParOf" srcId="{A49851D8-D753-4045-9F07-98298F283372}" destId="{01B4D4E4-457C-4F70-9374-F633F13DF910}" srcOrd="1" destOrd="0" presId="urn:microsoft.com/office/officeart/2005/8/layout/hProcess6"/>
    <dgm:cxn modelId="{07CEFA0E-8216-4E16-9FD5-7292BF8DDCF0}" type="presParOf" srcId="{A49851D8-D753-4045-9F07-98298F283372}" destId="{AE80DFCB-2150-49EC-A3A8-33A6A93E8A5F}" srcOrd="2" destOrd="0" presId="urn:microsoft.com/office/officeart/2005/8/layout/hProcess6"/>
    <dgm:cxn modelId="{48452FD4-4766-4144-9111-99818B5D15D6}" type="presParOf" srcId="{A49851D8-D753-4045-9F07-98298F283372}" destId="{EDF71F26-82C1-491A-85C8-54376E3D40A3}" srcOrd="3" destOrd="0" presId="urn:microsoft.com/office/officeart/2005/8/layout/hProcess6"/>
    <dgm:cxn modelId="{9B552277-A5E1-4AB2-A13E-DCB0A5364741}" type="presParOf" srcId="{E5D29C3F-C6B3-4D5F-98C0-6A5761D690DD}" destId="{CBC55D3B-5A65-4463-83A7-79F664982837}" srcOrd="1" destOrd="0" presId="urn:microsoft.com/office/officeart/2005/8/layout/hProcess6"/>
    <dgm:cxn modelId="{963AED9D-3F5A-48F0-B15C-B2B32C968852}" type="presParOf" srcId="{E5D29C3F-C6B3-4D5F-98C0-6A5761D690DD}" destId="{1997B128-FDB3-4C35-8AD7-40D5B6C05513}" srcOrd="2" destOrd="0" presId="urn:microsoft.com/office/officeart/2005/8/layout/hProcess6"/>
    <dgm:cxn modelId="{F457F525-2E6B-4160-B89B-4F5FE95A4CD8}" type="presParOf" srcId="{1997B128-FDB3-4C35-8AD7-40D5B6C05513}" destId="{8E630E2A-8083-4087-8F88-DE7D86412220}" srcOrd="0" destOrd="0" presId="urn:microsoft.com/office/officeart/2005/8/layout/hProcess6"/>
    <dgm:cxn modelId="{6DB28597-FF5A-47E6-AFD9-83BC92CF935E}" type="presParOf" srcId="{1997B128-FDB3-4C35-8AD7-40D5B6C05513}" destId="{71B02053-42BC-42EA-BDF9-34B57643AA4E}" srcOrd="1" destOrd="0" presId="urn:microsoft.com/office/officeart/2005/8/layout/hProcess6"/>
    <dgm:cxn modelId="{B3160FE2-A605-4FA1-AB83-DC044ED4E74B}" type="presParOf" srcId="{1997B128-FDB3-4C35-8AD7-40D5B6C05513}" destId="{57104565-B1D3-4993-9A95-8836E4D1F686}" srcOrd="2" destOrd="0" presId="urn:microsoft.com/office/officeart/2005/8/layout/hProcess6"/>
    <dgm:cxn modelId="{F269EC92-2210-4F04-89C4-8BCDA2CA8398}" type="presParOf" srcId="{1997B128-FDB3-4C35-8AD7-40D5B6C05513}" destId="{09B82B12-6F45-48B7-B1CD-857AAB128000}" srcOrd="3" destOrd="0" presId="urn:microsoft.com/office/officeart/2005/8/layout/hProcess6"/>
    <dgm:cxn modelId="{DA5577AF-3D16-43E4-B4C3-DE6E17E82352}" type="presParOf" srcId="{E5D29C3F-C6B3-4D5F-98C0-6A5761D690DD}" destId="{EC420604-7B3F-445C-9563-F0CC7FA0BFF4}" srcOrd="3" destOrd="0" presId="urn:microsoft.com/office/officeart/2005/8/layout/hProcess6"/>
    <dgm:cxn modelId="{1168B54A-E724-4513-949D-13066DAE8ECC}" type="presParOf" srcId="{E5D29C3F-C6B3-4D5F-98C0-6A5761D690DD}" destId="{5112F716-6149-417D-A1A5-3A38002D22E5}" srcOrd="4" destOrd="0" presId="urn:microsoft.com/office/officeart/2005/8/layout/hProcess6"/>
    <dgm:cxn modelId="{5F591F1D-3F64-4DCF-AB5D-67BFE1D782EA}" type="presParOf" srcId="{5112F716-6149-417D-A1A5-3A38002D22E5}" destId="{83BCA803-AB52-48AB-AB00-73C300D7E581}" srcOrd="0" destOrd="0" presId="urn:microsoft.com/office/officeart/2005/8/layout/hProcess6"/>
    <dgm:cxn modelId="{8DA9B783-8B80-4EB9-BA1A-CFF8865AAAFC}" type="presParOf" srcId="{5112F716-6149-417D-A1A5-3A38002D22E5}" destId="{D6774654-D9ED-4CDF-A228-CBDBD9D198B8}" srcOrd="1" destOrd="0" presId="urn:microsoft.com/office/officeart/2005/8/layout/hProcess6"/>
    <dgm:cxn modelId="{C7F5FDA8-9E92-4822-A404-007CE2574C2F}" type="presParOf" srcId="{5112F716-6149-417D-A1A5-3A38002D22E5}" destId="{D45D90B7-85E7-4CDF-9A0A-25139BE3F708}" srcOrd="2" destOrd="0" presId="urn:microsoft.com/office/officeart/2005/8/layout/hProcess6"/>
    <dgm:cxn modelId="{028E5241-6D20-4261-8AA6-347531393294}" type="presParOf" srcId="{5112F716-6149-417D-A1A5-3A38002D22E5}" destId="{BF1827DB-5A82-498C-BBB9-F3147E20D8AE}" srcOrd="3" destOrd="0" presId="urn:microsoft.com/office/officeart/2005/8/layout/hProcess6"/>
    <dgm:cxn modelId="{502057A5-5690-4DB7-BECF-D6FDF4E78B11}" type="presParOf" srcId="{E5D29C3F-C6B3-4D5F-98C0-6A5761D690DD}" destId="{F651B83B-D8D7-4341-A4A0-37E81EAEB081}" srcOrd="5" destOrd="0" presId="urn:microsoft.com/office/officeart/2005/8/layout/hProcess6"/>
    <dgm:cxn modelId="{DCFF4304-3DA2-4F0B-8159-5FA1C12100B3}" type="presParOf" srcId="{E5D29C3F-C6B3-4D5F-98C0-6A5761D690DD}" destId="{A9C06F9F-2D46-4D2B-A312-5C916AD2BA19}" srcOrd="6" destOrd="0" presId="urn:microsoft.com/office/officeart/2005/8/layout/hProcess6"/>
    <dgm:cxn modelId="{F3344B90-3B6D-4451-B4D5-4DDA2A3950D4}" type="presParOf" srcId="{A9C06F9F-2D46-4D2B-A312-5C916AD2BA19}" destId="{B91B71A9-4D7F-489A-B507-AB55266F58B1}" srcOrd="0" destOrd="0" presId="urn:microsoft.com/office/officeart/2005/8/layout/hProcess6"/>
    <dgm:cxn modelId="{0A218EE7-46E2-4F2B-98C6-86DDBA38982A}" type="presParOf" srcId="{A9C06F9F-2D46-4D2B-A312-5C916AD2BA19}" destId="{193DAB5B-ECDA-4F36-88BC-9DA3624C0E00}" srcOrd="1" destOrd="0" presId="urn:microsoft.com/office/officeart/2005/8/layout/hProcess6"/>
    <dgm:cxn modelId="{2F80E89F-EF28-4AE6-8133-1C9E0802D72A}" type="presParOf" srcId="{A9C06F9F-2D46-4D2B-A312-5C916AD2BA19}" destId="{2CF24F53-C22A-4EE0-ABB3-8AF4DBF2E9C4}" srcOrd="2" destOrd="0" presId="urn:microsoft.com/office/officeart/2005/8/layout/hProcess6"/>
    <dgm:cxn modelId="{6331D515-F1F9-4936-B578-F5EF98D15EC5}" type="presParOf" srcId="{A9C06F9F-2D46-4D2B-A312-5C916AD2BA19}" destId="{767C2DEF-2DCD-4DCD-9630-11912C9E6F69}"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9CDD5-31D8-4A8F-812C-6C58ACBB23CB}">
      <dsp:nvSpPr>
        <dsp:cNvPr id="0" name=""/>
        <dsp:cNvSpPr/>
      </dsp:nvSpPr>
      <dsp:spPr>
        <a:xfrm>
          <a:off x="2493" y="166908"/>
          <a:ext cx="885326" cy="8853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n-GB" sz="800" kern="1200" dirty="0">
              <a:latin typeface="Arial"/>
            </a:rPr>
            <a:t>Data Mining</a:t>
          </a:r>
          <a:endParaRPr lang="en-GB" sz="800" kern="1200" dirty="0"/>
        </a:p>
      </dsp:txBody>
      <dsp:txXfrm>
        <a:off x="132146" y="296561"/>
        <a:ext cx="626020" cy="626020"/>
      </dsp:txXfrm>
    </dsp:sp>
    <dsp:sp modelId="{3BE30FAB-3F4F-4806-ADDD-DC0DE9993815}">
      <dsp:nvSpPr>
        <dsp:cNvPr id="0" name=""/>
        <dsp:cNvSpPr/>
      </dsp:nvSpPr>
      <dsp:spPr>
        <a:xfrm>
          <a:off x="188412" y="1124123"/>
          <a:ext cx="513489" cy="51348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256475" y="1320481"/>
        <a:ext cx="377363" cy="120773"/>
      </dsp:txXfrm>
    </dsp:sp>
    <dsp:sp modelId="{2A6341D7-A2A8-4975-9E71-69B4FE1BD855}">
      <dsp:nvSpPr>
        <dsp:cNvPr id="0" name=""/>
        <dsp:cNvSpPr/>
      </dsp:nvSpPr>
      <dsp:spPr>
        <a:xfrm>
          <a:off x="2493" y="1709501"/>
          <a:ext cx="885326" cy="8853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n-GB" sz="800" kern="1200" dirty="0">
              <a:latin typeface="Arial"/>
            </a:rPr>
            <a:t>Business process management</a:t>
          </a:r>
          <a:endParaRPr lang="en-GB" sz="800" kern="1200" dirty="0"/>
        </a:p>
      </dsp:txBody>
      <dsp:txXfrm>
        <a:off x="132146" y="1839154"/>
        <a:ext cx="626020" cy="626020"/>
      </dsp:txXfrm>
    </dsp:sp>
    <dsp:sp modelId="{280539D6-3C0E-4508-B98F-93EF1BCE395F}">
      <dsp:nvSpPr>
        <dsp:cNvPr id="0" name=""/>
        <dsp:cNvSpPr/>
      </dsp:nvSpPr>
      <dsp:spPr>
        <a:xfrm>
          <a:off x="1020619" y="1216197"/>
          <a:ext cx="281533" cy="3293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1020619" y="1282065"/>
        <a:ext cx="197073" cy="197605"/>
      </dsp:txXfrm>
    </dsp:sp>
    <dsp:sp modelId="{35488092-D2D5-41BB-A188-815D92E4F603}">
      <dsp:nvSpPr>
        <dsp:cNvPr id="0" name=""/>
        <dsp:cNvSpPr/>
      </dsp:nvSpPr>
      <dsp:spPr>
        <a:xfrm>
          <a:off x="1419016" y="495541"/>
          <a:ext cx="1770652" cy="1770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GB" sz="2500" kern="1200" dirty="0">
              <a:latin typeface="Arial"/>
            </a:rPr>
            <a:t>Process Mining</a:t>
          </a:r>
          <a:endParaRPr lang="en-GB" sz="2500" kern="1200" dirty="0"/>
        </a:p>
      </dsp:txBody>
      <dsp:txXfrm>
        <a:off x="1678322" y="754847"/>
        <a:ext cx="1252040" cy="1252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590CA-C1FE-4E0D-A0BD-259DBA4160ED}">
      <dsp:nvSpPr>
        <dsp:cNvPr id="0" name=""/>
        <dsp:cNvSpPr/>
      </dsp:nvSpPr>
      <dsp:spPr>
        <a:xfrm>
          <a:off x="7095" y="1177126"/>
          <a:ext cx="2120760" cy="12724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GB" sz="2400" kern="1200" dirty="0">
              <a:latin typeface="Arial"/>
            </a:rPr>
            <a:t>Performance Analysis</a:t>
          </a:r>
          <a:endParaRPr lang="en-GB" sz="2400" kern="1200" dirty="0"/>
        </a:p>
      </dsp:txBody>
      <dsp:txXfrm>
        <a:off x="44364" y="1214395"/>
        <a:ext cx="2046222" cy="1197918"/>
      </dsp:txXfrm>
    </dsp:sp>
    <dsp:sp modelId="{90672D49-BA5D-4A08-AD84-0C2916CE43FD}">
      <dsp:nvSpPr>
        <dsp:cNvPr id="0" name=""/>
        <dsp:cNvSpPr/>
      </dsp:nvSpPr>
      <dsp:spPr>
        <a:xfrm>
          <a:off x="2339931" y="1550380"/>
          <a:ext cx="449601" cy="525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339931" y="1655570"/>
        <a:ext cx="314721" cy="315568"/>
      </dsp:txXfrm>
    </dsp:sp>
    <dsp:sp modelId="{F3D177C9-290B-4D17-841F-822A8F62BEF5}">
      <dsp:nvSpPr>
        <dsp:cNvPr id="0" name=""/>
        <dsp:cNvSpPr/>
      </dsp:nvSpPr>
      <dsp:spPr>
        <a:xfrm>
          <a:off x="2976159" y="1177126"/>
          <a:ext cx="2120760" cy="12724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GB" sz="2400" kern="1200" dirty="0">
              <a:latin typeface="Arial"/>
            </a:rPr>
            <a:t>Visualization and Reporting</a:t>
          </a:r>
          <a:endParaRPr lang="en-GB" sz="2400" kern="1200" dirty="0"/>
        </a:p>
      </dsp:txBody>
      <dsp:txXfrm>
        <a:off x="3013428" y="1214395"/>
        <a:ext cx="2046222" cy="1197918"/>
      </dsp:txXfrm>
    </dsp:sp>
    <dsp:sp modelId="{C0DC287C-1374-4122-B992-720FDE7B66A9}">
      <dsp:nvSpPr>
        <dsp:cNvPr id="0" name=""/>
        <dsp:cNvSpPr/>
      </dsp:nvSpPr>
      <dsp:spPr>
        <a:xfrm>
          <a:off x="5308996" y="1550380"/>
          <a:ext cx="449601" cy="525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5308996" y="1655570"/>
        <a:ext cx="314721" cy="315568"/>
      </dsp:txXfrm>
    </dsp:sp>
    <dsp:sp modelId="{FBDCAF9F-3533-4504-9189-37EC6FE67DD1}">
      <dsp:nvSpPr>
        <dsp:cNvPr id="0" name=""/>
        <dsp:cNvSpPr/>
      </dsp:nvSpPr>
      <dsp:spPr>
        <a:xfrm>
          <a:off x="5945224" y="1177126"/>
          <a:ext cx="2120760" cy="12724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GB" sz="2400" kern="1200" dirty="0">
              <a:latin typeface="Arial"/>
            </a:rPr>
            <a:t>Process Mining and Supply Chain</a:t>
          </a:r>
          <a:endParaRPr lang="en-GB" sz="2400" kern="1200" dirty="0"/>
        </a:p>
      </dsp:txBody>
      <dsp:txXfrm>
        <a:off x="5982493" y="1214395"/>
        <a:ext cx="2046222" cy="1197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A2995-1455-4823-BFB3-AC69FF3AE994}">
      <dsp:nvSpPr>
        <dsp:cNvPr id="0" name=""/>
        <dsp:cNvSpPr/>
      </dsp:nvSpPr>
      <dsp:spPr>
        <a:xfrm>
          <a:off x="3019" y="900811"/>
          <a:ext cx="3029868" cy="30298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6744" tIns="27940" rIns="166744" bIns="27940" numCol="1" spcCol="1270" anchor="ctr" anchorCtr="0">
          <a:noAutofit/>
        </a:bodyPr>
        <a:lstStyle/>
        <a:p>
          <a:pPr marL="0" lvl="0" indent="0" algn="ctr" defTabSz="977900" rtl="0">
            <a:lnSpc>
              <a:spcPct val="90000"/>
            </a:lnSpc>
            <a:spcBef>
              <a:spcPct val="0"/>
            </a:spcBef>
            <a:spcAft>
              <a:spcPct val="35000"/>
            </a:spcAft>
            <a:buNone/>
          </a:pPr>
          <a:r>
            <a:rPr lang="en-GB" sz="2200" kern="1200" dirty="0">
              <a:latin typeface="Arial"/>
            </a:rPr>
            <a:t>Process Mining</a:t>
          </a:r>
          <a:endParaRPr lang="en-GB" sz="2200" kern="1200" dirty="0"/>
        </a:p>
      </dsp:txBody>
      <dsp:txXfrm>
        <a:off x="446733" y="1344525"/>
        <a:ext cx="2142440" cy="2142440"/>
      </dsp:txXfrm>
    </dsp:sp>
    <dsp:sp modelId="{D01FD403-ECDE-4131-9C15-471730F84137}">
      <dsp:nvSpPr>
        <dsp:cNvPr id="0" name=""/>
        <dsp:cNvSpPr/>
      </dsp:nvSpPr>
      <dsp:spPr>
        <a:xfrm>
          <a:off x="2426914" y="900811"/>
          <a:ext cx="3029868" cy="30298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6744" tIns="27940" rIns="166744" bIns="27940" numCol="1" spcCol="1270" anchor="ctr" anchorCtr="0">
          <a:noAutofit/>
        </a:bodyPr>
        <a:lstStyle/>
        <a:p>
          <a:pPr marL="0" lvl="0" indent="0" algn="ctr" defTabSz="977900" rtl="0">
            <a:lnSpc>
              <a:spcPct val="90000"/>
            </a:lnSpc>
            <a:spcBef>
              <a:spcPct val="0"/>
            </a:spcBef>
            <a:spcAft>
              <a:spcPct val="35000"/>
            </a:spcAft>
            <a:buNone/>
          </a:pPr>
          <a:r>
            <a:rPr lang="en-GB" sz="2200" kern="1200" dirty="0" err="1">
              <a:latin typeface="Arial"/>
            </a:rPr>
            <a:t>Celonis</a:t>
          </a:r>
          <a:r>
            <a:rPr lang="en-GB" sz="2200" kern="1200" dirty="0">
              <a:latin typeface="Arial"/>
            </a:rPr>
            <a:t> Process Mining Fundamentals</a:t>
          </a:r>
          <a:endParaRPr lang="en-GB" sz="2200" kern="1200" dirty="0"/>
        </a:p>
      </dsp:txBody>
      <dsp:txXfrm>
        <a:off x="2870628" y="1344525"/>
        <a:ext cx="2142440" cy="2142440"/>
      </dsp:txXfrm>
    </dsp:sp>
    <dsp:sp modelId="{E4E74692-DF89-44A8-A529-92A49FF6D1D5}">
      <dsp:nvSpPr>
        <dsp:cNvPr id="0" name=""/>
        <dsp:cNvSpPr/>
      </dsp:nvSpPr>
      <dsp:spPr>
        <a:xfrm>
          <a:off x="4850809" y="900811"/>
          <a:ext cx="3029868" cy="30298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6744" tIns="27940" rIns="166744" bIns="27940" numCol="1" spcCol="1270" anchor="ctr" anchorCtr="0">
          <a:noAutofit/>
        </a:bodyPr>
        <a:lstStyle/>
        <a:p>
          <a:pPr marL="0" lvl="0" indent="0" algn="ctr" defTabSz="977900" rtl="0">
            <a:lnSpc>
              <a:spcPct val="90000"/>
            </a:lnSpc>
            <a:spcBef>
              <a:spcPct val="0"/>
            </a:spcBef>
            <a:spcAft>
              <a:spcPct val="35000"/>
            </a:spcAft>
            <a:buNone/>
          </a:pPr>
          <a:r>
            <a:rPr lang="en-GB" sz="2200" kern="1200" dirty="0">
              <a:latin typeface="Arial"/>
            </a:rPr>
            <a:t>Technical Rising Star</a:t>
          </a:r>
          <a:endParaRPr lang="en-GB" sz="2200" kern="1200" dirty="0"/>
        </a:p>
      </dsp:txBody>
      <dsp:txXfrm>
        <a:off x="5294523" y="1344525"/>
        <a:ext cx="2142440" cy="2142440"/>
      </dsp:txXfrm>
    </dsp:sp>
    <dsp:sp modelId="{198A7FBD-92A0-4FD9-8451-BD37BF186840}">
      <dsp:nvSpPr>
        <dsp:cNvPr id="0" name=""/>
        <dsp:cNvSpPr/>
      </dsp:nvSpPr>
      <dsp:spPr>
        <a:xfrm>
          <a:off x="7274704" y="900811"/>
          <a:ext cx="3029868" cy="302986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6744" tIns="27940" rIns="166744" bIns="2794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Arial"/>
            </a:rPr>
            <a:t>EMS</a:t>
          </a:r>
          <a:endParaRPr lang="en-GB" sz="2200" kern="1200" dirty="0"/>
        </a:p>
      </dsp:txBody>
      <dsp:txXfrm>
        <a:off x="7718418" y="1344525"/>
        <a:ext cx="2142440" cy="21424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4D4E4-457C-4F70-9374-F633F13DF910}">
      <dsp:nvSpPr>
        <dsp:cNvPr id="0" name=""/>
        <dsp:cNvSpPr/>
      </dsp:nvSpPr>
      <dsp:spPr>
        <a:xfrm>
          <a:off x="522451" y="1182253"/>
          <a:ext cx="2068304" cy="1807958"/>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dirty="0">
              <a:latin typeface="Times New Roman"/>
              <a:cs typeface="Times New Roman"/>
            </a:rPr>
            <a:t>Data Modelling</a:t>
          </a:r>
          <a:r>
            <a:rPr lang="en-GB" sz="1100" kern="1200" dirty="0">
              <a:latin typeface="Arial"/>
            </a:rPr>
            <a:t> </a:t>
          </a:r>
          <a:endParaRPr lang="en-GB" sz="1100" kern="1200" dirty="0"/>
        </a:p>
        <a:p>
          <a:pPr marL="57150" lvl="1" indent="-57150" algn="l" defTabSz="488950" rtl="0">
            <a:lnSpc>
              <a:spcPct val="90000"/>
            </a:lnSpc>
            <a:spcBef>
              <a:spcPct val="0"/>
            </a:spcBef>
            <a:spcAft>
              <a:spcPct val="15000"/>
            </a:spcAft>
            <a:buChar char="•"/>
          </a:pPr>
          <a:r>
            <a:rPr lang="en-GB" sz="1100" kern="1200" dirty="0">
              <a:latin typeface="Arial"/>
            </a:rPr>
            <a:t>Identifying what data is extracted from event logos.</a:t>
          </a:r>
          <a:endParaRPr lang="en-GB" sz="1100" kern="1200" dirty="0"/>
        </a:p>
      </dsp:txBody>
      <dsp:txXfrm>
        <a:off x="1039527" y="1453447"/>
        <a:ext cx="1008298" cy="1265570"/>
      </dsp:txXfrm>
    </dsp:sp>
    <dsp:sp modelId="{EDF71F26-82C1-491A-85C8-54376E3D40A3}">
      <dsp:nvSpPr>
        <dsp:cNvPr id="0" name=""/>
        <dsp:cNvSpPr/>
      </dsp:nvSpPr>
      <dsp:spPr>
        <a:xfrm>
          <a:off x="5375" y="1569156"/>
          <a:ext cx="1034152" cy="10341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GB" sz="2100" kern="1200" dirty="0">
              <a:latin typeface="Arial"/>
            </a:rPr>
            <a:t>STEP 1</a:t>
          </a:r>
          <a:endParaRPr lang="en-GB" sz="2100" kern="1200" dirty="0"/>
        </a:p>
      </dsp:txBody>
      <dsp:txXfrm>
        <a:off x="156823" y="1720604"/>
        <a:ext cx="731256" cy="731256"/>
      </dsp:txXfrm>
    </dsp:sp>
    <dsp:sp modelId="{71B02053-42BC-42EA-BDF9-34B57643AA4E}">
      <dsp:nvSpPr>
        <dsp:cNvPr id="0" name=""/>
        <dsp:cNvSpPr/>
      </dsp:nvSpPr>
      <dsp:spPr>
        <a:xfrm>
          <a:off x="3237101" y="1182253"/>
          <a:ext cx="2068304" cy="1807958"/>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dirty="0">
              <a:latin typeface="Arial"/>
            </a:rPr>
            <a:t>Data Extraction</a:t>
          </a:r>
          <a:endParaRPr lang="en-GB" sz="1100" b="1" kern="1200" dirty="0"/>
        </a:p>
        <a:p>
          <a:pPr marL="57150" lvl="1" indent="-57150" algn="l" defTabSz="488950" rtl="0">
            <a:lnSpc>
              <a:spcPct val="90000"/>
            </a:lnSpc>
            <a:spcBef>
              <a:spcPct val="0"/>
            </a:spcBef>
            <a:spcAft>
              <a:spcPct val="15000"/>
            </a:spcAft>
            <a:buChar char="•"/>
          </a:pPr>
          <a:r>
            <a:rPr lang="en-GB" sz="1100" kern="1200" dirty="0">
              <a:latin typeface="Arial"/>
            </a:rPr>
            <a:t>Collection and storage of event log data from different sources</a:t>
          </a:r>
          <a:endParaRPr lang="en-GB" sz="1100" kern="1200" dirty="0"/>
        </a:p>
      </dsp:txBody>
      <dsp:txXfrm>
        <a:off x="3754177" y="1453447"/>
        <a:ext cx="1008298" cy="1265570"/>
      </dsp:txXfrm>
    </dsp:sp>
    <dsp:sp modelId="{09B82B12-6F45-48B7-B1CD-857AAB128000}">
      <dsp:nvSpPr>
        <dsp:cNvPr id="0" name=""/>
        <dsp:cNvSpPr/>
      </dsp:nvSpPr>
      <dsp:spPr>
        <a:xfrm>
          <a:off x="2720024" y="1569156"/>
          <a:ext cx="1034152" cy="10341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GB" sz="2100" kern="1200" dirty="0">
              <a:latin typeface="Arial"/>
            </a:rPr>
            <a:t>STEP 2</a:t>
          </a:r>
          <a:endParaRPr lang="en-GB" sz="2100" kern="1200" dirty="0"/>
        </a:p>
      </dsp:txBody>
      <dsp:txXfrm>
        <a:off x="2871472" y="1720604"/>
        <a:ext cx="731256" cy="731256"/>
      </dsp:txXfrm>
    </dsp:sp>
    <dsp:sp modelId="{D6774654-D9ED-4CDF-A228-CBDBD9D198B8}">
      <dsp:nvSpPr>
        <dsp:cNvPr id="0" name=""/>
        <dsp:cNvSpPr/>
      </dsp:nvSpPr>
      <dsp:spPr>
        <a:xfrm>
          <a:off x="5951750" y="1182253"/>
          <a:ext cx="2068304" cy="1807958"/>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dirty="0">
              <a:latin typeface="Arial"/>
            </a:rPr>
            <a:t>Visualization </a:t>
          </a:r>
          <a:endParaRPr lang="en-GB" sz="1100" b="1" kern="1200" dirty="0"/>
        </a:p>
        <a:p>
          <a:pPr marL="57150" lvl="1" indent="-57150" algn="l" defTabSz="488950" rtl="0">
            <a:lnSpc>
              <a:spcPct val="90000"/>
            </a:lnSpc>
            <a:spcBef>
              <a:spcPct val="0"/>
            </a:spcBef>
            <a:spcAft>
              <a:spcPct val="15000"/>
            </a:spcAft>
            <a:buChar char="•"/>
          </a:pPr>
          <a:r>
            <a:rPr lang="en-GB" sz="1100" kern="1200" dirty="0">
              <a:latin typeface="Arial"/>
            </a:rPr>
            <a:t>Application of data visualizations to process data</a:t>
          </a:r>
        </a:p>
      </dsp:txBody>
      <dsp:txXfrm>
        <a:off x="6468826" y="1453447"/>
        <a:ext cx="1008298" cy="1265570"/>
      </dsp:txXfrm>
    </dsp:sp>
    <dsp:sp modelId="{BF1827DB-5A82-498C-BBB9-F3147E20D8AE}">
      <dsp:nvSpPr>
        <dsp:cNvPr id="0" name=""/>
        <dsp:cNvSpPr/>
      </dsp:nvSpPr>
      <dsp:spPr>
        <a:xfrm>
          <a:off x="5434674" y="1569156"/>
          <a:ext cx="1034152" cy="10341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GB" sz="2100" kern="1200" dirty="0">
              <a:latin typeface="Arial"/>
            </a:rPr>
            <a:t>STEP 3</a:t>
          </a:r>
          <a:endParaRPr lang="en-GB" sz="2100" kern="1200" dirty="0"/>
        </a:p>
      </dsp:txBody>
      <dsp:txXfrm>
        <a:off x="5586122" y="1720604"/>
        <a:ext cx="731256" cy="731256"/>
      </dsp:txXfrm>
    </dsp:sp>
    <dsp:sp modelId="{193DAB5B-ECDA-4F36-88BC-9DA3624C0E00}">
      <dsp:nvSpPr>
        <dsp:cNvPr id="0" name=""/>
        <dsp:cNvSpPr/>
      </dsp:nvSpPr>
      <dsp:spPr>
        <a:xfrm>
          <a:off x="8666400" y="1182253"/>
          <a:ext cx="2068304" cy="1807958"/>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dirty="0">
              <a:solidFill>
                <a:srgbClr val="444444"/>
              </a:solidFill>
              <a:latin typeface="Calibri"/>
              <a:ea typeface="Calibri"/>
              <a:cs typeface="Calibri"/>
            </a:rPr>
            <a:t>Analysis</a:t>
          </a:r>
        </a:p>
        <a:p>
          <a:pPr marL="57150" lvl="1" indent="-57150" algn="l" defTabSz="488950" rtl="0">
            <a:lnSpc>
              <a:spcPct val="90000"/>
            </a:lnSpc>
            <a:spcBef>
              <a:spcPct val="0"/>
            </a:spcBef>
            <a:spcAft>
              <a:spcPct val="15000"/>
            </a:spcAft>
            <a:buChar char="•"/>
          </a:pPr>
          <a:r>
            <a:rPr lang="en-GB" sz="1100" kern="1200" dirty="0">
              <a:latin typeface="Calibri"/>
              <a:ea typeface="Calibri"/>
              <a:cs typeface="Calibri"/>
            </a:rPr>
            <a:t>Identification of process improvement opportunities</a:t>
          </a:r>
        </a:p>
      </dsp:txBody>
      <dsp:txXfrm>
        <a:off x="9183476" y="1453447"/>
        <a:ext cx="1008298" cy="1265570"/>
      </dsp:txXfrm>
    </dsp:sp>
    <dsp:sp modelId="{767C2DEF-2DCD-4DCD-9630-11912C9E6F69}">
      <dsp:nvSpPr>
        <dsp:cNvPr id="0" name=""/>
        <dsp:cNvSpPr/>
      </dsp:nvSpPr>
      <dsp:spPr>
        <a:xfrm>
          <a:off x="8149324" y="1569156"/>
          <a:ext cx="1034152" cy="10341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GB" sz="2100" kern="1200" dirty="0">
              <a:latin typeface="Arial"/>
            </a:rPr>
            <a:t>STEP 4</a:t>
          </a:r>
        </a:p>
      </dsp:txBody>
      <dsp:txXfrm>
        <a:off x="8300772" y="1720604"/>
        <a:ext cx="731256" cy="73125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 name="Google Shape;29;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Process Mining Virtual Internship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92836a128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92836a128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2792836a128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92836a128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92836a128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2792836a128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92836a128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92836a128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2792836a128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92836a128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92836a128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792836a128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92836a128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792836a128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2792836a128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92836a128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92836a128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792836a128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92836a128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92836a128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792836a128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92836a128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92836a128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2792836a128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7f3276da8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7f3276da8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77f3276da8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792836a128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792836a128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792836a128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77f3276c2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77f3276c28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9" name="Google Shape;39;g277f3276c28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92836a128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92836a128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792836a128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92836a128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92836a128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792836a128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503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77f3276da8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77f3276da8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277f3276da8_1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77f3276da8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77f3276da8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g277f3276da8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92836a128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92836a128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792836a128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2836a12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2836a128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792836a128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92836a12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92836a12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792836a128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92836a12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792836a12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g2792836a128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9"/>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19"/>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19"/>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19"/>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u="none" strike="noStrike" cap="none">
                <a:solidFill>
                  <a:schemeClr val="lt1"/>
                </a:solidFill>
                <a:latin typeface="Times New Roman"/>
                <a:ea typeface="Times New Roman"/>
                <a:cs typeface="Times New Roman"/>
                <a:sym typeface="Times New Roman"/>
              </a:rPr>
              <a:t>Process Mining Virtual Internship</a:t>
            </a:r>
            <a:endParaRPr/>
          </a:p>
        </p:txBody>
      </p:sp>
      <p:sp>
        <p:nvSpPr>
          <p:cNvPr id="16" name="Google Shape;16;p19"/>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9.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p:nvPr/>
        </p:nvSpPr>
        <p:spPr>
          <a:xfrm>
            <a:off x="1514475" y="5162533"/>
            <a:ext cx="9163049" cy="1427181"/>
          </a:xfrm>
          <a:prstGeom prst="rect">
            <a:avLst/>
          </a:prstGeom>
          <a:noFill/>
          <a:ln>
            <a:noFill/>
          </a:ln>
        </p:spPr>
        <p:txBody>
          <a:bodyPr spcFirstLastPara="1" wrap="square" lIns="91425" tIns="45700" rIns="91425" bIns="45700" anchor="t" anchorCtr="0">
            <a:normAutofit fontScale="52499"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dirty="0">
                <a:solidFill>
                  <a:schemeClr val="dk1"/>
                </a:solidFill>
                <a:latin typeface="Times New Roman"/>
                <a:ea typeface="Times New Roman"/>
                <a:cs typeface="Times New Roman"/>
                <a:sym typeface="Times New Roman"/>
              </a:rPr>
              <a:t>Department of Computer Science and Engineering</a:t>
            </a:r>
            <a:r>
              <a:rPr lang="en-US" sz="3400" i="0" u="none" strike="noStrike" cap="none" dirty="0">
                <a:solidFill>
                  <a:schemeClr val="dk1"/>
                </a:solidFill>
                <a:latin typeface="Times New Roman"/>
                <a:ea typeface="Times New Roman"/>
                <a:cs typeface="Times New Roman"/>
                <a:sym typeface="Times New Roman"/>
              </a:rPr>
              <a:t>(AI &amp; ML)    </a:t>
            </a:r>
            <a:endParaRPr sz="3400" dirty="0"/>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dirty="0">
                <a:solidFill>
                  <a:srgbClr val="FF0000"/>
                </a:solidFill>
                <a:latin typeface="Times New Roman"/>
                <a:ea typeface="Times New Roman"/>
                <a:cs typeface="Times New Roman"/>
                <a:sym typeface="Times New Roman"/>
              </a:rPr>
              <a:t>Srinivasa Ramanujan Institute of Technology</a:t>
            </a:r>
            <a:endParaRPr dirty="0"/>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dirty="0">
                <a:solidFill>
                  <a:schemeClr val="dk1"/>
                </a:solidFill>
                <a:latin typeface="Times New Roman"/>
                <a:ea typeface="Times New Roman"/>
                <a:cs typeface="Times New Roman"/>
                <a:sym typeface="Times New Roman"/>
              </a:rPr>
              <a:t>Autonomous</a:t>
            </a:r>
            <a:endParaRPr sz="21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dirty="0" err="1">
                <a:solidFill>
                  <a:schemeClr val="dk1"/>
                </a:solidFill>
                <a:latin typeface="Times New Roman"/>
                <a:ea typeface="Times New Roman"/>
                <a:cs typeface="Times New Roman"/>
                <a:sym typeface="Times New Roman"/>
              </a:rPr>
              <a:t>Rotarypuram</a:t>
            </a:r>
            <a:r>
              <a:rPr lang="en-US" sz="2300" b="1" i="0" u="none" strike="noStrike" cap="none" dirty="0">
                <a:solidFill>
                  <a:schemeClr val="dk1"/>
                </a:solidFill>
                <a:latin typeface="Times New Roman"/>
                <a:ea typeface="Times New Roman"/>
                <a:cs typeface="Times New Roman"/>
                <a:sym typeface="Times New Roman"/>
              </a:rPr>
              <a:t> Village, BKS Mandal, </a:t>
            </a:r>
            <a:r>
              <a:rPr lang="en-US" sz="2300" b="1" i="0" u="none" strike="noStrike" cap="none" dirty="0" err="1">
                <a:solidFill>
                  <a:schemeClr val="dk1"/>
                </a:solidFill>
                <a:latin typeface="Times New Roman"/>
                <a:ea typeface="Times New Roman"/>
                <a:cs typeface="Times New Roman"/>
                <a:sym typeface="Times New Roman"/>
              </a:rPr>
              <a:t>Ananthapuram</a:t>
            </a:r>
            <a:r>
              <a:rPr lang="en-US" sz="2300" b="1" i="0" u="none" strike="noStrike" cap="none" dirty="0">
                <a:solidFill>
                  <a:schemeClr val="dk1"/>
                </a:solidFill>
                <a:latin typeface="Times New Roman"/>
                <a:ea typeface="Times New Roman"/>
                <a:cs typeface="Times New Roman"/>
                <a:sym typeface="Times New Roman"/>
              </a:rPr>
              <a:t> – 515701.</a:t>
            </a:r>
            <a:endParaRPr dirty="0"/>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dirty="0">
                <a:solidFill>
                  <a:srgbClr val="1E4E79"/>
                </a:solidFill>
                <a:latin typeface="Times New Roman"/>
                <a:ea typeface="Times New Roman"/>
                <a:cs typeface="Times New Roman"/>
                <a:sym typeface="Times New Roman"/>
              </a:rPr>
              <a:t>2023-2024</a:t>
            </a:r>
            <a:endParaRPr sz="25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32" name="Google Shape;32;p1"/>
          <p:cNvSpPr txBox="1"/>
          <p:nvPr/>
        </p:nvSpPr>
        <p:spPr>
          <a:xfrm>
            <a:off x="4515985" y="2377677"/>
            <a:ext cx="3160008" cy="776722"/>
          </a:xfrm>
          <a:prstGeom prst="rect">
            <a:avLst/>
          </a:prstGeom>
          <a:noFill/>
          <a:ln>
            <a:noFill/>
          </a:ln>
        </p:spPr>
        <p:txBody>
          <a:bodyPr spcFirstLastPara="1" wrap="square" lIns="91425" tIns="45700" rIns="91425" bIns="45700" anchor="t" anchorCtr="0">
            <a:normAutofit/>
          </a:bodyPr>
          <a:lstStyle/>
          <a:p>
            <a:pPr algn="ctr">
              <a:lnSpc>
                <a:spcPct val="90000"/>
              </a:lnSpc>
              <a:spcBef>
                <a:spcPts val="300"/>
              </a:spcBef>
              <a:buClr>
                <a:schemeClr val="dk1"/>
              </a:buClr>
              <a:buSzPct val="100000"/>
            </a:pPr>
            <a:r>
              <a:rPr lang="en-US" sz="2400" b="1" dirty="0">
                <a:solidFill>
                  <a:schemeClr val="dk1"/>
                </a:solidFill>
                <a:latin typeface="Times New Roman"/>
                <a:ea typeface="Times New Roman"/>
                <a:cs typeface="Times New Roman"/>
              </a:rPr>
              <a:t>K L Teja Sree</a:t>
            </a:r>
            <a:endParaRPr lang="en-US" sz="2400" b="1" i="0" u="none" strike="noStrike" cap="none" dirty="0">
              <a:solidFill>
                <a:schemeClr val="dk1"/>
              </a:solidFill>
              <a:latin typeface="Times New Roman"/>
              <a:ea typeface="Times New Roman"/>
              <a:cs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1700" b="0" i="0" u="none" strike="noStrike" cap="none" dirty="0">
                <a:solidFill>
                  <a:schemeClr val="dk1"/>
                </a:solidFill>
                <a:latin typeface="Times New Roman"/>
                <a:ea typeface="Times New Roman"/>
                <a:cs typeface="Times New Roman"/>
                <a:sym typeface="Times New Roman"/>
              </a:rPr>
              <a:t>Roll No. </a:t>
            </a:r>
            <a:r>
              <a:rPr lang="en-US" sz="1700" dirty="0">
                <a:solidFill>
                  <a:schemeClr val="dk1"/>
                </a:solidFill>
                <a:latin typeface="Times New Roman"/>
                <a:ea typeface="Times New Roman"/>
                <a:cs typeface="Times New Roman"/>
                <a:sym typeface="Times New Roman"/>
              </a:rPr>
              <a:t>224G1A33B8</a:t>
            </a:r>
            <a:endParaRPr dirty="0">
              <a:solidFill>
                <a:schemeClr val="dk1"/>
              </a:solidFill>
            </a:endParaRPr>
          </a:p>
        </p:txBody>
      </p:sp>
      <p:sp>
        <p:nvSpPr>
          <p:cNvPr id="33" name="Google Shape;33;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Process Mining Virtual Internship</a:t>
            </a:r>
            <a:endParaRPr/>
          </a:p>
        </p:txBody>
      </p:sp>
      <p:sp>
        <p:nvSpPr>
          <p:cNvPr id="34" name="Google Shape;34;p1"/>
          <p:cNvSpPr/>
          <p:nvPr/>
        </p:nvSpPr>
        <p:spPr>
          <a:xfrm>
            <a:off x="2714838" y="158494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5" name="Google Shape;35;p1"/>
          <p:cNvPicPr preferRelativeResize="0"/>
          <p:nvPr/>
        </p:nvPicPr>
        <p:blipFill rotWithShape="1">
          <a:blip r:embed="rId3">
            <a:alphaModFix/>
          </a:blip>
          <a:srcRect/>
          <a:stretch/>
        </p:blipFill>
        <p:spPr>
          <a:xfrm>
            <a:off x="5174163" y="3477046"/>
            <a:ext cx="1843673" cy="1685487"/>
          </a:xfrm>
          <a:prstGeom prst="rect">
            <a:avLst/>
          </a:prstGeom>
          <a:noFill/>
          <a:ln>
            <a:noFill/>
          </a:ln>
        </p:spPr>
      </p:pic>
      <p:sp>
        <p:nvSpPr>
          <p:cNvPr id="3" name="TextBox 2">
            <a:extLst>
              <a:ext uri="{FF2B5EF4-FFF2-40B4-BE49-F238E27FC236}">
                <a16:creationId xmlns:a16="http://schemas.microsoft.com/office/drawing/2014/main" id="{06DBCA7B-9A31-4C60-8BAA-918BF6DB5E88}"/>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a:solidFill>
                  <a:schemeClr val="bg1"/>
                </a:solidFill>
                <a:latin typeface="Times New Roman"/>
                <a:cs typeface="Times New Roman"/>
              </a:rPr>
              <a:t>224G1A33B8</a:t>
            </a:r>
            <a:r>
              <a:rPr lang="en-GB" sz="1100">
                <a:solidFill>
                  <a:schemeClr val="bg1"/>
                </a:solidFill>
                <a:latin typeface="Times New Roman"/>
                <a:cs typeface="Times New Roman"/>
              </a:rPr>
              <a:t> </a:t>
            </a:r>
            <a:r>
              <a:rPr lang="en-GB" sz="1200">
                <a:solidFill>
                  <a:schemeClr val="bg1"/>
                </a:solidFill>
                <a:latin typeface="Times New Roman"/>
                <a:cs typeface="Times New Roman"/>
              </a:rPr>
              <a:t>    DEPT.OF COMPUTER SCIENCE   AND  ENGINEERING(AL &amp; ML)                                SRINIVASA RAMANUJAN INSTITUTE OF TECHNOLOGY                                    </a:t>
            </a:r>
            <a:r>
              <a:rPr lang="en-GB">
                <a:solidFill>
                  <a:schemeClr val="tx1"/>
                </a:solidFill>
                <a:latin typeface="Times New Roman"/>
                <a:cs typeface="Times New Roman"/>
              </a:rPr>
              <a:t>1</a:t>
            </a:r>
            <a:endParaRPr lang="en-IN">
              <a:solidFill>
                <a:schemeClr val="tx1"/>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2792836a128_0_18"/>
          <p:cNvSpPr txBox="1"/>
          <p:nvPr/>
        </p:nvSpPr>
        <p:spPr>
          <a:xfrm>
            <a:off x="285750" y="365125"/>
            <a:ext cx="91440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dirty="0">
                <a:solidFill>
                  <a:srgbClr val="FF6600"/>
                </a:solidFill>
                <a:latin typeface="Times New Roman"/>
                <a:ea typeface="Times New Roman"/>
                <a:cs typeface="Times New Roman"/>
                <a:sym typeface="Times New Roman"/>
              </a:rPr>
              <a:t>Modules:</a:t>
            </a:r>
            <a:endParaRPr sz="3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sz="3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sz="3400" dirty="0">
              <a:solidFill>
                <a:srgbClr val="FF6600"/>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1E1E1269-4FF4-4F84-B4B2-E47F1AE37347}"/>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10</a:t>
            </a:r>
            <a:endParaRPr lang="en-IN" dirty="0">
              <a:solidFill>
                <a:schemeClr val="tx1"/>
              </a:solidFill>
              <a:latin typeface="Times New Roman"/>
              <a:cs typeface="Times New Roman"/>
            </a:endParaRPr>
          </a:p>
        </p:txBody>
      </p:sp>
      <p:graphicFrame>
        <p:nvGraphicFramePr>
          <p:cNvPr id="2" name="Diagram 1">
            <a:extLst>
              <a:ext uri="{FF2B5EF4-FFF2-40B4-BE49-F238E27FC236}">
                <a16:creationId xmlns:a16="http://schemas.microsoft.com/office/drawing/2014/main" id="{80A65ACA-C6CA-4A43-9800-4A989E9A1534}"/>
              </a:ext>
            </a:extLst>
          </p:cNvPr>
          <p:cNvGraphicFramePr/>
          <p:nvPr>
            <p:extLst>
              <p:ext uri="{D42A27DB-BD31-4B8C-83A1-F6EECF244321}">
                <p14:modId xmlns:p14="http://schemas.microsoft.com/office/powerpoint/2010/main" val="2126931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EC69DD9-D5D6-448D-910A-17A4750D82FE}"/>
              </a:ext>
            </a:extLst>
          </p:cNvPr>
          <p:cNvGraphicFramePr/>
          <p:nvPr>
            <p:extLst>
              <p:ext uri="{D42A27DB-BD31-4B8C-83A1-F6EECF244321}">
                <p14:modId xmlns:p14="http://schemas.microsoft.com/office/powerpoint/2010/main" val="38178899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8A727C0E-1A81-4D65-9CC3-316A168F1357}"/>
              </a:ext>
            </a:extLst>
          </p:cNvPr>
          <p:cNvGraphicFramePr/>
          <p:nvPr>
            <p:extLst>
              <p:ext uri="{D42A27DB-BD31-4B8C-83A1-F6EECF244321}">
                <p14:modId xmlns:p14="http://schemas.microsoft.com/office/powerpoint/2010/main" val="428427582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a:extLst>
              <a:ext uri="{FF2B5EF4-FFF2-40B4-BE49-F238E27FC236}">
                <a16:creationId xmlns:a16="http://schemas.microsoft.com/office/drawing/2014/main" id="{EA093BD8-32B0-1EE1-5C69-CDE42BF6A77B}"/>
              </a:ext>
            </a:extLst>
          </p:cNvPr>
          <p:cNvGraphicFramePr/>
          <p:nvPr>
            <p:extLst>
              <p:ext uri="{D42A27DB-BD31-4B8C-83A1-F6EECF244321}">
                <p14:modId xmlns:p14="http://schemas.microsoft.com/office/powerpoint/2010/main" val="2297530756"/>
              </p:ext>
            </p:extLst>
          </p:nvPr>
        </p:nvGraphicFramePr>
        <p:xfrm>
          <a:off x="535460" y="1002958"/>
          <a:ext cx="10307593" cy="483149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792836a128_0_52"/>
          <p:cNvSpPr txBox="1"/>
          <p:nvPr/>
        </p:nvSpPr>
        <p:spPr>
          <a:xfrm>
            <a:off x="0" y="285750"/>
            <a:ext cx="12192000" cy="6460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lt1"/>
              </a:buClr>
              <a:buSzPts val="4400"/>
              <a:buFont typeface="Times New Roman"/>
              <a:buNone/>
            </a:pPr>
            <a:r>
              <a:rPr lang="en-US" sz="4400" dirty="0" err="1">
                <a:solidFill>
                  <a:srgbClr val="FF6600"/>
                </a:solidFill>
                <a:latin typeface="Times New Roman"/>
                <a:ea typeface="Times New Roman"/>
                <a:cs typeface="Times New Roman"/>
                <a:sym typeface="Times New Roman"/>
              </a:rPr>
              <a:t>Celonis</a:t>
            </a:r>
            <a:r>
              <a:rPr lang="en-US" sz="4400" dirty="0">
                <a:solidFill>
                  <a:srgbClr val="FF6600"/>
                </a:solidFill>
                <a:latin typeface="Times New Roman"/>
                <a:ea typeface="Times New Roman"/>
                <a:cs typeface="Times New Roman"/>
                <a:sym typeface="Times New Roman"/>
              </a:rPr>
              <a:t> Process Mining Fundamentals</a:t>
            </a:r>
            <a:br>
              <a:rPr lang="en-US" sz="4400" dirty="0">
                <a:solidFill>
                  <a:srgbClr val="FF6600"/>
                </a:solidFill>
                <a:latin typeface="Times New Roman"/>
                <a:ea typeface="Times New Roman"/>
                <a:cs typeface="Times New Roman"/>
                <a:sym typeface="Times New Roman"/>
              </a:rPr>
            </a:br>
            <a:endParaRPr sz="2400" dirty="0">
              <a:solidFill>
                <a:srgbClr val="FF6600"/>
              </a:solidFill>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Process mining is a set of techniques used for obtaining knowledge and extracting insights from processes by the means of analyzing the event data, generated during the execution of the process.</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This training track provides both the theoretical and applied foundations around Process Mining.</a:t>
            </a:r>
            <a:r>
              <a:rPr lang="en-US" sz="2400" dirty="0">
                <a:solidFill>
                  <a:schemeClr val="dk1"/>
                </a:solidFill>
              </a:rPr>
              <a:t> </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Process mining reads this data, converts it into an event log, and then creates visualizations of the end-to-end process, along with insightful analytics. </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An event log contains each step performed during the process (the activity), the time at which the event occurred (the timestamp), and for which instance of the process (the case ID).</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Using this event log, algorithms generate a process model that shows the process as it really is - including the timing of each step and all variations</a:t>
            </a:r>
            <a:endParaRPr sz="3200" dirty="0">
              <a:solidFill>
                <a:schemeClr val="dk1"/>
              </a:solidFill>
              <a:latin typeface="Times New Roman"/>
              <a:ea typeface="Times New Roman"/>
              <a:cs typeface="Times New Roman"/>
              <a:sym typeface="Times New Roman"/>
            </a:endParaRPr>
          </a:p>
          <a:p>
            <a:pPr marL="1371600" lvl="3" indent="0" algn="just" rtl="0">
              <a:lnSpc>
                <a:spcPct val="90000"/>
              </a:lnSpc>
              <a:spcBef>
                <a:spcPts val="500"/>
              </a:spcBef>
              <a:spcAft>
                <a:spcPts val="0"/>
              </a:spcAft>
              <a:buClr>
                <a:schemeClr val="dk1"/>
              </a:buClr>
              <a:buSzPts val="3200"/>
              <a:buFont typeface="Noto Sans Symbols"/>
              <a:buNone/>
            </a:pPr>
            <a:r>
              <a:rPr lang="en-US" sz="3200" dirty="0">
                <a:solidFill>
                  <a:schemeClr val="dk1"/>
                </a:solidFill>
                <a:latin typeface="Times New Roman"/>
                <a:ea typeface="Times New Roman"/>
                <a:cs typeface="Times New Roman"/>
                <a:sym typeface="Times New Roman"/>
              </a:rPr>
              <a:t> </a:t>
            </a: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1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2BDEB276-871C-445D-AAEF-741CF63DA3E0}"/>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11</a:t>
            </a:r>
            <a:endParaRPr lang="en-IN" dirty="0">
              <a:solidFill>
                <a:schemeClr val="tx1"/>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792836a128_0_56"/>
          <p:cNvSpPr txBox="1"/>
          <p:nvPr/>
        </p:nvSpPr>
        <p:spPr>
          <a:xfrm>
            <a:off x="0" y="428625"/>
            <a:ext cx="12192000" cy="3572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err="1">
                <a:solidFill>
                  <a:srgbClr val="FF6600"/>
                </a:solidFill>
                <a:latin typeface="Times New Roman"/>
                <a:ea typeface="Times New Roman"/>
                <a:cs typeface="Times New Roman"/>
                <a:sym typeface="Times New Roman"/>
              </a:rPr>
              <a:t>Celonis</a:t>
            </a:r>
            <a:r>
              <a:rPr lang="en-US" sz="4400" dirty="0">
                <a:solidFill>
                  <a:srgbClr val="FF6600"/>
                </a:solidFill>
                <a:latin typeface="Times New Roman"/>
                <a:ea typeface="Times New Roman"/>
                <a:cs typeface="Times New Roman"/>
                <a:sym typeface="Times New Roman"/>
              </a:rPr>
              <a:t> Process Mining Fundamentals</a:t>
            </a:r>
            <a:endParaRPr sz="4400" dirty="0">
              <a:solidFill>
                <a:srgbClr val="FF6600"/>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Main Stages in Process Mining:</a:t>
            </a:r>
            <a:endParaRPr sz="2800" dirty="0">
              <a:solidFill>
                <a:schemeClr val="dk1"/>
              </a:solidFill>
              <a:latin typeface="Times New Roman"/>
              <a:ea typeface="Times New Roman"/>
              <a:cs typeface="Times New Roman"/>
              <a:sym typeface="Times New Roman"/>
            </a:endParaRPr>
          </a:p>
          <a:p>
            <a:pPr marL="800100" lvl="1" indent="-342900" algn="just" rtl="0">
              <a:lnSpc>
                <a:spcPct val="90000"/>
              </a:lnSpc>
              <a:spcBef>
                <a:spcPts val="500"/>
              </a:spcBef>
              <a:spcAft>
                <a:spcPts val="0"/>
              </a:spcAft>
              <a:buClr>
                <a:schemeClr val="dk1"/>
              </a:buClr>
              <a:buSzPts val="2400"/>
              <a:buFont typeface="Wingdings"/>
              <a:buChar char="v"/>
            </a:pPr>
            <a:r>
              <a:rPr lang="en-US" sz="2400" dirty="0">
                <a:solidFill>
                  <a:schemeClr val="dk1"/>
                </a:solidFill>
                <a:latin typeface="Times New Roman"/>
                <a:ea typeface="Times New Roman"/>
                <a:cs typeface="Times New Roman"/>
                <a:sym typeface="Times New Roman"/>
              </a:rPr>
              <a:t>Data Modeling.</a:t>
            </a:r>
            <a:endParaRPr sz="2400">
              <a:solidFill>
                <a:schemeClr val="dk1"/>
              </a:solidFill>
              <a:latin typeface="Times New Roman"/>
              <a:ea typeface="Times New Roman"/>
              <a:cs typeface="Times New Roman"/>
            </a:endParaRPr>
          </a:p>
          <a:p>
            <a:pPr marL="685800" lvl="1" indent="-228600" algn="just" rtl="0">
              <a:lnSpc>
                <a:spcPct val="90000"/>
              </a:lnSpc>
              <a:spcBef>
                <a:spcPts val="500"/>
              </a:spcBef>
              <a:spcAft>
                <a:spcPts val="0"/>
              </a:spcAft>
              <a:buClr>
                <a:schemeClr val="dk1"/>
              </a:buClr>
              <a:buSzPts val="2400"/>
              <a:buFont typeface="Wingdings"/>
              <a:buChar char="v"/>
            </a:pPr>
            <a:r>
              <a:rPr lang="en-US" sz="2400" dirty="0">
                <a:solidFill>
                  <a:schemeClr val="dk1"/>
                </a:solidFill>
                <a:latin typeface="Times New Roman"/>
                <a:ea typeface="Times New Roman"/>
                <a:cs typeface="Times New Roman"/>
                <a:sym typeface="Times New Roman"/>
              </a:rPr>
              <a:t>Data Extraction.</a:t>
            </a:r>
            <a:endParaRPr sz="2400" dirty="0">
              <a:solidFill>
                <a:schemeClr val="dk1"/>
              </a:solidFill>
              <a:latin typeface="Times New Roman"/>
              <a:ea typeface="Times New Roman"/>
              <a:cs typeface="Times New Roman"/>
            </a:endParaRPr>
          </a:p>
          <a:p>
            <a:pPr marL="685800" lvl="1" indent="-228600" algn="just" rtl="0">
              <a:lnSpc>
                <a:spcPct val="90000"/>
              </a:lnSpc>
              <a:spcBef>
                <a:spcPts val="500"/>
              </a:spcBef>
              <a:spcAft>
                <a:spcPts val="0"/>
              </a:spcAft>
              <a:buClr>
                <a:schemeClr val="dk1"/>
              </a:buClr>
              <a:buSzPts val="2400"/>
              <a:buFont typeface="Wingdings"/>
              <a:buChar char="v"/>
            </a:pPr>
            <a:r>
              <a:rPr lang="en-US" sz="2400" dirty="0">
                <a:solidFill>
                  <a:schemeClr val="dk1"/>
                </a:solidFill>
                <a:latin typeface="Times New Roman"/>
                <a:ea typeface="Times New Roman"/>
                <a:cs typeface="Times New Roman"/>
                <a:sym typeface="Times New Roman"/>
              </a:rPr>
              <a:t>Data Visualization.                    </a:t>
            </a:r>
            <a:endParaRPr sz="2400" dirty="0">
              <a:solidFill>
                <a:schemeClr val="dk1"/>
              </a:solidFill>
              <a:latin typeface="Times New Roman"/>
              <a:ea typeface="Times New Roman"/>
              <a:cs typeface="Times New Roman"/>
            </a:endParaRPr>
          </a:p>
          <a:p>
            <a:pPr marL="685800" lvl="1" indent="-228600" algn="just" rtl="0">
              <a:lnSpc>
                <a:spcPct val="90000"/>
              </a:lnSpc>
              <a:spcBef>
                <a:spcPts val="500"/>
              </a:spcBef>
              <a:spcAft>
                <a:spcPts val="0"/>
              </a:spcAft>
              <a:buClr>
                <a:schemeClr val="dk1"/>
              </a:buClr>
              <a:buSzPts val="2400"/>
              <a:buFont typeface="Wingdings"/>
              <a:buChar char="v"/>
            </a:pPr>
            <a:r>
              <a:rPr lang="en-US" sz="2400" dirty="0">
                <a:solidFill>
                  <a:schemeClr val="dk1"/>
                </a:solidFill>
                <a:latin typeface="Times New Roman"/>
                <a:ea typeface="Times New Roman"/>
                <a:cs typeface="Times New Roman"/>
                <a:sym typeface="Times New Roman"/>
              </a:rPr>
              <a:t>Data Analysis.</a:t>
            </a:r>
            <a:endParaRPr sz="4400" dirty="0">
              <a:solidFill>
                <a:srgbClr val="FF6600"/>
              </a:solidFill>
              <a:latin typeface="Times New Roman"/>
              <a:ea typeface="Times New Roman"/>
              <a:cs typeface="Times New Roman"/>
            </a:endParaRPr>
          </a:p>
          <a:p>
            <a:pPr marL="0" lvl="0" indent="0" algn="ctr" rtl="0">
              <a:lnSpc>
                <a:spcPct val="90000"/>
              </a:lnSpc>
              <a:spcBef>
                <a:spcPts val="0"/>
              </a:spcBef>
              <a:spcAft>
                <a:spcPts val="0"/>
              </a:spcAft>
              <a:buClr>
                <a:schemeClr val="lt1"/>
              </a:buClr>
              <a:buSzPts val="4400"/>
              <a:buFont typeface="Times New Roman"/>
              <a:buNone/>
            </a:pPr>
            <a:br>
              <a:rPr lang="en-US" sz="4400" dirty="0">
                <a:latin typeface="Times New Roman"/>
                <a:ea typeface="Times New Roman"/>
                <a:cs typeface="Times New Roman"/>
              </a:rPr>
            </a:br>
            <a:endParaRPr>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3012EB71-806C-4BC0-9687-B99D774C1F3D}"/>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12</a:t>
            </a:r>
            <a:endParaRPr lang="en-IN" dirty="0">
              <a:solidFill>
                <a:schemeClr val="tx1"/>
              </a:solidFill>
              <a:latin typeface="Times New Roman"/>
              <a:cs typeface="Times New Roman"/>
            </a:endParaRPr>
          </a:p>
        </p:txBody>
      </p:sp>
      <p:graphicFrame>
        <p:nvGraphicFramePr>
          <p:cNvPr id="2" name="Diagram 1">
            <a:extLst>
              <a:ext uri="{FF2B5EF4-FFF2-40B4-BE49-F238E27FC236}">
                <a16:creationId xmlns:a16="http://schemas.microsoft.com/office/drawing/2014/main" id="{32F472E9-DF87-44EF-635D-471F6F3E2597}"/>
              </a:ext>
            </a:extLst>
          </p:cNvPr>
          <p:cNvGraphicFramePr/>
          <p:nvPr>
            <p:extLst>
              <p:ext uri="{D42A27DB-BD31-4B8C-83A1-F6EECF244321}">
                <p14:modId xmlns:p14="http://schemas.microsoft.com/office/powerpoint/2010/main" val="1569009700"/>
              </p:ext>
            </p:extLst>
          </p:nvPr>
        </p:nvGraphicFramePr>
        <p:xfrm>
          <a:off x="689919" y="2413686"/>
          <a:ext cx="10740080" cy="4172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792836a128_0_61"/>
          <p:cNvSpPr txBox="1"/>
          <p:nvPr/>
        </p:nvSpPr>
        <p:spPr>
          <a:xfrm>
            <a:off x="0" y="254000"/>
            <a:ext cx="9144000" cy="9058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US" sz="4400" dirty="0" err="1">
                <a:solidFill>
                  <a:srgbClr val="FF6600"/>
                </a:solidFill>
                <a:latin typeface="Times New Roman"/>
                <a:ea typeface="Times New Roman"/>
                <a:cs typeface="Times New Roman"/>
                <a:sym typeface="Times New Roman"/>
              </a:rPr>
              <a:t>Celonis</a:t>
            </a:r>
            <a:r>
              <a:rPr lang="en-US" sz="4400" dirty="0">
                <a:solidFill>
                  <a:srgbClr val="FF6600"/>
                </a:solidFill>
                <a:latin typeface="Times New Roman"/>
                <a:ea typeface="Times New Roman"/>
                <a:cs typeface="Times New Roman"/>
                <a:sym typeface="Times New Roman"/>
              </a:rPr>
              <a:t> Process Mining Fundamentals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There are a number of ways Process Mining can be applied: </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 Automated business process discovery/mapping – tracking event logs to identify the activities performed by employees, and defining a process around these activities </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Performance analysis/process optimization – an enterprise can boost performance by analyzing information from the event log to determine opportunities and adapt or improve process models according to the data of the real process</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Operational support – directly influencing and improving the process not by changing the model but by providing data-driven support in the form of warnings, predictions, or recommendations.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98" name="Google Shape;98;g2792836a128_0_61"/>
          <p:cNvPicPr preferRelativeResize="0"/>
          <p:nvPr/>
        </p:nvPicPr>
        <p:blipFill rotWithShape="1">
          <a:blip r:embed="rId3">
            <a:alphaModFix/>
          </a:blip>
          <a:srcRect/>
          <a:stretch/>
        </p:blipFill>
        <p:spPr>
          <a:xfrm>
            <a:off x="2022550" y="796821"/>
            <a:ext cx="7198350" cy="1585025"/>
          </a:xfrm>
          <a:prstGeom prst="rect">
            <a:avLst/>
          </a:prstGeom>
          <a:noFill/>
          <a:ln>
            <a:noFill/>
          </a:ln>
        </p:spPr>
      </p:pic>
      <p:sp>
        <p:nvSpPr>
          <p:cNvPr id="4" name="TextBox 3">
            <a:extLst>
              <a:ext uri="{FF2B5EF4-FFF2-40B4-BE49-F238E27FC236}">
                <a16:creationId xmlns:a16="http://schemas.microsoft.com/office/drawing/2014/main" id="{FD1229B9-52A5-4F56-A8AA-6F2BB953632B}"/>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13</a:t>
            </a:r>
            <a:endParaRPr lang="en-IN" dirty="0">
              <a:solidFill>
                <a:schemeClr val="tx1"/>
              </a:solidFill>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792836a128_0_69"/>
          <p:cNvSpPr txBox="1"/>
          <p:nvPr/>
        </p:nvSpPr>
        <p:spPr>
          <a:xfrm>
            <a:off x="0" y="206375"/>
            <a:ext cx="12192000" cy="5393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Execution Management Consulting For Students</a:t>
            </a:r>
            <a:endParaRPr sz="4400" dirty="0">
              <a:solidFill>
                <a:srgbClr val="FF6600"/>
              </a:solidFill>
              <a:latin typeface="Times New Roman"/>
              <a:ea typeface="Times New Roman"/>
              <a:cs typeface="Times New Roman"/>
              <a:sym typeface="Times New Roman"/>
            </a:endParaRPr>
          </a:p>
          <a:p>
            <a:pPr marL="90487" lvl="0" indent="-1524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The Execution Management Consulting program for students is a certification program provided by the </a:t>
            </a:r>
            <a:r>
              <a:rPr lang="en-US" sz="2400" dirty="0" err="1">
                <a:solidFill>
                  <a:schemeClr val="dk1"/>
                </a:solidFill>
                <a:latin typeface="Times New Roman"/>
                <a:ea typeface="Times New Roman"/>
                <a:cs typeface="Times New Roman"/>
                <a:sym typeface="Times New Roman"/>
              </a:rPr>
              <a:t>Celonis</a:t>
            </a:r>
            <a:r>
              <a:rPr lang="en-US" sz="2400" dirty="0">
                <a:solidFill>
                  <a:schemeClr val="dk1"/>
                </a:solidFill>
                <a:latin typeface="Times New Roman"/>
                <a:ea typeface="Times New Roman"/>
                <a:cs typeface="Times New Roman"/>
                <a:sym typeface="Times New Roman"/>
              </a:rPr>
              <a:t> Academic Alliance. : </a:t>
            </a:r>
            <a:endParaRPr sz="2800" dirty="0">
              <a:solidFill>
                <a:schemeClr val="dk1"/>
              </a:solidFill>
              <a:latin typeface="Times New Roman"/>
              <a:ea typeface="Times New Roman"/>
              <a:cs typeface="Times New Roman"/>
              <a:sym typeface="Times New Roman"/>
            </a:endParaRPr>
          </a:p>
          <a:p>
            <a:pPr marL="90487" lvl="0" indent="-152400" algn="just" rtl="0">
              <a:lnSpc>
                <a:spcPct val="90000"/>
              </a:lnSpc>
              <a:spcBef>
                <a:spcPts val="1000"/>
              </a:spcBef>
              <a:spcAft>
                <a:spcPts val="0"/>
              </a:spcAft>
              <a:buClr>
                <a:schemeClr val="dk1"/>
              </a:buClr>
              <a:buSzPts val="2400"/>
              <a:buFont typeface="Noto Sans Symbols"/>
              <a:buChar char="⮚"/>
            </a:pPr>
            <a:r>
              <a:rPr lang="en-US" sz="2400" b="1" dirty="0" err="1">
                <a:solidFill>
                  <a:schemeClr val="dk1"/>
                </a:solidFill>
                <a:latin typeface="Times New Roman"/>
                <a:ea typeface="Times New Roman"/>
                <a:cs typeface="Times New Roman"/>
                <a:sym typeface="Times New Roman"/>
              </a:rPr>
              <a:t>Celonis</a:t>
            </a:r>
            <a:r>
              <a:rPr lang="en-US" sz="2400" b="1" dirty="0">
                <a:solidFill>
                  <a:schemeClr val="dk1"/>
                </a:solidFill>
                <a:latin typeface="Times New Roman"/>
                <a:ea typeface="Times New Roman"/>
                <a:cs typeface="Times New Roman"/>
                <a:sym typeface="Times New Roman"/>
              </a:rPr>
              <a:t> has 5 different categories of   components</a:t>
            </a:r>
            <a:r>
              <a:rPr lang="en-US" sz="24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Process Components</a:t>
            </a:r>
            <a:r>
              <a:rPr lang="en-US" sz="2400" dirty="0">
                <a:solidFill>
                  <a:schemeClr val="dk1"/>
                </a:solidFill>
                <a:latin typeface="Times New Roman"/>
                <a:ea typeface="Times New Roman"/>
                <a:cs typeface="Times New Roman"/>
                <a:sym typeface="Times New Roman"/>
              </a:rPr>
              <a:t>: Visualize your activities and the way processes flow through them (Process Explorer and Variant Explorer).</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Charts and Tables</a:t>
            </a:r>
            <a:r>
              <a:rPr lang="en-US" sz="2400" dirty="0">
                <a:solidFill>
                  <a:schemeClr val="dk1"/>
                </a:solidFill>
                <a:latin typeface="Times New Roman"/>
                <a:ea typeface="Times New Roman"/>
                <a:cs typeface="Times New Roman"/>
                <a:sym typeface="Times New Roman"/>
              </a:rPr>
              <a:t>: Plot you data or group, segment and arrange them in tables (OLAP Table, Pivot Table, World map)</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Single KPI Components</a:t>
            </a:r>
            <a:r>
              <a:rPr lang="en-US" sz="2400" dirty="0">
                <a:solidFill>
                  <a:schemeClr val="dk1"/>
                </a:solidFill>
                <a:latin typeface="Times New Roman"/>
                <a:ea typeface="Times New Roman"/>
                <a:cs typeface="Times New Roman"/>
                <a:sym typeface="Times New Roman"/>
              </a:rPr>
              <a:t>: Track your data according to a single KPI.(</a:t>
            </a:r>
            <a:r>
              <a:rPr lang="en-US" sz="1800" dirty="0">
                <a:solidFill>
                  <a:schemeClr val="dk1"/>
                </a:solidFill>
                <a:latin typeface="Calibri"/>
                <a:ea typeface="Calibri"/>
                <a:cs typeface="Calibri"/>
                <a:sym typeface="Calibri"/>
              </a:rPr>
              <a:t> Key Performance Indicator )</a:t>
            </a:r>
            <a:endParaRPr sz="24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Selection Components</a:t>
            </a:r>
            <a:r>
              <a:rPr lang="en-US" sz="2400" dirty="0">
                <a:solidFill>
                  <a:schemeClr val="dk1"/>
                </a:solidFill>
                <a:latin typeface="Times New Roman"/>
                <a:ea typeface="Times New Roman"/>
                <a:cs typeface="Times New Roman"/>
                <a:sym typeface="Times New Roman"/>
              </a:rPr>
              <a:t>: Helps the user create selections. </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Design Components</a:t>
            </a:r>
            <a:r>
              <a:rPr lang="en-US" sz="2400" dirty="0">
                <a:solidFill>
                  <a:schemeClr val="dk1"/>
                </a:solidFill>
                <a:latin typeface="Times New Roman"/>
                <a:ea typeface="Times New Roman"/>
                <a:cs typeface="Times New Roman"/>
                <a:sym typeface="Times New Roman"/>
              </a:rPr>
              <a:t>: Create design elements for your analysis.</a:t>
            </a:r>
            <a:endParaRPr sz="24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lt1"/>
              </a:buClr>
              <a:buSzPts val="4400"/>
              <a:buFont typeface="Times New Roman"/>
              <a:buNone/>
            </a:pPr>
            <a:endParaRPr sz="4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54635584-AA3B-44A1-A2DE-F3EED61244E1}"/>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14</a:t>
            </a:r>
            <a:endParaRPr lang="en-IN" dirty="0">
              <a:solidFill>
                <a:schemeClr val="tx1"/>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792836a128_0_74"/>
          <p:cNvSpPr txBox="1"/>
          <p:nvPr/>
        </p:nvSpPr>
        <p:spPr>
          <a:xfrm>
            <a:off x="142875" y="317500"/>
            <a:ext cx="12049200" cy="6046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Execution Management Consulting For Students</a:t>
            </a:r>
            <a:endParaRPr sz="4400" dirty="0">
              <a:solidFill>
                <a:srgbClr val="FF6600"/>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Introduction to EMS platform service : An Execution management system is an application utilized by traders designed to display market data and provide seamless and fast access to trading destinations for the purpose of transacting orders.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This application contains broker provided and independent algorithms such as TWAP and VWAP, global market data and technology that is able to help predict certain market conditions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One of the important features of EMS is the capacity to manage orders across multiple trading destinations such as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1.Stock exchanges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2.Stock brokerage firms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3.Crossing networks and electronic communication networks</a:t>
            </a:r>
            <a:r>
              <a:rPr lang="en-US" sz="20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EMS helps businesses maximize execution capacity across the enterprise.</a:t>
            </a:r>
            <a:endParaRPr sz="28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100"/>
              <a:buFont typeface="Arial"/>
              <a:buNone/>
            </a:pPr>
            <a:endParaRPr sz="4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93325E72-D157-4310-83BE-97CC3D4A1DE8}"/>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15</a:t>
            </a:r>
            <a:endParaRPr lang="en-IN" dirty="0">
              <a:solidFill>
                <a:schemeClr val="tx1"/>
              </a:solidFill>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792836a128_0_79"/>
          <p:cNvSpPr txBox="1"/>
          <p:nvPr/>
        </p:nvSpPr>
        <p:spPr>
          <a:xfrm>
            <a:off x="0" y="206375"/>
            <a:ext cx="12192000" cy="7822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PQL</a:t>
            </a:r>
            <a:endParaRPr sz="4400" dirty="0">
              <a:solidFill>
                <a:srgbClr val="FF6600"/>
              </a:solidFill>
              <a:latin typeface="Times New Roman"/>
              <a:ea typeface="Times New Roman"/>
              <a:cs typeface="Times New Roman"/>
              <a:sym typeface="Times New Roman"/>
            </a:endParaRPr>
          </a:p>
          <a:p>
            <a:pPr marL="228600" lvl="0" indent="-241934" algn="just" rtl="0">
              <a:lnSpc>
                <a:spcPct val="90000"/>
              </a:lnSpc>
              <a:spcBef>
                <a:spcPts val="0"/>
              </a:spcBef>
              <a:spcAft>
                <a:spcPts val="0"/>
              </a:spcAft>
              <a:buClr>
                <a:schemeClr val="dk1"/>
              </a:buClr>
              <a:buSzPts val="2800"/>
              <a:buFont typeface="Noto Sans Symbols"/>
              <a:buChar char="⮚"/>
            </a:pPr>
            <a:r>
              <a:rPr lang="en-US" sz="2800" b="1" dirty="0">
                <a:solidFill>
                  <a:schemeClr val="dk1"/>
                </a:solidFill>
                <a:latin typeface="Times New Roman"/>
                <a:ea typeface="Times New Roman"/>
                <a:cs typeface="Times New Roman"/>
                <a:sym typeface="Times New Roman"/>
              </a:rPr>
              <a:t>Process Query Language.</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PQL is the important component in process mining. </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It is different from the SQL. It is designed based on requirements .If we give a question to it, it processes the data and gives the meaningful answer.</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Design goals and the history of the PQL:</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1.</a:t>
            </a:r>
            <a:r>
              <a:rPr lang="en-US" sz="2800" b="1" dirty="0">
                <a:solidFill>
                  <a:schemeClr val="dk1"/>
                </a:solidFill>
                <a:latin typeface="Times New Roman"/>
                <a:ea typeface="Times New Roman"/>
                <a:cs typeface="Times New Roman"/>
                <a:sym typeface="Times New Roman"/>
              </a:rPr>
              <a:t>Simplicity</a:t>
            </a:r>
            <a:r>
              <a:rPr lang="en-US" sz="2800" dirty="0">
                <a:solidFill>
                  <a:schemeClr val="dk1"/>
                </a:solidFill>
                <a:latin typeface="Times New Roman"/>
                <a:ea typeface="Times New Roman"/>
                <a:cs typeface="Times New Roman"/>
                <a:sym typeface="Times New Roman"/>
              </a:rPr>
              <a:t>:Easy to use and translates the complete process questions into data queries.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2.</a:t>
            </a:r>
            <a:r>
              <a:rPr lang="en-US" sz="2800" b="1" dirty="0">
                <a:solidFill>
                  <a:schemeClr val="dk1"/>
                </a:solidFill>
                <a:latin typeface="Times New Roman"/>
                <a:ea typeface="Times New Roman"/>
                <a:cs typeface="Times New Roman"/>
                <a:sym typeface="Times New Roman"/>
              </a:rPr>
              <a:t>Flexibility</a:t>
            </a:r>
            <a:r>
              <a:rPr lang="en-US" sz="2800" dirty="0">
                <a:solidFill>
                  <a:schemeClr val="dk1"/>
                </a:solidFill>
                <a:latin typeface="Times New Roman"/>
                <a:ea typeface="Times New Roman"/>
                <a:cs typeface="Times New Roman"/>
                <a:sym typeface="Times New Roman"/>
              </a:rPr>
              <a:t>:Formulates any question, regardless of the process.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3.</a:t>
            </a:r>
            <a:r>
              <a:rPr lang="en-US" sz="2800" b="1" dirty="0">
                <a:solidFill>
                  <a:schemeClr val="dk1"/>
                </a:solidFill>
                <a:latin typeface="Times New Roman"/>
                <a:ea typeface="Times New Roman"/>
                <a:cs typeface="Times New Roman"/>
                <a:sym typeface="Times New Roman"/>
              </a:rPr>
              <a:t>Event log centered</a:t>
            </a:r>
            <a:r>
              <a:rPr lang="en-US" sz="2800" dirty="0">
                <a:solidFill>
                  <a:schemeClr val="dk1"/>
                </a:solidFill>
                <a:latin typeface="Times New Roman"/>
                <a:ea typeface="Times New Roman"/>
                <a:cs typeface="Times New Roman"/>
                <a:sym typeface="Times New Roman"/>
              </a:rPr>
              <a:t>: supports process mining functionalities.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4.</a:t>
            </a:r>
            <a:r>
              <a:rPr lang="en-US" sz="2800" b="1" dirty="0">
                <a:solidFill>
                  <a:schemeClr val="dk1"/>
                </a:solidFill>
                <a:latin typeface="Times New Roman"/>
                <a:ea typeface="Times New Roman"/>
                <a:cs typeface="Times New Roman"/>
                <a:sym typeface="Times New Roman"/>
              </a:rPr>
              <a:t>Business Focus</a:t>
            </a:r>
            <a:r>
              <a:rPr lang="en-US" sz="2800" dirty="0">
                <a:solidFill>
                  <a:schemeClr val="dk1"/>
                </a:solidFill>
                <a:latin typeface="Times New Roman"/>
                <a:ea typeface="Times New Roman"/>
                <a:cs typeface="Times New Roman"/>
                <a:sym typeface="Times New Roman"/>
              </a:rPr>
              <a:t> : Combine process Mining and business intelligence capabilities.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5.</a:t>
            </a:r>
            <a:r>
              <a:rPr lang="en-US" sz="2800" b="1" dirty="0">
                <a:solidFill>
                  <a:schemeClr val="dk1"/>
                </a:solidFill>
                <a:latin typeface="Times New Roman"/>
                <a:ea typeface="Times New Roman"/>
                <a:cs typeface="Times New Roman"/>
                <a:sym typeface="Times New Roman"/>
              </a:rPr>
              <a:t>Frontend interaction</a:t>
            </a:r>
            <a:r>
              <a:rPr lang="en-US" sz="2800" dirty="0">
                <a:solidFill>
                  <a:schemeClr val="dk1"/>
                </a:solidFill>
                <a:latin typeface="Times New Roman"/>
                <a:ea typeface="Times New Roman"/>
                <a:cs typeface="Times New Roman"/>
                <a:sym typeface="Times New Roman"/>
              </a:rPr>
              <a:t>: Support of a graphical user interface(GUI).</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 PQL are executed in </a:t>
            </a:r>
            <a:r>
              <a:rPr lang="en-US" sz="2800" b="1" dirty="0">
                <a:solidFill>
                  <a:schemeClr val="dk1"/>
                </a:solidFill>
                <a:latin typeface="Times New Roman"/>
                <a:ea typeface="Times New Roman"/>
                <a:cs typeface="Times New Roman"/>
                <a:sym typeface="Times New Roman"/>
              </a:rPr>
              <a:t>visual and code editors</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4400" dirty="0">
              <a:solidFill>
                <a:srgbClr val="FF66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4400" dirty="0">
              <a:solidFill>
                <a:schemeClr val="l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AFC16B2-A2FB-417F-85F7-4862295EAD55}"/>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16</a:t>
            </a:r>
            <a:endParaRPr lang="en-IN" sz="1200" dirty="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792836a128_0_84"/>
          <p:cNvSpPr txBox="1"/>
          <p:nvPr/>
        </p:nvSpPr>
        <p:spPr>
          <a:xfrm>
            <a:off x="0" y="206375"/>
            <a:ext cx="12192000" cy="1403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400">
                <a:solidFill>
                  <a:srgbClr val="FF6600"/>
                </a:solidFill>
                <a:latin typeface="Times New Roman"/>
                <a:ea typeface="Times New Roman"/>
                <a:cs typeface="Times New Roman"/>
                <a:sym typeface="Times New Roman"/>
              </a:rPr>
              <a:t>Architecture of software PQL Engine</a:t>
            </a:r>
            <a:endParaRPr sz="4400">
              <a:solidFill>
                <a:srgbClr val="FF66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lt1"/>
              </a:buClr>
              <a:buSzPts val="4400"/>
              <a:buFont typeface="Times New Roman"/>
              <a:buNone/>
            </a:pPr>
            <a:endParaRPr sz="4400">
              <a:solidFill>
                <a:srgbClr val="FF6600"/>
              </a:solidFill>
              <a:latin typeface="Times New Roman"/>
              <a:ea typeface="Times New Roman"/>
              <a:cs typeface="Times New Roman"/>
              <a:sym typeface="Times New Roman"/>
            </a:endParaRPr>
          </a:p>
        </p:txBody>
      </p:sp>
      <p:pic>
        <p:nvPicPr>
          <p:cNvPr id="123" name="Google Shape;123;g2792836a128_0_84"/>
          <p:cNvPicPr preferRelativeResize="0">
            <a:picLocks noGrp="1"/>
          </p:cNvPicPr>
          <p:nvPr>
            <p:ph type="body" idx="4294967295"/>
          </p:nvPr>
        </p:nvPicPr>
        <p:blipFill rotWithShape="1">
          <a:blip r:embed="rId3">
            <a:alphaModFix/>
          </a:blip>
          <a:srcRect/>
          <a:stretch/>
        </p:blipFill>
        <p:spPr>
          <a:xfrm>
            <a:off x="2654300" y="1096963"/>
            <a:ext cx="9537700" cy="5395912"/>
          </a:xfrm>
          <a:prstGeom prst="rect">
            <a:avLst/>
          </a:prstGeom>
          <a:noFill/>
          <a:ln>
            <a:noFill/>
          </a:ln>
        </p:spPr>
      </p:pic>
      <p:sp>
        <p:nvSpPr>
          <p:cNvPr id="4" name="TextBox 3">
            <a:extLst>
              <a:ext uri="{FF2B5EF4-FFF2-40B4-BE49-F238E27FC236}">
                <a16:creationId xmlns:a16="http://schemas.microsoft.com/office/drawing/2014/main" id="{6AC45C37-08CF-470C-9F85-34F0CEA21240}"/>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17</a:t>
            </a:r>
            <a:endParaRPr lang="en-IN" dirty="0">
              <a:solidFill>
                <a:schemeClr val="tx1"/>
              </a:solidFill>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792836a128_0_90"/>
          <p:cNvSpPr txBox="1"/>
          <p:nvPr/>
        </p:nvSpPr>
        <p:spPr>
          <a:xfrm>
            <a:off x="539750" y="71437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30" name="Google Shape;130;g2792836a128_0_90"/>
          <p:cNvPicPr preferRelativeResize="0">
            <a:picLocks noGrp="1"/>
          </p:cNvPicPr>
          <p:nvPr>
            <p:ph type="body" idx="4294967295"/>
          </p:nvPr>
        </p:nvPicPr>
        <p:blipFill rotWithShape="1">
          <a:blip r:embed="rId3">
            <a:alphaModFix/>
          </a:blip>
          <a:srcRect/>
          <a:stretch/>
        </p:blipFill>
        <p:spPr>
          <a:xfrm>
            <a:off x="0" y="1096963"/>
            <a:ext cx="11866563" cy="5395912"/>
          </a:xfrm>
          <a:prstGeom prst="rect">
            <a:avLst/>
          </a:prstGeom>
          <a:noFill/>
          <a:ln>
            <a:noFill/>
          </a:ln>
        </p:spPr>
      </p:pic>
      <p:sp>
        <p:nvSpPr>
          <p:cNvPr id="4" name="TextBox 3">
            <a:extLst>
              <a:ext uri="{FF2B5EF4-FFF2-40B4-BE49-F238E27FC236}">
                <a16:creationId xmlns:a16="http://schemas.microsoft.com/office/drawing/2014/main" id="{7A885505-7F1A-4F10-A12E-4ED034B1C525}"/>
              </a:ext>
            </a:extLst>
          </p:cNvPr>
          <p:cNvSpPr txBox="1"/>
          <p:nvPr/>
        </p:nvSpPr>
        <p:spPr>
          <a:xfrm>
            <a:off x="-58737" y="6611778"/>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18</a:t>
            </a:r>
            <a:endParaRPr lang="en-IN" dirty="0">
              <a:solidFill>
                <a:schemeClr val="tx1"/>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77f3276da8_1_27"/>
          <p:cNvSpPr txBox="1"/>
          <p:nvPr/>
        </p:nvSpPr>
        <p:spPr>
          <a:xfrm>
            <a:off x="0" y="254000"/>
            <a:ext cx="91440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100">
              <a:latin typeface="Times New Roman"/>
              <a:ea typeface="Times New Roman"/>
              <a:cs typeface="Times New Roman"/>
              <a:sym typeface="Times New Roman"/>
            </a:endParaRPr>
          </a:p>
        </p:txBody>
      </p:sp>
      <p:sp>
        <p:nvSpPr>
          <p:cNvPr id="137" name="Google Shape;137;g277f3276da8_1_27"/>
          <p:cNvSpPr txBox="1"/>
          <p:nvPr/>
        </p:nvSpPr>
        <p:spPr>
          <a:xfrm>
            <a:off x="1285875" y="5156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8" name="Google Shape;138;g277f3276da8_1_27"/>
          <p:cNvSpPr txBox="1"/>
          <p:nvPr/>
        </p:nvSpPr>
        <p:spPr>
          <a:xfrm>
            <a:off x="0" y="230922"/>
            <a:ext cx="12003975" cy="569356"/>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dirty="0">
                <a:solidFill>
                  <a:schemeClr val="bg1"/>
                </a:solidFill>
                <a:latin typeface="Times New Roman"/>
                <a:ea typeface="Times New Roman"/>
                <a:cs typeface="Times New Roman"/>
                <a:sym typeface="Times New Roman"/>
              </a:rPr>
              <a:t>Real-Time Examples:</a:t>
            </a:r>
            <a:endParaRPr sz="2500" dirty="0">
              <a:solidFill>
                <a:schemeClr val="bg1"/>
              </a:solidFill>
              <a:latin typeface="Times New Roman"/>
              <a:ea typeface="Times New Roman"/>
              <a:cs typeface="Times New Roman"/>
              <a:sym typeface="Times New Roman"/>
            </a:endParaRPr>
          </a:p>
        </p:txBody>
      </p:sp>
      <p:sp>
        <p:nvSpPr>
          <p:cNvPr id="139" name="Google Shape;139;g277f3276da8_1_27"/>
          <p:cNvSpPr txBox="1"/>
          <p:nvPr/>
        </p:nvSpPr>
        <p:spPr>
          <a:xfrm>
            <a:off x="1619250" y="36036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B01E64F7-7F6B-43D4-87E2-1D715694B11F}"/>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19</a:t>
            </a:r>
            <a:endParaRPr lang="en-IN" dirty="0">
              <a:solidFill>
                <a:schemeClr val="tx1"/>
              </a:solidFill>
              <a:latin typeface="Times New Roman"/>
              <a:cs typeface="Times New Roman"/>
            </a:endParaRPr>
          </a:p>
        </p:txBody>
      </p:sp>
      <p:sp>
        <p:nvSpPr>
          <p:cNvPr id="2" name="TextBox 1">
            <a:extLst>
              <a:ext uri="{FF2B5EF4-FFF2-40B4-BE49-F238E27FC236}">
                <a16:creationId xmlns:a16="http://schemas.microsoft.com/office/drawing/2014/main" id="{4A11AD7A-C654-4183-818C-5EF180999FEB}"/>
              </a:ext>
            </a:extLst>
          </p:cNvPr>
          <p:cNvSpPr txBox="1"/>
          <p:nvPr/>
        </p:nvSpPr>
        <p:spPr>
          <a:xfrm rot="10800000" flipV="1">
            <a:off x="-76900" y="803884"/>
            <a:ext cx="12192000" cy="3385542"/>
          </a:xfrm>
          <a:prstGeom prst="rect">
            <a:avLst/>
          </a:prstGeom>
          <a:noFill/>
        </p:spPr>
        <p:txBody>
          <a:bodyPr wrap="square" lIns="91440" tIns="45720" rIns="91440" bIns="45720" rtlCol="0" anchor="t">
            <a:spAutoFit/>
          </a:bodyPr>
          <a:lstStyle/>
          <a:p>
            <a:r>
              <a:rPr lang="en-GB" sz="1800" dirty="0">
                <a:latin typeface="Times New Roman" panose="02020603050405020304" pitchFamily="18" charset="0"/>
                <a:cs typeface="Times New Roman" panose="02020603050405020304" pitchFamily="18" charset="0"/>
              </a:rPr>
              <a:t>Process mining is a technique that blends data mining and process management to </a:t>
            </a:r>
            <a:r>
              <a:rPr lang="en-GB" sz="1800" dirty="0" err="1">
                <a:latin typeface="Times New Roman" panose="02020603050405020304" pitchFamily="18" charset="0"/>
                <a:cs typeface="Times New Roman" panose="02020603050405020304" pitchFamily="18" charset="0"/>
              </a:rPr>
              <a:t>analyze</a:t>
            </a:r>
            <a:r>
              <a:rPr lang="en-GB" sz="1800" dirty="0">
                <a:latin typeface="Times New Roman" panose="02020603050405020304" pitchFamily="18" charset="0"/>
                <a:cs typeface="Times New Roman" panose="02020603050405020304" pitchFamily="18" charset="0"/>
              </a:rPr>
              <a:t> business processes based on event logs. Below are four interesting real-time examples of process mining applications:</a:t>
            </a:r>
          </a:p>
          <a:p>
            <a:r>
              <a:rPr lang="en-GB" sz="1800" b="1" dirty="0">
                <a:latin typeface="Times New Roman"/>
                <a:cs typeface="Times New Roman"/>
              </a:rPr>
              <a:t>1.</a:t>
            </a:r>
            <a:r>
              <a:rPr lang="en-GB" sz="2000" b="1" dirty="0">
                <a:latin typeface="Times New Roman"/>
              </a:rPr>
              <a:t>Supply Chain Management in Manufacturing:</a:t>
            </a:r>
          </a:p>
          <a:p>
            <a:r>
              <a:rPr lang="en-GB" sz="1800" dirty="0"/>
              <a:t>   </a:t>
            </a:r>
            <a:r>
              <a:rPr lang="en-GB" sz="1800" b="1" dirty="0"/>
              <a:t>Use case:</a:t>
            </a:r>
            <a:r>
              <a:rPr lang="en-GB" sz="1800" dirty="0"/>
              <a:t> A global manufacturing company applies process mining to optimize its supply chain and production lines.</a:t>
            </a:r>
            <a:endParaRPr lang="en-GB" dirty="0"/>
          </a:p>
          <a:p>
            <a:endParaRPr lang="en-GB"/>
          </a:p>
          <a:p>
            <a:r>
              <a:rPr lang="en-GB" sz="1800" dirty="0"/>
              <a:t>   </a:t>
            </a:r>
            <a:r>
              <a:rPr lang="en-GB" sz="1800" b="1" dirty="0"/>
              <a:t>How it works: </a:t>
            </a:r>
            <a:endParaRPr lang="en-GB" b="1" dirty="0"/>
          </a:p>
          <a:p>
            <a:r>
              <a:rPr lang="en-GB" sz="1800" dirty="0"/>
              <a:t>    The company logs events across various stages of production, from raw material procurement to final product delivery. Process mining identifies inefficiencies like delays in supply deliveries, machine downtime, or quality issues. In real-time, it suggests alternatives to  prevent production delays.</a:t>
            </a:r>
            <a:endParaRPr lang="en-GB" dirty="0"/>
          </a:p>
          <a:p>
            <a:endParaRPr lang="en-GB"/>
          </a:p>
          <a:p>
            <a:r>
              <a:rPr lang="en-GB" sz="1800" dirty="0"/>
              <a:t>   </a:t>
            </a:r>
            <a:r>
              <a:rPr lang="en-GB" sz="1800" b="1" dirty="0"/>
              <a:t>Real-time benefit: </a:t>
            </a:r>
            <a:r>
              <a:rPr lang="en-GB" sz="1800" dirty="0"/>
              <a:t>Increases operational efficiency by minimizing downtime and ensuring timely product delivery to customers.</a:t>
            </a:r>
            <a:endParaRPr lang="en-GB" dirty="0"/>
          </a:p>
        </p:txBody>
      </p:sp>
      <p:pic>
        <p:nvPicPr>
          <p:cNvPr id="3" name="Picture 2" descr="A diagram of a supply chain management flow&#10;&#10;Description automatically generated">
            <a:extLst>
              <a:ext uri="{FF2B5EF4-FFF2-40B4-BE49-F238E27FC236}">
                <a16:creationId xmlns:a16="http://schemas.microsoft.com/office/drawing/2014/main" id="{BFCE8F6A-9E24-0834-61A6-05F32B0D5F80}"/>
              </a:ext>
            </a:extLst>
          </p:cNvPr>
          <p:cNvPicPr>
            <a:picLocks noChangeAspect="1"/>
          </p:cNvPicPr>
          <p:nvPr/>
        </p:nvPicPr>
        <p:blipFill>
          <a:blip r:embed="rId3"/>
          <a:stretch>
            <a:fillRect/>
          </a:stretch>
        </p:blipFill>
        <p:spPr>
          <a:xfrm>
            <a:off x="2540783" y="3801765"/>
            <a:ext cx="5246623" cy="27864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g277f3276c28_0_2"/>
          <p:cNvSpPr txBox="1"/>
          <p:nvPr/>
        </p:nvSpPr>
        <p:spPr>
          <a:xfrm>
            <a:off x="1603375" y="20320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42" name="Google Shape;42;g277f3276c28_0_2"/>
          <p:cNvSpPr txBox="1"/>
          <p:nvPr/>
        </p:nvSpPr>
        <p:spPr>
          <a:xfrm>
            <a:off x="904875" y="1079500"/>
            <a:ext cx="9144000" cy="42626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500" dirty="0">
                <a:solidFill>
                  <a:srgbClr val="FF6600"/>
                </a:solidFill>
                <a:latin typeface="Calibri"/>
                <a:ea typeface="Calibri"/>
                <a:cs typeface="Calibri"/>
                <a:sym typeface="Calibri"/>
              </a:rPr>
              <a:t>CONTENTS</a:t>
            </a:r>
            <a:endParaRPr sz="3500" dirty="0">
              <a:solidFill>
                <a:srgbClr val="FF66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300" dirty="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Char char="●"/>
            </a:pPr>
            <a:r>
              <a:rPr lang="en-US" sz="2300" dirty="0">
                <a:solidFill>
                  <a:schemeClr val="dk1"/>
                </a:solidFill>
                <a:latin typeface="Calibri"/>
                <a:ea typeface="Calibri"/>
                <a:cs typeface="Calibri"/>
                <a:sym typeface="Calibri"/>
              </a:rPr>
              <a:t>Course Objective</a:t>
            </a:r>
          </a:p>
          <a:p>
            <a:pPr marL="457200" lvl="0" indent="-387350" algn="l" rtl="0">
              <a:spcBef>
                <a:spcPts val="0"/>
              </a:spcBef>
              <a:spcAft>
                <a:spcPts val="0"/>
              </a:spcAft>
              <a:buClr>
                <a:schemeClr val="dk1"/>
              </a:buClr>
              <a:buSzPts val="2500"/>
              <a:buChar char="●"/>
            </a:pPr>
            <a:r>
              <a:rPr lang="en-US" sz="2300" dirty="0">
                <a:solidFill>
                  <a:schemeClr val="dk1"/>
                </a:solidFill>
                <a:latin typeface="Calibri"/>
                <a:ea typeface="Calibri"/>
                <a:cs typeface="Calibri"/>
                <a:sym typeface="Calibri"/>
              </a:rPr>
              <a:t>Introduction</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Technology</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Applications </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Modules</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Real Time Applications </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Learning Outcomes</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GitHub Link</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Queries </a:t>
            </a:r>
          </a:p>
        </p:txBody>
      </p:sp>
      <p:sp>
        <p:nvSpPr>
          <p:cNvPr id="4" name="TextBox 3">
            <a:extLst>
              <a:ext uri="{FF2B5EF4-FFF2-40B4-BE49-F238E27FC236}">
                <a16:creationId xmlns:a16="http://schemas.microsoft.com/office/drawing/2014/main" id="{569B5BF5-F2DB-4167-AA2A-9844D212CF3A}"/>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2</a:t>
            </a:r>
            <a:endParaRPr lang="en-IN" dirty="0">
              <a:solidFill>
                <a:schemeClr val="tx1"/>
              </a:solidFill>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TextBox 2">
            <a:extLst>
              <a:ext uri="{FF2B5EF4-FFF2-40B4-BE49-F238E27FC236}">
                <a16:creationId xmlns:a16="http://schemas.microsoft.com/office/drawing/2014/main" id="{EFBAAE23-E247-4BA0-A3A1-68EE5351C389}"/>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20</a:t>
            </a:r>
            <a:endParaRPr lang="en-IN" dirty="0">
              <a:solidFill>
                <a:schemeClr val="tx1"/>
              </a:solidFill>
              <a:latin typeface="Times New Roman"/>
              <a:cs typeface="Times New Roman"/>
            </a:endParaRPr>
          </a:p>
        </p:txBody>
      </p:sp>
      <p:sp>
        <p:nvSpPr>
          <p:cNvPr id="2" name="TextBox 1">
            <a:extLst>
              <a:ext uri="{FF2B5EF4-FFF2-40B4-BE49-F238E27FC236}">
                <a16:creationId xmlns:a16="http://schemas.microsoft.com/office/drawing/2014/main" id="{7AEA2B70-D494-43D3-9621-8C77218655CD}"/>
              </a:ext>
            </a:extLst>
          </p:cNvPr>
          <p:cNvSpPr txBox="1"/>
          <p:nvPr/>
        </p:nvSpPr>
        <p:spPr>
          <a:xfrm>
            <a:off x="401934" y="552659"/>
            <a:ext cx="11234057" cy="3477875"/>
          </a:xfrm>
          <a:prstGeom prst="rect">
            <a:avLst/>
          </a:prstGeom>
          <a:noFill/>
        </p:spPr>
        <p:txBody>
          <a:bodyPr wrap="square" lIns="91440" tIns="45720" rIns="91440" bIns="45720" rtlCol="0" anchor="t">
            <a:spAutoFit/>
          </a:bodyPr>
          <a:lstStyle/>
          <a:p>
            <a:r>
              <a:rPr lang="en-GB" sz="2000" b="1" dirty="0">
                <a:latin typeface="Times New Roman"/>
                <a:cs typeface="Times New Roman"/>
              </a:rPr>
              <a:t>2.</a:t>
            </a:r>
            <a:r>
              <a:rPr lang="en-GB" sz="2000" b="1" dirty="0"/>
              <a:t>Telecom Customer Service Improvement:</a:t>
            </a:r>
            <a:endParaRPr lang="en-US" b="1" dirty="0">
              <a:latin typeface="Times New Roman"/>
              <a:cs typeface="Times New Roman"/>
            </a:endParaRPr>
          </a:p>
          <a:p>
            <a:r>
              <a:rPr lang="en-GB" sz="2000" dirty="0"/>
              <a:t>   </a:t>
            </a:r>
            <a:r>
              <a:rPr lang="en-GB" sz="1800" b="1" dirty="0">
                <a:latin typeface="Times New Roman"/>
              </a:rPr>
              <a:t>Use case:</a:t>
            </a:r>
            <a:r>
              <a:rPr lang="en-GB" sz="1800" dirty="0">
                <a:latin typeface="Times New Roman"/>
              </a:rPr>
              <a:t> A telecom provider uses process mining to improve its customer service operations.</a:t>
            </a:r>
          </a:p>
          <a:p>
            <a:endParaRPr lang="en-GB" sz="1800" dirty="0">
              <a:latin typeface="Times New Roman"/>
            </a:endParaRPr>
          </a:p>
          <a:p>
            <a:r>
              <a:rPr lang="en-GB" sz="1800" dirty="0">
                <a:latin typeface="Times New Roman"/>
              </a:rPr>
              <a:t>   </a:t>
            </a:r>
            <a:r>
              <a:rPr lang="en-GB" sz="1800" b="1" dirty="0">
                <a:latin typeface="Times New Roman"/>
              </a:rPr>
              <a:t>How it works: </a:t>
            </a:r>
            <a:r>
              <a:rPr lang="en-GB" sz="1800" dirty="0">
                <a:latin typeface="Times New Roman"/>
              </a:rPr>
              <a:t>The provider collects data from customer service touchpoints, including call </a:t>
            </a:r>
            <a:r>
              <a:rPr lang="en-GB" sz="1800" dirty="0" err="1">
                <a:latin typeface="Times New Roman"/>
              </a:rPr>
              <a:t>centers</a:t>
            </a:r>
            <a:r>
              <a:rPr lang="en-GB" sz="1800" dirty="0">
                <a:latin typeface="Times New Roman"/>
              </a:rPr>
              <a:t>, online support, and social media interactions. Process mining helps identify common customer issues, delays in ticket resolution, and inefficiencies in support workflows. In real-time, it highlights areas where customer service agents need to prioritize or escalate issues.</a:t>
            </a:r>
          </a:p>
          <a:p>
            <a:endParaRPr lang="en-GB" sz="1800" dirty="0">
              <a:latin typeface="Times New Roman"/>
            </a:endParaRPr>
          </a:p>
          <a:p>
            <a:r>
              <a:rPr lang="en-GB" sz="1800" dirty="0">
                <a:latin typeface="Times New Roman"/>
              </a:rPr>
              <a:t>   </a:t>
            </a:r>
            <a:r>
              <a:rPr lang="en-GB" sz="1800" b="1" dirty="0">
                <a:latin typeface="Times New Roman"/>
              </a:rPr>
              <a:t>Real-time benefit:</a:t>
            </a:r>
            <a:r>
              <a:rPr lang="en-GB" sz="1800" dirty="0">
                <a:latin typeface="Times New Roman"/>
              </a:rPr>
              <a:t> Improves customer satisfaction by ensuring quicker issue resolution and more efficient service delivery.</a:t>
            </a:r>
            <a:endParaRPr lang="en-US" sz="1800" dirty="0">
              <a:latin typeface="Times New Roman"/>
            </a:endParaRPr>
          </a:p>
          <a:p>
            <a:endParaRPr lang="en-GB" sz="18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2C5E44-635A-6958-7F40-0EB8DA46BF6C}"/>
              </a:ext>
            </a:extLst>
          </p:cNvPr>
          <p:cNvPicPr>
            <a:picLocks noChangeAspect="1"/>
          </p:cNvPicPr>
          <p:nvPr/>
        </p:nvPicPr>
        <p:blipFill>
          <a:blip r:embed="rId3"/>
          <a:stretch>
            <a:fillRect/>
          </a:stretch>
        </p:blipFill>
        <p:spPr>
          <a:xfrm>
            <a:off x="731109" y="3765379"/>
            <a:ext cx="10184025" cy="254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extBox 2">
            <a:extLst>
              <a:ext uri="{FF2B5EF4-FFF2-40B4-BE49-F238E27FC236}">
                <a16:creationId xmlns:a16="http://schemas.microsoft.com/office/drawing/2014/main" id="{02EEB106-CDE0-43F6-850F-372D8F3E3A12}"/>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21</a:t>
            </a:r>
            <a:endParaRPr lang="en-IN" dirty="0">
              <a:solidFill>
                <a:schemeClr val="tx1"/>
              </a:solidFill>
              <a:latin typeface="Times New Roman"/>
              <a:cs typeface="Times New Roman"/>
            </a:endParaRPr>
          </a:p>
        </p:txBody>
      </p:sp>
      <p:sp>
        <p:nvSpPr>
          <p:cNvPr id="6" name="TextBox 5">
            <a:extLst>
              <a:ext uri="{FF2B5EF4-FFF2-40B4-BE49-F238E27FC236}">
                <a16:creationId xmlns:a16="http://schemas.microsoft.com/office/drawing/2014/main" id="{815E428F-8233-46E2-B81F-6A7D14E6FDB5}"/>
              </a:ext>
            </a:extLst>
          </p:cNvPr>
          <p:cNvSpPr txBox="1"/>
          <p:nvPr/>
        </p:nvSpPr>
        <p:spPr>
          <a:xfrm>
            <a:off x="0" y="241160"/>
            <a:ext cx="12192000" cy="523220"/>
          </a:xfrm>
          <a:prstGeom prst="rect">
            <a:avLst/>
          </a:prstGeom>
          <a:solidFill>
            <a:schemeClr val="accent2"/>
          </a:solidFill>
        </p:spPr>
        <p:txBody>
          <a:bodyPr wrap="square" rtlCol="0">
            <a:spAutoFit/>
          </a:bodyPr>
          <a:lstStyle/>
          <a:p>
            <a:r>
              <a:rPr lang="en-GB" sz="2800" dirty="0">
                <a:solidFill>
                  <a:schemeClr val="bg1"/>
                </a:solidFill>
                <a:latin typeface="Times New Roman" panose="02020603050405020304" pitchFamily="18" charset="0"/>
                <a:cs typeface="Times New Roman" panose="02020603050405020304" pitchFamily="18" charset="0"/>
              </a:rPr>
              <a:t>Learning Outcomes: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EC9CF8-6E8A-4268-9EFD-E70FD258D93B}"/>
              </a:ext>
            </a:extLst>
          </p:cNvPr>
          <p:cNvSpPr txBox="1"/>
          <p:nvPr/>
        </p:nvSpPr>
        <p:spPr>
          <a:xfrm rot="10800000" flipH="1" flipV="1">
            <a:off x="0" y="1175268"/>
            <a:ext cx="8193929"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Gain an understanding of basic process mining concepts.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Understand what process mining is and the basics of how it works.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Gaining experience in </a:t>
            </a:r>
            <a:r>
              <a:rPr lang="en-GB" sz="2000" dirty="0" err="1">
                <a:latin typeface="Times New Roman" panose="02020603050405020304" pitchFamily="18" charset="0"/>
                <a:cs typeface="Times New Roman" panose="02020603050405020304" pitchFamily="18" charset="0"/>
              </a:rPr>
              <a:t>analyzing</a:t>
            </a:r>
            <a:r>
              <a:rPr lang="en-GB" sz="2000" dirty="0">
                <a:latin typeface="Times New Roman" panose="02020603050405020304" pitchFamily="18" charset="0"/>
                <a:cs typeface="Times New Roman" panose="02020603050405020304" pitchFamily="18" charset="0"/>
              </a:rPr>
              <a:t> and optimizing business processes.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Learning about Real world applications of Process Mining.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B3561-98A0-4CB1-9561-D713ABD7222E}"/>
              </a:ext>
            </a:extLst>
          </p:cNvPr>
          <p:cNvSpPr txBox="1"/>
          <p:nvPr/>
        </p:nvSpPr>
        <p:spPr>
          <a:xfrm>
            <a:off x="-72013" y="6630610"/>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22</a:t>
            </a:r>
            <a:endParaRPr lang="en-IN" dirty="0">
              <a:solidFill>
                <a:schemeClr val="tx1"/>
              </a:solidFill>
              <a:latin typeface="Times New Roman"/>
              <a:cs typeface="Times New Roman"/>
            </a:endParaRPr>
          </a:p>
        </p:txBody>
      </p:sp>
      <p:sp>
        <p:nvSpPr>
          <p:cNvPr id="3" name="TextBox 2">
            <a:extLst>
              <a:ext uri="{FF2B5EF4-FFF2-40B4-BE49-F238E27FC236}">
                <a16:creationId xmlns:a16="http://schemas.microsoft.com/office/drawing/2014/main" id="{41FA6697-EE69-4295-8747-845E18156B02}"/>
              </a:ext>
            </a:extLst>
          </p:cNvPr>
          <p:cNvSpPr txBox="1"/>
          <p:nvPr/>
        </p:nvSpPr>
        <p:spPr>
          <a:xfrm>
            <a:off x="1" y="231113"/>
            <a:ext cx="12191999"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GITHUB:</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75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814E6-8743-4D30-A5C6-335BCC786FD0}"/>
              </a:ext>
            </a:extLst>
          </p:cNvPr>
          <p:cNvSpPr txBox="1"/>
          <p:nvPr/>
        </p:nvSpPr>
        <p:spPr>
          <a:xfrm>
            <a:off x="2291025" y="2511529"/>
            <a:ext cx="7787472" cy="1107996"/>
          </a:xfrm>
          <a:prstGeom prst="rect">
            <a:avLst/>
          </a:prstGeom>
          <a:noFill/>
        </p:spPr>
        <p:txBody>
          <a:bodyPr wrap="square" rtlCol="0">
            <a:spAutoFit/>
          </a:bodyPr>
          <a:lstStyle/>
          <a:p>
            <a:r>
              <a:rPr lang="en-GB" sz="6600" dirty="0">
                <a:solidFill>
                  <a:schemeClr val="accent2"/>
                </a:solidFill>
                <a:latin typeface="Footlight MT Light" panose="0204060206030A020304" pitchFamily="18" charset="0"/>
                <a:cs typeface="Times New Roman" panose="02020603050405020304" pitchFamily="18" charset="0"/>
              </a:rPr>
              <a:t>Any Queries?</a:t>
            </a:r>
            <a:endParaRPr lang="en-IN" sz="6600" dirty="0">
              <a:solidFill>
                <a:schemeClr val="accent2"/>
              </a:solidFill>
              <a:latin typeface="Footlight MT Light" panose="0204060206030A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1F8001-F7D0-4ED7-97B3-855FE5E7C8FD}"/>
              </a:ext>
            </a:extLst>
          </p:cNvPr>
          <p:cNvSpPr txBox="1"/>
          <p:nvPr/>
        </p:nvSpPr>
        <p:spPr>
          <a:xfrm>
            <a:off x="-90434" y="6581001"/>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23</a:t>
            </a:r>
            <a:r>
              <a:rPr lang="en-GB" sz="1200" dirty="0">
                <a:solidFill>
                  <a:schemeClr val="bg1"/>
                </a:solidFill>
                <a:latin typeface="Times New Roman"/>
                <a:cs typeface="Times New Roman"/>
              </a:rPr>
              <a:t> </a:t>
            </a:r>
            <a:endParaRPr lang="en-IN" dirty="0">
              <a:solidFill>
                <a:schemeClr val="bg1"/>
              </a:solidFill>
              <a:latin typeface="Times New Roman"/>
              <a:cs typeface="Times New Roman"/>
            </a:endParaRPr>
          </a:p>
        </p:txBody>
      </p:sp>
    </p:spTree>
    <p:extLst>
      <p:ext uri="{BB962C8B-B14F-4D97-AF65-F5344CB8AC3E}">
        <p14:creationId xmlns:p14="http://schemas.microsoft.com/office/powerpoint/2010/main" val="297097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3" name="TextBox 2">
            <a:extLst>
              <a:ext uri="{FF2B5EF4-FFF2-40B4-BE49-F238E27FC236}">
                <a16:creationId xmlns:a16="http://schemas.microsoft.com/office/drawing/2014/main" id="{5CC94DFB-549C-4A91-BED9-C7B08EF7CBF6}"/>
              </a:ext>
            </a:extLst>
          </p:cNvPr>
          <p:cNvSpPr txBox="1"/>
          <p:nvPr/>
        </p:nvSpPr>
        <p:spPr>
          <a:xfrm>
            <a:off x="-76901" y="6620562"/>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24</a:t>
            </a:r>
            <a:endParaRPr lang="en-IN" dirty="0">
              <a:solidFill>
                <a:schemeClr val="tx1"/>
              </a:solidFill>
              <a:latin typeface="Times New Roman"/>
              <a:cs typeface="Times New Roman"/>
            </a:endParaRPr>
          </a:p>
        </p:txBody>
      </p:sp>
      <p:sp>
        <p:nvSpPr>
          <p:cNvPr id="6" name="TextBox 5">
            <a:extLst>
              <a:ext uri="{FF2B5EF4-FFF2-40B4-BE49-F238E27FC236}">
                <a16:creationId xmlns:a16="http://schemas.microsoft.com/office/drawing/2014/main" id="{278C4FB5-FE3B-41A7-BF68-69E42551F085}"/>
              </a:ext>
            </a:extLst>
          </p:cNvPr>
          <p:cNvSpPr txBox="1"/>
          <p:nvPr/>
        </p:nvSpPr>
        <p:spPr>
          <a:xfrm>
            <a:off x="2627781" y="2605200"/>
            <a:ext cx="6782637" cy="1107996"/>
          </a:xfrm>
          <a:prstGeom prst="rect">
            <a:avLst/>
          </a:prstGeom>
          <a:noFill/>
        </p:spPr>
        <p:txBody>
          <a:bodyPr wrap="square" rtlCol="0">
            <a:spAutoFit/>
          </a:bodyPr>
          <a:lstStyle/>
          <a:p>
            <a:r>
              <a:rPr lang="en-GB" sz="6600" dirty="0">
                <a:solidFill>
                  <a:schemeClr val="accent2"/>
                </a:solidFill>
                <a:latin typeface="Footlight MT Light" panose="0204060206030A020304" pitchFamily="18" charset="0"/>
              </a:rPr>
              <a:t>Thankyou</a:t>
            </a:r>
            <a:endParaRPr lang="en-IN" sz="6600" dirty="0">
              <a:solidFill>
                <a:schemeClr val="accent2"/>
              </a:solidFill>
              <a:latin typeface="Footlight MT Light" panose="0204060206030A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3AFE7-B481-4542-BD6A-1EEEA1A65182}"/>
              </a:ext>
            </a:extLst>
          </p:cNvPr>
          <p:cNvSpPr txBox="1"/>
          <p:nvPr/>
        </p:nvSpPr>
        <p:spPr>
          <a:xfrm>
            <a:off x="0" y="251208"/>
            <a:ext cx="12192000" cy="584775"/>
          </a:xfrm>
          <a:prstGeom prst="rect">
            <a:avLst/>
          </a:prstGeom>
          <a:solidFill>
            <a:schemeClr val="accent2"/>
          </a:solid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Course Objective: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0E859E-593A-4702-B0CA-54922330BF49}"/>
              </a:ext>
            </a:extLst>
          </p:cNvPr>
          <p:cNvSpPr txBox="1"/>
          <p:nvPr/>
        </p:nvSpPr>
        <p:spPr>
          <a:xfrm>
            <a:off x="26799" y="904352"/>
            <a:ext cx="11970934" cy="4462760"/>
          </a:xfrm>
          <a:prstGeom prst="rect">
            <a:avLst/>
          </a:prstGeom>
          <a:noFill/>
        </p:spPr>
        <p:txBody>
          <a:bodyPr wrap="square" rtlCol="0">
            <a:spAutoFit/>
          </a:bodyPr>
          <a:lstStyle/>
          <a:p>
            <a:pPr algn="l"/>
            <a:endParaRPr lang="en-GB" b="0" i="0" dirty="0">
              <a:solidFill>
                <a:srgbClr val="000000"/>
              </a:solidFill>
              <a:effectLst/>
              <a:latin typeface="Source Sans Pro" panose="020B0604020202020204" pitchFamily="34" charset="0"/>
            </a:endParaRPr>
          </a:p>
          <a:p>
            <a:pPr marL="285750" indent="-285750" algn="l">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goal of process mining is to improve the performance of business and make data-driven decisions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idea of process mining is to discover, monitor and improve real processes by </a:t>
            </a:r>
            <a:r>
              <a:rPr lang="en-GB" sz="2000" b="0" i="0" dirty="0" err="1">
                <a:solidFill>
                  <a:srgbClr val="000000"/>
                </a:solidFill>
                <a:effectLst/>
                <a:latin typeface="Times New Roman" panose="02020603050405020304" pitchFamily="18" charset="0"/>
                <a:cs typeface="Times New Roman" panose="02020603050405020304" pitchFamily="18" charset="0"/>
              </a:rPr>
              <a:t>extractingknowledge</a:t>
            </a:r>
            <a:r>
              <a:rPr lang="en-GB" sz="2000" b="0" i="0" dirty="0">
                <a:solidFill>
                  <a:srgbClr val="000000"/>
                </a:solidFill>
                <a:effectLst/>
                <a:latin typeface="Times New Roman" panose="02020603050405020304" pitchFamily="18" charset="0"/>
                <a:cs typeface="Times New Roman" panose="02020603050405020304" pitchFamily="18" charset="0"/>
              </a:rPr>
              <a:t> from data readily available in an organization’s information systems.</a:t>
            </a:r>
          </a:p>
          <a:p>
            <a:pPr marL="285750" indent="-285750">
              <a:buFont typeface="Wingdings" panose="05000000000000000000" pitchFamily="2" charset="2"/>
              <a:buChar char="v"/>
            </a:pP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objectives of the Process Mining Virtual Internship are to equip participants with </a:t>
            </a:r>
            <a:r>
              <a:rPr lang="en-GB" sz="2000" b="0" i="0" dirty="0" err="1">
                <a:solidFill>
                  <a:srgbClr val="000000"/>
                </a:solidFill>
                <a:effectLst/>
                <a:latin typeface="Times New Roman" panose="02020603050405020304" pitchFamily="18" charset="0"/>
                <a:cs typeface="Times New Roman" panose="02020603050405020304" pitchFamily="18" charset="0"/>
              </a:rPr>
              <a:t>acomprehensive</a:t>
            </a:r>
            <a:r>
              <a:rPr lang="en-GB" sz="2000" b="0" i="0" dirty="0">
                <a:solidFill>
                  <a:srgbClr val="000000"/>
                </a:solidFill>
                <a:effectLst/>
                <a:latin typeface="Times New Roman" panose="02020603050405020304" pitchFamily="18" charset="0"/>
                <a:cs typeface="Times New Roman" panose="02020603050405020304" pitchFamily="18" charset="0"/>
              </a:rPr>
              <a:t> understanding of process mining concepts and methodologies</a:t>
            </a:r>
          </a:p>
          <a:p>
            <a:pPr marL="285750" indent="-285750">
              <a:buFont typeface="Wingdings" panose="05000000000000000000" pitchFamily="2" charset="2"/>
              <a:buChar char="v"/>
            </a:pP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main objectives of a process mining course could include:</a:t>
            </a:r>
          </a:p>
          <a:p>
            <a:pPr algn="l"/>
            <a:r>
              <a:rPr lang="en-GB" sz="2000" dirty="0">
                <a:latin typeface="Times New Roman" panose="02020603050405020304" pitchFamily="18" charset="0"/>
                <a:cs typeface="Times New Roman" panose="02020603050405020304" pitchFamily="18" charset="0"/>
              </a:rPr>
              <a:t>			</a:t>
            </a:r>
            <a:r>
              <a:rPr lang="en-GB" sz="2000" b="0" i="0" dirty="0">
                <a:solidFill>
                  <a:srgbClr val="000000"/>
                </a:solidFill>
                <a:effectLst/>
                <a:latin typeface="Times New Roman" panose="02020603050405020304" pitchFamily="18" charset="0"/>
                <a:cs typeface="Times New Roman" panose="02020603050405020304" pitchFamily="18" charset="0"/>
              </a:rPr>
              <a:t>Understanding Process Mining Concepts: Understanding fundamental concepts of process mining, such as event logs, process models, process discovery, conformance checking</a:t>
            </a:r>
          </a:p>
          <a:p>
            <a:pPr lvl="1"/>
            <a:endParaRPr lang="en-GB" sz="1800" b="0" i="0" dirty="0">
              <a:solidFill>
                <a:srgbClr val="000000"/>
              </a:solidFill>
              <a:effectLst/>
              <a:latin typeface="Source Sans Pro" panose="020B0604020202020204" pitchFamily="34" charset="0"/>
            </a:endParaRPr>
          </a:p>
          <a:p>
            <a:pPr marL="285750" indent="-285750">
              <a:buFont typeface="Wingdings" panose="05000000000000000000" pitchFamily="2" charset="2"/>
              <a:buChar char="v"/>
            </a:pPr>
            <a:endParaRPr lang="en-GB" sz="1800" b="0" i="0" dirty="0">
              <a:solidFill>
                <a:srgbClr val="000000"/>
              </a:solidFill>
              <a:effectLst/>
              <a:latin typeface="Source Sans Pro" panose="020B0604020202020204" pitchFamily="34" charset="0"/>
            </a:endParaRPr>
          </a:p>
          <a:p>
            <a:endParaRPr lang="en-IN" dirty="0"/>
          </a:p>
        </p:txBody>
      </p:sp>
      <p:sp>
        <p:nvSpPr>
          <p:cNvPr id="17" name="TextBox 16">
            <a:extLst>
              <a:ext uri="{FF2B5EF4-FFF2-40B4-BE49-F238E27FC236}">
                <a16:creationId xmlns:a16="http://schemas.microsoft.com/office/drawing/2014/main" id="{71DBC4FD-35F5-4D67-9FCF-60A542413981}"/>
              </a:ext>
            </a:extLst>
          </p:cNvPr>
          <p:cNvSpPr txBox="1"/>
          <p:nvPr/>
        </p:nvSpPr>
        <p:spPr>
          <a:xfrm>
            <a:off x="0" y="6606792"/>
            <a:ext cx="12192000" cy="276999"/>
          </a:xfrm>
          <a:prstGeom prst="rect">
            <a:avLst/>
          </a:prstGeom>
          <a:noFill/>
        </p:spPr>
        <p:txBody>
          <a:bodyPr wrap="square" lIns="91440" tIns="45720" rIns="91440" bIns="45720" anchor="t">
            <a:spAutoFit/>
          </a:bodyPr>
          <a:lstStyle/>
          <a:p>
            <a:r>
              <a:rPr lang="en-GB" sz="1200" dirty="0">
                <a:solidFill>
                  <a:schemeClr val="bg1"/>
                </a:solidFill>
                <a:latin typeface="Times New Roman"/>
                <a:cs typeface="Times New Roman"/>
              </a:rPr>
              <a:t>224G1A33B8</a:t>
            </a:r>
            <a:r>
              <a:rPr lang="en-GB" sz="1200" b="0" i="0" dirty="0">
                <a:solidFill>
                  <a:schemeClr val="bg1"/>
                </a:solidFill>
                <a:effectLst/>
                <a:latin typeface="Times New Roman"/>
                <a:cs typeface="Times New Roman"/>
              </a:rPr>
              <a:t>           </a:t>
            </a:r>
            <a:r>
              <a:rPr lang="en-GB" sz="1200" dirty="0">
                <a:solidFill>
                  <a:schemeClr val="bg1"/>
                </a:solidFill>
                <a:latin typeface="Times New Roman"/>
                <a:cs typeface="Times New Roman"/>
              </a:rPr>
              <a:t>DEPT.OF COMPUTER SCIENCE   AND  ENGINEERING(AL &amp; ML)                       SRINIVASA RAMANUJAN INSTITUTE OF TECHNOLOGY                                    </a:t>
            </a:r>
            <a:r>
              <a:rPr lang="en-GB" sz="1200" dirty="0">
                <a:solidFill>
                  <a:schemeClr val="tx1"/>
                </a:solidFill>
                <a:latin typeface="Times New Roman"/>
                <a:cs typeface="Times New Roman"/>
              </a:rPr>
              <a:t>3</a:t>
            </a:r>
            <a:endParaRPr lang="en-GB" sz="1200" b="0" i="0" dirty="0">
              <a:solidFill>
                <a:schemeClr val="tx1"/>
              </a:solidFill>
              <a:effectLst/>
              <a:latin typeface="Times New Roman"/>
              <a:cs typeface="Times New Roman"/>
            </a:endParaRPr>
          </a:p>
        </p:txBody>
      </p:sp>
    </p:spTree>
    <p:extLst>
      <p:ext uri="{BB962C8B-B14F-4D97-AF65-F5344CB8AC3E}">
        <p14:creationId xmlns:p14="http://schemas.microsoft.com/office/powerpoint/2010/main" val="19376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77f3276da8_1_2"/>
          <p:cNvSpPr txBox="1"/>
          <p:nvPr/>
        </p:nvSpPr>
        <p:spPr>
          <a:xfrm>
            <a:off x="254000" y="231775"/>
            <a:ext cx="10223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FF6600"/>
                </a:solidFill>
                <a:latin typeface="Times New Roman"/>
                <a:ea typeface="Times New Roman"/>
                <a:cs typeface="Times New Roman"/>
                <a:sym typeface="Times New Roman"/>
              </a:rPr>
              <a:t>Introduction</a:t>
            </a:r>
            <a:endParaRPr sz="3400">
              <a:solidFill>
                <a:srgbClr val="FF6600"/>
              </a:solidFill>
              <a:latin typeface="Times New Roman"/>
              <a:ea typeface="Times New Roman"/>
              <a:cs typeface="Times New Roman"/>
              <a:sym typeface="Times New Roman"/>
            </a:endParaRPr>
          </a:p>
        </p:txBody>
      </p:sp>
      <p:sp>
        <p:nvSpPr>
          <p:cNvPr id="49" name="Google Shape;49;g277f3276da8_1_2"/>
          <p:cNvSpPr txBox="1"/>
          <p:nvPr/>
        </p:nvSpPr>
        <p:spPr>
          <a:xfrm>
            <a:off x="365124" y="822185"/>
            <a:ext cx="11572876" cy="4570452"/>
          </a:xfrm>
          <a:prstGeom prst="rect">
            <a:avLst/>
          </a:prstGeom>
          <a:noFill/>
          <a:ln>
            <a:noFill/>
          </a:ln>
        </p:spPr>
        <p:txBody>
          <a:bodyPr spcFirstLastPara="1" wrap="square" lIns="91425" tIns="91425" rIns="91425" bIns="91425" anchor="t" anchorCtr="0">
            <a:spAutoFit/>
          </a:bodyPr>
          <a:lstStyle/>
          <a:p>
            <a:pPr algn="l"/>
            <a:r>
              <a:rPr lang="en-GB" sz="1800" b="1" i="0" dirty="0">
                <a:solidFill>
                  <a:srgbClr val="000000"/>
                </a:solidFill>
                <a:effectLst/>
                <a:latin typeface="Times New Roman" panose="02020603050405020304" pitchFamily="18" charset="0"/>
                <a:cs typeface="Times New Roman" panose="02020603050405020304" pitchFamily="18" charset="0"/>
              </a:rPr>
              <a:t>What is Process Mining</a:t>
            </a:r>
            <a:r>
              <a:rPr lang="en-GB" sz="1800" dirty="0">
                <a:latin typeface="Times New Roman" panose="02020603050405020304" pitchFamily="18" charset="0"/>
                <a:cs typeface="Times New Roman" panose="02020603050405020304" pitchFamily="18" charset="0"/>
              </a:rPr>
              <a:t>?</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		Process mining is a data-driven methodology that involves </a:t>
            </a:r>
            <a:r>
              <a:rPr lang="en-GB" sz="1800" b="0" i="0" dirty="0" err="1">
                <a:solidFill>
                  <a:srgbClr val="000000"/>
                </a:solidFill>
                <a:effectLst/>
                <a:latin typeface="Times New Roman" panose="02020603050405020304" pitchFamily="18" charset="0"/>
                <a:cs typeface="Times New Roman" panose="02020603050405020304" pitchFamily="18" charset="0"/>
              </a:rPr>
              <a:t>analyzing</a:t>
            </a:r>
            <a:r>
              <a:rPr lang="en-GB" sz="1800" b="0" i="0" dirty="0">
                <a:solidFill>
                  <a:srgbClr val="000000"/>
                </a:solidFill>
                <a:effectLst/>
                <a:latin typeface="Times New Roman" panose="02020603050405020304" pitchFamily="18" charset="0"/>
                <a:cs typeface="Times New Roman" panose="02020603050405020304" pitchFamily="18" charset="0"/>
              </a:rPr>
              <a:t> event logs from various information systems to discover, monitor, and improve business processes. It aims to provide insights into how processes are actually executed, rather than how they are supposed to be executed according to predefined models </a:t>
            </a:r>
            <a:r>
              <a:rPr lang="en-GB" sz="1800" b="0" i="0" dirty="0" err="1">
                <a:solidFill>
                  <a:srgbClr val="000000"/>
                </a:solidFill>
                <a:effectLst/>
                <a:latin typeface="Times New Roman" panose="02020603050405020304" pitchFamily="18" charset="0"/>
                <a:cs typeface="Times New Roman" panose="02020603050405020304" pitchFamily="18" charset="0"/>
              </a:rPr>
              <a:t>orguidelines</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•Process mining holds significant importance for organizations across various industries due to its ability to provide valuable insights and drive operational improvements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•Process Mining is often described as occupying the area between business process</a:t>
            </a: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p:txBody>
      </p:sp>
      <p:sp>
        <p:nvSpPr>
          <p:cNvPr id="4" name="TextBox 3">
            <a:extLst>
              <a:ext uri="{FF2B5EF4-FFF2-40B4-BE49-F238E27FC236}">
                <a16:creationId xmlns:a16="http://schemas.microsoft.com/office/drawing/2014/main" id="{FA67A767-9055-425A-9BAD-59139DF926A6}"/>
              </a:ext>
            </a:extLst>
          </p:cNvPr>
          <p:cNvSpPr txBox="1"/>
          <p:nvPr/>
        </p:nvSpPr>
        <p:spPr>
          <a:xfrm>
            <a:off x="-76900" y="6589714"/>
            <a:ext cx="12192000" cy="276999"/>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200" dirty="0">
                <a:solidFill>
                  <a:schemeClr val="bg1"/>
                </a:solidFill>
                <a:latin typeface="Times New Roman"/>
                <a:cs typeface="Times New Roman"/>
              </a:rPr>
              <a:t>    DEPT.OF COMPUTER SCIENCE   AND  ENGINEERING(AL &amp; ML)                                SRINIVASA RAMANUJAN INSTITUTE OF TECHNOLOGY                                    </a:t>
            </a:r>
            <a:r>
              <a:rPr lang="en-GB" sz="1200" dirty="0">
                <a:solidFill>
                  <a:schemeClr val="tx1"/>
                </a:solidFill>
                <a:latin typeface="Times New Roman"/>
                <a:cs typeface="Times New Roman"/>
              </a:rPr>
              <a:t>4</a:t>
            </a:r>
            <a:endParaRPr lang="en-IN" dirty="0">
              <a:solidFill>
                <a:schemeClr val="tx1"/>
              </a:solidFill>
              <a:latin typeface="Times New Roman"/>
              <a:cs typeface="Times New Roman"/>
            </a:endParaRPr>
          </a:p>
        </p:txBody>
      </p:sp>
      <p:pic>
        <p:nvPicPr>
          <p:cNvPr id="3" name="Picture 2" descr="A group of people sitting at a table with laptops&#10;&#10;Description automatically generated">
            <a:extLst>
              <a:ext uri="{FF2B5EF4-FFF2-40B4-BE49-F238E27FC236}">
                <a16:creationId xmlns:a16="http://schemas.microsoft.com/office/drawing/2014/main" id="{B6745D9C-8D98-6231-061B-47AB96BB101C}"/>
              </a:ext>
            </a:extLst>
          </p:cNvPr>
          <p:cNvPicPr>
            <a:picLocks noChangeAspect="1"/>
          </p:cNvPicPr>
          <p:nvPr/>
        </p:nvPicPr>
        <p:blipFill>
          <a:blip r:embed="rId3"/>
          <a:stretch>
            <a:fillRect/>
          </a:stretch>
        </p:blipFill>
        <p:spPr>
          <a:xfrm>
            <a:off x="2864710" y="3431059"/>
            <a:ext cx="5679987" cy="30438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g277f3276da8_1_11"/>
          <p:cNvSpPr txBox="1"/>
          <p:nvPr/>
        </p:nvSpPr>
        <p:spPr>
          <a:xfrm>
            <a:off x="-2739" y="292709"/>
            <a:ext cx="12105142" cy="3539400"/>
          </a:xfrm>
          <a:prstGeom prst="rect">
            <a:avLst/>
          </a:prstGeom>
          <a:noFill/>
          <a:ln>
            <a:noFill/>
          </a:ln>
        </p:spPr>
        <p:txBody>
          <a:bodyPr spcFirstLastPara="1" wrap="square" lIns="91425" tIns="91425" rIns="91425" bIns="91425" anchor="t" anchorCtr="0">
            <a:spAutoFit/>
          </a:bodyPr>
          <a:lstStyle/>
          <a:p>
            <a:r>
              <a:rPr lang="en-GB" sz="2000" dirty="0">
                <a:latin typeface="Times New Roman" panose="02020603050405020304" pitchFamily="18" charset="0"/>
                <a:cs typeface="Times New Roman" panose="02020603050405020304" pitchFamily="18" charset="0"/>
              </a:rPr>
              <a:t>The main components of Process Mining:</a:t>
            </a:r>
          </a:p>
          <a:p>
            <a:r>
              <a:rPr lang="en-GB" sz="1800" dirty="0">
                <a:latin typeface="Times New Roman" panose="02020603050405020304" pitchFamily="18" charset="0"/>
                <a:cs typeface="Times New Roman" panose="02020603050405020304" pitchFamily="18" charset="0"/>
              </a:rPr>
              <a:t>•</a:t>
            </a:r>
            <a:r>
              <a:rPr lang="en-GB" sz="1800" b="1" dirty="0">
                <a:latin typeface="Times New Roman" panose="02020603050405020304" pitchFamily="18" charset="0"/>
                <a:cs typeface="Times New Roman" panose="02020603050405020304" pitchFamily="18" charset="0"/>
              </a:rPr>
              <a:t>Understanding Data Sources : </a:t>
            </a:r>
            <a:r>
              <a:rPr lang="en-GB" sz="1800" dirty="0">
                <a:latin typeface="Times New Roman" panose="02020603050405020304" pitchFamily="18" charset="0"/>
                <a:cs typeface="Times New Roman" panose="02020603050405020304" pitchFamily="18" charset="0"/>
              </a:rPr>
              <a:t>How to collect, </a:t>
            </a:r>
            <a:r>
              <a:rPr lang="en-GB" sz="1800" dirty="0" err="1">
                <a:latin typeface="Times New Roman" panose="02020603050405020304" pitchFamily="18" charset="0"/>
                <a:cs typeface="Times New Roman" panose="02020603050405020304" pitchFamily="18" charset="0"/>
              </a:rPr>
              <a:t>preprocess</a:t>
            </a:r>
            <a:r>
              <a:rPr lang="en-GB" sz="1800" dirty="0">
                <a:latin typeface="Times New Roman" panose="02020603050405020304" pitchFamily="18" charset="0"/>
                <a:cs typeface="Times New Roman" panose="02020603050405020304" pitchFamily="18" charset="0"/>
              </a:rPr>
              <a:t>, and transform event data from various sources such as information systems, logs, and databases into suitable formats for analysis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t>
            </a:r>
            <a:r>
              <a:rPr lang="en-GB" sz="1800" b="1" dirty="0">
                <a:latin typeface="Times New Roman" panose="02020603050405020304" pitchFamily="18" charset="0"/>
                <a:cs typeface="Times New Roman" panose="02020603050405020304" pitchFamily="18" charset="0"/>
              </a:rPr>
              <a:t>Process Discovery : </a:t>
            </a:r>
            <a:r>
              <a:rPr lang="en-GB" sz="1800" dirty="0">
                <a:latin typeface="Times New Roman" panose="02020603050405020304" pitchFamily="18" charset="0"/>
                <a:cs typeface="Times New Roman" panose="02020603050405020304" pitchFamily="18" charset="0"/>
              </a:rPr>
              <a:t>Introduce techniques for automatically discovering process models from event data, including algorithms like Alpha Miner, Heuristic Miner, and Inductive Miner.</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Enhancing Process Models :</a:t>
            </a:r>
            <a:r>
              <a:rPr lang="en-GB" sz="1050" dirty="0">
                <a:latin typeface="Times New Roman" panose="02020603050405020304" pitchFamily="18" charset="0"/>
                <a:cs typeface="Times New Roman" panose="02020603050405020304" pitchFamily="18" charset="0"/>
              </a:rPr>
              <a:t>:</a:t>
            </a:r>
            <a:r>
              <a:rPr lang="en-GB" sz="1800" b="0" i="0" dirty="0">
                <a:solidFill>
                  <a:srgbClr val="000000"/>
                </a:solidFill>
                <a:effectLst/>
                <a:latin typeface="Times New Roman" panose="02020603050405020304" pitchFamily="18" charset="0"/>
                <a:cs typeface="Times New Roman" panose="02020603050405020304" pitchFamily="18" charset="0"/>
              </a:rPr>
              <a:t> Cover techniques to improve the accuracy </a:t>
            </a:r>
            <a:r>
              <a:rPr lang="en-GB" sz="1800" b="0" i="0" dirty="0" err="1">
                <a:solidFill>
                  <a:srgbClr val="000000"/>
                </a:solidFill>
                <a:effectLst/>
                <a:latin typeface="Times New Roman" panose="02020603050405020304" pitchFamily="18" charset="0"/>
                <a:cs typeface="Times New Roman" panose="02020603050405020304" pitchFamily="18" charset="0"/>
              </a:rPr>
              <a:t>andcomprehensibility</a:t>
            </a:r>
            <a:r>
              <a:rPr lang="en-GB" sz="1800" b="0" i="0" dirty="0">
                <a:solidFill>
                  <a:srgbClr val="000000"/>
                </a:solidFill>
                <a:effectLst/>
                <a:latin typeface="Times New Roman" panose="02020603050405020304" pitchFamily="18" charset="0"/>
                <a:cs typeface="Times New Roman" panose="02020603050405020304" pitchFamily="18" charset="0"/>
              </a:rPr>
              <a:t> of process models by incorporating additional information or domain knowledge.</a:t>
            </a:r>
          </a:p>
          <a:p>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1" i="0" dirty="0">
                <a:solidFill>
                  <a:srgbClr val="000000"/>
                </a:solidFill>
                <a:effectLst/>
                <a:latin typeface="Times New Roman" panose="02020603050405020304" pitchFamily="18" charset="0"/>
                <a:cs typeface="Times New Roman" panose="02020603050405020304" pitchFamily="18" charset="0"/>
              </a:rPr>
              <a:t>Process Analysis and Visualization : </a:t>
            </a:r>
            <a:r>
              <a:rPr lang="en-GB" sz="1800" b="0" i="0" dirty="0">
                <a:solidFill>
                  <a:srgbClr val="000000"/>
                </a:solidFill>
                <a:effectLst/>
                <a:latin typeface="Times New Roman" panose="02020603050405020304" pitchFamily="18" charset="0"/>
                <a:cs typeface="Times New Roman" panose="02020603050405020304" pitchFamily="18" charset="0"/>
              </a:rPr>
              <a:t>Providing knowledge about techniques for visualizing process data, </a:t>
            </a:r>
            <a:r>
              <a:rPr lang="en-GB" sz="1800" b="0" i="0" dirty="0" err="1">
                <a:solidFill>
                  <a:srgbClr val="000000"/>
                </a:solidFill>
                <a:effectLst/>
                <a:latin typeface="Times New Roman" panose="02020603050405020304" pitchFamily="18" charset="0"/>
                <a:cs typeface="Times New Roman" panose="02020603050405020304" pitchFamily="18" charset="0"/>
              </a:rPr>
              <a:t>analyzing</a:t>
            </a:r>
            <a:r>
              <a:rPr lang="en-GB" sz="1800" b="0" i="0" dirty="0">
                <a:solidFill>
                  <a:srgbClr val="000000"/>
                </a:solidFill>
                <a:effectLst/>
                <a:latin typeface="Times New Roman" panose="02020603050405020304" pitchFamily="18" charset="0"/>
                <a:cs typeface="Times New Roman" panose="02020603050405020304" pitchFamily="18" charset="0"/>
              </a:rPr>
              <a:t> process performance, and deriving insights from process metrics.</a:t>
            </a:r>
            <a:endParaRPr lang="en-GB" sz="1200" b="0" i="0" dirty="0">
              <a:solidFill>
                <a:srgbClr val="000000"/>
              </a:solidFill>
              <a:effectLst/>
              <a:latin typeface="Source Sans Pro" panose="020B0503030403020204" pitchFamily="34" charset="0"/>
            </a:endParaRPr>
          </a:p>
        </p:txBody>
      </p:sp>
      <p:sp>
        <p:nvSpPr>
          <p:cNvPr id="7" name="TextBox 6">
            <a:extLst>
              <a:ext uri="{FF2B5EF4-FFF2-40B4-BE49-F238E27FC236}">
                <a16:creationId xmlns:a16="http://schemas.microsoft.com/office/drawing/2014/main" id="{FA6A1BA3-4D64-4094-9DC9-DE58EA197BE2}"/>
              </a:ext>
            </a:extLst>
          </p:cNvPr>
          <p:cNvSpPr txBox="1"/>
          <p:nvPr/>
        </p:nvSpPr>
        <p:spPr>
          <a:xfrm>
            <a:off x="-98636" y="6604084"/>
            <a:ext cx="12191999" cy="276999"/>
          </a:xfrm>
          <a:prstGeom prst="rect">
            <a:avLst/>
          </a:prstGeom>
          <a:noFill/>
        </p:spPr>
        <p:txBody>
          <a:bodyPr wrap="square" lIns="91440" tIns="45720" rIns="91440" bIns="45720" anchor="t">
            <a:spAutoFit/>
          </a:bodyPr>
          <a:lstStyle/>
          <a:p>
            <a:pPr algn="l"/>
            <a:r>
              <a:rPr lang="en-GB" sz="1050" dirty="0">
                <a:solidFill>
                  <a:schemeClr val="bg1"/>
                </a:solidFill>
                <a:latin typeface="Times New Roman"/>
                <a:cs typeface="Times New Roman"/>
              </a:rPr>
              <a:t>224G1A33B8</a:t>
            </a:r>
            <a:r>
              <a:rPr lang="en-GB" sz="1050" b="0" i="0" dirty="0">
                <a:solidFill>
                  <a:schemeClr val="bg1"/>
                </a:solidFill>
                <a:effectLst/>
                <a:latin typeface="Times New Roman"/>
                <a:cs typeface="Times New Roman"/>
              </a:rPr>
              <a:t>          DEPT OF COMPUTER SCIENCE AND ENGINEERING(AI &amp; ML)                                                          SRINIVASA RAMANUJAN INSTITUTE OF TECHNOLOGY                                                </a:t>
            </a:r>
            <a:r>
              <a:rPr lang="en-GB" sz="1200" b="0" i="0" dirty="0">
                <a:solidFill>
                  <a:schemeClr val="tx1"/>
                </a:solidFill>
                <a:effectLst/>
                <a:latin typeface="Times New Roman"/>
                <a:cs typeface="Times New Roman"/>
              </a:rPr>
              <a:t> 5</a:t>
            </a:r>
          </a:p>
        </p:txBody>
      </p:sp>
      <p:graphicFrame>
        <p:nvGraphicFramePr>
          <p:cNvPr id="2" name="Diagram 1">
            <a:extLst>
              <a:ext uri="{FF2B5EF4-FFF2-40B4-BE49-F238E27FC236}">
                <a16:creationId xmlns:a16="http://schemas.microsoft.com/office/drawing/2014/main" id="{1525DB31-3CF6-4BA6-27FE-2D26246FBEED}"/>
              </a:ext>
            </a:extLst>
          </p:cNvPr>
          <p:cNvGraphicFramePr/>
          <p:nvPr>
            <p:extLst>
              <p:ext uri="{D42A27DB-BD31-4B8C-83A1-F6EECF244321}">
                <p14:modId xmlns:p14="http://schemas.microsoft.com/office/powerpoint/2010/main" val="3854614348"/>
              </p:ext>
            </p:extLst>
          </p:nvPr>
        </p:nvGraphicFramePr>
        <p:xfrm>
          <a:off x="3737919" y="3793524"/>
          <a:ext cx="3192163" cy="2761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8837E-1DE3-4D42-8A26-95E905928822}"/>
              </a:ext>
            </a:extLst>
          </p:cNvPr>
          <p:cNvSpPr txBox="1"/>
          <p:nvPr/>
        </p:nvSpPr>
        <p:spPr>
          <a:xfrm>
            <a:off x="0" y="221064"/>
            <a:ext cx="12192000" cy="646331"/>
          </a:xfrm>
          <a:prstGeom prst="rect">
            <a:avLst/>
          </a:prstGeom>
          <a:solidFill>
            <a:schemeClr val="accent2"/>
          </a:solidFill>
        </p:spPr>
        <p:txBody>
          <a:bodyPr wrap="square" rtlCol="0">
            <a:spAutoFit/>
          </a:bodyPr>
          <a:lstStyle/>
          <a:p>
            <a:r>
              <a:rPr lang="en-GB" sz="3600" dirty="0">
                <a:solidFill>
                  <a:schemeClr val="bg1"/>
                </a:solidFill>
                <a:latin typeface="Times New Roman" panose="02020603050405020304" pitchFamily="18" charset="0"/>
                <a:cs typeface="Times New Roman" panose="02020603050405020304" pitchFamily="18" charset="0"/>
              </a:rPr>
              <a:t>Benefits of Process Mining:</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C1CBAC0-CAD2-460A-A83D-92FFFE534493}"/>
              </a:ext>
            </a:extLst>
          </p:cNvPr>
          <p:cNvSpPr txBox="1"/>
          <p:nvPr/>
        </p:nvSpPr>
        <p:spPr>
          <a:xfrm flipH="1">
            <a:off x="251209" y="979664"/>
            <a:ext cx="12192000" cy="3508653"/>
          </a:xfrm>
          <a:prstGeom prst="rect">
            <a:avLst/>
          </a:prstGeom>
          <a:noFill/>
        </p:spPr>
        <p:txBody>
          <a:bodyPr wrap="square" rtlCol="0">
            <a:spAutoFit/>
          </a:bodyPr>
          <a:lstStyle/>
          <a:p>
            <a:pPr algn="l"/>
            <a:endParaRPr lang="en-GB" b="0" i="0" dirty="0">
              <a:solidFill>
                <a:srgbClr val="000000"/>
              </a:solidFill>
              <a:effectLst/>
              <a:latin typeface="Source Sans Pro" panose="020B0503030403020204" pitchFamily="34" charset="0"/>
            </a:endParaRPr>
          </a:p>
          <a:p>
            <a:r>
              <a:rPr lang="en-GB" b="0" i="0" dirty="0">
                <a:solidFill>
                  <a:srgbClr val="000000"/>
                </a:solidFill>
                <a:effectLst/>
                <a:latin typeface="ff3"/>
              </a:rPr>
              <a:t>•</a:t>
            </a:r>
            <a:r>
              <a:rPr lang="en-GB" sz="1800" i="0" dirty="0">
                <a:solidFill>
                  <a:srgbClr val="000000"/>
                </a:solidFill>
                <a:effectLst/>
                <a:latin typeface="Times New Roman" panose="02020603050405020304" pitchFamily="18" charset="0"/>
                <a:cs typeface="Times New Roman" panose="02020603050405020304" pitchFamily="18" charset="0"/>
              </a:rPr>
              <a:t>Improve performance management</a:t>
            </a:r>
          </a:p>
          <a:p>
            <a:pPr algn="l"/>
            <a:endParaRPr lang="en-GB" b="0" i="0" dirty="0">
              <a:solidFill>
                <a:srgbClr val="000000"/>
              </a:solidFill>
              <a:effectLst/>
              <a:latin typeface="Source Sans Pro" panose="020B0503030403020204" pitchFamily="34" charset="0"/>
            </a:endParaRPr>
          </a:p>
          <a:p>
            <a:pPr algn="l"/>
            <a:r>
              <a:rPr lang="en-GB" b="0" i="0" dirty="0">
                <a:solidFill>
                  <a:srgbClr val="000000"/>
                </a:solidFill>
                <a:effectLst/>
                <a:latin typeface="ff3"/>
              </a:rPr>
              <a:t>•</a:t>
            </a:r>
            <a:r>
              <a:rPr lang="en-GB" sz="1800" b="0" i="0" dirty="0">
                <a:solidFill>
                  <a:srgbClr val="000000"/>
                </a:solidFill>
                <a:effectLst/>
                <a:latin typeface="ff1"/>
              </a:rPr>
              <a:t>Eliminate unnecessary steps</a:t>
            </a:r>
          </a:p>
          <a:p>
            <a:pPr algn="l"/>
            <a:endParaRPr lang="en-GB" sz="1800" b="0" i="0" dirty="0">
              <a:solidFill>
                <a:srgbClr val="000000"/>
              </a:solidFill>
              <a:effectLst/>
              <a:latin typeface="Source Sans Pro" panose="020B0503030403020204" pitchFamily="34"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Reduce reaction time</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Identify and resolve process bottlenecks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Resolve inter-process conflicts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err="1">
                <a:solidFill>
                  <a:srgbClr val="000000"/>
                </a:solidFill>
                <a:effectLst/>
                <a:latin typeface="Times New Roman" panose="02020603050405020304" pitchFamily="18" charset="0"/>
                <a:cs typeface="Times New Roman" panose="02020603050405020304" pitchFamily="18" charset="0"/>
              </a:rPr>
              <a:t>Analyze</a:t>
            </a:r>
            <a:r>
              <a:rPr lang="en-GB" sz="1800" b="0" i="0" dirty="0">
                <a:solidFill>
                  <a:srgbClr val="000000"/>
                </a:solidFill>
                <a:effectLst/>
                <a:latin typeface="Times New Roman" panose="02020603050405020304" pitchFamily="18" charset="0"/>
                <a:cs typeface="Times New Roman" panose="02020603050405020304" pitchFamily="18" charset="0"/>
              </a:rPr>
              <a:t> audit data faster</a:t>
            </a:r>
          </a:p>
          <a:p>
            <a:endParaRPr lang="en-IN" dirty="0"/>
          </a:p>
        </p:txBody>
      </p:sp>
      <p:sp>
        <p:nvSpPr>
          <p:cNvPr id="4" name="TextBox 3">
            <a:extLst>
              <a:ext uri="{FF2B5EF4-FFF2-40B4-BE49-F238E27FC236}">
                <a16:creationId xmlns:a16="http://schemas.microsoft.com/office/drawing/2014/main" id="{2E24591C-0DD9-4C8D-97AB-C404DEDE30E7}"/>
              </a:ext>
            </a:extLst>
          </p:cNvPr>
          <p:cNvSpPr txBox="1"/>
          <p:nvPr/>
        </p:nvSpPr>
        <p:spPr>
          <a:xfrm flipH="1">
            <a:off x="-80386" y="6611815"/>
            <a:ext cx="12192000" cy="261610"/>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            DEPT OF COMPUTER SCIENCE AND ENGINEERING(AI &amp; ML)                                                      SRINIVASA RAMANUJAN INSTITUTE OF TECHONOLOGY                                                 </a:t>
            </a:r>
            <a:r>
              <a:rPr lang="en-GB" sz="1050" b="1" dirty="0">
                <a:solidFill>
                  <a:schemeClr val="tx1"/>
                </a:solidFill>
                <a:latin typeface="Times New Roman"/>
                <a:cs typeface="Times New Roman"/>
              </a:rPr>
              <a:t> </a:t>
            </a:r>
            <a:r>
              <a:rPr lang="en-GB" sz="1100" b="1" dirty="0">
                <a:solidFill>
                  <a:schemeClr val="tx1"/>
                </a:solidFill>
                <a:latin typeface="Times New Roman"/>
                <a:cs typeface="Times New Roman"/>
              </a:rPr>
              <a:t>6</a:t>
            </a:r>
            <a:endParaRPr lang="en-IN" sz="1100" b="1" dirty="0">
              <a:solidFill>
                <a:schemeClr val="tx1"/>
              </a:solidFill>
              <a:latin typeface="Times New Roman"/>
              <a:cs typeface="Times New Roman"/>
            </a:endParaRPr>
          </a:p>
        </p:txBody>
      </p:sp>
    </p:spTree>
    <p:extLst>
      <p:ext uri="{BB962C8B-B14F-4D97-AF65-F5344CB8AC3E}">
        <p14:creationId xmlns:p14="http://schemas.microsoft.com/office/powerpoint/2010/main" val="119052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792836a128_0_23"/>
          <p:cNvSpPr txBox="1"/>
          <p:nvPr/>
        </p:nvSpPr>
        <p:spPr>
          <a:xfrm>
            <a:off x="481903" y="773432"/>
            <a:ext cx="12001500" cy="20389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a:spcBef>
                <a:spcPts val="1500"/>
              </a:spcBef>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p:txBody>
      </p:sp>
      <p:sp>
        <p:nvSpPr>
          <p:cNvPr id="4" name="TextBox 3">
            <a:extLst>
              <a:ext uri="{FF2B5EF4-FFF2-40B4-BE49-F238E27FC236}">
                <a16:creationId xmlns:a16="http://schemas.microsoft.com/office/drawing/2014/main" id="{036249A1-A591-4379-9091-51601ADB5D65}"/>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7</a:t>
            </a:r>
            <a:endParaRPr lang="en-IN" dirty="0">
              <a:solidFill>
                <a:schemeClr val="tx1"/>
              </a:solidFill>
              <a:latin typeface="Times New Roman"/>
              <a:cs typeface="Times New Roman"/>
            </a:endParaRPr>
          </a:p>
        </p:txBody>
      </p:sp>
      <p:sp>
        <p:nvSpPr>
          <p:cNvPr id="6" name="TextBox 5">
            <a:extLst>
              <a:ext uri="{FF2B5EF4-FFF2-40B4-BE49-F238E27FC236}">
                <a16:creationId xmlns:a16="http://schemas.microsoft.com/office/drawing/2014/main" id="{AFAAB731-342E-48B2-89E1-61D334658B00}"/>
              </a:ext>
            </a:extLst>
          </p:cNvPr>
          <p:cNvSpPr txBox="1"/>
          <p:nvPr/>
        </p:nvSpPr>
        <p:spPr>
          <a:xfrm>
            <a:off x="0" y="893121"/>
            <a:ext cx="12001500" cy="5262979"/>
          </a:xfrm>
          <a:prstGeom prst="rect">
            <a:avLst/>
          </a:prstGeom>
          <a:noFill/>
        </p:spPr>
        <p:txBody>
          <a:bodyPr wrap="square">
            <a:spAutoFit/>
          </a:bodyPr>
          <a:lstStyle/>
          <a:p>
            <a:pPr algn="l"/>
            <a:r>
              <a:rPr lang="en-GB" sz="2400" b="1" i="0" dirty="0">
                <a:solidFill>
                  <a:srgbClr val="000000"/>
                </a:solidFill>
                <a:effectLst/>
                <a:latin typeface="Times New Roman" panose="02020603050405020304" pitchFamily="18" charset="0"/>
                <a:cs typeface="Times New Roman" panose="02020603050405020304" pitchFamily="18" charset="0"/>
              </a:rPr>
              <a:t>Process Discovery Tools</a:t>
            </a:r>
            <a:endParaRPr lang="en-GB" sz="24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Disco: </a:t>
            </a:r>
            <a:r>
              <a:rPr lang="en-GB" sz="2000" b="0" i="0" dirty="0">
                <a:solidFill>
                  <a:srgbClr val="000000"/>
                </a:solidFill>
                <a:effectLst/>
                <a:latin typeface="Times New Roman" panose="02020603050405020304" pitchFamily="18" charset="0"/>
                <a:cs typeface="Times New Roman" panose="02020603050405020304" pitchFamily="18" charset="0"/>
              </a:rPr>
              <a:t>A popular process mining tool that offers process discovery, conformance checking and performance analysis capabilities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Prom:</a:t>
            </a:r>
          </a:p>
          <a:p>
            <a:pPr algn="l"/>
            <a:r>
              <a:rPr lang="en-GB" sz="2000" b="0" i="0" dirty="0">
                <a:solidFill>
                  <a:srgbClr val="000000"/>
                </a:solidFill>
                <a:effectLst/>
                <a:latin typeface="Times New Roman" panose="02020603050405020304" pitchFamily="18" charset="0"/>
                <a:cs typeface="Times New Roman" panose="02020603050405020304" pitchFamily="18" charset="0"/>
              </a:rPr>
              <a:t> 	An open-source framework that provides a wide range of process mining </a:t>
            </a:r>
            <a:r>
              <a:rPr lang="en-GB" sz="2000" b="0" i="0" dirty="0" err="1">
                <a:solidFill>
                  <a:srgbClr val="000000"/>
                </a:solidFill>
                <a:effectLst/>
                <a:latin typeface="Times New Roman" panose="02020603050405020304" pitchFamily="18" charset="0"/>
                <a:cs typeface="Times New Roman" panose="02020603050405020304" pitchFamily="18" charset="0"/>
              </a:rPr>
              <a:t>plugins,including</a:t>
            </a:r>
            <a:r>
              <a:rPr lang="en-GB" sz="2000" b="0" i="0" dirty="0">
                <a:solidFill>
                  <a:srgbClr val="000000"/>
                </a:solidFill>
                <a:effectLst/>
                <a:latin typeface="Times New Roman" panose="02020603050405020304" pitchFamily="18" charset="0"/>
                <a:cs typeface="Times New Roman" panose="02020603050405020304" pitchFamily="18" charset="0"/>
              </a:rPr>
              <a:t> various process discovery algorithms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err="1">
                <a:solidFill>
                  <a:srgbClr val="000000"/>
                </a:solidFill>
                <a:effectLst/>
                <a:latin typeface="Times New Roman" panose="02020603050405020304" pitchFamily="18" charset="0"/>
                <a:cs typeface="Times New Roman" panose="02020603050405020304" pitchFamily="18" charset="0"/>
              </a:rPr>
              <a:t>Celonis</a:t>
            </a:r>
            <a:r>
              <a:rPr lang="en-GB" sz="2000" b="1" dirty="0">
                <a:latin typeface="Times New Roman" panose="02020603050405020304" pitchFamily="18" charset="0"/>
                <a:cs typeface="Times New Roman" panose="02020603050405020304" pitchFamily="18" charset="0"/>
              </a:rPr>
              <a:t>: </a:t>
            </a:r>
          </a:p>
          <a:p>
            <a:pPr algn="l"/>
            <a:r>
              <a:rPr lang="en-GB" sz="2000" b="0" i="0" dirty="0">
                <a:solidFill>
                  <a:srgbClr val="000000"/>
                </a:solidFill>
                <a:effectLst/>
                <a:latin typeface="Times New Roman" panose="02020603050405020304" pitchFamily="18" charset="0"/>
                <a:cs typeface="Times New Roman" panose="02020603050405020304" pitchFamily="18" charset="0"/>
              </a:rPr>
              <a:t>	Offers a process mining platform with advanced AI capabilities for </a:t>
            </a:r>
            <a:r>
              <a:rPr lang="en-GB" sz="2000" b="0" i="0" dirty="0" err="1">
                <a:solidFill>
                  <a:srgbClr val="000000"/>
                </a:solidFill>
                <a:effectLst/>
                <a:latin typeface="Times New Roman" panose="02020603050405020304" pitchFamily="18" charset="0"/>
                <a:cs typeface="Times New Roman" panose="02020603050405020304" pitchFamily="18" charset="0"/>
              </a:rPr>
              <a:t>discovering,monitoring</a:t>
            </a:r>
            <a:r>
              <a:rPr lang="en-GB" sz="2000" b="0" i="0" dirty="0">
                <a:solidFill>
                  <a:srgbClr val="000000"/>
                </a:solidFill>
                <a:effectLst/>
                <a:latin typeface="Times New Roman" panose="02020603050405020304" pitchFamily="18" charset="0"/>
                <a:cs typeface="Times New Roman" panose="02020603050405020304" pitchFamily="18" charset="0"/>
              </a:rPr>
              <a:t>, and improving processes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Predictive Process Monitoring Tools :</a:t>
            </a:r>
          </a:p>
          <a:p>
            <a:pPr algn="l"/>
            <a:r>
              <a:rPr lang="en-GB" sz="2000" b="0" i="0" dirty="0">
                <a:solidFill>
                  <a:srgbClr val="000000"/>
                </a:solidFill>
                <a:effectLst/>
                <a:latin typeface="Times New Roman" panose="02020603050405020304" pitchFamily="18" charset="0"/>
                <a:cs typeface="Times New Roman" panose="02020603050405020304" pitchFamily="18" charset="0"/>
              </a:rPr>
              <a:t>	These tools use historical process data to predict future process </a:t>
            </a:r>
            <a:r>
              <a:rPr lang="en-GB" sz="2000" b="0" i="0" dirty="0" err="1">
                <a:solidFill>
                  <a:srgbClr val="000000"/>
                </a:solidFill>
                <a:effectLst/>
                <a:latin typeface="Times New Roman" panose="02020603050405020304" pitchFamily="18" charset="0"/>
                <a:cs typeface="Times New Roman" panose="02020603050405020304" pitchFamily="18" charset="0"/>
              </a:rPr>
              <a:t>behavior</a:t>
            </a:r>
            <a:r>
              <a:rPr lang="en-GB" sz="2000" b="0" i="0" dirty="0">
                <a:solidFill>
                  <a:srgbClr val="000000"/>
                </a:solidFill>
                <a:effectLst/>
                <a:latin typeface="Times New Roman" panose="02020603050405020304" pitchFamily="18" charset="0"/>
                <a:cs typeface="Times New Roman" panose="02020603050405020304" pitchFamily="18" charset="0"/>
              </a:rPr>
              <a:t>, allowing for proactive interventions</a:t>
            </a:r>
          </a:p>
          <a:p>
            <a:pPr algn="l"/>
            <a:endParaRPr lang="en-GB" sz="1600" b="0" i="0" dirty="0">
              <a:solidFill>
                <a:srgbClr val="000000"/>
              </a:solidFill>
              <a:effectLst/>
              <a:latin typeface="Times New Roman" panose="02020603050405020304" pitchFamily="18" charset="0"/>
              <a:cs typeface="Times New Roman" panose="02020603050405020304" pitchFamily="18" charset="0"/>
            </a:endParaRPr>
          </a:p>
          <a:p>
            <a:pPr algn="l"/>
            <a:endParaRPr lang="en-GB" sz="1600" b="0" i="0" dirty="0">
              <a:solidFill>
                <a:srgbClr val="000000"/>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1C92FD5-9A1B-4AFC-A62D-71DFE844F752}"/>
              </a:ext>
            </a:extLst>
          </p:cNvPr>
          <p:cNvSpPr txBox="1"/>
          <p:nvPr/>
        </p:nvSpPr>
        <p:spPr>
          <a:xfrm>
            <a:off x="0" y="218929"/>
            <a:ext cx="12115100"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TECHNOLOGY:</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92836a128_0_32"/>
          <p:cNvSpPr txBox="1"/>
          <p:nvPr/>
        </p:nvSpPr>
        <p:spPr>
          <a:xfrm>
            <a:off x="0" y="365125"/>
            <a:ext cx="12192000" cy="4084678"/>
          </a:xfrm>
          <a:prstGeom prst="rect">
            <a:avLst/>
          </a:prstGeom>
          <a:noFill/>
          <a:ln>
            <a:noFill/>
          </a:ln>
        </p:spPr>
        <p:txBody>
          <a:bodyPr spcFirstLastPara="1" wrap="square" lIns="91425" tIns="91425" rIns="91425" bIns="91425" anchor="t" anchorCtr="0">
            <a:spAutoFit/>
          </a:bodyPr>
          <a:lstStyle/>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Data mining:</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Data mining is the process of extracting knowledge from data. In the context of process mining, data mining is used to identify patterns and trends in event data</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1" i="0" dirty="0">
                <a:solidFill>
                  <a:srgbClr val="000000"/>
                </a:solidFill>
                <a:effectLst/>
                <a:latin typeface="Times New Roman" panose="02020603050405020304" pitchFamily="18" charset="0"/>
                <a:cs typeface="Times New Roman" panose="02020603050405020304" pitchFamily="18" charset="0"/>
              </a:rPr>
              <a:t>Machine learning :</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In the context of process mining, machine learning is used to build models that can predict future </a:t>
            </a:r>
            <a:r>
              <a:rPr lang="en-GB" sz="2000" b="0" i="0" dirty="0" err="1">
                <a:solidFill>
                  <a:srgbClr val="000000"/>
                </a:solidFill>
                <a:effectLst/>
                <a:latin typeface="Times New Roman" panose="02020603050405020304" pitchFamily="18" charset="0"/>
                <a:cs typeface="Times New Roman" panose="02020603050405020304" pitchFamily="18" charset="0"/>
              </a:rPr>
              <a:t>behavior</a:t>
            </a:r>
            <a:r>
              <a:rPr lang="en-GB" sz="2000" b="0" i="0" dirty="0">
                <a:solidFill>
                  <a:srgbClr val="000000"/>
                </a:solidFill>
                <a:effectLst/>
                <a:latin typeface="Times New Roman" panose="02020603050405020304" pitchFamily="18" charset="0"/>
                <a:cs typeface="Times New Roman" panose="02020603050405020304" pitchFamily="18" charset="0"/>
              </a:rPr>
              <a:t> of processes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Process </a:t>
            </a:r>
            <a:r>
              <a:rPr lang="en-GB" sz="2000" b="1" i="0" dirty="0" err="1">
                <a:solidFill>
                  <a:srgbClr val="000000"/>
                </a:solidFill>
                <a:effectLst/>
                <a:latin typeface="Times New Roman" panose="02020603050405020304" pitchFamily="18" charset="0"/>
                <a:cs typeface="Times New Roman" panose="02020603050405020304" pitchFamily="18" charset="0"/>
              </a:rPr>
              <a:t>modeling</a:t>
            </a:r>
            <a:r>
              <a:rPr lang="en-GB" sz="2000" b="1" i="0" dirty="0">
                <a:solidFill>
                  <a:srgbClr val="000000"/>
                </a:solidFill>
                <a:effectLst/>
                <a:latin typeface="Times New Roman" panose="02020603050405020304" pitchFamily="18" charset="0"/>
                <a:cs typeface="Times New Roman" panose="02020603050405020304" pitchFamily="18" charset="0"/>
              </a:rPr>
              <a:t> :</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Process </a:t>
            </a:r>
            <a:r>
              <a:rPr lang="en-GB" sz="2000" b="0" i="0" dirty="0" err="1">
                <a:solidFill>
                  <a:srgbClr val="000000"/>
                </a:solidFill>
                <a:effectLst/>
                <a:latin typeface="Times New Roman" panose="02020603050405020304" pitchFamily="18" charset="0"/>
                <a:cs typeface="Times New Roman" panose="02020603050405020304" pitchFamily="18" charset="0"/>
              </a:rPr>
              <a:t>modeling</a:t>
            </a:r>
            <a:r>
              <a:rPr lang="en-GB" sz="2000" b="0" i="0" dirty="0">
                <a:solidFill>
                  <a:srgbClr val="000000"/>
                </a:solidFill>
                <a:effectLst/>
                <a:latin typeface="Times New Roman" panose="02020603050405020304" pitchFamily="18" charset="0"/>
                <a:cs typeface="Times New Roman" panose="02020603050405020304" pitchFamily="18" charset="0"/>
              </a:rPr>
              <a:t> is the process of representing a process in a graphical or textual form. In the context of process mining, process </a:t>
            </a:r>
            <a:r>
              <a:rPr lang="en-GB" sz="2000" b="0" i="0" dirty="0" err="1">
                <a:solidFill>
                  <a:srgbClr val="000000"/>
                </a:solidFill>
                <a:effectLst/>
                <a:latin typeface="Times New Roman" panose="02020603050405020304" pitchFamily="18" charset="0"/>
                <a:cs typeface="Times New Roman" panose="02020603050405020304" pitchFamily="18" charset="0"/>
              </a:rPr>
              <a:t>modeling</a:t>
            </a:r>
            <a:r>
              <a:rPr lang="en-GB" sz="2000" b="0" i="0" dirty="0">
                <a:solidFill>
                  <a:srgbClr val="000000"/>
                </a:solidFill>
                <a:effectLst/>
                <a:latin typeface="Times New Roman" panose="02020603050405020304" pitchFamily="18" charset="0"/>
                <a:cs typeface="Times New Roman" panose="02020603050405020304" pitchFamily="18" charset="0"/>
              </a:rPr>
              <a:t> is used </a:t>
            </a:r>
            <a:r>
              <a:rPr lang="en-GB" sz="2000" b="0" i="0" dirty="0" err="1">
                <a:solidFill>
                  <a:srgbClr val="000000"/>
                </a:solidFill>
                <a:effectLst/>
                <a:latin typeface="Times New Roman" panose="02020603050405020304" pitchFamily="18" charset="0"/>
                <a:cs typeface="Times New Roman" panose="02020603050405020304" pitchFamily="18" charset="0"/>
              </a:rPr>
              <a:t>tocreate</a:t>
            </a:r>
            <a:r>
              <a:rPr lang="en-GB" sz="2000" b="0" i="0" dirty="0">
                <a:solidFill>
                  <a:srgbClr val="000000"/>
                </a:solidFill>
                <a:effectLst/>
                <a:latin typeface="Times New Roman" panose="02020603050405020304" pitchFamily="18" charset="0"/>
                <a:cs typeface="Times New Roman" panose="02020603050405020304" pitchFamily="18" charset="0"/>
              </a:rPr>
              <a:t> a graphical representation of the actual process</a:t>
            </a:r>
          </a:p>
          <a:p>
            <a:pPr marL="127000" lvl="0" algn="l" rtl="0">
              <a:lnSpc>
                <a:spcPct val="110000"/>
              </a:lnSpc>
              <a:spcBef>
                <a:spcPts val="1900"/>
              </a:spcBef>
              <a:spcAft>
                <a:spcPts val="0"/>
              </a:spcAft>
              <a:buClr>
                <a:srgbClr val="17171E"/>
              </a:buClr>
              <a:buSzPts val="1600"/>
            </a:pPr>
            <a:endParaRPr sz="16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3247F798-FFF3-4725-9757-86734BFDADD4}"/>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8</a:t>
            </a:r>
            <a:endParaRPr lang="en-IN" dirty="0">
              <a:solidFill>
                <a:schemeClr val="tx1"/>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792836a128_0_38"/>
          <p:cNvSpPr txBox="1"/>
          <p:nvPr/>
        </p:nvSpPr>
        <p:spPr>
          <a:xfrm>
            <a:off x="-2759" y="1712613"/>
            <a:ext cx="12195225" cy="4778201"/>
          </a:xfrm>
          <a:prstGeom prst="rect">
            <a:avLst/>
          </a:prstGeom>
          <a:noFill/>
          <a:ln>
            <a:noFill/>
          </a:ln>
        </p:spPr>
        <p:txBody>
          <a:bodyPr spcFirstLastPara="1" wrap="square" lIns="91425" tIns="91425" rIns="91425" bIns="91425" anchor="t" anchorCtr="0">
            <a:spAutoFit/>
          </a:bodyPr>
          <a:lstStyle/>
          <a:p>
            <a:r>
              <a:rPr lang="en-GB" sz="1800" dirty="0">
                <a:latin typeface="Source Sans Pro" panose="020B0503030403020204" pitchFamily="34" charset="0"/>
              </a:rPr>
              <a:t> </a:t>
            </a:r>
            <a:r>
              <a:rPr lang="en-GB" sz="1800" dirty="0">
                <a:solidFill>
                  <a:srgbClr val="FFFFFF"/>
                </a:solidFill>
                <a:latin typeface="ff1"/>
              </a:rPr>
              <a:t>DEPT. OF COMPUTER SCIENCE AND ENGINEERING (DATASRINIVASA RAMANUJAN INSTITUTE OF</a:t>
            </a:r>
            <a:endParaRPr lang="en-GB" sz="1800" dirty="0">
              <a:latin typeface="Source Sans Pro" panose="020B0503030403020204" pitchFamily="34" charset="0"/>
            </a:endParaRPr>
          </a:p>
          <a:p>
            <a:r>
              <a:rPr lang="en-GB" sz="1800" b="1" i="1" dirty="0">
                <a:solidFill>
                  <a:srgbClr val="FFFFFF"/>
                </a:solidFill>
                <a:latin typeface="ff6"/>
              </a:rPr>
              <a:t> Process Mining Virtual Internship</a:t>
            </a:r>
            <a:endParaRPr lang="en-GB" sz="1800" dirty="0">
              <a:latin typeface="Source Sans Pro" panose="020B0503030403020204" pitchFamily="34" charset="0"/>
            </a:endParaRPr>
          </a:p>
          <a:p>
            <a:r>
              <a:rPr lang="en-GB" sz="1800" dirty="0">
                <a:solidFill>
                  <a:srgbClr val="FFFFFF"/>
                </a:solidFill>
                <a:latin typeface="ff1"/>
              </a:rPr>
              <a:t> 214G1A3246</a:t>
            </a:r>
            <a:endParaRPr lang="en-GB" sz="1800" dirty="0">
              <a:latin typeface="Source Sans Pro" panose="020B0503030403020204" pitchFamily="34" charset="0"/>
            </a:endParaRPr>
          </a:p>
          <a:p>
            <a:r>
              <a:rPr lang="en-GB" sz="1800" dirty="0">
                <a:latin typeface="Source Sans Pro" panose="020B0503030403020204" pitchFamily="34" charset="0"/>
              </a:rPr>
              <a:t> </a:t>
            </a:r>
            <a:r>
              <a:rPr lang="en-GB" sz="1800" dirty="0">
                <a:solidFill>
                  <a:srgbClr val="FFFFFF"/>
                </a:solidFill>
                <a:latin typeface="ff1"/>
              </a:rPr>
              <a:t>Applications</a:t>
            </a:r>
            <a:endParaRPr lang="en-GB" sz="1800" dirty="0">
              <a:latin typeface="Source Sans Pro" panose="020B0503030403020204" pitchFamily="34"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Performance Analysis: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Process mining allows organizations to monitor process performance and identify areas for improvement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Visualization and Reporting :</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Provide visual representations of process models and performance metrics for better communication</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Process Mining and Supply chain :</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Process mining offers a lot of optimization opportunities to the complex work.</a:t>
            </a:r>
          </a:p>
          <a:p>
            <a:r>
              <a:rPr lang="en-GB" sz="2000" dirty="0">
                <a:latin typeface="Times New Roman" panose="02020603050405020304" pitchFamily="18" charset="0"/>
                <a:cs typeface="Times New Roman" panose="02020603050405020304" pitchFamily="18" charset="0"/>
              </a:rPr>
              <a:t>•Procure to pay, order to cash , production process , account payable/account receivable management</a:t>
            </a:r>
          </a:p>
          <a:p>
            <a:pPr marL="0" lvl="0" indent="0" algn="l" rtl="0">
              <a:spcBef>
                <a:spcPts val="1500"/>
              </a:spcBef>
              <a:spcAft>
                <a:spcPts val="0"/>
              </a:spcAft>
              <a:buClr>
                <a:schemeClr val="dk1"/>
              </a:buClr>
              <a:buSzPts val="1100"/>
              <a:buFont typeface="Arial"/>
              <a:buNone/>
            </a:pPr>
            <a:endParaRPr sz="17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6F6B5F82-1C7A-4DC7-9769-2CF1D139D894}"/>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224G1A33B8</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9</a:t>
            </a:r>
            <a:endParaRPr lang="en-IN" dirty="0">
              <a:solidFill>
                <a:schemeClr val="tx1"/>
              </a:solidFill>
              <a:latin typeface="Times New Roman"/>
              <a:cs typeface="Times New Roman"/>
            </a:endParaRPr>
          </a:p>
        </p:txBody>
      </p:sp>
      <p:sp>
        <p:nvSpPr>
          <p:cNvPr id="4" name="TextBox 3">
            <a:extLst>
              <a:ext uri="{FF2B5EF4-FFF2-40B4-BE49-F238E27FC236}">
                <a16:creationId xmlns:a16="http://schemas.microsoft.com/office/drawing/2014/main" id="{03E47491-18E5-4A3C-9F77-F483761B59A3}"/>
              </a:ext>
            </a:extLst>
          </p:cNvPr>
          <p:cNvSpPr txBox="1"/>
          <p:nvPr/>
        </p:nvSpPr>
        <p:spPr>
          <a:xfrm>
            <a:off x="0" y="240099"/>
            <a:ext cx="12192000"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APPLICATIONS:</a:t>
            </a:r>
            <a:endParaRPr lang="en-IN"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21" name="Diagram 20">
            <a:extLst>
              <a:ext uri="{FF2B5EF4-FFF2-40B4-BE49-F238E27FC236}">
                <a16:creationId xmlns:a16="http://schemas.microsoft.com/office/drawing/2014/main" id="{AF58649E-FC74-13E4-4142-503EFE8B718D}"/>
              </a:ext>
            </a:extLst>
          </p:cNvPr>
          <p:cNvGraphicFramePr/>
          <p:nvPr>
            <p:extLst>
              <p:ext uri="{D42A27DB-BD31-4B8C-83A1-F6EECF244321}">
                <p14:modId xmlns:p14="http://schemas.microsoft.com/office/powerpoint/2010/main" val="223290986"/>
              </p:ext>
            </p:extLst>
          </p:nvPr>
        </p:nvGraphicFramePr>
        <p:xfrm>
          <a:off x="1503406" y="467497"/>
          <a:ext cx="8073080" cy="3626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2139</Words>
  <Application>Microsoft Office PowerPoint</Application>
  <PresentationFormat>Widescreen</PresentationFormat>
  <Paragraphs>242</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Sreelatha Kogara</cp:lastModifiedBy>
  <cp:revision>223</cp:revision>
  <dcterms:created xsi:type="dcterms:W3CDTF">2019-06-11T05:35:00Z</dcterms:created>
  <dcterms:modified xsi:type="dcterms:W3CDTF">2024-09-29T17:32:46Z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CF761BC90EC74FD4BB8DA29192C2728D</vt:lpwstr>
  </property>
  <property fmtid="{D5CDD505-2E9C-101B-9397-08002B2CF9AE}" pid="3" name="KSOProductBuildVer">
    <vt:lpwstr>1033-11.2.0.11440</vt:lpwstr>
  </property>
</Properties>
</file>