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72" r:id="rId4"/>
    <p:sldId id="273" r:id="rId5"/>
    <p:sldId id="286" r:id="rId6"/>
    <p:sldId id="302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76" d="100"/>
          <a:sy n="76" d="100"/>
        </p:scale>
        <p:origin x="62" y="1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AMEX Working Capital Report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150119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AMEX Customer Segment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By:- Tejus Kumar Sharma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Id:- Tejussharma7898.ts@gmail.com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09246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388637"/>
            <a:ext cx="5272764" cy="32427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Express dataset provided for financial performance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evaluate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Revenue, Net Income, Expenses, and Delinquency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performance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and Segment (Consumer, Small Biz, Corporate)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actionable insights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growth, risk monitoring, and customer behavior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5F65AE5-2DAC-3CA2-7A8E-BD35848556F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025" y="1911311"/>
            <a:ext cx="325385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American Express financial &amp; operational dataset (Excel format).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Period Covered: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Quarterly data across multiple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Granularity: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Organized by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North America, Europe, Asia)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(Consumer, Small Biz, Corporate).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Revenue ($M), Interest Income, Expenses, Net Income.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Metrics: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Active Cards (M), Avg Spend per Card ($).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Indicator: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Delinquency 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3405D0B-F809-65DD-B487-FFB480777C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57118" y="2130236"/>
            <a:ext cx="323696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Size: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 (depends on your Excel rows, you can mention e.g., “~100 records covering multiple regions &amp; years”).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Cleaning/Processing: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names standardized.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KPIs engineered (Net Income Margin %, YoY Revenue Growth %, Revenue per Active Card, Delinquency-to-Revenue Ratio).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Exported as clean dataset for Power BI &amp;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Business Questions</a:t>
            </a:r>
            <a:br>
              <a:rPr lang="en-US" dirty="0"/>
            </a:br>
            <a:r>
              <a:rPr lang="en-US" dirty="0"/>
              <a:t>Title: </a:t>
            </a:r>
            <a:r>
              <a:rPr lang="en-US" i="1" dirty="0"/>
              <a:t>Key Business Questions Driving the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0DF6C-D681-359D-78A6-FDB115DDE73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71476" y="3853834"/>
            <a:ext cx="580539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Performance: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has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grown year-on-year (YoY) across regions and segments?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contributes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 Income Margin 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time and segments?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 profitability trends?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per Active Card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regions?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 Spend per Card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vary by segment (Consumer, Small Biz, Corporate)?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0C624E-6454-140E-DF1E-DD82BA40F4E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0075" y="3920829"/>
            <a:ext cx="580539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Monitoring:</a:t>
            </a:r>
            <a:endParaRPr kumimoji="0" lang="en-US" altLang="en-US" sz="14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trend of </a:t>
            </a:r>
            <a:r>
              <a:rPr kumimoji="0" lang="en-US" altLang="en-US" sz="14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Delinquency %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time?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regions/segments have </a:t>
            </a:r>
            <a:r>
              <a:rPr kumimoji="0" lang="en-US" altLang="en-US" sz="14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delinquency risk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relative to revenue?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Insights:</a:t>
            </a:r>
            <a:endParaRPr kumimoji="0" lang="en-US" altLang="en-US" sz="14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should the company </a:t>
            </a:r>
            <a:r>
              <a:rPr kumimoji="0" lang="en-US" altLang="en-US" sz="14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for growth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areas need </a:t>
            </a:r>
            <a:r>
              <a:rPr kumimoji="0" lang="en-US" altLang="en-US" sz="14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and efficiency improvement</a:t>
            </a:r>
            <a:r>
              <a:rPr kumimoji="0" lang="en-US" altLang="en-US" sz="1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egrating python with power BI">
            <a:extLst>
              <a:ext uri="{FF2B5EF4-FFF2-40B4-BE49-F238E27FC236}">
                <a16:creationId xmlns:a16="http://schemas.microsoft.com/office/drawing/2014/main" id="{68592680-3884-7503-DB1A-814C1398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8"/>
          <a:stretch>
            <a:fillRect/>
          </a:stretch>
        </p:blipFill>
        <p:spPr bwMode="auto">
          <a:xfrm>
            <a:off x="5523722" y="987425"/>
            <a:ext cx="5831666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DDF4E-E78D-F4A3-A511-35FACC2186E7}"/>
              </a:ext>
            </a:extLst>
          </p:cNvPr>
          <p:cNvSpPr txBox="1"/>
          <p:nvPr/>
        </p:nvSpPr>
        <p:spPr>
          <a:xfrm>
            <a:off x="233265" y="121296"/>
            <a:ext cx="5075853" cy="585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exploration and cleaning (removing inconsistencies, formatting).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pivot tables for quick aggregation (YoY revenue growth, segment trends).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cleaned dataset for further analysis.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: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 for advanced data cleaning, transformations, and KPI calculations (e.g., Revenue per Active Card, YoY Growth).Prepared data pipelines for reliable input into Power BI.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: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interactive dashboards for executives and stakeholders.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DAX measures for: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Income Margin %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YoY Growth %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per Active Card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Delinquency-to-Revenue Ratio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visuals: </a:t>
            </a:r>
            <a:r>
              <a:rPr lang="en-US" sz="1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(Revenue by Region), Line Charts (Delinquency trend), Scatter (Risk vs Profitability).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79" name="Slide Number Placeholder 3">
            <a:extLst>
              <a:ext uri="{FF2B5EF4-FFF2-40B4-BE49-F238E27FC236}">
                <a16:creationId xmlns:a16="http://schemas.microsoft.com/office/drawing/2014/main" id="{79C7E6F3-7CBF-A08C-12A2-0DA676BF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365FF-A0E7-7E80-942C-FE94EFC43D85}"/>
              </a:ext>
            </a:extLst>
          </p:cNvPr>
          <p:cNvSpPr txBox="1"/>
          <p:nvPr/>
        </p:nvSpPr>
        <p:spPr>
          <a:xfrm>
            <a:off x="6489537" y="320323"/>
            <a:ext cx="540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for 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4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anchor="ctr"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Walkthrough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C1A05-BD41-CFDA-0893-BC40EDFAE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100" y="1638299"/>
            <a:ext cx="5251799" cy="438150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Analysis Page: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Revenue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Delinquency % (Bar Chart).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 Analysis Page: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Revenue vs Expenses, Avg Spend per Card.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Monitoring Page: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Delinquency % trend (Line), Net Income vs Delinquency (Scatter)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80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51CBE1-774A-6A32-B356-397FD516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2" y="1233488"/>
            <a:ext cx="5892798" cy="5056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35</TotalTime>
  <Words>539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AMEX Working Capital Report</vt:lpstr>
      <vt:lpstr>Problem Statement</vt:lpstr>
      <vt:lpstr>Dataset Overview</vt:lpstr>
      <vt:lpstr>PowerPoint Presentation</vt:lpstr>
      <vt:lpstr>Key Business Questions Title: Key Business Questions Driving the Analysis </vt:lpstr>
      <vt:lpstr>PowerPoint Presentation</vt:lpstr>
      <vt:lpstr>Dashboard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tejus sharma</dc:creator>
  <cp:lastModifiedBy>tejus sharma</cp:lastModifiedBy>
  <cp:revision>1</cp:revision>
  <dcterms:created xsi:type="dcterms:W3CDTF">2025-08-29T20:26:14Z</dcterms:created>
  <dcterms:modified xsi:type="dcterms:W3CDTF">2025-08-29T21:01:21Z</dcterms:modified>
</cp:coreProperties>
</file>