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908A2-2AF3-4ADD-9E8A-0264D0D32C7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EEFA8-79F0-41E3-9DE9-A901C3884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45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O’Hare -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 October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EEFA8-79F0-41E3-9DE9-A901C3884A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70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Elko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Nevada -November 18, 2016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EEFA8-79F0-41E3-9DE9-A901C3884A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66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Electrical ; </a:t>
            </a:r>
          </a:p>
          <a:p>
            <a:r>
              <a:rPr lang="en-US" b="1" dirty="0"/>
              <a:t>CANADA -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October 13, 2016 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EEFA8-79F0-41E3-9DE9-A901C3884A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76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Reliable</a:t>
            </a:r>
            <a:r>
              <a:rPr lang="en-US" b="1" baseline="0" dirty="0"/>
              <a:t> Piot – From the Other existing system – </a:t>
            </a:r>
          </a:p>
          <a:p>
            <a:r>
              <a:rPr lang="en-US" b="1" baseline="0" dirty="0"/>
              <a:t>Maybe JESS</a:t>
            </a:r>
          </a:p>
          <a:p>
            <a:r>
              <a:rPr lang="en-US" b="1" baseline="0" dirty="0"/>
              <a:t>SDR – Service Difficulty Report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EEFA8-79F0-41E3-9DE9-A901C3884A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80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59AF-84D6-48AE-BC46-A0C6627DA56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CB95-F370-4991-A339-167105F0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2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59AF-84D6-48AE-BC46-A0C6627DA56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CB95-F370-4991-A339-167105F0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9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59AF-84D6-48AE-BC46-A0C6627DA56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CB95-F370-4991-A339-167105F0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5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59AF-84D6-48AE-BC46-A0C6627DA56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CB95-F370-4991-A339-167105F0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6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59AF-84D6-48AE-BC46-A0C6627DA56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CB95-F370-4991-A339-167105F0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5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59AF-84D6-48AE-BC46-A0C6627DA56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CB95-F370-4991-A339-167105F0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4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59AF-84D6-48AE-BC46-A0C6627DA56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CB95-F370-4991-A339-167105F0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5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59AF-84D6-48AE-BC46-A0C6627DA56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CB95-F370-4991-A339-167105F0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6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59AF-84D6-48AE-BC46-A0C6627DA56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CB95-F370-4991-A339-167105F0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59AF-84D6-48AE-BC46-A0C6627DA56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CB95-F370-4991-A339-167105F0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3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59AF-84D6-48AE-BC46-A0C6627DA56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CB95-F370-4991-A339-167105F0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0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59AF-84D6-48AE-BC46-A0C6627DA56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9CB95-F370-4991-A339-167105F0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4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2753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olonna MT" panose="04020805060202030203" pitchFamily="82" charset="0"/>
              </a:rPr>
              <a:t>Aircraft Risk Assessment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81521"/>
          </a:xfrm>
        </p:spPr>
        <p:txBody>
          <a:bodyPr>
            <a:normAutofit/>
          </a:bodyPr>
          <a:lstStyle/>
          <a:p>
            <a:r>
              <a:rPr lang="en-US" b="1" dirty="0"/>
              <a:t>Tejus Bharadwaj</a:t>
            </a:r>
            <a:r>
              <a:rPr lang="en-US" dirty="0"/>
              <a:t> </a:t>
            </a:r>
          </a:p>
          <a:p>
            <a:r>
              <a:rPr lang="en-US" sz="1800" dirty="0"/>
              <a:t>Department of Computer Science</a:t>
            </a:r>
          </a:p>
          <a:p>
            <a:r>
              <a:rPr lang="en-US" sz="1800" dirty="0"/>
              <a:t>University of Illinois at Chicago</a:t>
            </a:r>
          </a:p>
          <a:p>
            <a:endParaRPr lang="en-US" dirty="0"/>
          </a:p>
          <a:p>
            <a:r>
              <a:rPr lang="en-US" sz="2000" dirty="0"/>
              <a:t>Under The Guidance of: </a:t>
            </a:r>
          </a:p>
          <a:p>
            <a:r>
              <a:rPr lang="en-US" sz="2000" dirty="0"/>
              <a:t>Dr. Piotr </a:t>
            </a:r>
            <a:r>
              <a:rPr lang="en-US" sz="2000" dirty="0" err="1"/>
              <a:t>Gymtrasiewicz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9837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Implement the Individual systems </a:t>
            </a:r>
          </a:p>
          <a:p>
            <a:pPr>
              <a:lnSpc>
                <a:spcPct val="150000"/>
              </a:lnSpc>
            </a:pPr>
            <a:r>
              <a:rPr lang="en-US" dirty="0"/>
              <a:t>Increase the number of Relevant Attributes</a:t>
            </a:r>
          </a:p>
          <a:p>
            <a:pPr>
              <a:lnSpc>
                <a:spcPct val="150000"/>
              </a:lnSpc>
            </a:pPr>
            <a:r>
              <a:rPr lang="en-US" dirty="0"/>
              <a:t>Add security features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43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3771"/>
            <a:ext cx="10515600" cy="539319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6600" dirty="0">
                <a:solidFill>
                  <a:srgbClr val="FF0000"/>
                </a:solidFill>
                <a:latin typeface="Brush Script MT" panose="03060802040406070304" pitchFamily="66" charset="0"/>
              </a:rPr>
              <a:t>“Let’s Make Aircrafts Safer Than Our Homes.”</a:t>
            </a:r>
            <a:r>
              <a:rPr lang="en-US" sz="6600" dirty="0">
                <a:solidFill>
                  <a:srgbClr val="FF0000"/>
                </a:solidFill>
              </a:rPr>
              <a:t> </a:t>
            </a:r>
          </a:p>
          <a:p>
            <a:pPr marL="0" indent="0" algn="ctr">
              <a:buNone/>
            </a:pPr>
            <a:endParaRPr lang="en-US" sz="66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7200" dirty="0">
                <a:solidFill>
                  <a:schemeClr val="accent5"/>
                </a:solidFill>
                <a:latin typeface="Colonna MT" panose="04020805060202030203" pitchFamily="82" charset="0"/>
              </a:rPr>
              <a:t>Thank you !</a:t>
            </a:r>
            <a:endParaRPr lang="en-US" dirty="0">
              <a:solidFill>
                <a:schemeClr val="accent5"/>
              </a:solidFill>
              <a:latin typeface="Colonna MT" panose="0402080506020203020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74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3" y="43995"/>
            <a:ext cx="11744244" cy="557831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3" y="5181166"/>
            <a:ext cx="11744244" cy="109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9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90" b="62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Down Arrow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57638"/>
            <a:ext cx="12192000" cy="95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6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9" r="1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643467"/>
            <a:ext cx="10905066" cy="79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6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Get into Economics !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Cost of Boing 737-800 - $72 Million</a:t>
            </a:r>
          </a:p>
          <a:p>
            <a:pPr>
              <a:lnSpc>
                <a:spcPct val="150000"/>
              </a:lnSpc>
            </a:pPr>
            <a:r>
              <a:rPr lang="en-US" dirty="0"/>
              <a:t>Operating -  $ 5,308 per hour</a:t>
            </a:r>
          </a:p>
          <a:p>
            <a:pPr>
              <a:lnSpc>
                <a:spcPct val="150000"/>
              </a:lnSpc>
            </a:pPr>
            <a:r>
              <a:rPr lang="en-US"/>
              <a:t>Cost </a:t>
            </a:r>
            <a:r>
              <a:rPr lang="en-US" dirty="0"/>
              <a:t>as Compensation -  $7.5 Million</a:t>
            </a:r>
          </a:p>
          <a:p>
            <a:pPr>
              <a:lnSpc>
                <a:spcPct val="150000"/>
              </a:lnSpc>
            </a:pPr>
            <a:r>
              <a:rPr lang="en-US" dirty="0"/>
              <a:t>Airline Reputation</a:t>
            </a:r>
          </a:p>
          <a:p>
            <a:pPr>
              <a:lnSpc>
                <a:spcPct val="150000"/>
              </a:lnSpc>
            </a:pPr>
            <a:r>
              <a:rPr lang="en-US" dirty="0"/>
              <a:t>Loss of Life !</a:t>
            </a:r>
          </a:p>
        </p:txBody>
      </p:sp>
    </p:spTree>
    <p:extLst>
      <p:ext uri="{BB962C8B-B14F-4D97-AF65-F5344CB8AC3E}">
        <p14:creationId xmlns:p14="http://schemas.microsoft.com/office/powerpoint/2010/main" val="122876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Aim of The Project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923" y="1825625"/>
            <a:ext cx="10987547" cy="4351338"/>
          </a:xfrm>
        </p:spPr>
        <p:txBody>
          <a:bodyPr>
            <a:normAutofit/>
          </a:bodyPr>
          <a:lstStyle/>
          <a:p>
            <a:r>
              <a:rPr lang="en-US" dirty="0"/>
              <a:t>Help reduce the loss – Human and Economical</a:t>
            </a:r>
          </a:p>
          <a:p>
            <a:r>
              <a:rPr lang="en-US" dirty="0"/>
              <a:t>Create a “RISK ANALYSIS ASSESSMENT TOOL”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Anything Existing? </a:t>
            </a:r>
          </a:p>
          <a:p>
            <a:pPr marL="0" indent="0" algn="ctr">
              <a:buNone/>
            </a:pPr>
            <a:r>
              <a:rPr lang="en-US" sz="3600" dirty="0"/>
              <a:t>Ans : Yes ! 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2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004"/>
          </a:xfrm>
        </p:spPr>
        <p:txBody>
          <a:bodyPr/>
          <a:lstStyle/>
          <a:p>
            <a:pPr algn="ctr"/>
            <a:r>
              <a:rPr lang="en-US" dirty="0"/>
              <a:t>Existing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88" y="1456178"/>
            <a:ext cx="10702212" cy="470212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/>
              <a:t>FAA </a:t>
            </a:r>
            <a:r>
              <a:rPr lang="en-US" dirty="0"/>
              <a:t>(Federal Aviation Administration) </a:t>
            </a:r>
          </a:p>
          <a:p>
            <a:pPr marL="0" indent="0" algn="just">
              <a:buNone/>
            </a:pPr>
            <a:r>
              <a:rPr lang="en-US" dirty="0"/>
              <a:t>	– Flight Risk Assessment Tool (</a:t>
            </a:r>
            <a:r>
              <a:rPr lang="en-US" b="1" dirty="0"/>
              <a:t>FRAT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A form to fill out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Calculate Score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 Gives a Result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 Drawback</a:t>
            </a:r>
            <a:r>
              <a:rPr lang="en-US" dirty="0"/>
              <a:t> :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200" dirty="0"/>
              <a:t>Filled out by the crew members before the flight 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Takes only certain criteria such as the mental/ emotional status of the crew members on that day and the weather conditions 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Manually entered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Not dynamic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4287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Develop Real – Time System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Dynamic – Monitor All The Time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Artificial Intelligence – Bayesian Network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Consider Several Criteria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Automatically take I/P from other Systems – Eliminate manual entry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Save lives and money  </a:t>
            </a:r>
          </a:p>
        </p:txBody>
      </p:sp>
    </p:spTree>
    <p:extLst>
      <p:ext uri="{BB962C8B-B14F-4D97-AF65-F5344CB8AC3E}">
        <p14:creationId xmlns:p14="http://schemas.microsoft.com/office/powerpoint/2010/main" val="29894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388303"/>
            <a:ext cx="11300732" cy="54696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Network Prototype</a:t>
            </a:r>
          </a:p>
        </p:txBody>
      </p:sp>
    </p:spTree>
    <p:extLst>
      <p:ext uri="{BB962C8B-B14F-4D97-AF65-F5344CB8AC3E}">
        <p14:creationId xmlns:p14="http://schemas.microsoft.com/office/powerpoint/2010/main" val="182413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267</TotalTime>
  <Words>199</Words>
  <Application>Microsoft Office PowerPoint</Application>
  <PresentationFormat>Widescreen</PresentationFormat>
  <Paragraphs>59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Brush Script MT</vt:lpstr>
      <vt:lpstr>Calibri</vt:lpstr>
      <vt:lpstr>Calibri Light</vt:lpstr>
      <vt:lpstr>Colonna MT</vt:lpstr>
      <vt:lpstr>Wingdings</vt:lpstr>
      <vt:lpstr>Office Theme</vt:lpstr>
      <vt:lpstr>Aircraft Risk Assessment System</vt:lpstr>
      <vt:lpstr>PowerPoint Presentation</vt:lpstr>
      <vt:lpstr> </vt:lpstr>
      <vt:lpstr>PowerPoint Presentation</vt:lpstr>
      <vt:lpstr>Let’s Get into Economics !  </vt:lpstr>
      <vt:lpstr>Aim of The Project  </vt:lpstr>
      <vt:lpstr>Existing Tool</vt:lpstr>
      <vt:lpstr>Proposal </vt:lpstr>
      <vt:lpstr>Network Prototype</vt:lpstr>
      <vt:lpstr>Future Works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Recommendation System</dc:title>
  <dc:creator>Tejus Bharadwaj</dc:creator>
  <cp:lastModifiedBy>Tejus Bharadwaj</cp:lastModifiedBy>
  <cp:revision>16</cp:revision>
  <dcterms:created xsi:type="dcterms:W3CDTF">2016-11-30T01:50:30Z</dcterms:created>
  <dcterms:modified xsi:type="dcterms:W3CDTF">2016-11-30T13:58:05Z</dcterms:modified>
</cp:coreProperties>
</file>