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72" r:id="rId8"/>
    <p:sldId id="269" r:id="rId9"/>
    <p:sldId id="270" r:id="rId10"/>
    <p:sldId id="271" r:id="rId11"/>
    <p:sldId id="274" r:id="rId12"/>
    <p:sldId id="261" r:id="rId13"/>
    <p:sldId id="265" r:id="rId14"/>
    <p:sldId id="262" r:id="rId15"/>
    <p:sldId id="263" r:id="rId16"/>
    <p:sldId id="273" r:id="rId17"/>
    <p:sldId id="26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5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6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727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00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567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03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35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3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4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66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6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22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6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6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7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AF3B1-9633-4D7F-B8E4-F7DEE91A699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239A00-C416-4E6F-AD80-472F2854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8DB9-294B-EE7A-D347-25D0D6480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564" y="1810694"/>
            <a:ext cx="9860781" cy="3404102"/>
          </a:xfrm>
        </p:spPr>
        <p:txBody>
          <a:bodyPr>
            <a:normAutofit/>
          </a:bodyPr>
          <a:lstStyle/>
          <a:p>
            <a:pPr algn="ctr" fontAlgn="base"/>
            <a:r>
              <a:rPr lang="en-US" sz="44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Healthcare Appointment No-Shows Prediction Dataset</a:t>
            </a:r>
            <a:br>
              <a:rPr lang="en-US" sz="4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24DC3-5584-A35B-38A6-02CA9A216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592" y="4969135"/>
            <a:ext cx="4552336" cy="1288025"/>
          </a:xfrm>
        </p:spPr>
        <p:txBody>
          <a:bodyPr/>
          <a:lstStyle/>
          <a:p>
            <a:r>
              <a:rPr lang="en-IN" dirty="0"/>
              <a:t>-</a:t>
            </a:r>
            <a:r>
              <a:rPr lang="en-IN" dirty="0" err="1"/>
              <a:t>Tejasvini</a:t>
            </a:r>
            <a:r>
              <a:rPr lang="en-IN" dirty="0"/>
              <a:t> Shinde.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7359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434" y="624110"/>
            <a:ext cx="8911687" cy="788231"/>
          </a:xfrm>
        </p:spPr>
        <p:txBody>
          <a:bodyPr/>
          <a:lstStyle/>
          <a:p>
            <a:r>
              <a:rPr lang="en-GB" b="1" dirty="0"/>
              <a:t>OUTLIERS </a:t>
            </a:r>
          </a:p>
        </p:txBody>
      </p:sp>
      <p:sp>
        <p:nvSpPr>
          <p:cNvPr id="4" name="AutoShape 1" descr="data:image/png;base64,iVBORw0KGgoAAAANSUhEUgAACU0AAAMtCAYAAAChWMLyAAAAOXRFWHRTb2Z0d2FyZQBNYXRwbG90bGliIHZlcnNpb24zLjguNCwgaHR0cHM6Ly9tYXRwbG90bGliLm9yZy8fJSN1AAAACXBIWXMAAA9hAAAPYQGoP6dpAACTGklEQVR4nOzdfZDV9X0v8PeyDwi6RtFmWSIKAdPUyphGKz4UFpKsCQRlsxITaazWJE3qbbwGkFxMGjGXSKOIttrETk2iNwY1IevaUryGNAa2NTQ+XFPRNgULKgoYQeUx7LLs/cPZM7u6ohj07PG8XjM7fH+/72fP+ZzZnQ/M8J7vr6Krq6srAAAAAAAAAAAAZWJAsRsAAAAAAAAAAAB4KwlNAQAAAAAAAAAAZUVoCgAAAAAAAAAAKCtCUwAAAAAAAAAAQFkRmgIAAAAAAAAAAMqK0BQAAAAAAAAAAFBWhKYAAAAAAAAAAICyUlXsBt6IvXv35plnnkltbW0qKiqK3Q4AAAAAAAAAAFBkXV1d2bZtW4YNG5YBA/Z9llRJhqaeeeaZDB8+vNhtAAAAAAAAAAAA/cxTTz2Vo446ap81JRmaqq2tTfLSBzz00EOL3A3F0tHRkR//+Mc544wzUl1dXex2gCIwBwBzAEjMAsAcAMwB4CVmAWAOAOYAW7duzfDhwwvZon0pydBU9yP5Dj30UKGpMtbR0ZHBgwfn0EMPNeygTJkDgDkAJGYBYA4A5gDwErMAMAcAc4Bu3dmifdn3w/sAAAAAAAAAAADeZ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JWqYjcAAAAAAAAAAAC/jfb29lx//fX56U9/mjVr1uQLX/hCampqit0W/ZiTpgAAAAAAAAAAKFmzZ8/OwQcfnFmzZmXp0qWZNWtWDj744MyePbvYrdGPOWkKAAAAAAAAAICSNHv27Fx99dWpq6vLFVdckYEDB2b37t25/PLLc/XVVydJrrrqqiJ3SX/kpCkAAAAAAAAAAEpOe3t7rr322tTV1WX9+vW58MILc/jhh+fCCy/M+vXrU1dXl2uvvTbt7e3FbpV+SGgKAAAAAAAAAICS881vfjN79uzJvHnzUlXV+2FrVVVV+drXvpY9e/bkm9/8ZpE6pD8TmgIAAAAAAAAAoOQ8/vjjSZIpU6b0ud99v7sOehKaAgAAAAAAAACg5IwaNSpJsmTJkj73u+9310FPQlMAAAAAAAAAAJSciy66KFVVVfnKV76SPXv29Nrbs2dPvvrVr6aqqioXXXRRkTqkPxOaAgAAAAAAAACg5NTU1OSLX/xiNm3alKOOOio33XRTtmzZkptuuilHHXVUNm3alC9+8Yupqakpdqv0Q1XFbgAAAAAAAAAAAN6Iq666Kkly7bXX9jpRqqqqKpdeemlhH17OSVMAAAAAAAAAAJSsq666Kjt27MiCBQsyefLkLFiwIDt27BCYYp+EpgAAAAAAAAAAKGnbt2/Pd77znbS1teU73/lOtm/fXuyW6Oc8ng8AAAAAAAAAgJI1dOjQbNq0qXD92GOP5YgjjkhdXV02btxYxM7oz5w0BQAAAAAAAABASeoZmBo7dmyuuOKKjB07NkmyadOmDB06tJjt0Y8JTQEAAAAAAAAAUHK2bNlSCExt27YtbW1tOeGEE9LW1pZt27YleSk4tWXLlmK2ST8lNAUAAAAAAAAAQMlpaGhIkpxyyik55JBDeu0dcsghOfnkk3vVQU9CUwAAAAAAAAAAlJxnnnkmSfL1r3+9z/2vfe1rveqgp/0OTa1YsSJnnnlmhg0bloqKirS2tvbar6io6PPr6quvLtRMmDDhFfuf/OQnf+sPAwAAAAAAAABAeRg2bFiS5Mtf/nKf+1/96ld71UFP+x2a2rFjR0444YTccMMNfe5v2LCh19d3vvOdVFRU5Oyzz+5V99nPfrZX3d/93d+9sU8AAAAAAAAAAEDZWb58eZJk5cqV2b59e6+97du35xe/+EWvOuipan+/YdKkSZk0adKr7g8dOrTX9V133ZWJEyfm3e9+d6/7gwcPfkXtq9m9e3d2795duN66dWuSpKOjIx0dHa+3dd5mun/2fgegfJkDgDkAJGYBYA4A5gDwErMAMAeg/NTW1qauri6bNm1KbW1tTjrppEyePDnz5s3LAw88kCSpq6tLbW2t2VAm9ufnXNHV1dX1Rt+ooqIid955Z5qamvrc37RpU4466qjccsstmT59euH+hAkT8uijj6arqyt1dXWZNGlSLr/88tTW1vb5OnPnzs0VV1zxivuLFi3K4MGD32j7AAAAAAAAAACUuAsuuCAvvPDCK+4fdthhufnmm9/yfiienTt3Zvr06XnxxRdz6KGH7rN2v0+a2h+33HJLamtr09zc3Ov+H//xH2fkyJEZOnRoVq1alTlz5uSXv/xlli1b1ufrzJkzJzNmzChcb926NcOHD88ZZ5zxmh+Qt6+Ojo4sW7YsjY2Nqa6uLnY7QBGYA4A5ACRmAWAOAOYA8BKzADAHoHw9++yz2bJlSyZOnJj169fnqKOOyr333pshQ4YUuzXeYt1Pr3s93tTQ1He+85388R//cQ466KBe9z/72c8W1scff3yOPfbYnHTSSXnooYfy/ve//xWvM3DgwAwcOPAV96urq/1lh98DwBwAzAEgiVkAmAOAOQC8xCwAzAEoT3V1dfnlL3+ZpUuXZvLkyeZAmdqfn/uAN6uJtra2/OpXv8pnPvOZ16x9//vfn+rq6qxevfrNagcAAAAAAAAAACDJmxia+va3v50TTzwxJ5xwwmvWPvroo+no6Eh9ff2b1Q4AAAAAAAAAAECSN/B4vu3bt2fNmjWF67Vr1+bhhx/OkCFDcvTRRyd56fmAP/zhD3PNNde84vsff/zxfP/738/kyZNz5JFH5rHHHsvMmTPzB3/wBzn99NN/i48CAAAAAAAAAADw2vY7NPXAAw9k4sSJhesZM2YkSc4///zcfPPNSZLbb789XV1dOffcc1/x/TU1Nfnnf/7n/PVf/3W2b9+e4cOH56Mf/Wguv/zyVFZWvsGPAQAAAAAAAAAA8Prsd2hqwoQJ6erq2mfNn/3Zn+XP/uzP+twbPnx4li9fvr9vCwAAAAAAAAAAcEAMKHYDAAAAAAAAAAAAbyWhKQAAAAAAAAAAoKwITQEAAAAAAAAAAGVFaAoAAAAAAAAAACgrQlMAAAAAAAAAAEBZEZoCAAAAAAAAAADKitAUAAAAAAAAAABQVoSmAAAAAAAAAACAsiI0BQAAAAAAAAAAlBWhKQAAAAAAAAAAoKwITQEAAAAAAAAAUNI6OzuzfPnyrFixIsuXL09nZ2exW6KfE5oCAAAAAAAAAKBktbS0ZPTo0WlsbMzChQvT2NiY0aNHp6Wlpdit0Y8JTQEAAAAAAAAAUJJaWloybdq0jBkzJm1tbbntttvS1taWMWPGZNq0aYJTvCqhKQAAAAAAAAAASk5nZ2dmzpyZKVOmpLW1NWPHjs2gQYMyduzYtLa2ZsqUKZk1a5ZH9dEnoSkAAAAAAAAAAEpOW1tb1q1bl8suuywDBvSOwAwYMCBz5szJ2rVr09bWVqQO6c+EpgAAAAAAAAAAKDkbNmxIkhx//PF97nff766DnoSmAAAAAAAAAAAoOfX19UmSVatW9bnffb+7DnoSmgIAAAAAAAAAoOSMGzcuI0aMyJVXXpm9e/f22tu7d2/mz5+fkSNHZty4cUXqkP5MaAoAAAAAAAAAgJJTWVmZa665JkuWLElTU1NWrlyZXbt2ZeXKlWlqasqSJUuyYMGCVFZWFrtV+qGqYjcAAAAAAAAAAABvRHNzcxYvXpyZM2dm/PjxhfsjR47M4sWL09zcXMTu6M+EpgAAAAAAAAAAKFnNzc2ZOnVq7r333tx9992ZNGlSJk6c6IQp9kloCgAAAAAAAACAklZZWZmGhobs2LEjDQ0NAlO8pgHFbgAAAAAAAAAAAOCtJDQFAAAAAAAAAACUFaEpAAAAAAAAAACgrAhNAQAAAAAAAAAAZUVoCgAAAAAAAAAAKCtCUwAAAAAAAAAAQFkRmgIAAAAAAAAAAMqK0BQAAAAAAAAAAFBWhKYAAAAAAAAAAICyIjQFAAAAAAAAAACUFaEpAAAAAAAAAACgrAhNAQAAAAAAAAAAZUVoCgAAAAAAAAAAKCtCUwAAAAAAAAAAQFmpKnYDAAAAAAAAAADw22hvb8/111+fn/70p1mzZk2+8IUvpKamptht0Y85aQoAAAAAAAAAgJI1e/bsHHzwwZk1a1aWLl2aWbNm5eCDD87s2bOL3Rr9mJOmAAAAAAAAAAAoSbNnz87VV1+durq6XHHFFRk4cGB2796dyy+/PFdffXWS5Kqrripyl/RHTpoCAAAAAAAAAKDktLe359prr01dXV3Wr1+fCy+8MIcffnguvPDCrF+/PnV1dbn22mvT3t5e7Fbph4SmAAAAAAAAAAAoOd/85jezZ8+ezJs3L1VVvR+2VlVVla997WvZs2dPvvnNbxapQ/ozoSkAAAAAAAAAAErO448/niSZMmVKn/vd97vroCehKQAAAAAAAAAASs6oUaOSJEuWLOlzv/t+dx30JDQFAAAAAAAAAEDJueiii1JVVZWvfOUr2bNnT6+9PXv25Ktf/Wqqqqpy0UUXFalD+jOhKQAAAAAAAAAASk5NTU2++MUvZtOmTTnqqKNy0003ZcuWLbnpppty1FFHZdOmTfniF7+YmpqaYrdKP1RV7AYAAAAAAAAAAOCNuOqqq5Ik1157ba8TpaqqqnLppZcW9uHlnDQFAAAAAAAAAEDJuuqqq7Jjx44sWLAgkydPzoIFC7Jjxw6BKfbJSVMAAAAAAAAAAJS0mpqaXHzxxRk9enQmT56c6urqYrdEP+ekKQAAAAAAAAAAoKwITQEAAAAAAAAAAGVFaAoAAAAAAAAAACgrQlMAAAAAAAAAAEBZEZoCAAAAAAAAAADKitAUAAAAAAAAAABQVoSmAAAAAAAAAACAsiI0BQAAAAAAAAAAlBWhKQAAAAAAAAAAoKwITQEAAAAAAAAAAGVFaAoAAAAAAAAAACgrQlMAAAAAAAAAAEBZEZoCAAAAAAAAAADKitAUAAAAAAAAAABQVoSmAAAAAAAAAACAslJV7AYAAAAAAAAAAOC3sWXLlowbNy5PPfVUhg8fnra2tgwZMqTYbdGPCU0BAAAAAAAAAFCyhg4dmk2bNhWuH3vssRxxxBGpq6vLxo0bi9gZ/ZnH8wEAAAAAAAAAUJJ6BqbGjh2bK664ImPHjk2SbNq0KUOHDi1me/RjQlMAAAAAAAAAAJScLVu2FAJT27ZtS1tbW0444YS0tbVl27ZtSV4KTm3ZsqWYbdJPCU0BAAAAAAAAAFByGhoakiSnnHJKDjnkkF57hxxySE4++eReddCT0BQAAAAAAAAAACXnmWeeSZJ8/etf73P/a1/7Wq866EloCgAAAAAAAACAkjNs2LAkyZe//OU+97/61a/2qoOehKYAAAAAAAAAACg5y5cvT5KsXLky27dv77W3ffv2/OIXv+hVBz0JTQEAAAAAAAAAUHKGDBmSurq6JEltbW1OP/30PPTQQzn99NNTW1ubJKmrq8uQIUOK2Sb9VFWxGwAAAAAAAAAAgDdi48aNGTp0aDZt2pT7778/999/f2Gvrq4uGzduLGJ39GdOmgIAAAAAAAAAoGRt3LgxmzdvznHHHZfa2tocd9xx2bx5s8AU++SkKQAAAAAAAAAAStqQIUPy8MMPZ+nSpZk8eXKqq6uL3RL9nJOmAAAAAAAAAACAsiI0BQAAAAAAAAAAlBWhKQAAAAAAAAAAoKwITQEAAAAAAAAAUNI6OzuzfPnyrFixIsuXL09nZ2exW6KfE5oCAAAAAAAAAKBktbS0ZPTo0WlsbMzChQvT2NiY0aNHp6Wlpdit0Y8JTQEAAAAAAAAAUJJaWloybdq0jBkzJm1tbbntttvS1taWMWPGZNq0aYJTvCqhKQAAAAAAAAAASk5nZ2dmzpyZKVOmpLW1NWPHjs2gQYMyduzYtLa2ZsqUKZk1a5ZH9dEnoSkAAAAAAAAAAEpOW1tb1q1bl8suuywDBvSOwAwYMCBz5szJ2rVr09bWVqQO6c/2OzS1YsWKnHnmmRk2bFgqKirS2traa/+CCy5IRUVFr69TTjmlV83u3bvzhS98IUceeWQOPvjgnHXWWVm/fv1v9UEAAAAAAAAAACgfGzZsSJIcf/zxfe533++ug572OzS1Y8eOnHDCCbnhhhteteYjH/lINmzYUPhaunRpr/1LLrkkd955Z26//fb8y7/8S7Zv354pU6Y4Dg0AAAAAAAAAgNelvr4+SbJq1ao+97vvd9dBT1X7+w2TJk3KpEmT9lkzcODADB06tM+9F198Md/+9rfzve99Lx/60IeSJLfeemuGDx+en/zkJ/nwhz+8vy0BAAAAAAAAAFBmxo0blxEjRuTKK698xZPS9u7dm/nz52fkyJEZN25ccRqkX9vv0NTr8bOf/SzvfOc7c9hhh6WhoSFf//rX8853vjNJ8uCDD6ajoyNnnHFGoX7YsGE5/vjjc9999/UZmtq9e3d2795duN66dWuSpKOjIx0dHW/GR6AEdP/s/Q5A+TIHAHMASMwCwBwAzAHgJWYBYA5AefrGN76RT37ykznrrLMyc+bM7Nq1K//yL/+Sa665JkuXLs3tt9+evXv3Zu/evcVulbfA/vwdUNHV1dX1Rt+ooqIid955Z5qamgr37rjjjhxyyCE55phjsnbt2vzlX/5l9uzZkwcffDADBw7MokWL8qd/+qe9QlBJcsYZZ2TkyJH5u7/7u1e8z9y5c3PFFVe84v6iRYsyePDgN9o+AAAAAAAAAAAl7uc//3m++93v5tlnny3cq6urywUXXJBTTz21iJ3xVtu5c2emT5+eF198MYceeug+aw94aOrlNmzYkGOOOSa33357mpubXzU01djYmFGjRuXGG298xWv0ddLU8OHD89xzz73mB+Ttq6OjI8uWLUtjY2Oqq6uL3Q5QBOYAYA4AiVkAmAOAOQC8xCwAzAEob52dnfnZz35WmAMTJkxIZWVlsdviLbZ169YceeSRrys09aY8nq+n+vr6HHPMMVm9enWSZOjQoWlvb8/zzz+fww8/vFD37LPP5rTTTuvzNQYOHJiBAwe+4n51dbW/7PB7AJgDgDkAJDELAHMAMAeAl5gFgDkA5am6ujof/OAHs3v37nzwgx80B8rU/vzcB7yJfSRJNm/enKeeeir19fVJkhNPPDHV1dVZtmxZoWbDhg1ZtWrVq4amAAAAAAAAAAAADpT9Pmlq+/btWbNmTeF67dq1efjhhzNkyJAMGTIkc+fOzdlnn536+vqsW7cul112WY488sh87GMfS5K84x3vyKc//enMnDkzRxxxRIYMGZJZs2ZlzJgx+dCHPnTgPhkAAAAAAAAAAEAf9js09cADD2TixImF6xkzZiRJzj///HzrW9/KI488kv/zf/5PXnjhhdTX12fixIm54447UltbW/iea6+9NlVVVTnnnHOya9eufPCDH8zNN9/sWZIAAAAAAAAAAMCbbr9DUxMmTEhXV9er7t9zzz2v+RoHHXRQrr/++lx//fX7+/YAAAAAAAAAAAC/lQHFbgAAAAAAAAAAAOCtJDQFAAAAAAAAAACUFaEpAAAAAAAAAACgrAhNAQAAAAAAAABQ0jo7O7N8+fKsWLEiy5cvT2dnZ7Fbop8TmgIAAAAAAAAAoGS1tLRk9OjRaWxszMKFC9PY2JjRo0enpaWl2K3RjwlNAQAAAAAAAABQklpaWjJt2rSMGTMmbW1tue2229LW1pYxY8Zk2rRpglO8KqEpAAAAAAAAAABKTmdnZ2bOnJkpU6aktbU1Y8eOzaBBgzJ27Ni0trZmypQpmTVrlkf10SehKQAAAAAAAAAASk5bW1vWrVuXyy67LAMG9I7ADBgwIHPmzMnatWvT1tZWpA7pz4SmAAAAAAAAAAAoORs2bEiSHH/88X3ud9/vroOehKYAAAAAAAAAACg59fX1SZJVq1b1ud99v7sOehKaAgAAAAAAAACg5IwbNy4jRozIlVdemb179/ba27t3b+bPn5+RI0dm3LhxReqQ/kxoCgAAAAAAAACAklNZWZlrrrkmS5YsSVNTU1auXJldu3Zl5cqVaWpqypIlS7JgwYJUVlYWu1X6oapiNwAAAAAAAAAAAG9Ec3NzFi9enJkzZ2b8+PGF+yNHjszixYvT3NxcxO7oz4SmAAAAAAAAAAAoWc3NzZk6dWruvffe3H333Zk0aVImTpzohCn2SWgKAAAAAAAAAICSVllZmYaGhuzYsSMNDQ0CU7ymAcVuAAAAAAAAAAAA4K0kNAUAAAAAAAAAAJQVoSkAAAAAAAAAAKCsCE0BAAAAAAAAAFDSdu3alYsvvjhz587NxRdfnF27dhW7Jfo5oSkAAAAAAAAAAEpWU1NTBg8enBtvvDEPP/xwbrzxxgwePDhNTU3Fbo1+TGgKAAAAAAAAAICS1NTUlLvuuis1NTWZPXt2vvWtb2X27NmpqanJXXfdJTjFqxKaAgAAAAAAAACg5OzatasQmNq2bVvmzZuX+vr6zJs3L9u2bSsEpzyqj74ITQEAAAAAAAAAUHIuvfTSJMmMGTNSU1PTa6+mpiaXXHJJrzroSWgKAAAAAAAAAICSs3r16iTJZz7zmT73P/3pT/eqg56EpgAAAAAAAAAAKDnHHntskuSmm27qc//b3/52rzroSWgKAAAAAAAAAICSc/XVVydJFi5cmPb29l577e3tue6663rVQU9CUwAAAAAAAAAAlJxBgwZl6tSpaW9vT21tbS677LI8/fTTueyyy1JbW5v29vZMnTo1gwYNKnar9ENVxW4AAAAAAAAAAADeiNbW1jQ1NeWuu+7KggULeu1NnTo1ra2txWmMfs9JUwAAAAAAAAAAlKzW1tbs3Lkzn//85/O+970vn//857Nz506BKfbJSVMAAAAAAAAAAJS0mpqanH322Rk8eHAmTZqUmpqaYrdEP+ekKQAAAAAAAAAASlZLS0tGjx6dxsbGLFy4MI2NjRk9enRaWlqK3Rr9mNAUAAAAAAAAAAAlqaWlJdOmTcuYMWPS1taW2267LW1tbRkzZkymTZsmOMWrEpoCAAAAAAAAAKDkdHZ2ZubMmZkyZUpaW1szduzYDBo0KGPHjk1ra2umTJmSWbNmpbOzs9it0g8JTQEAAAAAAAAAUHLa2tqybt26XHbZZRkwoHcEZsCAAZkzZ07Wrl2btra2InVIfyY0BQAAAAAAAABAydmwYUOS5Pjjj+9zv/t+dx30JDQFAAAAAAAAAEDJqa+vT5KsWrWqz/3u+9110JPQFAAAAAAAAAAAJWfcuHEZMWJErrzyyuzdu7fX3t69ezN//vyMHDky48aNK1KH9GdCUwAAAAAAAAAAlJzKyspcc801WbJkSZqamrJy5crs2rUrK1euTFNTU5YsWZIFCxaksrKy2K3SD1UVuwEAAAAAAAAAAHgjmpubs3jx4sycOTPjx48v3B85cmQWL16c5ubmInZHfyY0BQAAAAAAAABAyWpubs7UqVNz77335u67786kSZMyceJEJ0yxT0JTAAAAAAAAAACUtMrKyjQ0NGTHjh1paGgQmOI1DSh2AwAAAAAAAAAAAG8loSkAAAAAAAAAAKCsCE0BAAAAAAAAAABlRWgKAAAAAAAAAAAoK0JTAAAAAAAAAABAWRGaAgAAAAAAAAAAyorQFAAAAAAAAAAAUFaEpgAAAAAAAAAAgLIiNAUAAAAAAAAAAJQVoSkAAAAAAAAAAKCsCE0BAAAAAAAAAABlRWgKAAAAAAAAAICStn379px99tn5n//zf+bss8/O9u3bi90S/VxVsRsAAAAAAAAAAIA36uSTT879999fuH7iiSdSW1ubP/zDP8wvfvGLInZGf+akKQAAAAAAAAAASlJ3YKqioiKf+tSncu211+ZTn/pUKioqcv/99+fkk08udov0U0JTAAAAAAAAAACUnO3btxcCUzt37sx3vvOdjBw5Mt/5zneyc+fOQnDKo/roi9AUAAAAAAAAAAAl57zzzkuSfOpTn0p1dXWWL1+eFStWZPny5amurs706dN71UFPQlMAAAAAAAAAAJScxx9/PEnyvve9L6NHj05jY2MWLlyYxsbGjB49Ou973/t61UFPQlMAAAAAAAAAAJScUaNGJUlmzpyZMWPGpK2tLbfddlva2toyZsyYXHrppb3qoKeqYjcAAAAAAAAAAAD76+abb85hhx2WJLn99ttTXV2dzZs3Z+zYsbn99ttz8MEHF+rg5Zw0BQAAAAAAAABAyfl//+//FdaHHHJILrjggjz++OO54IILcsghh/RZB92cNAUAAAAAAAAAQMnZsGFDkuT9739/HnrooSxatCiLFi0q7Hff766Dnpw0BQAAAAAAAABAyamvr0+S/O3f/m22bduWM888M8ccc0zOPPPMbNu2LTfccEOvOuhJaAoAAAAAAAAAgJIzbty4jBgxIldeeWUGDx6cH/3oR/nrv/7r/OhHP8rgwYMzf/78jBw5MuPGjSt2q/RDQlMAAAAAAAAAAJScysrKXHPNNVmyZEmampqycuXK7Nq1KytXrkxTU1OWLFmSBQsWpLKystit0g9VFbsBAAAAAAAAAAB4I5qbm7N48eLMnDkz48ePL9wfOXJkFi9enObm5iJ2R38mNAUAAAAAAAAAQMlqbm7O1KlTc++99+buu+/OpEmTMnHiRCdMsU9CUwAAAAAAAAAAlLTKyso0NDRkx44daWhoEJjiNQ0odgMAAAAAAAAAAABvJaEpAAAAAAAAAACgrAhNAQAAAAAAAAAAZUVoCgAAAAAAAAAAKCtCUwAAAAAAAAAAQFkRmgIAAAAAAAAAAMqK0BQAAAAAAAAAAFBWhKYAAAAAAAAAAICyIjQFAAAAAAAAAACUFaEpAAAAAAAAAACgrAhNAQAAAAAAAAAAZUVoCgAAAAAAAACAktbZ2Znly5dnxYoVWb58eTo7O4vdEv2c0BQAAAAAAAAAACWrpaUlo0ePTmNjYxYuXJjGxsaMHj06LS0txW6NfkxoCgAAAAAAAACAktTS0pJp06ZlzJgxaWtry2233Za2traMGTMm06ZNE5ziVQlNAQAAAAAAAABQcjo7OzNz5sxMmTIlra2tGTt2bAYNGpSxY8emtbU1U6ZMyaxZszyqjz4JTQEAAAAAAAAAUHLa2tqybt26XHbZZRkwoHcEZsCAAZkzZ07Wrl2btra2InVIf7bfoakVK1bkzDPPzLBhw1JRUZHW1tbCXkdHR770pS9lzJgxOfjggzNs2LD8yZ/8SZ555plerzFhwoRUVFT0+vrkJz/5W38YAAAAAAAAAADKw4YNG5Ikxx9/fJ/73fe766Cn/Q5N7dixIyeccEJuuOGGV+zt3LkzDz30UP7yL/8yDz30UFpaWvJf//VfOeuss15R+9nPfjYbNmwofP3d3/3dG/sEAAAAAAAAAACUnfr6+iTJqlWr+tzvvt9dBz1V7e83TJo0KZMmTepz7x3veEeWLVvW697111+fk08+OU8++WSOPvrowv3Bgwdn6NChr+s9d+/end27dxeut27dmuSlk606Ojr29yPwNtH9s/c7AOXLHADMASAxCwBzADAHgJeYBYA5AOXnlFNOyYgRIzJv3rz86Ec/SmdnZ5KX5sDevXvz9a9/PSNHjswpp5xiNpSJ/fk5V3R1dXW90TeqqKjInXfemaamplet+clPfpIzzjgjL7zwQg499NAkLz2e79FHH01XV1fq6uoyadKkXH755amtre3zNebOnZsrrrjiFfcXLVqUwYMHv9H2AQAAAAAAAAAoYT//+c9z1VVX5aSTTsrZZ5+dY445Jk888UR+9KMf5YEHHsjs2bNz6qmnFrtN3iI7d+7M9OnT8+KLLxZySq/mTQ1N/eY3v8kf/dEf5b3vfW9uvfXWwv2///u/z8iRIzN06NCsWrUqc+bMyejRo19xSlW3vk6aGj58eJ577rnX/IC8fXV0dGTZsmVpbGxMdXV1sdsBisAcAMwBIDELAHMAMAeAl5gFgDkA5evOO+/Ml770paxbt65wb+TIkfmrv/qrfOxjHyteY7zltm7dmiOPPPJ1hab2+/F8r1dHR0c++clPZu/evfnmN7/Za++zn/1sYX388cfn2GOPzUknnZSHHnoo73//+1/xWgMHDszAgQNfcb+6utpfdvg9AMwBwBwAkpgFgDkAmAPAS8wCwByA8nPOOefk7LPPzr333pu77747kyZNysSJE1NZWVns1niL7c/8f1NCUx0dHTnnnHOydu3a/PSnP33N5Nb73//+VFdXZ/Xq1X2GpgAAAAAAAAAA4NVUVlamoaEhO3bsSENDg8AUr+mAh6a6A1OrV6/OvffemyOOOOI1v+fRRx9NR0dH6uvrD3Q7AAAAAAAAAAAAvex3aGr79u1Zs2ZN4Xrt2rV5+OGHM2TIkAwbNizTpk3LQw89lCVLlqSzszMbN25MkgwZMiQ1NTV5/PHH8/3vfz+TJ0/OkUcemcceeywzZ87MH/zBH+T0008/cJ8MAAAAAAAAAACgD/sdmnrggQcyceLEwvWMGTOSJOeff37mzp2bf/iHf0iSvO997+v1fffee28mTJiQmpqa/PM//3P++q//Otu3b8/w4cPz0Y9+NJdffrmj0QAAAAAAAAAAgDfdfoemJkyYkK6urlfd39dekgwfPjzLly/f37cFAAAAAAAAAAA4IAYUuwEAAAAAAAAAAIC3ktAUAAAAAAAAAABQV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BWhKQAAAAAAAAAAoKwITQEAAAAAAAAAAGVFaAoAAAAAAAAAACgrQlMAAAAAAAAAAEBZEZoCAAAAAAAAAADKitAUACVp165dufjiizN37txcfPHF2bVrV7FbAgAAAAAAAKBECE0BUHKampoyePDg3HjjjXn44Ydz4403ZvDgwWlqaip2awAAAAAAAACUAKEpAEpKU1NT7rrrrtTU1GT27Nn51re+ldmzZ6empiZ33XWX4BQAAAAAAAAAr0loCoCSsWvXrkJgatu2bZk3b17q6+szb968bNu2rRCc8qg+AAAAAAAAAPZFaAqAknHppZcmSWbMmJGamppeezU1Nbnkkkt61QEAAAAAAABAX4SmACgZq1evTpJ85jOf6XP/05/+dK86AAAAAAAAAOiL0BQAJePYY49Nktx000197n/729/uVQcAAAAAAAAAfRGaAqBkXH311UmShQsXpr29vddee3t7rrvuul51AAAAAAAAANAXoSkASsagQYMyderUtLe3p7a2NpdddlmefvrpXHbZZamtrU17e3umTp2aQYMGFbtVAAAAAAAAAPqxqmI3AAD7o7W1NU1NTbnrrruyYMGCXntTp05Na2trcRoDAAAAAAAAoGQ4aQqAktPa2pqdO3fm85//fN73vvfl85//fHbu3CkwBQAAAAAAAMDr4qQpAErSoEGD8jd/8zdZunRpJk+enOrq6mK3BAAAAAAAAECJcNIUAAAAAAAAAABQVoSmAAAAAAAAAACAsiI0BQAAAAAAAAAAlBWhKQAAAAAAAAAASlpnZ2eWL1+eFStWZPny5ens7Cx2S/RzQlMAAAAAAAAAAJSslpaWjB49Oo2NjVm4cGEaGxszevTotLS0FLs1+jGhKQAAAAAAAAAASlJLS0umTZuWMWPGpK2tLbfddlva2toyZsyYTJs2TXCKVyU0BQAAAAAAAABAyens7MzMmTMzZcqUtLa2ZuzYsRk0aFDGjh2b1tbWTJkyJbNmzfKoPvokNAUAAAAAAAAAQMlpa2vLunXrctlll6WrqyvLly/PihUrsnz58nR1dWXOnDlZu3Zt2trait0q/ZDQFAAAAAAAAAAAJWfDhg1JkscffzyjR49OY2NjFi5cmMbGxowePTr//d//3asOehKaAgAAAAAAAACg5NTX1ydJzjvvvIwZMyZtbW257bbb0tbWljFjxuS8887rVQc9VRW7AQAAAAAAAAAA2F+nnXZaqqqqcsQRR6SlpSVdXV3ZvHlzxo4dm5aWlhx11FHZvHlzTjvttGK3Sj/kpCkAAAAAAAAAAErOfffdlz179mTTpk1pbm7OypUrs2vXrqxcuTLNzc3ZtGlT9uzZk/vuu6/YrdIPCU0BAAAAAAAAAFByNmzYkCS59dZb88gjj2T8+PE599xzM378+KxatSq33nprrzroSWgKAAAAAAAAAICSU19fnyQZNWpU1qxZk2XLlmXGjBlZtmxZVq9enXe/+9296qAnoSkAAAAAAAAAAErOuHHjMmLEiFx55ZWpqKhIQ0NDxo8fn4aGhlRUVGT+/PkZOXJkxo0bV+xW6YeEpgAAAAAAAAAAKDmVlZW55pprsmTJkjQ1NWXlypXZtWtXVq5cmaampixZsiQLFixIZWVlsVulH6oqdgMAAAAAAAAAAPBGNDc3Z/HixZk5c2bGjx9fuD9y5MgsXrw4zc3NReyO/kxoCgAAAAAAAACAktXc3JypU6fm3nvvzd13351JkyZl4sSJTphin4SmAAAAAAAAAAAoaZWVlWloaMiOHTvS0NAgMMVrGlDsBgAAAAAAAAAAAN5KQlMAAAAAAAAAAEBZEZoCAAAAAAAAAADKitAUAAAAAAAAAABQVoSmAAAAAAAAAACAsiI0BQAAAAAAAAAAlBWhKQAAAAAAAAAAoKwITQEAAAAAAAAAAGVFaAoAAAAAAAAAACgrQlMAAAAAAAAAAEBZEZoCAAAAAAAAAADKSlWxGwAAAAAAAAAAgN/Gli1bMm7cuDz11FMZPnx42traMmTIkGK3RT8mNAUAAAAAAAAAQMkaOnRoNm3aVLh+7LHHcsQRR6Suri4bN24sYmf0Zx7PBwAAAAAAAABASeoZmBo7dmyuuOKKjB07NkmyadOmDB06tJjt0Y8JTQEAAAAAAAAAUHK2bNlSCExt27YtbW1tOeGEE9LW1pZt27YleSk4tWXLlmK2ST8lNAUAAAAAAAAAQMlpaGhIkpxyyimprKzMxRdfnLlz5+biiy9OZWVlTj755F510FNVsRsAAAAAAAAAAID99cwzzyRJBgwYkMGDBxfuP/zww7nxxhtz6qmn9qqDnoSmAAAAAAAAAAAoOcOGDcuWLVty3333paamJpdccklGjhyZtWvX5rrrrsvPf/7zQh28nMfzAQAAAAAAAABQcv7v//2/hfX69evT2NiY1atXp7GxMevXr++zDro5aQoAAAAAAAAAgJIzf/78wvqd73xnYb1w4cJX1N1www1vWV+UBidNAQAAAAAAAABQclavXn1A6ygvQlMAAAAAAAAAAJScd7/73UmSUaNG5de//nWOO+641NbW5rjjjsuvf/3rjBo1qlcd9CQ0BQAAAAAAAABAyTnrrLOSJE8++WQOPfTQPPzww/ne976Xhx9+OIceemiefPLJXnXQk9AUAAAAAAAAAAAl54UXXkiSdHR0pLa2NpdddlmefvrpXHbZZamtrU1HR0evOuipqtgNAAAAAAAAAADA/qqvr0+SjBs3Lm1tbVmwYEGv/e773XXQk5OmAAAAAAAAAAAoOePGjcuIESNy2GGHZfv27fn85z+f973vffn85z+f7du357DDDsvIkSMzbty4YrdKP+SkKQAAAAAAAAAASk5lZWWuueaaTJs2Leeee24uvfTSNDQ05F3velfOPffcLFmyJIsXL05lZWWxW6Uf2u+TplasWJEzzzwzw4YNS0VFRVpbW3vtd3V1Ze7cuRk2bFgGDRqUCRMm5NFHH+1Vs3v37nzhC1/IkUcemYMPPjhnnXVW1q9f/1t9EAAAAAAAAAAAyktzc3MWL16cRx55JOPHj8+5556b8ePHZ9WqVVm8eHGam5uL3SL91H6Hpnbs2JETTjghN9xwQ5/7V111VRYuXJgbbrgh999/f4YOHZrGxsZs27atUHPJJZfkzjvvzO23355/+Zd/yfbt2zNlypR0dna+8U8CAAAAAAAAAEDZaW5uzpo1a7Js2bLMmDEjy5Yty+rVqwWm2Kf9fjzfpEmTMmnSpD73urq6ct111+XLX/5y4RfvlltuSV1dXRYtWpTPfe5zefHFF/Ptb3873/ve9/KhD30oSXLrrbdm+PDh+clPfpIPf/jDv8XHAQAAAAAAAACg3FRWVqahoSE7duxIQ0ODR/LxmvY7NLUva9euzcaNG3PGGWcU7g0cODANDQ2577778rnPfS4PPvhgOjo6etUMGzYsxx9/fO67774+Q1O7d+/O7t27C9dbt25NknR0dKSjo+NAfgRKSPfP3u8AlC9zADAHgMQsAMwBwBwAXmIWAOYAYA6wPz/7Axqa2rhxY5Kkrq6u1/26uro88cQThZqampocfvjhr6jp/v6Xmz9/fq644opX3P/xj3+cwYMHH4jWKWHLli0rdgtAkZkDgDkAJGYBYA4A5gDwErMAMAcAc6B87dy583XXHtDQVLeKiope111dXa+493L7qpkzZ05mzJhRuN66dWuGDx+eM844I4ceeuhv3zAlqaOjI8uWLUtjY2Oqq6uL3Q5QBOYAYA4AiVkAmAOAOQC8xCwAzAHAHKD76XWvxwENTQ0dOjTJS6dJ1dfXF+4/++yzhdOnhg4dmvb29jz//PO9Tpt69tlnc9ppp/X5ugMHDszAgQNfcb+6utovOX4PAHMAMAeAJGYBYA4A5gDwErMAMAcAc6B87c/PfcCBfOORI0dm6NChvY45a29vz/LlywuBqBNPPDHV1dW9ajZs2JBVq1a9amgKAF6us7Mzy5cvz4oVK7J8+fJ0dnYWuyUAAAAAAAAASsR+nzS1ffv2rFmzpnC9du3aPPzwwxkyZEiOPvroXHLJJbnyyitz7LHH5thjj82VV16ZwYMHZ/r06UmSd7zjHfn0pz+dmTNn5ogjjsiQIUMya9asjBkzJh/60IcO3CcD4G2rpaUlM2fOzLp165IkCxcuzIgRI3LNNdekubm5uM0BAAAAAAAA0O/td2jqgQceyMSJEwvXM2bMSJKcf/75ufnmmzN79uzs2rUrF110UZ5//vmMHTs2P/7xj1NbW1v4nmuvvTZVVVU555xzsmvXrnzwgx/MzTffnMrKygPwkQB4O2tpacm0adMyZcqUfO9738v69etz1FFH5aqrrsq0adOyePFiwSkAAAAAAAAA9mm/Q1MTJkxIV1fXq+5XVFRk7ty5mTt37qvWHHTQQbn++utz/fXX7+/bA1DGOjs7M3PmzEyZMiU/+MEP8rd/+7f56U9/mg984AP5wQ9+kHPOOSezZs3K1KlTBXEBAAAAAAAAeFUDit0AALxebW1tWbduXQ499NDU1tZm1qxZWbp0aWbNmpXa2trU1tZm7dq1aWtrK3arAAAAAAAAAPRj+33SFAAUy4YNG5Ik3//+91NXV5crrrgiAwcOzO7du3P55Zdn0aJFveoAAAAAAAAAoC9OmgKgZBxxxBFJkiFDhmT9+vW58MILc/jhh+fCCy/M+vXrM2TIkF51AAAAAAAAANAXoSkASsYjjzySJDnqqKPS1dWV5cuXZ8WKFVm+fHm6urryrne9q1cdAAAAAAAAUB46Ozt7/f9hZ2dnsVuin/N4PgBKxrp165Ik//7v/553vOMd2bVrV5Jk4cKFGTRoUOG6uw4AAAAAAAB4+2tpacnMmTML/0+4cOHCjBgxItdcc02am5uL2xz9lpOmACgZo0aNetW9ioqK11UHAAAAAAAAvH20tLRk2rRpGTNmTNra2nLbbbelra0tY8aMybRp09LS0lLsFumnhKYAKBmf+9znkiQ1NTXZvHlzli1blhkzZmTZsmV57rnnUlNT06sOAAAAAAAAePvq7OzMzJkzM2XKlLS2tmbs2LEZNGhQxo4dm9bW1kyZMiWzZs3yqD765PF8AJSMf/u3f0uStLe355hjjkllZWW2bt2aRYsWpbOzM+3t7YW6CRMmFLFTAAAAAAAA4M3W1taWdevW5bbbbktXV1eWL1+eFStW5OCDD87EiRMzZ86cnHbaaWlra/P/h7yC0BQAJWPDhg1JkkGDBuXXv/514f7OnTsL93ft2lWoAwAAAAAAAN6+uv9f8PHHH8+5556bdevWJUkWLlyYESNGZN68eb3qoCeP5wOgZNTX1ydJdu3alSQ5+uijc/LJJ+foo4/udb+7DgAAAAAAAHj76v5/wfPOOy9jxoxJW1tbbrvttrS1tWXMmDE577zzetVBT06aAqBk/P7v/35h/eKLL2bQoEFZunRpJk+enF27duUd73jHK+oAAAAAAACAt6fTTjstVVVVOeKII9LS0pKurq5s3rw5Y8eOTUtLS4466qhs3rw5p512WrFbpR9y0hQAJeMDH/hAYX3OOefkPe95T/74j/8473nPe3LOOef0WQcAAAAAAAC8Pd13333Zs2dPNm3alObm5qxcuTK7du3KypUr09zcnE2bNmXPnj257777it0q/ZCTpgAoGc8880yS5OCDD84999xTuL9jx46sW7cugwcPzs6dOwt1AAAAAAAAwNvXhg0bkiS33nprvvKVr2T8+PGFvZEjR+bWW2/Npz71qUId9OSkKQBKxrBhw5K8FJJKkt/7vd/L2Wefnd/7vd9LkuzcubNXHQAAAAAAAPD2VV9fnyQZNWpU1qxZk2XLlmXGjBlZtmxZVq9enXe/+9296qAnoSkASsadd95ZWG/YsCG//OUvc9555+WXv/xlr3R4zzoAAAAAAADg7WncuHEZMWJErrzyylRUVKShoSHjx49PQ0NDKioqMn/+/IwcOTLjxo0rdqv0Q0JTAJSMj33sY4V1fX19Tj/99Dz00EM5/fTTe6XDe9YBAAAAAAAAb0+VlZW55pprsmTJkjQ1NWXlypXZtWtXVq5cmaampixZsiQLFixIZWVlsVulH6oqdgMA8Ho988wzSZLDDz88zz//fO6///7cf//9hf3u+911AAAAAAAAwNtbc3NzFi9enJkzZ2b8+PGF+yNHjszixYvT3NxcxO7oz5w0BUDJGDZsWJLkd3/3d7N58+Ycd9xxqa2tzXHHHZfNmzfn2GOP7VUHAAAAAAAAvP01NzdnzZo1WbZsWWbMmJFly5Zl9erVAlPsk5OmACgZy5cvzxFHHJGVK1empqYmDz/8cJYuXZrJkydn9+7d+cUvflGoAwAAAAAAAMpHZWVlGhoasmPHjjQ0NHgkH69JaAqAN2znzp35z//8z7f0PY844ohs3rw5tbW1+b3f+70cd9LpmTNnTv7jP/6jsL9u3bqsW7fuLevpve99bwYPHvyWvR8AAAAAAAAAvx2hKQDesP/8z//MiSeeWLT3/4//+I9CWKrb5s2b3/KeHnzwwbz//e9/S98TAAAAAAAAgDdOaAqAN+y9731vHnzwwaK895YtW3LBpz+bpzc+m3cNfWdu/vbfZ8iQIUXp5b3vfW9R3hcAAAAAAACAN0ZoCoA3bPDgwUU9YWnJigfS9K2Vaf3zU/K+Y44oWh8AAAAAAABAca1ZsybHHXdcOjo6Ul1dncceeyyjR48udlv0Y0JTAAAAAAAAAACUrAEDBqSrq6tw3dHRkWOPPTYVFRXZu3dvETujPxtQ7AYAAAAAAAAAAOCN6BmYGjx4cP7kT/4kgwcPTpJ0dXVlwADRGPrmNwMAAAAAAAAAgJKzZs2aQmBqw4YNeeGFF9Lc3JwXXnghGzZsSPJScGrNmjXFbJN+yuP5AAAAAAAAAAAoOccdd1ySl06YevHFF3PUUUels7MzlZWVefTRRzN48ODs3Lkzxx13XNrb24vcLf2N0BQAAAAAAAAAACWno6MjSbJz5868973vLdzv7Ozsdd1dBz15PB8AAAAAAAAAACWnurq61/XAgQNz7rnnZuDAgfusg0RoCgAAAAAAAACAEnTnnXcW1g8++GC2bduWT3ziE9m2bVsefPDBPuugm8fzAQAAAAAAAABQcqZOnVpYn3jiiUmSioqKdHV1vaJuz549b2lv9H9OmgIAAAAAAAAAoOR0dna+4t7LA1OvVgdCUwAAAAAAAAAAlJzKysoDWkd5EZoCAAAAAAAAAKDk/OxnPyusV65cmVNPPTVHHnlkTj311KxcubLPOuhWVewGAAAAAAAAAABgf5133nmF9SmnnFJYP/fcc72uzzvvvKxdu/Yt7Y3+z0lTAAAAAAAAAACUnF//+tcHtI7yIjQFAAAAAAAAAEDJGTJkSGH90EMPpbKyMklSWVmZhx56qM866CY0BQAAAAAAAABAyRk6dGhhfeSRR+bkk0/u9WdfddCtqtgNAAAAAAAAAADA/tq4cWNhffTRRxfWzz33XK/rnnXQzUlTAAAAAAAAAACUnJ7BqANRR3kRmgIAAAAAAAAAoOQsWrSosH7sscdyzDHH5KCDDsoxxxyTxx57rM866CY0BQAAAAAAAABAyZk+fXphfdxxx+V3fud3ctZZZ+V3fud3ctxxx/VZB92qit0AAAAAAAAAAADsryeffDJJMmTIkGzZsiUPPPBAHnjggcL+4Ycfnueff75QBz05aQoAAAAAAAAAgJJz9NFHJ0m2bNmSj3zkIzn++OMzZMiQHH/88fnIRz6S559/vlcd9OSkKQAAAAAAAAAASs4//MM/5IgjjkiS/PCHP8zAgQOzdOnSTJ48Obt3705tbW2hDl5OaAoAAAAAAAAAgJLz7//+74V1bW1tqqurs2fPnlRVVaWjo6NX3YQJE4rQIf2Z0BQAAAAAAAAAACVnw4YNva67g1I9A1N91UGSDCh2AwAAAAAAAAAAsL/q6+t7XVdXV+eQQw5JdXX1PusgEZoCAAAAAAAAAKAEHXvssYX15s2bs2PHjtx6663ZsWNHNm/e3GcddPN4PgAAAAAAAAAASs6JJ55YWH/84x/PihUrsmfPnlRVVWX8+PG96jZu3FiMFunHhKYAAAAAAAAAACg5L7zwQmH905/+tLDes2dPr+ueddDN4/kAAAAAAAAAACg5hx12WK/rgQMH5o/+6I8ycODAfdZBIjQFAAAAAAAAAEAJWrx4cWG9atWqLFmyJCeffHKWLFmSVatW9VkH3TyeDwAAAAAAAACAkvOBD3ygsD7++OML64ULF76irr29/S3ri9LgpCkAAAAAAAAAAEpOR0fHAa2jvAhNAQAAAAAAAABQcqqrq5MklZWVefrpp1NXV5fq6urU1dXl6aefzoABA3rVQU9CUwAAAAAAAAAAlJzvfve7SZLOzs4MGDAgTz31VH74wx/mqaeeyoABA7J3795eddCT0BQAAAAAAAAAACWn+ySpJKmvr89hhx2WO+64I4cddljq6+v7rINuVcVuAAAAAAAAAAAA9lfPYFSS7Ny5M7fddttr1kHipCkAAAAAAAAAAErQuHHjMmLEiJx55pn51a9+lerq6iRJdXV1fvWrX+XMM8/MyJEjM27cuCJ3Sn/kpCkAAAAAAAAAAEpOZWVlrrnmmkybNi2dnZ356Ec/mscffzyjRo3KF7/4xdx9991ZvHhxKisri90q/ZDQFAAAAAAAAAAAJam5uTknnXRSli5dWrj3yCOPJEn+8A//MM3NzcVqjX5OaAoAAAAAAAAAgJLU1NSU+++/PzU1NWlubs7gwYOzc+fOtLS05P77709TU1NaW1uL3Sb9kNAUAAAAAAAAAAAlZ9euXbnrrrtSU1OTbdu2paKiIkuXLs3kyZNzyy23pLa2NnfddVd27dqVQYMGFbtd+pkBxW4AAAAAAAAAAAD216WXXpokmTFjRrZs2ZLhw4fn4x//eIYPH54tW7bkkksu6VUHPTlpCgAAAAAAAACAkrN69eokyXXXXZe/+qu/KtzftGlT6uvrc9BBB/Wqg56cNAUAAAAAAAAAQMk59thjkyS/+c1vkiQjRozIrFmzMmLEiF73u+ugJ6EpAAAAAAAAAABKzsyZMwvrTZs25b/+67/yR3/0R/mv//qvbNq0qc866ObxfAAAAAAAAAAAlJxTTz21sH7Xu96VAQMGpKOjI9XV1dm7d2+vuo0bNxajRfoxoSkAAAAAAAAAAErOCy+8UFjv2bOnsG5vb3/VOujm8XwAAAAAAAAAAJScww47rNf1oEGDMnz48AwaNGifdZAITQEAAAAAAAAAUIL+6Z/+qbBeunRp2tvb89RTT6W9vT1Lly7tsw66CU0BAAAAAAAAAFByGhsbC+vJkyens7MzSdLZ2ZnJkyf3WQfdhKYAAAAAAAAAACg527ZtO6B1lBehKQAAAAAAAAAASk5VVVVh/eCDD6auri7V1dWpq6vLgw8+2GcddPNbAQAAAAAAAABAyWlvby+st23blmeffTZdXV159tlne50u1bMOuglNAQAAAAAAAABQcvbu3VtYT5gwobDu6urqdd2zDrp5PB8AAAAAAAAAACWnsrLygNZRXoSmAAAAAAAAAAAoObfffnthvXjx4hx++OGprKzM4YcfnsWLF/dZB908ng8AAAAAAAAAgJJzzjnnFNbTpk0rrJ9//vle1+ecc45H9PEKTpoCAAAAAAAAAKDkdHV1HdA6yovQFAAAAAAAAAAAJaeiouKA1lFehKYAAAAAAAAAACg5f//3f19Y33PPPWlvb09ra2va29tzzz339FkH3aqK3QAAAAAAAAAAAOyvz3zmM4X1hz/84X3WffrTn34rWqKEHPCTpkaMGJGKiopXfP2P//E/kiQXXHDBK/ZOOeWUA90GAAAAAAAAAABAnw74SVP3339/Ojs7C9erVq1KY2NjPv7xjxfufeQjH8l3v/vdwnVNTc2BbgMAAAAAAAAAAKBPB/ykqd/5nd/J0KFDC19LlizJqFGj0tDQUKgZOHBgr5ohQ4Yc6DYAAAAAAAAAAHgbW7hwYWE9f/78VFZWJkkqKyszf/78Puug2wE/aaqn9vb23HrrrZkxY0YqKioK93/2s5/lne98Zw477LA0NDTk61//et75zne+6uvs3r07u3fvLlxv3bo1SdLR0ZGOjo437wPQr3X/7P0OQPnas2dP4U+zAMqTfw8AiVkAmAOAOQC8xCwAzAEoPzNmzCis58yZU1h3dnb2up4xY0b+4i/+4i3tjeLYn78DKrq6urrerEZ+8IMfZPr06XnyySczbNiwJMkdd9yRQw45JMccc0zWrl2bv/zLv8yePXvy4IMPZuDAgX2+zty5c3PFFVe84v6iRYsyePDgN6t9APq5p7YnCx6pyqwxezL8kGJ3AwAAAAAAALyVmpqaXndta2vrm9YH/cfOnTszffr0vPjiizn00EP3WfumhqY+/OEPp6amJv/4j//4qjUbNmzIMccck9tvvz3Nzc191vR10tTw4cPz3HPPveYH5O2ro6Mjy5YtS2NjY6qrq4vdDlAEv3xyS6b9/QNZ/NmTcsLRHvUK5ci/B4DELADMAcAcAF5iFgDmAJSfmpqawnrRokWZPn36q163t7e/pb1RHFu3bs2RRx75ukJTb9rj+Z544on85Cc/SUtLyz7r6uvrc8wxx2T16tWvWjNw4MA+T6Gqrq72lx1+D6CMVVVVFf40B6C8+fcAkJgFgDkAmAPAS8wCwByA8lRTU5PKysp0dnamsrKyV6AqiblQJvbn5/ymhaa++93v5p3vfGc++tGP7rNu8+bNeeqpp1JfX/9mtQIAAAAAAAAAwNvYtGnTCuvOzs5e19CXAW/Gi+7duzff/e53c/755xdOAUmS7du3Z9asWfn5z3+edevW5Wc/+1nOPPPMHHnkkfnYxz72ZrQCAAAAAAAAAMDbUGVl5QGto7y8KaGpn/zkJ3nyySdz4YUX9rpfWVmZRx55JFOnTs173vOenH/++XnPe96Tn//856mtrX0zWgEAAAAAAAAA4G2opaWlsL7uuut67fW87lkH3d6Ux/OdccYZ6erqesX9QYMG5Z577nkz3hIAAAAAAAAAgDLS3NxcWF9yySW99npeNzc3Z8+ePW9RV5SKN+WkKQAAAAAAAAAAeDN1dnYe0DrKi9AUAAAAAAAAAAAlp7Ky8oDWUV6EpgAAAAAAAAAAKDnf//73C+t//dd/TXt7e1pbW9Pe3p5//dd/7bMOulUVuwEAAAAAAAAAANhfn/zkJwvr008/fZ91n/jEJ96KlighTpoCAAAAAAAAAADKitAUAAAAAAAAAABQVoSmAAAAAAAAAAAoOS0tLYX1v/3bv6W9vT2tra1pb2/Pv/3bv/VZB92qit0AAAAAAAAAAADsr+nTpxfWY8eO3Wfdrl273oqWKCFOmgIAAAAAAAAAoOTs3r37gNZRXoSmAAAAAAAAAAAoOQMHDjygdZQXoSkAAAAAAAAAAErO3LlzC+s//dM/7bXX87pnHXQTmgIAAAAAAAAAoOT8r//1vwrr7373u732el73rINuQlMAAAAAAAAAAEBZEZoCAAAAAAAAAKCk3XTTTTnooIOSJAcddFBuuummIndEfyc0BQAAAAAAAABASXviiSfym9/8Jknym9/8Jk888USRO6K/E5oCAAAAAAAAAKCk/e///b/3eQ0vJzQFAAAAAAAAAACUFaEpAAAAAAAAAABKziWXXFJYNzU19drred2zDroJTQEAAAAAAAAAUHKuu+66wrq1tbXXXs/rnnXQTWgKAAAAAAAAAAAoK0JTAAAAAAAAAABAWRGaAgAAAAAAAACg5PzN3/xNYX3nnXemvb09ra2taW9vz5133tlnHXSrKnYDAAAAAAAAAACwvy6++OLC+mMf+9g+677whS+8FS1RQpw0BQAAAAAAAAAAlBWhKQAAAAAAAAAAoKwITQEAAAAAAAAAUHIuuOCCwnratGm99npe96yDbkJTAAAAAAAAAACUnJtvvrmwXrx4ca+9ntc966Cb0BQAAAAAAAAAAFBWhKYAAAAAAAAAAChpN9544z6v4eWEpgAAAAAAAAAAKGkPP/zwPq/h5YSmAAAAAAAAAAAoaU6aYn8JTQEAAAAAAAAAAGVFaAoAAAAAAAAAgJIzY8aMwnrChAm99npe96yDbkJTAAAAAAAAAACUnIULFxbWP/vZz3rt9bzuWQfdhKYAAAAAAAAAAICyIjQFAAAAAAAAAACUFaEpAAAAAAAAAABKTlNTU2E9a9astLe3p7W1Ne3t7Zk1a1afddCtqtgNAAAAAAAAAADA/mptbS2sFyxYkAULFrxmHXRz0hQAAAAAAAAAAFBWhKYAAAAAAAAAAICyIjQFAAAAAAAAAEDJaWxsLKz//M//PO3t7WltbU17e3v+/M//vM866FZV7AYAAAAAAAAAAGB/LVu2rLD+1re+lW9961uvWQfdnDQFAAAAAAAAAACUFaEpAAAAAAAAAACgrAhNAQAAAAAAAABQcqZPn15Yn3XWWb32el73rINuQlMAAAAAAAAAAJScRYsWFdb/8A//0Guv53XPOugmNAUAAAAAAAAAAJQVoSkAAAAAAAAAAEraRRddtM9reDmhKQAAAAAAAAAASlptbe0+r+HlhKYAAAAAAAAAAChp3/jGN/Z5DS8nNAUAAAAAAAAAAJQVoSkAAAAAAAAAAErOZz7zmcL6Yx/7WK+9ntc966Cb0BQAAAAAAAAAACXnpptuKqzvvPPOXns9r3vWQTehKQAAAAAAAAAAoKwITQEAAAAAAAAAAGVFaAoAAAAAAAAAgJLzqU99qrD+yle+kvb29rS2tqa9vT1f+cpX+qyDbkJTAAAAAAAAAACUnFtvvbWwnjdvXmpqatLU1JSamprMmzevzzroJjQFAAAAAAAAAACUFaEpAAAAAAAAAACgrAhNAQAAAAAAAABQcs4555zCes6cOWlvb09ra2va29szZ86cPuugW1WxGwAAAAAAAAAAgP31gx/8oLCeP39+5s+f/6p1d9xxx1vVFiXCSVMAAAAAAAAAAEBZEZoCAAAAAAAAAADKitAUAAAAAAAAAAAlZ8qUKYX17//+7/fa63ndsw66CU0BAAAAAAAAAFBylixZUlg/+uijvfZ6Xvesg25CUwAAAAAAAAAAQFkRmgIAAAAAAAAAoKR9/OMf3+c1vJzQFAAAAAAAAAAAJa2urm6f1/ByQlMAAAAAAAAAAJS0G264YZ/X8HJCUwAAAAAAAAAAQFkRmgIAAAAAAAAAoOQ0NTUV1ieffHKvvZ7XPeugm9AUAAAAAAAAAAAlp7W1tbD+xS9+0Wuv53XPOugmNAUAAAAAAAAAAJQVoSkAAAAAAAAAAKCsCE0BAAAAAAAAAFBy/uIv/qKw/sY3vpH29va0tramvb093/jGN/qsg25CUwAAAAAAAAAAlJwbbrihsP7Sl76UmpqaNDU1paamJl/60pf6rINuQlMAAAAAAAAAAEBZEZoCAAAAAAAAAADKitAUAAAAAAAAAAAlZ9asWYX1xz/+8V57Pa971kE3oSkAAAAAAAAAAErOggULCusf/vCHvfZ6Xvesg25CUwAAAAAAAAAAQFkRmgIAAAAAAAAAoKRdfPHF+7yGlxOaAgAAAAAAAACgpO3cuXOf1/ByQlMAAAAAAAAAAJS0m266aZ/X8HIHPDQ1d+7cVFRU9PoaOnRoYb+rqytz587NsGHDMmjQoEyYMCGPPvrogW4DAAAAAAAAAACgT2/KSVO///u/nw0bNhS+HnnkkcLeVVddlYULF+aGG27I/fffn6FDh6axsTHbtm17M1oBAAAAAAAAAOBtaPLkyYX1Rz/60V57Pa971kG3qjflRauqep0u1a2rqyvXXXddvvzlL6e5uTlJcsstt6Suri6LFi3K5z73uT5fb/fu3dm9e3fheuvWrUmSjo6OdHR0vAmfgFLQ/bP3OwDla8+ePYU/zQIoT/49ACRmAWAOAOYA8BKzADAHoPwsXbq0sP6nf/qnXns9r5cuXWo2lIn9+TlXdHV1dR3IN587d26uvvrqvOMd78jAgQMzduzYXHnllXn3u9+d//7v/86oUaPy0EMP5Q/+4A8K3zN16tQcdthhueWWW171Na+44opX3F+0aFEGDx58INsHoIQ8tT1Z8EhVZo3Zk+GHFLsbAAAAAAAA4K3U1NT0umtbW1vftD7oP3bu3Jnp06fnxRdfzKGHHrrP2gMemrr77ruzc+fOvOc978mmTZsyb968/Od//mceffTR/OpXv8rpp5+ep59+OsOGDSt8z5/92Z/liSeeyD333NPna/Z10tTw4cPz3HPPveYH5O2ro6Mjy5YtS2NjY6qrq4vdDlAEv3xyS6b9/QNZ/NmTcsLRQ4rdDlAE/j0AJGYBYA4A5gDwErMAMAeg/NTU1Lzu2vb29jexE/qLrVu35sgjj3xdoakD/ni+SZMmFdZjxozJqaeemlGjRuWWW27JKaeckiSpqKjo9T1dXV2vuNfTwIEDM3DgwFfcr66u9pcdfg+gjFVVVRX+NAegvPn3AJCYBYA5AJgDwEvMAsAcgPIxatSoPP7440mSD3/4w/nHf/zHLF26NJMnT86ZZ55ZOLxn1KhR5kKZ2J+f8wEPTb3cwQcfnDFjxmT16tWFY9E2btyY+vr6Qs2zzz6burq6N7sVAAAAAAAAAADeJroDU0lyzz33vOrJUz3roNuAN/sNdu/enf/4j/9IfX19Ro4cmaFDh2bZsmWF/fb29ixfvjynnXbam90KAAAAAAAAAADAgT9patasWTnzzDNz9NFH59lnn828efOydevWnH/++amoqMgll1ySK6+8Mscee2yOPfbYXHnllRk8eHCmT59+oFsBAAAAAAAAAAB4hQN+0tT69etz7rnn5nd/93fT3NycmpqarFy5Msccc0ySZPbs2bnkkkty0UUX5aSTTsrTTz+dH//4x6mtrT3QrQAAAAAAAAAA8DZ14oknFtaf+MQn0t7entbW1rS3t+cTn/hEn3XQ7YCfNHX77bfvc7+ioiJz587N3LlzD/RbAwAAAAAAAABQJh588MHC+o477sgdd9zxmnXQ7YCfNAUAAAAAAAAAANCfCU0BAAAAAAAAAABlRWgKAAAAAAAAAICSc+GFFxbWH/rQh3rt9bzuWQfdqordAABv3NrndmTH7j3FbqNoHv/1jsKf/7+9Ow+vsj7zB/wEEiAhLAKyCSKKLCoIiFpwpergUovWuldRmVrrgnZUrHUB66Atiss4da+4j1CrjEVFccGiuIFGrQJuuLRCUaQioCSB7+8PfpwhECAocgzvfV8Xl3n3J8ec590+5z2FhdncpTWsXxgdWzTMdxkAAAAAAACw0d122225n5944okq01Yevu222+KPf/zjRquL2iGbd5gBNgGzPlsU/a+clO8yvhfOvv+NfJeQV0+fs7fgFAAAAAAAAMB6EJoCqKVWPGHqmiN7RqeWpXmuJj8WfbUkxk96Pn60d99oWFw/3+VsdO/OXRhnjSnL9NPGAAAAAAAAICLi5JNPjptvvnmNw7AqoSmAWq5Ty9LYYYsm+S4jLyoqKmLO5hG9O2wWRUVF+S4HAAAAAAAAyJPPP/98rcOwqjr5LgAAAAAAAAAAAL6N+++/f63DsCqhKQAAAAAAAAAAIFOEpgAAAAAAAAAAqHX69++f+7lPnz5Vpq08vPJ8sILQFAAAAAAAAAAAtc7TTz+d+3nq1KlVpq08vPJ8sILQFAAAAAAAAAAAkClCUwAAAAAAAAAAQKYITQEAAAAAAAAAUOvsscceuZ9PPPHEKC8vj3HjxkV5eXmceOKJ1c4HKxTmuwAAAAAAAAAAAFhfkydPzv08evToGD169DrngxU8aQoAAAAAAAAAAMgUoSkAAAAAAAAAACBThKYAAAAAAAAAAKh1OnXqlPt5//33j/Ly8hg3blyUl5fH/vvvX+18sEJhvgsAAAAAAAAAAID19e677+Z+njBhQtSrV2+d88EKnjQFAAAAAAAAAABkitAUAAAAAAAAAACQKUJTAAAAAAAAAABApghNAQAAAAAAAAAAmSI0BQAAAAAAAAAAZIrQFAAAAAAAAAAAkClCUwAAAAAAAAAAQKYITQEAAAAAAAAAAJkiNAUAAAAAAAAAAGSK0BQAAAAAAAAAAJApQlMAAAAAAAAAAECmCE0BAAAAAAAAAACZIjQFAAAAAAAAAABkitAUAAAAAAAAAAC12jbbbBPl5eUxbty4KC8vj2222SbfJfE9V5jvAgAAAAAAAAAA4Nt47733ol69evkug1rEk6YAAAAAAAAAAIBMEZoCAAAAAAAAAAAyRWgKAAAAAAAAAIBap3Pnzht0PrJFaAoAAAAAAAAAgFrn7bff3qDzkS1CUwAAAAAAAAAAQKYITQEAAAAAAAAAUKvVq1dvrcOwKqEpAAAAAAAAAABqtfLy8rUOw6qEpgAAAAAAAAAAgEwRmgIAAAAAAAAAADJFaAoAAAAAAAAAAMgUoSkAAAAAAAAAACBThKYAAAAAAAAAAIBMEZoCAAAAAAAAAAAyRWgKAAAAAAAAAIBar7y8PMaNGxfl5eX5LoVaoDDfBQAAAAAAAAAAwLdVr169fJdALeJJUwAAAAAAAAAAQKYITQEAAAAAAAAAAJkiNAUAAAAAAAAAQK1XXl4e48aNi/Ly8nyXQi1QmO8CAAAAAAAAAADg26pXr16+S6AW8aQpAAAAAAAAAAAgU4SmAAAAAAAAAACATBGaAgAAAAAAAACg1isvL49x48ZFeXl5vkuhFijMdwEAAAAAAAAAAPBt1atXL98lUIt40hQAAAAAAAAAAJApQlMAAAAAAAAAAECm+Ho+AAAAAAAAAAC+tcWLF8eMGTPytv1nnp0SDz/9fBzUv2/stXu/KtNeeeWVjVZH165do6SkZKNtj29GaAoAAAAAAAAAgG9txowZsdNOO+Vt+yuCUiOrmbYx65o2bVr07t17o22Pb0ZoCgAAAAAAAACAb61r164xbdq0jb7dtQWi8lFP165dN/o2WX9CUwAAAAAAAAAAfGslJSV5ecJSSikKCgqqHQ9rUiffBQAAAAAAAAAAwLeRUopXP/gsOpw3Pl794DOBKdZJaAoAAAAAAAAAAMgUoSkAAAAAAAAAACBThKYAAAAAAAAAAIBMKcx3AQB8cwWFC2LWgplRp0FpvkvJi8rKyvik8pOY/vn0KCzM3i5t1oKFUVC4IN9lAAAAAAAAANQ62bvDDLAJKWr6YvzmpcvyXUbeXT/h+nyXkDdFTfeJiAPzXQYAAAAAAABArSI0BVCLVfxr1xh10DGxTcvsPmnquWefi9123y2TT5p6b+7CGHLPe/kuAwAAAAAAAKDWyd4dZoBNSKpsHB0bd4ntmjfJdyl5UVFREbMKZ0W3Zt2iqKgo3+VsdMu+/iJS5af5LgMAAAAAAACg1qmT7wIAAAAAAAAAAAA2JqEpAAAAAAAAAAAgU4SmAAAAAAAAAACATBGaAgAAAAAAAAAAMkVoCgAAAAAAAAAAyBShKQAAAAAAAAAAIFOEpgAAAAAAAAAAgEwRmgIAAAAAAAAAADJFaAoAAAAAAAAAAMgUoSkAAAAAAAAAACBThKYAAAAAAAAAAIBMEZoCAAAAAAAAAAAyZYOHpi6//PLYeeedo1GjRtGyZcs45JBDYubMmVXmOeGEE6KgoKDKvx/84AcbuhQAAAAAAAAAAIDVbPDQ1DPPPBOnnXZavPDCCzFx4sSorKyMf/u3f4tFixZVmW///feP2bNn5/498sgjG7oUAAAAAAAAAACA1RRu6BVOmDChyvDo0aOjZcuWMW3atNhzzz1z4+vXrx+tW7fe0JsHAAAAAAAAAABYqw0emlrVF198ERERzZo1qzJ+0qRJ0bJly2jatGnstddeMWLEiGjZsmW161iyZEksWbIkN7xgwYKIiKioqIiKiorvqHK+71b8v/c3QFZVVlbm/pvV90HW+4C/AdAHgOX0AkAfAPQBIEIvAPQBwP0z1m8fUJBSSt9VISmlGDhwYMyfPz8mT56cGz9mzJgoLS2NDh06xKxZs+Kiiy6KysrKmDZtWtSvX3+19QwfPjwuueSS1cbfe++9UVJS8l2VD/C99vHCiCvfKIxzuldG+9J8V0M++BsAAAAAAACA/+P+GYsXL45jjjkmvvjii2jcuPFa5/1OQ1OnnXZaPPzww/Hss89Gu3bt1jjf7Nmzo0OHDnHffffFT37yk9WmV/ekqfbt28dnn322zl+QTVdFRUVMnDgx9ttvvygqKsp3ObDRvfnJgjjkhhdi3C9/ENu3zWYvzHof8DcA+gCwnF4A6AOAPgBE6AWAPgBEvPbR5/HTW6bG/T/vEztu2WzdC7DJWbBgQbRo0aJGoanv7Ov5zjjjjHjooYfir3/961oDUxERbdq0iQ4dOsQ777xT7fT69etX+wSqoqIiOzv8HZBZhYWFuf9m/T2Q1T7gbwD+T1b7AFCVXgDoA4A+AEToBYA+AFnm/hnr8/99g4emUkpxxhlnxIMPPhiTJk2Kjh07rnOZefPmxccffxxt2rTZ0OUAAAAAAAAAAABUUWdDr/C0006Lu+++O+69995o1KhRzJkzJ+bMmRNfffVVREQsXLgwzjnnnHj++efjgw8+iEmTJsXBBx8cLVq0iEMPPXRDlwMAAAAAAAAAAFDFBn/S1A033BAREXvvvXeV8aNHj44TTjgh6tatG2+88Ubceeed8a9//SvatGkT/fv3jzFjxkSjRo02dDkAAAAAAAAAAABVfCdfz7c2xcXF8dhjj23ozQIAAAAAAAAAANTIBv96PgAAAAAAAAAAgO8zoSkAAAAAAAAAACBThKYAAAAAAAAAAIBMEZoCAAAAAAAAAAAyRWgKAAAAAAAAAADIFKEpAAAAAAAAAAAgU4SmAAAAAAAAAACATBGaAgAAAAAAAAAAMkVoCgAAAAAAAAAAyBShKQAAAAAAAAAAIFOEpgAAAAAAAAAAgEwRmgIAAAAAAAAAADJFaAoAAAAAAAAAAMgUoSkAAAAAAAAAACBThKYAAAAAAAAAAIBMEZoCAAAAAAAAAAAyRWgKAAAAAAAAAADIFKEpAAAAAAAAAAAgU4SmAAAAAAAAAACATBGaAgAAAAAAAAAAMkVoCgAAAAAAAAAAyBShKQAAAAAAAAAAIFOEpgAAAAAAAAAAgEwRmgIAAAAAAAAAADJFaAoAAAAAAAAAAMgUoSkAAAAAAAAAACBTCvNdAADfzFcVSyMi4m//+CLPleTPoq+WxNRPI1p/OD8aFtfPdzkb3btzF+a7BAAAAAAAAIBaSWgKoJZ67/8HZn79wBt5riTfCuOud1/OdxF51bC+3TkAAAAAAADA+nCXFaCW+rftW0dExDYtS6O4qG6eq8mPmbO/iLPvfyNG/bR7dGnTJN/l5EXD+oXRsUXDfJcBAAAAAAAAUKsITQHUUs0a1oujdtky32XkVWVlZUREbLN5w9hhi2yGpgAAAAAAAABYf3XyXQAAAAAAAAAAAMDGJDQFAAAAAAAAAABkitAUAAAAAAAAAACQKUJTAAAAAAAAAABApghNAQAAAAAAAAAAmSI0BQAAAAAAAAAAZIrQFAAAAAAAAAAAkCmF+S4AAAAAAAAAAIANY9Zni2LRksp8l5EX7326KPffwsLsRmIa1i+Mji0a5ruM773s/oUAAAAAAAAAAGxCZn22KPpfOSnfZeTd2fe/ke8S8u7pc/YWnFoHoSkAAAAAAAAAgE3AiidMXXNkz+jUsjTP1Wx8i75aEuMnPR8/2rtvNCyun+9y8uLduQvjrDFlmX3a2PoQmgIAAAAAAAAA2IR0alkaO2zRJN9lbHQVFRUxZ/OI3h02i6KionyXw/dcnXwXAAAAAAAAAAAAsDEJ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VKY7wIAAAAAAAAAANgwCgoXxKwFM6NOg9J8l7LRVVZWxieVn8T0z6dHYWE2IzGzFiyMgsIF+S6jVsjmXwgAAAAAAAAAwCaoqOmL8ZuXLst3GXl1/YTr811CXhU13SciDsx3Gd97QlMAAAAAAAAAAJuIin/tGqMOOia2aZnNJ0099+xzsdvuu2X2SVPvzV0YQ+55L99l1ArZ/AsBAAAAAAAAANgEpcrG0bFxl9iueZN8l7LRVVRUxKzCWdGtWbcoKirKdzl5sezrLyJVfprvMmoFoSkAAGqlgoKC1callPJQCZBPegGgDwD6ABChFwAAsP7q5LsAAABYX9VdCF3beGDTpBcA+gCgDwARegEAAN+M0BQAALXKui54uiAK2aAXAPoAoA8AEXoBAADfnNAUAAC1xqoXOsvLy2PcuHFRXl6+1vmATYteAOgDgD4AROgFAAB8O4X5LoBvbtZni2LRksq8bPurrxbHrHffzsu2V1i6dGmUvfFeLC6cHHXr1s1bHR07dY7i4pK8bLth/cLo2KJhXrYNERGLFy+OGTNm5G37M2f/K5bMeTem/604ls1rmrc6unbtGiUl+ekDkGUppaioqKgy7CIoZI9eAOgDgD4AROgFsEI+7x9G5P8eovuH7h8CrI+8hqauv/76uOKKK2L27Nmx/fbbxzXXXBN77LFHPkuqNWZ9tij6Xzkpb9tfMufdmHPHWXnb/vdJ60HXRP3WnfK2/afP2duBD3kzY8aM2GmnnfJdRhxzR363P23atOjdu3d+iwAAAAAAINPyff8wwj3EFdw/BKgd8haaGjNmTJx11llx/fXXx2677RY33XRTHHDAAfHWW2/Flltuma+yao0VCfFrjuwZnVqWbvTtf/VV75h1VM+Nvt2VLV26NMpeLYuevXpmMin+7tyFcdaYsrx+WgC6du0a06ZNy9v2F361JB5++vk4qH/fKC2un7c6unbtmrdtAwAAAABARP7vH0bk/x6i+4fuHwKsj7yFpq666qoYPHhw/Pu//3tERFxzzTXx2GOPxQ033BCXX355lXmXLFkSS5YsyQ0vWLAgIiIqKiqqPGo1S778akkUFC6I9/41PaJo46eEv17ydcxe8tFG3+7KllYuiy+KPot/fP1h1C2sk7c6ln2xLBp83WCjb/fjhV9FQeGCqKyszOz7gPwrKiqK7t275237FRUVMf+zudGn145RVFSUtzpW1AL58Pmi8hj3xoxYWDk/L9tf9OUX8e7fXt1o22vQ4f/2ucVbFcdh//6rmPvpp/GnN16MP996dZXpx1924Uarq9MOvaJhoyYbbXur2rZ5mzigW+e8bZ/8ylofiNALqqMPZFu++0CEY4IV9AHyKd+9QB9YzrkB+ZS1PhChF1RHH8i2fN8/jMj/PUT3D90/ZHkviIh47aPPo7IyewG6RV8viamfRrR4/9No2CB/D13Ip3c/XRQRkdlesD6/c0FKKX2HtVSrvLw8SkpK4k9/+lMceuihufFnnnlmlJWVxTPPPFNl/uHDh8cll1yy2nruvffeKCnJz3fB5tvz/yyIBxY8FfU3fzLfpZBHSz7dJ85t1z9aFue7EgDyxTEBEcuPCc5p1z9aOSbIJH2ACH0g6/QBIvQB9AKW0wuyTR8gQh/IOn2ACPcPWd4L7ns/f09a4/vjgp6VmewFixcvjmOOOSa++OKLaNy48VrnzUto6pNPPoktttginnvuuejXr19u/GWXXRZ33HFHzJw5s8r81T1pqn379vHZZ5+t8xfcVK34xEiTRl9Fg8KN3/C+XvJ1zP57/p809e6770SnTtvmNSnept2W0aD+xk+KR0S0abR59G7bIS/bhu+DioqKmDhxYuy33355f9IU5EsWP0UaEfGnm0etcdrhJ5+9EStZzqfJyaes9oEIvWBl+kC25bsPRDgmWEEfIJ/y3Qv0geWcG5BPWe0DEXrByvSBbMv3/cOI/N9DdP/Q/UOW94Inps+NrTdvGMVF2QtPvT3nixj64PQYeWi36Nw6f8fm+dawft3Yqnl+njqYbwsWLIgWLVp8/0NTU6ZMib59++bGjxgxIu66666YMWPGWpdfsGBBNGnSpEa/IJuuioqKeOSRR+LAAw8UloCM0gcg2woKClYbl4dDWyDP9AJAHwD0ASBCLwCWc98AKPtwXhxywwsx7pc/iJ4dmue7HPJgfTJFeYnXtmjRIurWrRtz5sypMn7u3LnRqlWrfJQEAEAtk1KK8vLyGDduXJSXl7sQChmlFwD6AKAPABF6AQAA6y8voal69erFTjvtFBMnTqwyfuLEiVW+rg8AAAAAAAAAAGBDK8zXhv/jP/4jjjvuuOjTp0/07ds3br755vjoo4/ilFNOyVdJAAAAAAAAAABABuQtNHXkkUfGvHnz4re//W3Mnj07dthhh3jkkUeiQ4cO+SoJAAAAAAAAAADIgLyFpiIiTj311Dj11FPzWQIAAAAAAAAAAJAxdfJdAAAAAAAAAAAAwMYkNAUAAAAAAAAAAGSK0BQAAAAAAAAAAJApQlMAAAAAAAAAAECmCE0BAAAAAAAAAACZIjQFAAAAAAAAAABkitAUAAAAAAAAAACQKUJTAAAAAAAAAABApghNAQAAAAAAAAAAmSI0BQAAAAAAAAAAZIrQFAAAAAAAAAAAkClCUwAAAAAAAAAAQKYITQEAAAAAAAAAAJkiNAUAAAAAAAAAAGRKYb4LAAAAAAAAAACg9lu8eHHMmDEjb9ufOftfsWTOuzH9b8WxbF7TvNXRtWvXKCkpydv2qRmhKQAAAAAAAAAAvrUZM2bETjvtlO8y4pg78rv9adOmRe/evfNbBOskNAUAAAAAAAAAwLfWtWvXmDZtWt62v/CrJfHw08/HQf37Rmlx/bzV0bVr17xtm5oTmgIAAAAAAAAA4FsrKSnJ6xOWKioqYv5nc6PvLn2iqKgob3VQO9TJdwEAAAAAAAAAAAAbk9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U5ruAbyKlFBERCxYsyHMl5FNFRUUsXrw4FixYEEVFRfkuB8gDfQDQB4AIvQDQBwB9AFhOLwD0AUAfYEWWaEW2aG1qZWjqyy+/jIiI9u3b57kSAAAAAAAAAADg++TLL7+MJk2arHWeglSTaNX3zLJly+KTTz6JRo0aRUFBQb7LIU8WLFgQ7du3j48//jgaN26c73KAPNAHAH0AiNALAH0A0AeA5fQCQB8A9AFSSvHll19G27Zto06dOmudt1Y+aapOnTrRrl27fJfB90Tjxo01O8g4fQDQB4AIvQDQBwB9AFhOLwD0AUAfyLZ1PWFqhbVHqgAAAAAAAAAAADYxQlMAAAAAAAAAAECmCE1Ra9WvXz+GDRsW9evXz3cpQJ7oA4A+AEToBYA+AOgDwHJ6AaAPAPoA66MgpZTyXQQAAAAAAAAAAMDG4klTAAAAAAAAAABApghNAQAAAAAAAAAAmSI0BQAAAAAAAAAAZIrQFAAAAAAAAAAAkClCU2zS9t577zjrrLPyXQYAZN7tt98eTZs2/Vbr+OCDD6KgoCDKyso2SE1rUpPjh4KCghg3btx3WgfUFhvi/f19N3z48OjZs2e+y4BNzvruT70XofaZNGlSFBQUxL/+9a/v1fpW7j8b6zwD2PicuwMbwsY6VnC+A98Pq17rrO69OXz48GjVqlWVY43qxlE7CE3xnZszZ06ceeaZ0alTp2jQoEG0atUqdt9997jxxhtj8eLF+S4P+J6aMmVK1K1bN/bff/98lwL8f3Pnzo1f/OIXseWWW0b9+vWjdevWMWDAgHj++efzXdpGN3v27DjggAPyXQZ850444YQ45JBDVhu/8g3LI488Mt5+++2NUk++AlrnnHNOPPnkkxt9u1BbnXDCCVFQUBAFBQVRVFQUrVq1iv322y9uu+22WLZsWW6+fOxPhSPgu1Gbz+Hbt28fs2fPjh122CHfpcAmpybnE8D327quB2611VZRUFAQ991332rLbr/99lFQUBC33357btyrr74aP/rRj6Jly5bRoEGD2GqrreLII4+Mzz77bGP9SuvNsQJ8OzW9RrAu35frgtOnT49LLrkkbrrpptx1jerGUXsU5rsANm3vv/9+7LbbbtG0adO47LLLonv37lFZWRlvv/123HbbbdG2bdv48Y9/nO8y12jp0qVRUFAQderIF8LGdtttt8UZZ5wRt956a3z00Uex5ZZb5rskyLzDDjssKioq4o477oitt946/vnPf8aTTz4Zn3/+eb5Lq7Hy8vKoV6/et15P69atN0A1sGkoLi6O4uLi73w7FRUV3/k21qS0tDRKS0vztn2ojfbff/8YPXp0LF26NP75z3/GhAkT4swzz4z7778/HnrooSgsLLQ/hU1IbT6Hr1u3rn4EAGtQk+uB7du3j9GjR8dRRx2VG/fCCy/EnDlzomHDhrlxc+fOjX333TcOPvjgeOyxx6Jp06Yxa9aseOihh77RQxZSSrF06dIoLPxub3c7VoBvrybXCL6vVr0u+N5770VExMCBA6OgoGCN46g9JEH4Tp166qlRWFgYU6dOjSOOOCK6desW3bt3j8MOOywefvjhOPjggyMi4osvvoiTTz45WrZsGY0bN44f/vCH8dprr+XWs+Kxd3fddVdstdVW0aRJkzjqqKPiyy+/zM2zaNGiOP7446O0tDTatGkTo0aNWq2e8vLyGDp0aGyxxRbRsGHD2HXXXWPSpEm56SsSquPHj4/tttsu6tevHx9++OF39wIB1Vq0aFGMHTs2fvnLX8aPfvSjKp9EiYh46KGHYtttt43i4uLo379/3HHHHat9Om3KlCmx5557RnFxcbRv3z6GDBkSixYt2ri/CGxC/vWvf8Wzzz4bv//976N///7RoUOH2GWXXeL888+Pgw46KDfPySefHK1atYoGDRrEDjvsEOPHj6+ynsceeyy6desWpaWlsf/++8fs2bNz05YtWxa//e1vo127dlG/fv3o2bNnTJgwYY01LV26NAYPHhwdO3aM4uLi6NKlS1x77bVV5lnxqdbLL7882rZtG507d46IiOuvvz623Xbb3FMwf/rTn1ZZbtmyZTF06NBo1qxZtG7dOoYPH15lenVf53HfffdFv379okGDBrH99ttXOcaATdmaHll90003Rfv27aOkpCQOP/zw1T5FPnr06OjWrVs0aNAgunbtGtdff31u2or31dixY2PvvfeOBg0axN133x0nnnhifPHFF7lPp614b9b0OH9tPWjSpEmxyy67RMOGDaNp06ax22675c4FVn0M97r61Yr6H3jggejfv3+UlJTEjjvumMkn85FdKz6FvsUWW0Tv3r3jN7/5Tfzv//5vPProo7nj+1UfWX/eeedF586do6SkJLbeeuu46KKLqg1Mfpv+0rFjx4iI6NWrVxQUFMTee+9do+XKy8vj9NNPjzZt2uQ+EX/55Zd/+xcKNgHrOodf1XPPPRd77bVXlJSUxGabbRYDBgyI+fPnR0TEkiVLYsiQIbmnT+y+++7x8ssvr7aOadOmRZ8+faKkpCT69esXM2fOrDL9hhtuiG222Sbq1asXXbp0ibvuumuN9az6BLr58+fHscceG5tvvnkUFxfHtttuG6NHj64y79ixY2OPPfaI4uLi2HnnnePtt9+Ol19+Ofr06ZM7zvj000/X41WE7Jo3b14cffTR0a5duygpKYnu3bvH//zP/1SZZ++9944hQ4as9Tz9nXfeiT333DMaNGgQ2223XUycOHG1bf3973+Po446Kpo1axYNGzaMPn36xIsvvhgRy292Dhw4MFq1ahWlpaWx8847xxNPPFFl+a222iouvfTSOOaYY6K0tDTatm0b11133YZ9QeB7pCbXAyMijj322HjmmWfi448/zo277bbb4thjj60ShJgyZUosWLAgbr311ujVq1d07NgxfvjDH8Y111xTo8D1iqfUPfbYY9GnT5+oX79+TJ48OVJKMXLkyNh6662juLg4dtxxx7j//vurLPvmm2/GQQcdFI0bN45GjRrFHnvskQs5RNTsGkVZWVksW7Ys2rVrFzfeeGOV9b/yyitRUFAQ77//fkSs+75nRMTvfve7aNWqVTRq1CgGDx4cX3/99TpfA6itanKN4Kqrroru3btHw4YNo3379nHqqafGwoULI2L5+/+bXhdcl9tvvz223HLLKCkpiUMPPTTmzZtXZfrK1wWHDx+eyzfUqVMnV8eq46hdhKb4zsybNy8ef/zxOO2006okyVdWUFAQKaU46KCDYs6cOfHII4/EtGnTonfv3rHPPvtUSaq/9957MW7cuBg/fnyMHz8+nnnmmfjd736Xm37uuefG008/HQ8++GA8/vjjMWnSpJg2bVqV7Z144onx3HPPxX333Revv/56HH744bH//vvHO++8k5tn8eLFcfnll8ett94ab775ZrRs2XIDvzLAuowZMya6dOkSXbp0iZ/97GcxevToSClFxPITlJ/+9KdxyCGHRFlZWfziF7+ICy64oMryb7zxRgwYMCB+8pOfxOuvvx5jxoyJZ599Nk4//fR8/DqwSVjxaYpx48bFkiVLVpu+bNmyOOCAA2LKlClx9913x1tvvRW/+93vom7durl5Fi9eHFdeeWXcdddd8de//jU++uijOOecc3LTr7322hg1alRceeWV8frrr8eAAQPixz/+cZX99KrbbNeuXYwdOzbeeuutuPjii+M3v/lNjB07tsp8Tz75ZEyfPj0mTpwY48ePj6lTp8aQIUPit7/9bcycOTMmTJgQe+65Z5Vl7rjjjmjYsGG8+OKLMXLkyPjtb39b7QXXlZ177rlx9tlnx6uvvhr9+vWLH//4x6udYEFWvPvuuzF27Nj4y1/+EhMmTIiysrI47bTTctNvueWWuOCCC2LEiBExffr0uOyyy+Kiiy6KO+64o8p6zjvvvBgyZEhMnz499tlnn7jmmmuicePGMXv27Jg9e3auh9T0OH9NPaiysjIOOeSQ2GuvveL111+P559/Pk4++eQ1XuSoab+64IIL4pxzzomysrLo3LlzHH300VFZWblBXmOojX74wx/GjjvuGA888EC10xs1ahS33357vPXWW3HttdfGLbfcEldffXWVeb5tf3nppZciIuKJJ56I2bNn52pZ13L/9V//FQ899FCMHTs2Zs6cGXfffXdstdVWG/olglppbefwqyorK4t99tkntt9++3j++efj2WefjYMPPjiWLl0aERFDhw6NP//5z3HHHXfEK6+8Ep06dYoBAwas9nTbCy64IEaNGhVTp06NwsLCOOmkk3LTHnzwwTjzzDPj7LPPjr/97W/xi1/8Ik488cR4+umna/T7XHTRRfHWW2/Fo48+GtOnT48bbrghWrRoUWWeYcOGxYUXXhivvPJKFBYWxtFHHx1Dhw6Na6+9NiZPnhzvvfdeXHzxxevzMkJmff3117HTTjvF+PHj429/+1ucfPLJcdxxx+XCTCus7Tx92bJl8ZOf/CTq1q0bL7zwQtx4441x3nnnVVl+4cKFsddee8Unn3wSDz30ULz22msxdOjQ3NcCLVy4MA488MB44okn4tVXX40BAwbEwQcfHB999FGV9VxxxRXRo0ePeOWVV+L888+PX/3qV+u8XgC11bquB67QqlWrGDBgQO7YefHixTFmzJgq++eI5U9ur6ysjAcffHCNxwo1MXTo0Lj88stj+vTp0aNHj7jwwgtj9OjRccMNN8Sbb74Zv/rVr+JnP/tZPPPMMxER8Y9//CMXqnzqqadi2rRpcdJJJ+XOz2t6jSJieSDiqKOOinvuuafK+HvvvTf69u0bW2+9dY3ue44dOzaGDRsWI0aMiKlTp0abNm2qBLUgC1a9RlCnTp34r//6r/jb3/4Wd9xxRzz11FMxdOjQiIjo16/ft7ouuCYvvvhinHTSSXHqqadGWVlZ9O/fP/7zP/9zjfOfc845uQ9UrFzHquOoZRJ8R1544YUUEemBBx6oMr558+apYcOGqWHDhmno0KHpySefTI0bN05ff/11lfm22WabdNNNN6WUUho2bFgqKSlJCxYsyE0/99xz06677ppSSunLL79M9erVS/fdd19u+rx581JxcXE688wzU0opvfvuu6mgoCD94x//qLKdffbZJ51//vkppZRGjx6dIiKVlZVtmBcB+Eb69euXrrnmmpRSShUVFalFixZp4sSJKaWUzjvvvLTDDjtUmf+CCy5IEZHmz5+fUkrpuOOOSyeffHKVeSZPnpzq1KmTvvrqq+/+F4BN1P33358222yz1KBBg9SvX790/vnnp9deey2llNJjjz2W6tSpk2bOnFntsiv2se+++25u3B/+8IfUqlWr3HDbtm3TiBEjqiy38847p1NPPTWllNKsWbNSRKRXX311jTWeeuqp6bDDDssNDxo0KLVq1SotWbIkN+7Pf/5zaty4cZXjipXttddeaffdd1+tjvPOOy83HBHpwQcfrFLX7373u9z0ioqK1K5du/T73/9+jbVCbTBo0KBUt27d3PH7in8NGjTI7XtHjx6dmjRpkltm2LBhqW7duunjjz/OjXv00UdTnTp10uzZs1NKKbVv3z7de++9VbZ16aWXpr59+6aU/u99teJ4YIVVt5XS+h3nr6kHzZs3L0VEmjRpUrWvw7Bhw9KOO+6YG65pv7r11ltz0998880UEWn69OnVbgM2JYMGDUoDBw6sdtqRRx6ZunXrllKquj+tzsiRI9NOO+2UG96Q/WXV44l1LXfGGWekH/7wh2nZsmVr/sUho9Z2Dv/0009XOV8/+uij02677VbtehYuXJiKiorSPffckxtXXl6e2rZtm0aOHFllfU888URunocffjhFRO58v1+/funnP/95lXUffvjh6cADD8wNV3c8v6IvHHzwwenEE0+stsbq9vH/8z//kyIiPfnkk7lxl19+eerSpUv1LxhkSE3OJ6pz4IEHprPPPjs3vK7z9Mcee6zaY4SV3+s33XRTatSoUZo3b16N699uu+3Sddddlxvu0KFD2n///avMc+SRR6YDDjigxuuE2mZt1wNTWv6+uPrqq9O4cePSNttsk5YtW5buuOOO1KtXr5RSSk2aNEmjR4/Ozf+b3/wmFRYWpmbNmqX9998/jRw5Ms2ZM6dGtaw4Dhg3blxu3MKFC1ODBg3SlClTqsw7ePDgdPTRR6eUUjr//PNTx44dU3l5ebXrXd9ziFdeeSUVFBSkDz74IKWU0tKlS9MWW2yR/vCHP6SUUo3ue/bt2zedcsopVabvuuuuVa49wKaiptcIVjV27NjUvHnz3PA3vS64NkcffXS1+/ZVr3Wu/N588MEH06oxm+rGUXt40hTfuVU/nf3SSy9FWVlZbL/99rFkyZKYNm1aLFy4MJo3b55LrZeWlsasWbOqPBpzq622ikaNGuWG27RpE3Pnzo2I5U+hKi8vj759++amN2vWLLp06ZIbfuWVVyKlFJ07d66ynWeeeabKdurVqxc9evTY4K8DUDMzZ86Ml156Kff954WFhXHkkUfGbbfdlpu+8847V1lml112qTI8bdq0uP3226u81wcMGBDLli2LWbNmbZxfBDZBhx12WO4TmQMGDIhJkyZF79694/bbb4+ysrJo165d7uvvqlNSUhLbbLNNbnjlffmCBQvik08+id12263KMrvttltMnz59jeu88cYbo0+fPrH55ptHaWlp3HLLLat9CrR79+5Rr1693PB+++0XHTp0iK233jqOO+64uOeee2Lx4sVVlln1WGDlWtdk5eOQwsLC6NOnz1prh9qif//+UVZWVuXfrbfeutZlttxyy2jXrl1uuG/fvrFs2bKYOXNmfPrpp/Hxxx/H4MGDq+yr//M//7PKcXlERJ8+fdZZX02P89fWg5o1axYnnHBC7tPk11577Ro/FbY+/WrlXtKmTZuIiHX2EtjUpZTW+BS3+++/P3bfffdo3bp1lJaWxkUXXbTafn1D9ZeV1WS5E044IcrKyqJLly4xZMiQePzxxzfAqwG137rO4Ve14klT1XnvvfeioqKiyj62qKgodtlll/Xax06fPn29zytW9stf/jLuu+++6NmzZwwdOjSmTJmy2jwrb79Vq1YRsfy8Y+Vx9vmw3LrOJ5YuXRojRoyIHj165O4RPP7446sdA6ztPH369OnVHiOsrKysLHr16hXNmjWrts5FixbF0KFDY7vttoumTZtGaWlpzJgxY7U6Vl1v3759nfuzSVvb9cCVHXTQQbFw4cL461//GrfddttqT5laYcSIETFnzpy48cYbY7vttosbb7wxunbtGm+88UaNa1r5WsFbb70VX3/9dey3335VjuXvvPPO3LF8WVlZ7LHHHlFUVLTaur7JOUSvXr2ia9euua8SfeaZZ2Lu3LlxxBFHRETU6L7n9OnTq+0nkDUrXyN4+umnY7/99ostttgiGjVqFMcff3zMmzcvFi1atMbla3pdcE28F4mIKFz3LPDNdOrUKQoKCmLGjBlVxm+99dYREVFcXBwRyx+d26ZNm2q/W7Rp06a5n1c9mCkoKMg9OjfV4DGey5Yti7p168a0adOqfFVQxPJHjK5QXFzsu0Yhj/74xz9GZWVlbLHFFrlxKaUoKiqK+fPnV3uTZdUesGzZsvjFL34RQ4YMWW39NfludGDNGjRoEPvtt1/st99+cfHFF8e///u/x7Bhw6p8zd6aVLcvX/X9W937e0375bFjx8avfvWrGDVqVPTt2zcaNWoUV1xxxWqP8F/1a4IbNWoUr7zySkyaNCkef/zxuPjii2P48OHx8ssv54491nbcsT4cU7ApaNiwYXTq1KnKuL///e/rtY4V74WV30u33HJL7LrrrlXmW/U4fU1f872ymh7nr6sHjR49OoYMGRITJkyIMWPGxIUXXhgTJ06MH/zgB2v9nVaorl+tvM0V075JL4FNyfTp06Njx46rjX/hhRfiqKOOiksuuSQGDBgQTZo0ifvuuy9GjRq11vV90/6yspos17t375g1a1Y8+uij8cQTT8QRRxwR++67b9x///3r+I1h07auc/hVrbgeWJ0V++UNsY9dn/OKVR1wwAHx4YcfxsMPPxxPPPFE7LPPPnHaaafFlVdeudbtrzrOPh+WW9f5xKhRo+Lqq6+Oa665Jrp37x4NGzaMs846K8rLy6sss773B1Z9z6+t/0REnHvuufHYY4/FlVdeGZ06dYri4uL46U9/ulod1XHuz6ZuTdcDTzjhhNw8hYWFcdxxx8WwYcPixRdfjAcffHCN62vevHkcfvjhcfjhh8fll18evXr1iiuvvLLar8OrzsrXClb0gYcffrjK8UhERP369SNi7e//b3oOceyxx8a9994bv/71r+Pee++NAQMG5L7Ot6b3PYH/u0bw4YcfxoEHHhinnHJKXHrppdGsWbN49tlnY/DgwVFRUbHG5Wt6XXBNapIxYNPnSVN8Z5o3bx777bdf/Pd///daE6C9e/eOOXPmRGFhYXTq1KnKvxUHGOvSqVOnKCoqihdeeCE3bv78+fH222/nhnv16hVLly6NuXPnrrad1q1bf/NfFNhgKisr484774xRo0ZV+fTZa6+9Fh06dIh77rknunbtGi+//HKV5aZOnVpluHfv3vHmm2+u9l7v1KlTlafNAN/edtttF4sWLYoePXrE3//+9yr73vXRuHHjaNu2bTz77LNVxk+ZMiW6detW7TKTJ0+Ofv36xamnnhq9evWKTp061ejTIxHLL+Tsu+++MXLkyHj99dfjgw8+iKeeeuob1b7CyschlZWVMW3atOjateu3WifUVh999FF88sknueHnn38+6tSpE507d45WrVrFFltsEe+///5q++nqghQrq1evXixdurTKuA15nN+rV684//zzY8qUKbHDDjvEvffeu9o836RfAcs99dRT8cYbb8Rhhx222rTnnnsuOnToEBdccEH06dMntt122/jwww9Xm+/b9pcV5wMr95Ka9qXGjRvHkUceGbfcckuMGTMm/vznP8fnn3++wV4fqG1qcg6/qh49esSTTz5Z7fpWnLOvvI+tqKiIqVOnrtc+tlu3bt96P7355pvHCSecEHfffXdcc801cfPNN9d4WWD9TJ48OQYOHBg/+9nPYscdd4ytt9463nnnnfVax3bbbVftMcLKevToEWVlZWvcd0+ePDlOOOGEOPTQQ6N79+7RunXr+OCDD1abb+Vz/xXDzv3JmhXXA1d10kknxTPPPBMDBw6MzTbbrEbrqlevXmyzzTZrvY+4rlrq168fH3300WrH8u3bt4+I5e//yZMnVxu8+KbXKI455ph44403Ytq0aXH//ffHsccem5tWk/ue3bp1q7afQJasfI1g6tSpUVlZGaNGjYof/OAH0blz5yr79Yjv5rrgdttt572IJ03x3br++utjt912iz59+sTw4cOjR48eUadOnXj55ZdjxowZsdNOO8W+++4bffv2jUMOOSR+//vfR5cuXeKTTz6JRx55JA455JAafSVHaWlpDB48OM4999xo3rx5tGrVKi644IKoU+f/coGdO3eOY489No4//vgYNWpU9OrVKz777LN46qmnonv37nHggQd+ly8FUAPjx4+P+fPnx+DBg6NJkyZVpv30pz+NP/7xj/HAAw/EVVddFeedd14MHjw4ysrKco8CXvGprvPOOy9+8IMfxGmnnRY///nPo2HDhjF9+vSYOHFiXHfddRv714JNwrx58+Lwww+Pk046KXr06BGNGjWKqVOnxsiRI2PgwIGx1157xZ577hmHHXZYXHXVVdGpU6eYMWNGFBQUxP7771+jbZx77rkxbNiw2GabbaJnz54xevToKCsrq/ZmS8Tymyp33nlnPPbYY9GxY8e466674uWXX15n6GL8+PHx/vvvx5577hmbbbZZPPLII7Fs2bIqX+v7TfzhD3+IbbfdNrp16xZXX311zJ8/f42PIodNXYMGDWLQoEFx5ZVXxoIFC2LIkCFxxBFH5C5WDB8+PIYMGRKNGzeOAw44IJYsWRJTp06N+fPnx3/8x3+scb1bbbVVLFy4MJ588snYcccdo6SkZIMc58+aNStuvvnm+PGPfxxt27aNmTNnxttvvx3HH398tfOvb7+CLFqyZEnMmTMnli5dGv/85z9jwoQJcfnll8ePfvSjat9bnTp1io8++ijuu+++2HnnnePhhx+u9tPp37a/tGzZMoqLi2PChAnRrl27aNCgQTRp0mSdy1199dXRpk2b6NmzZ9SpUyf+9Kc/RevWrX1SnEyryTn81VdfXWX8+eefH927d49TTz01TjnllKhXr148/fTTcfjhh0eLFi3il7/8ZZx77rnRrFmz2HLLLWPkyJGxePHiGDx4cI3rOvfcc+OII46I3r17xz777BN/+ctf4oEHHognnniiRstffPHFsdNOO8X2228fS5YsifHjxwtGw3eoU6dO8ec//zmmTJkSm222WVx11VUxZ86c9Xrf7bvvvtGlS5fcOcGCBQviggsuqDLP0UcfHZdddlkccsghcfnll0ebNm3i1VdfjbZt20bfvn2jU6dO8cADD8TBBx8cBQUFcdFFF1X7xLjnnnsuRo4cGYccckhMnDgx/vSnP8XDDz/8rV8H+D5a1/XAVXXr1i0+++yzKCkpqXZ948ePj/vuuy+OOuqo6Ny5c6SU4i9/+Us88sgjMXr06G9UY6NGjeKcc86JX/3qV7Fs2bLYfffdY8GCBTFlypQoLS2NQYMGxemnnx7XXXddHHXUUXH++edHkyZN4oUXXohddtklunTp8o2uUXTs2DH69esXgwcPjsrKyiqvR03ue5555pkxaNCg6NOnT+y+++5xzz33xJtvvpn7th7Y1KzrGsEbb7wRlZWVcd1118XBBx8czz33XNx4441V1vFdXBccMmRI9OvXL7dvf/zxx2PChAnf5UvB91GC79gnn3ySTj/99NSxY8dUVFSUSktL0y677JKuuOKKtGjRopRSSgsWLEhnnHFGatu2bSoqKkrt27dPxx57bProo49SSikNGzYs7bjjjlXWe/XVV6cOHTrkhr/88sv0s5/9LJWUlKRWrVqlkSNHpr322iudeeaZuXnKy8vTxRdfnLbaaqtUVFSUWrdunQ499ND0+uuvp5RSGj16dGrSpMl3+XIAa/GjH/0oHXjggdVOmzZtWoqING3atPS///u/qVOnTql+/fpp7733TjfccEOKiPTVV1/l5n/ppZfSfvvtl0pLS1PDhg1Tjx490ogRIzbWrwKbnK+//jr9+te/Tr17905NmjRJJSUlqUuXLunCCy9MixcvTimlNG/evHTiiSem5s2bpwYNGqQddtghjR8/PqVU/T72wQcfTCsfji5dujRdcsklaYsttkhFRUVpxx13TI8++mhu+qxZs1JEpFdffTVX0wknnJCaNGmSmjZtmn75y1+mX//611WOGQYNGpQGDhxYZbuTJ09Oe+21V9pss81ScXFx6tGjRxozZkxu+qrHDymlNHDgwDRo0KDccESkBx98sEpd9957b9p1111TvXr1Urdu3dKTTz65Hq8wfD9V9x5KKaWnn346RUSaP3/+au/vFcfu119/fWrbtm1q0KBB+slPfpI+//zzKuu45557Us+ePVO9evXSZpttlvbcc8/0wAMPpJRWf7+v7JRTTknNmzdPEZGGDRuWUvpmx/kr96A5c+akQw45JLVp0ybVq1cvdejQIV188cVp6dKlVX6nFda3X6WU0vz581NEpKeffnotrzhsGgYNGpQiIkVEKiwsTJtvvnnad99902233ZZ7X6VUdX+aUkrnnntuat68eSotLU1HHnlkuvrqqzd4f0kppVtuuSW1b98+1alTJ+211141Wu7mm29OPXv2TA0bNkyNGzdO++yzT3rllVc27AsHtUxNzuFHjRqVO2ZYYdKkSalfv36pfv36qWnTpmnAgAG56V999VU644wzUosWLVL9+vXTbrvtll566aXcsisfg6zw6quvpohIs2bNyo27/vrr09Zbb52KiopS586d05133lmlvuqO51fsty+99NLUrVu3VFxcnJo1a5YGDhyY3n///WrnXVNNrjHCcjU5n5g3b14aOHBgKi0tTS1btkwXXnhhOv7446ssV5Pz9JkzZ6bdd9891atXL3Xu3DlNmDBhtWONDz74IB122GGpcePGqaSkJPXp0ye9+OKLKaXl7+/+/fun4uLi1L59+/Tf//3fq223Q4cO6ZJLLklHHHFE7j7ENddcswFeKfh+qsn1wA4dOqSrr756jeto0qRJGj16dEoppffeey/9/Oc/T507d07FxcWpadOmaeedd85NX5fq9rkppbRs2bJ07bXXpi5duqSioqK0+eabpwEDBqRnnnkmN89rr72W/u3f/i2VlJSkRo0apT322CO99957uenf5BrFH/7whxQR6fjjj1+t1nXd90wppREjRqQWLVqk0tLSNGjQoDR06NDV7oXCpqCm1wiuuuqq1KZNm1RcXJwGDBiQ7rzzztXe89/kuuC6/PGPf0zt2rVLxcXF6eCDD05XXnlltdciVlj1vsaaxlF7FKTkixoBqN1GjBgRN954Y3z88cf5LgXIoA8++CA6duwYr776avTs2TPf5UDeDR8+PMaNGxdlZWX5LgUAAGCD2WqrreKss86Ks846K9+lAACwgfh6PgBqneuvvz523nnnaN68eTz33HNxxRVXxOmnn57vsgAAAAAAAACoJerkuwAAWF/vvPNODBw4MLbbbru49NJL4+yzz47hw4fnuywAAAAAAOAbOOWUU6K0tLTaf6ecckq+ywNqoQMOOGCNfeWyyy7Ld3l8T/h6PgAAAAAAAADyZu7cubFgwYJqpzVu3Dhatmy5kSsCart//OMf8dVXX1U7rVmzZtGsWbONXBHfR0JTAAAAAAAAAABApvh6PgAAAAAAAAAAIFOEpgAAAAAAAAAAgEwRmgIAAAAAAAAAADJFaAoAAAAAAAAAAMgUoSkAAAAAAAAAACBThKYAAAAAAAAAAIBMEZoCAAAAAAAAAAAy5f8BtT6h7Jsj4/4AAAAASUVORK5CYII="/>
          <p:cNvSpPr>
            <a:spLocks noChangeAspect="1" noChangeArrowheads="1"/>
          </p:cNvSpPr>
          <p:nvPr/>
        </p:nvSpPr>
        <p:spPr bwMode="auto">
          <a:xfrm>
            <a:off x="1680034" y="10230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80034" y="10230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3" descr="data:image/png;base64,iVBORw0KGgoAAAANSUhEUgAACU0AAAMtCAYAAAChWMLyAAAAOXRFWHRTb2Z0d2FyZQBNYXRwbG90bGliIHZlcnNpb24zLjguNCwgaHR0cHM6Ly9tYXRwbG90bGliLm9yZy8fJSN1AAAACXBIWXMAAA9hAAAPYQGoP6dpAACTGklEQVR4nOzdfZDV9X0v8PeyDwi6RtFmWSIKAdPUyphGKz4UFpKsCQRlsxITaazWJE3qbbwGkFxMGjGXSKOIttrETk2iNwY1IevaUryGNAa2NTQ+XFPRNgULKgoYQeUx7LLs/cPZM7u6ohj07PG8XjM7fH+/72fP+ZzZnQ/M8J7vr6Krq6srAAAAAAAAAAAAZWJAsRsAAAAAAAAAAAB4KwlNAQAAAAAAAAAAZUVoCgAAAAAAAAAAKCtCUwAAAAAAAAAAQFkRmgIAAAAAAAAAAMqK0BQAAAAAAAAAAFBWhKYAAAAAAAAAAICyUlXsBt6IvXv35plnnkltbW0qKiqK3Q4AAAAAAAAAAFBkXV1d2bZtW4YNG5YBA/Z9llRJhqaeeeaZDB8+vNhtAAAAAAAAAAAA/cxTTz2Vo446ap81JRmaqq2tTfLSBzz00EOL3A3F0tHRkR//+Mc544wzUl1dXex2gCIwBwBzAEjMAsAcAMwB4CVmAWAOAOYAW7duzfDhwwvZon0pydBU9yP5Dj30UKGpMtbR0ZHBgwfn0EMPNeygTJkDgDkAJGYBYA4A5gDwErMAMAcAc4Bu3dmifdn3w/sAAAAAAAAAAADeZ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JWqYjcAAAAAAAAAAAC/jfb29lx//fX56U9/mjVr1uQLX/hCampqit0W/ZiTpgAAAAAAAAAAKFmzZ8/OwQcfnFmzZmXp0qWZNWtWDj744MyePbvYrdGPOWkKAAAAAAAAAICSNHv27Fx99dWpq6vLFVdckYEDB2b37t25/PLLc/XVVydJrrrqqiJ3SX/kpCkAAAAAAAAAAEpOe3t7rr322tTV1WX9+vW58MILc/jhh+fCCy/M+vXrU1dXl2uvvTbt7e3FbpV+SGgKAAAAAAAAAICS881vfjN79uzJvHnzUlXV+2FrVVVV+drXvpY9e/bkm9/8ZpE6pD8TmgIAAAAAAAAAoOQ8/vjjSZIpU6b0ud99v7sOehKaAgAAAAAAAACg5IwaNSpJsmTJkj73u+9310FPQlMAAAAAAAAAAJSciy66KFVVVfnKV76SPXv29Nrbs2dPvvrVr6aqqioXXXRRkTqkPxOaAgAAAAAAAACg5NTU1OSLX/xiNm3alKOOOio33XRTtmzZkptuuilHHXVUNm3alC9+8Yupqakpdqv0Q1XFbgAAAAAAAAAAAN6Iq666Kkly7bXX9jpRqqqqKpdeemlhH17OSVMAAAAAAAAAAJSsq666Kjt27MiCBQsyefLkLFiwIDt27BCYYp+EpgAAAAAAAAAAKGnbt2/Pd77znbS1teU73/lOtm/fXuyW6Oc8ng8AAAAAAAAAgJI1dOjQbNq0qXD92GOP5YgjjkhdXV02btxYxM7oz5w0BQAAAAAAAABASeoZmBo7dmyuuOKKjB07NkmyadOmDB06tJjt0Y8JTQEAAAAAAAAAUHK2bNlSCExt27YtbW1tOeGEE9LW1pZt27YleSk4tWXLlmK2ST8lNAUAAAAAAAAAQMlpaGhIkpxyyik55JBDeu0dcsghOfnkk3vVQU9CUwAAAAAAAAAAlJxnnnkmSfL1r3+9z/2vfe1rveqgp/0OTa1YsSJnnnlmhg0bloqKirS2tvbar6io6PPr6quvLtRMmDDhFfuf/OQnf+sPAwAAAAAAAABAeRg2bFiS5Mtf/nKf+1/96ld71UFP+x2a2rFjR0444YTccMMNfe5v2LCh19d3vvOdVFRU5Oyzz+5V99nPfrZX3d/93d+9sU8AAAAAAAAAAEDZWb58eZJk5cqV2b59e6+97du35xe/+EWvOuipan+/YdKkSZk0adKr7g8dOrTX9V133ZWJEyfm3e9+d6/7gwcPfkXtq9m9e3d2795duN66dWuSpKOjIx0dHa+3dd5mun/2fgegfJkDgDkAJGYBYA4A5gDwErMAMAeg/NTW1qauri6bNm1KbW1tTjrppEyePDnz5s3LAw88kCSpq6tLbW2t2VAm9ufnXNHV1dX1Rt+ooqIid955Z5qamvrc37RpU4466qjccsstmT59euH+hAkT8uijj6arqyt1dXWZNGlSLr/88tTW1vb5OnPnzs0VV1zxivuLFi3K4MGD32j7AAAAAAAAAACUuAsuuCAvvPDCK+4fdthhufnmm9/yfiienTt3Zvr06XnxxRdz6KGH7rN2v0+a2h+33HJLamtr09zc3Ov+H//xH2fkyJEZOnRoVq1alTlz5uSXv/xlli1b1ufrzJkzJzNmzChcb926NcOHD88ZZ5zxmh+Qt6+Ojo4sW7YsjY2Nqa6uLnY7QBGYA4A5ACRmAWAOAOYA8BKzADAHoHw9++yz2bJlSyZOnJj169fnqKOOyr333pshQ4YUuzXeYt1Pr3s93tTQ1He+85388R//cQ466KBe9z/72c8W1scff3yOPfbYnHTSSXnooYfy/ve//xWvM3DgwAwcOPAV96urq/1lh98DwBwAzAEgiVkAmAOAOQC8xCwAzAEoT3V1dfnlL3+ZpUuXZvLkyeZAmdqfn/uAN6uJtra2/OpXv8pnPvOZ16x9//vfn+rq6qxevfrNagcAAAAAAAAAACDJmxia+va3v50TTzwxJ5xwwmvWPvroo+no6Eh9ff2b1Q4AAAAAAAAAAECSN/B4vu3bt2fNmjWF67Vr1+bhhx/OkCFDcvTRRyd56fmAP/zhD3PNNde84vsff/zxfP/738/kyZNz5JFH5rHHHsvMmTPzB3/wBzn99NN/i48CAAAAAAAAAADw2vY7NPXAAw9k4sSJhesZM2YkSc4///zcfPPNSZLbb789XV1dOffcc1/x/TU1Nfnnf/7n/PVf/3W2b9+e4cOH56Mf/Wguv/zyVFZWvsGPAQAAAAAAAAAA8Prsd2hqwoQJ6erq2mfNn/3Zn+XP/uzP+twbPnx4li9fvr9vCwAAAAAAAAAAcEAMKHYDAAAAAAAAAAAAbyWhKQAAAAAAAAAAoKwITQEAAAAAAAAAAGVFaAoAAAAAAAAAACgrQlMAAAAAAAAAAEBZEZoCAAAAAAAAAADKitAUAAAAAAAAAABQVoSmAAAAAAAAAACAsiI0BQAAAAAAAAAAlBWhKQAAAAAAAAAAoKwITQEAAAAAAAAAUNI6OzuzfPnyrFixIsuXL09nZ2exW6KfE5oCAAAAAAAAAKBktbS0ZPTo0WlsbMzChQvT2NiY0aNHp6Wlpdit0Y8JTQEAAAAAAAAAUJJaWloybdq0jBkzJm1tbbntttvS1taWMWPGZNq0aYJTvCqhKQAAAAAAAAAASk5nZ2dmzpyZKVOmpLW1NWPHjs2gQYMyduzYtLa2ZsqUKZk1a5ZH9dEnoSkAAAAAAAAAAEpOW1tb1q1bl8suuywDBvSOwAwYMCBz5szJ2rVr09bWVqQO6c+EpgAAAAAAAAAAKDkbNmxIkhx//PF97nff766DnoSmAAAAAAAAAAAoOfX19UmSVatW9bnffb+7DnoSmgIAAAAAAAAAoOSMGzcuI0aMyJVXXpm9e/f22tu7d2/mz5+fkSNHZty4cUXqkP5MaAoAAAAAAAAAgJJTWVmZa665JkuWLElTU1NWrlyZXbt2ZeXKlWlqasqSJUuyYMGCVFZWFrtV+qGqYjcAAAAAAAAAAABvRHNzcxYvXpyZM2dm/PjxhfsjR47M4sWL09zcXMTu6M+EpgAAAAAAAAAAKFnNzc2ZOnVq7r333tx9992ZNGlSJk6c6IQp9kloCgAAAAAAAACAklZZWZmGhobs2LEjDQ0NAlO8pgHFbgAAAAAAAAAAAOCtJDQFAAAAAAAAAACUFaEpAAAAAAAAAACgrAhNAQAAAAAAAAAAZUVoCgAAAAAAAAAAKCtCUwAAAAAAAAAAQFkRmgIAAAAAAAAAAMqK0BQAAAAAAAAAAFBWhKYAAAAAAAAAAICyIjQFAAAAAAAAAACUFaEpAAAAAAAAAACgrAhNAQAAAAAAAAAAZUVoCgAAAAAAAAAAKCtCUwAAAAAAAAAAQFmpKnYDAAAAAAAAAADw22hvb8/111+fn/70p1mzZk2+8IUvpKamptht0Y85aQoAAAAAAAAAgJI1e/bsHHzwwZk1a1aWLl2aWbNm5eCDD87s2bOL3Rr9mJOmAAAAAAAAAAAoSbNnz87VV1+durq6XHHFFRk4cGB2796dyy+/PFdffXWS5Kqrripyl/RHTpoCAAAAAAAAAKDktLe359prr01dXV3Wr1+fCy+8MIcffnguvPDCrF+/PnV1dbn22mvT3t5e7Fbph4SmAAAAAAAAAAAoOd/85jezZ8+ezJs3L1VVvR+2VlVVla997WvZs2dPvvnNbxapQ/ozoSkAAAAAAAAAAErO448/niSZMmVKn/vd97vroCehKQAAAAAAAAAASs6oUaOSJEuWLOlzv/t+dx30JDQFAAAAAAAAAEDJueiii1JVVZWvfOUr2bNnT6+9PXv25Ktf/Wqqqqpy0UUXFalD+jOhKQAAAAAAAAAASk5NTU2++MUvZtOmTTnqqKNy0003ZcuWLbnpppty1FFHZdOmTfniF7+YmpqaYrdKP1RV7AYAAAAAAAAAAOCNuOqqq5Ik1157ba8TpaqqqnLppZcW9uHlnDQFAAAAAAAAAEDJuuqqq7Jjx44sWLAgkydPzoIFC7Jjxw6BKfbJSVMAAAAAAAAAAJS0mpqaXHzxxRk9enQmT56c6urqYrdEP+ekKQAAAAAAAAAAoKwITQEAAAAAAAAAAGVFaAoAAAAAAAAAACgrQlMAAAAAAAAAAEBZEZoCAAAAAAAAAADKitAUAAAAAAAAAABQVoSmAAAAAAAAAACAsiI0BQAAAAAAAAAAlBWhKQAAAAAAAAAAoKwITQEAAAAAAAAAAGVFaAoAAAAAAAAAACgrQlMAAAAAAAAAAEBZEZoCAAAAAAAAAADKitAUAAAAAAAAAABQVoSmAAAAAAAAAACAslJV7AYAAAAAAAAAAOC3sWXLlowbNy5PPfVUhg8fnra2tgwZMqTYbdGPCU0BAAAAAAAAAFCyhg4dmk2bNhWuH3vssRxxxBGpq6vLxo0bi9gZ/ZnH8wEAAAAAAAAAUJJ6BqbGjh2bK664ImPHjk2SbNq0KUOHDi1me/RjQlMAAAAAAAAAAJScLVu2FAJT27ZtS1tbW0444YS0tbVl27ZtSV4KTm3ZsqWYbdJPCU0BAAAAAAAAAFByGhoakiSnnHJKDjnkkF57hxxySE4++eReddCT0BQAAAAAAAAAACXnmWeeSZJ8/etf73P/a1/7Wq866EloCgAAAAAAAACAkjNs2LAkyZe//OU+97/61a/2qoOehKYAAAAAAAAAACg5y5cvT5KsXLky27dv77W3ffv2/OIXv+hVBz0JTQEAAAAAAAAAUHKGDBmSurq6JEltbW1OP/30PPTQQzn99NNTW1ubJKmrq8uQIUOK2Sb9VFWxGwAAAAAAAAAAgDdi48aNGTp0aDZt2pT7778/999/f2Gvrq4uGzduLGJ39GdOmgIAAAAAAAAAoGRt3LgxmzdvznHHHZfa2tocd9xx2bx5s8AU++SkKQAAAAAAAAAAStqQIUPy8MMPZ+nSpZk8eXKqq6uL3RL9nJOmAAAAAAAAAACAsiI0BQAAAAAAAAAAlBWhKQAAAAAAAAAAoKwITQEAAAAAAAAAUNI6OzuzfPnyrFixIsuXL09nZ2exW6KfE5oCAAAAAAAAAKBktbS0ZPTo0WlsbMzChQvT2NiY0aNHp6Wlpdit0Y8JTQEAAAAAAAAAUJJaWloybdq0jBkzJm1tbbntttvS1taWMWPGZNq0aYJTvCqhKQAAAAAAAAAASk5nZ2dmzpyZKVOmpLW1NWPHjs2gQYMyduzYtLa2ZsqUKZk1a5ZH9dEnoSkAAAAAAAAAAEpOW1tb1q1bl8suuywDBvSOwAwYMCBz5szJ2rVr09bWVqQO6c/2OzS1YsWKnHnmmRk2bFgqKirS2traa/+CCy5IRUVFr69TTjmlV83u3bvzhS98IUceeWQOPvjgnHXWWVm/fv1v9UEAAAAAAAAAACgfGzZsSJIcf/zxfe533++ug572OzS1Y8eOnHDCCbnhhhteteYjH/lINmzYUPhaunRpr/1LLrkkd955Z26//fb8y7/8S7Zv354pU6Y4Dg0AAAAAAAAAgNelvr4+SbJq1ao+97vvd9dBT1X7+w2TJk3KpEmT9lkzcODADB06tM+9F198Md/+9rfzve99Lx/60IeSJLfeemuGDx+en/zkJ/nwhz+8vy0BAAAAAAAAAFBmxo0blxEjRuTKK698xZPS9u7dm/nz52fkyJEZN25ccRqkX9vv0NTr8bOf/SzvfOc7c9hhh6WhoSFf//rX8853vjNJ8uCDD6ajoyNnnHFGoX7YsGE5/vjjc9999/UZmtq9e3d2795duN66dWuSpKOjIx0dHW/GR6AEdP/s/Q5A+TIHAHMASMwCwBwAzAHgJWYBYA5AefrGN76RT37ykznrrLMyc+bM7Nq1K//yL/+Sa665JkuXLs3tt9+evXv3Zu/evcVulbfA/vwdUNHV1dX1Rt+ooqIid955Z5qamgr37rjjjhxyyCE55phjsnbt2vzlX/5l9uzZkwcffDADBw7MokWL8qd/+qe9QlBJcsYZZ2TkyJH5u7/7u1e8z9y5c3PFFVe84v6iRYsyePDgN9o+AAAAAAAAAAAl7uc//3m++93v5tlnny3cq6urywUXXJBTTz21iJ3xVtu5c2emT5+eF198MYceeug+aw94aOrlNmzYkGOOOSa33357mpubXzU01djYmFGjRuXGG298xWv0ddLU8OHD89xzz73mB+Ttq6OjI8uWLUtjY2Oqq6uL3Q5QBOYAYA4AiVkAmAOAOQC8xCwAzAEob52dnfnZz35WmAMTJkxIZWVlsdviLbZ169YceeSRrys09aY8nq+n+vr6HHPMMVm9enWSZOjQoWlvb8/zzz+fww8/vFD37LPP5rTTTuvzNQYOHJiBAwe+4n51dbW/7PB7AJgDgDkAJDELAHMAMAeAl5gFgDkA5am6ujof/OAHs3v37nzwgx80B8rU/vzcB7yJfSRJNm/enKeeeir19fVJkhNPPDHV1dVZtmxZoWbDhg1ZtWrVq4amAAAAAAAAAAAADpT9Pmlq+/btWbNmTeF67dq1efjhhzNkyJAMGTIkc+fOzdlnn536+vqsW7cul112WY488sh87GMfS5K84x3vyKc//enMnDkzRxxxRIYMGZJZs2ZlzJgx+dCHPnTgPhkAAAAAAAAAAEAf9js09cADD2TixImF6xkzZiRJzj///HzrW9/KI488kv/zf/5PXnjhhdTX12fixIm54447UltbW/iea6+9NlVVVTnnnHOya9eufPCDH8zNN9/sWZIAAAAAAAAAAMCbbr9DUxMmTEhXV9er7t9zzz2v+RoHHXRQrr/++lx//fX7+/YAAAAAAAAAAAC/lQHFbgAAAAAAAAAAAOCtJDQFAAAAAAAAAACUFaEpAAAAAAAAAACgrAhNAQAAAAAAAABQ0jo7O7N8+fKsWLEiy5cvT2dnZ7Fbop8TmgIAAAAAAAAAoGS1tLRk9OjRaWxszMKFC9PY2JjRo0enpaWl2K3RjwlNAQAAAAAAAABQklpaWjJt2rSMGTMmbW1tue2229LW1pYxY8Zk2rRpglO8KqEpAAAAAAAAAABKTmdnZ2bOnJkpU6aktbU1Y8eOzaBBgzJ27Ni0trZmypQpmTVrlkf10SehKQAAAAAAAAAASk5bW1vWrVuXyy67LAMG9I7ADBgwIHPmzMnatWvT1tZWpA7pz4SmAAAAAAAAAAAoORs2bEiSHH/88X3ud9/vroOehKYAAAAAAAAAACg59fX1SZJVq1b1ud99v7sOehKaAgAAAAAAAACg5IwbNy4jRozIlVdemb179/ba27t3b+bPn5+RI0dm3LhxReqQ/kxoCgAAAAAAAACAklNZWZlrrrkmS5YsSVNTU1auXJldu3Zl5cqVaWpqypIlS7JgwYJUVlYWu1X6oapiNwAAAAAAAAAAAG9Ec3NzFi9enJkzZ2b8+PGF+yNHjszixYvT3NxcxO7oz4SmAAAAAAAAAAAoWc3NzZk6dWruvffe3H333Zk0aVImTpzohCn2SWgKAAAAAAAAAICSVllZmYaGhuzYsSMNDQ0CU7ymAcVuAAAAAAAAAAAA4K0kNAUAAAAAAAAAAJQVoSkAAAAAAAAAAKCsCE0BAAAAAAAAAFDSdu3alYsvvjhz587NxRdfnF27dhW7Jfo5oSkAAAAAAAAAAEpWU1NTBg8enBtvvDEPP/xwbrzxxgwePDhNTU3Fbo1+TGgKAAAAAAAAAICS1NTUlLvuuis1NTWZPXt2vvWtb2X27NmpqanJXXfdJTjFqxKaAgAAAAAAAACg5OzatasQmNq2bVvmzZuX+vr6zJs3L9u2bSsEpzyqj74ITQEAAAAAAAAAUHIuvfTSJMmMGTNSU1PTa6+mpiaXXHJJrzroSWgKAAAAAAAAAICSs3r16iTJZz7zmT73P/3pT/eqg56EpgAAAAAAAAAAKDnHHntskuSmm27qc//b3/52rzroSWgKAAAAAAAAAICSc/XVVydJFi5cmPb29l577e3tue6663rVQU9CUwAAAAAAAAAAlJxBgwZl6tSpaW9vT21tbS677LI8/fTTueyyy1JbW5v29vZMnTo1gwYNKnar9ENVxW4AAAAAAAAAAADeiNbW1jQ1NeWuu+7KggULeu1NnTo1ra2txWmMfs9JUwAAAAAAAAAAlKzW1tbs3Lkzn//85/O+970vn//857Nz506BKfbJSVMAAAAAAAAAAJS0mpqanH322Rk8eHAmTZqUmpqaYrdEP+ekKQAAAAAAAAAASlZLS0tGjx6dxsbGLFy4MI2NjRk9enRaWlqK3Rr9mNAUAAAAAAAAAAAlqaWlJdOmTcuYMWPS1taW2267LW1tbRkzZkymTZsmOMWrEpoCAAAAAAAAAKDkdHZ2ZubMmZkyZUpaW1szduzYDBo0KGPHjk1ra2umTJmSWbNmpbOzs9it0g8JTQEAAAAAAAAAUHLa2tqybt26XHbZZRkwoHcEZsCAAZkzZ07Wrl2btra2InVIfyY0BQAAAAAAAABAydmwYUOS5Pjjj+9zv/t+dx30JDQFAAAAAAAAAEDJqa+vT5KsWrWqz/3u+9110JPQFAAAAAAAAAAAJWfcuHEZMWJErrzyyuzdu7fX3t69ezN//vyMHDky48aNK1KH9GdCUwAAAAAAAAAAlJzKyspcc801WbJkSZqamrJy5crs2rUrK1euTFNTU5YsWZIFCxaksrKy2K3SD1UVuwEAAAAAAAAAAHgjmpubs3jx4sycOTPjx48v3B85cmQWL16c5ubmInZHfyY0BQAAAAAAAABAyWpubs7UqVNz77335u67786kSZMyceJEJ0yxT0JTAAAAAAAAAACUtMrKyjQ0NGTHjh1paGgQmOI1DSh2AwAAAAAAAAAAAG8loSkAAAAAAAAAAKCsCE0BAAAAAAAAAABlRWgKAAAAAAAAAAAoK0JTAAAAAAAAAABAWRGaAgAAAAAAAAAAyorQFAAAAAAAAAAAUFaEpgAAAAAAAAAAgLIiNAUAAAAAAAAAAJQVoSkAAAAAAAAAAKCsCE0BAAAAAAAAAABlRWgKAAAAAAAAAICStn379px99tn5n//zf+bss8/O9u3bi90S/VxVsRsAAAAAAAAAAIA36uSTT879999fuH7iiSdSW1ubP/zDP8wvfvGLInZGf+akKQAAAAAAAAAASlJ3YKqioiKf+tSncu211+ZTn/pUKioqcv/99+fkk08udov0U0JTAAAAAAAAAACUnO3btxcCUzt37sx3vvOdjBw5Mt/5zneyc+fOQnDKo/roi9AUAAAAAAAAAAAl57zzzkuSfOpTn0p1dXWWL1+eFStWZPny5amurs706dN71UFPQlMAAAAAAAAAAJScxx9/PEnyvve9L6NHj05jY2MWLlyYxsbGjB49Ou973/t61UFPQlMAAAAAAAAAAJScUaNGJUlmzpyZMWPGpK2tLbfddlva2toyZsyYXHrppb3qoKeqYjcAAAAAAAAAAAD76+abb85hhx2WJLn99ttTXV2dzZs3Z+zYsbn99ttz8MEHF+rg5Zw0BQAAAAAAAABAyfl//+//FdaHHHJILrjggjz++OO54IILcsghh/RZB92cNAUAAAAAAAAAQMnZsGFDkuT9739/HnrooSxatCiLFi0q7Hff766Dnpw0BQAAAAAAAABAyamvr0+S/O3f/m22bduWM888M8ccc0zOPPPMbNu2LTfccEOvOuhJaAoAAAAAAAAAgJIzbty4jBgxIldeeWUGDx6cH/3oR/nrv/7r/OhHP8rgwYMzf/78jBw5MuPGjSt2q/RDQlMAAAAAAAAAAJScysrKXHPNNVmyZEmampqycuXK7Nq1KytXrkxTU1OWLFmSBQsWpLKystit0g9VFbsBAAAAAAAAAAB4I5qbm7N48eLMnDkz48ePL9wfOXJkFi9enObm5iJ2R38mNAUAAAAAAAAAQMlqbm7O1KlTc++99+buu+/OpEmTMnHiRCdMsU9CUwAAAAAAAAAAlLTKyso0NDRkx44daWhoEJjiNQ0odgMAAAAAAAAAAABvJaEpAAAAAAAAAACgrAhNAQAAAAAAAAAAZUVoCgAAAAAAAAAAKCtCUwAAAAAAAAAAQFkRmgIAAAAAAAAAAMqK0BQAAAAAAAAAAFBWhKYAAAAAAAAAAICyIjQFAAAAAAAAAACUFaEpAAAAAAAAAACgrAhNAQAAAAAAAAAAZUVoCgAAAAAAAACAktbZ2Znly5dnxYoVWb58eTo7O4vdEv2c0BQAAAAAAAAAACWrpaUlo0ePTmNjYxYuXJjGxsaMHj06LS0txW6NfkxoCgAAAAAAAACAktTS0pJp06ZlzJgxaWtry2233Za2traMGTMm06ZNE5ziVQlNAQAAAAAAAABQcjo7OzNz5sxMmTIlra2tGTt2bAYNGpSxY8emtbU1U6ZMyaxZszyqjz4JTQEAAAAAAAAAUHLa2tqybt26XHbZZRkwoHcEZsCAAZkzZ07Wrl2btra2InVIf7bfoakVK1bkzDPPzLBhw1JRUZHW1tbCXkdHR770pS9lzJgxOfjggzNs2LD8yZ/8SZ555plerzFhwoRUVFT0+vrkJz/5W38YAAAAAAAAAADKw4YNG5Ikxx9/fJ/73fe766Cn/Q5N7dixIyeccEJuuOGGV+zt3LkzDz30UP7yL/8yDz30UFpaWvJf//VfOeuss15R+9nPfjYbNmwofP3d3/3dG/sEAAAAAAAAAACUnfr6+iTJqlWr+tzvvt9dBz1V7e83TJo0KZMmTepz7x3veEeWLVvW697111+fk08+OU8++WSOPvrowv3Bgwdn6NChr+s9d+/end27dxeut27dmuSlk606Ojr29yPwNtH9s/c7AOXLHADMASAxCwBzADAHgJeYBYA5AOXnlFNOyYgRIzJv3rz86Ec/SmdnZ5KX5sDevXvz9a9/PSNHjswpp5xiNpSJ/fk5V3R1dXW90TeqqKjInXfemaamplet+clPfpIzzjgjL7zwQg499NAkLz2e79FHH01XV1fq6uoyadKkXH755amtre3zNebOnZsrrrjiFfcXLVqUwYMHv9H2AQAAAAAAAAAoYT//+c9z1VVX5aSTTsrZZ5+dY445Jk888UR+9KMf5YEHHsjs2bNz6qmnFrtN3iI7d+7M9OnT8+KLLxZySq/mTQ1N/eY3v8kf/dEf5b3vfW9uvfXWwv2///u/z8iRIzN06NCsWrUqc+bMyejRo19xSlW3vk6aGj58eJ577rnX/IC8fXV0dGTZsmVpbGxMdXV1sdsBisAcAMwBIDELAHMAMAeAl5gFgDkA5evOO+/Ml770paxbt65wb+TIkfmrv/qrfOxjHyteY7zltm7dmiOPPPJ1hab2+/F8r1dHR0c++clPZu/evfnmN7/Za++zn/1sYX388cfn2GOPzUknnZSHHnoo73//+1/xWgMHDszAgQNfcb+6utpfdvg9AMwBwBwAkpgFgDkAmAPAS8wCwByA8nPOOefk7LPPzr333pu77747kyZNysSJE1NZWVns1niL7c/8f1NCUx0dHTnnnHOydu3a/PSnP33N5Nb73//+VFdXZ/Xq1X2GpgAAAAAAAAAA4NVUVlamoaEhO3bsSENDg8AUr+mAh6a6A1OrV6/OvffemyOOOOI1v+fRRx9NR0dH6uvrD3Q7AAAAAAAAAAAAvex3aGr79u1Zs2ZN4Xrt2rV5+OGHM2TIkAwbNizTpk3LQw89lCVLlqSzszMbN25MkgwZMiQ1NTV5/PHH8/3vfz+TJ0/OkUcemcceeywzZ87MH/zBH+T0008/cJ8MAAAAAAAAAACgD/sdmnrggQcyceLEwvWMGTOSJOeff37mzp2bf/iHf0iSvO997+v1fffee28mTJiQmpqa/PM//3P++q//Otu3b8/w4cPz0Y9+NJdffrmj0QAAAAAAAAAAgDfdfoemJkyYkK6urlfd39dekgwfPjzLly/f37cFAAAAAAAAAAA4IAYUuwEAAAAAAAAAAIC3ktAUAAAAAAAAAABQV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BWhKQAAAAAAAAAAoKwITQEAAAAAAAAAAGVFaAoAAAAAAAAAACgrQlMAAAAAAAAAAEBZEZoCAAAAAAAAAADKitAUACVp165dufjiizN37txcfPHF2bVrV7FbAgAAAAAAAKBECE0BUHKampoyePDg3HjjjXn44Ydz4403ZvDgwWlqaip2awAAAAAAAACUAKEpAEpKU1NT7rrrrtTU1GT27Nn51re+ldmzZ6empiZ33XWX4BQAAAAAAAAAr0loCoCSsWvXrkJgatu2bZk3b17q6+szb968bNu2rRCc8qg+AAAAAAAAAPZFaAqAknHppZcmSWbMmJGamppeezU1Nbnkkkt61QEAAAAAAABAX4SmACgZq1evTpJ85jOf6XP/05/+dK86AAAAAAAAAOiL0BQAJePYY49Nktx000197n/729/uVQcAAAAAAAAAfRGaAqBkXH311UmShQsXpr29vddee3t7rrvuul51AAAAAAAAANAXoSkASsagQYMyderUtLe3p7a2NpdddlmefvrpXHbZZamtrU17e3umTp2aQYMGFbtVAAAAAAAAAPqxqmI3AAD7o7W1NU1NTbnrrruyYMGCXntTp05Na2trcRoDAAAAAAAAoGQ4aQqAktPa2pqdO3fm85//fN73vvfl85//fHbu3CkwBQAAAAAAAMDr4qQpAErSoEGD8jd/8zdZunRpJk+enOrq6mK3BAAAAAAAAECJcNIUAAAAAAAAAABQVoSmAAAAAAAAAACAsiI0BQAAAAAAAAAAlBWhKQAAAAAAAAAASlpnZ2eWL1+eFStWZPny5ens7Cx2S/RzQlMAAAAAAAAAAJSslpaWjB49Oo2NjVm4cGEaGxszevTotLS0FLs1+jGhKQAAAAAAAAAASlJLS0umTZuWMWPGpK2tLbfddlva2toyZsyYTJs2TXCKVyU0BQAAAAAAAABAyens7MzMmTMzZcqUtLa2ZuzYsRk0aFDGjh2b1tbWTJkyJbNmzfKoPvokNAUAAAAAAAAAQMlpa2vLunXrctlll6WrqyvLly/PihUrsnz58nR1dWXOnDlZu3Zt2trait0q/ZDQFAAAAAAAAAAAJWfDhg1JkscffzyjR49OY2NjFi5cmMbGxowePTr//d//3asOehKaAgAAAAAAAACg5NTX1ydJzjvvvIwZMyZtbW257bbb0tbWljFjxuS8887rVQc9VRW7AQAAAAAAAAAA2F+nnXZaqqqqcsQRR6SlpSVdXV3ZvHlzxo4dm5aWlhx11FHZvHlzTjvttGK3Sj/kpCkAAAAAAAAAAErOfffdlz179mTTpk1pbm7OypUrs2vXrqxcuTLNzc3ZtGlT9uzZk/vuu6/YrdIPCU0BAAAAAAAAAFByNmzYkCS59dZb88gjj2T8+PE599xzM378+KxatSq33nprrzroSWgKAAAAAAAAAICSU19fnyQZNWpU1qxZk2XLlmXGjBlZtmxZVq9enXe/+9296qAnoSkAAAAAAAAAAErOuHHjMmLEiFx55ZWpqKhIQ0NDxo8fn4aGhlRUVGT+/PkZOXJkxo0bV+xW6YeEpgAAAAAAAAAAKDmVlZW55pprsmTJkjQ1NWXlypXZtWtXVq5cmaampixZsiQLFixIZWVlsVulH6oqdgMAAAAAAAAAAPBGNDc3Z/HixZk5c2bGjx9fuD9y5MgsXrw4zc3NReyO/kxoCgAAAAAAAACAktXc3JypU6fm3nvvzd13351JkyZl4sSJTphin4SmAAAAAAAAAAAoaZWVlWloaMiOHTvS0NAgMMVrGlDsBgAAAAAAAAAAAN5KQlMAAAAAAAAAAEBZEZoCAAAAAAAAAADKitAUAAAAAAAAAABQVoSmAAAAAAAAAACAsiI0BQAAAAAAAAAAlBWhKQAAAAAAAAAAoKwITQEAAAAAAAAAAGVFaAoAAAAAAAAAACgrQlMAAAAAAAAAAEBZEZoCAAAAAAAAAADKSlWxGwAAAAAAAAAAgN/Gli1bMm7cuDz11FMZPnx42traMmTIkGK3RT8mNAUAAAAAAAAAQMkaOnRoNm3aVLh+7LHHcsQRR6Suri4bN24sYmf0Zx7PBwAAAAAAAABASeoZmBo7dmyuuOKKjB07NkmyadOmDB06tJjt0Y8JTQEAAAAAAAAAUHK2bNlSCExt27YtbW1tOeGEE9LW1pZt27YleSk4tWXLlmK2ST8lNAUAAAAAAAAAQMlpaGhIkpxyyimprKzMxRdfnLlz5+biiy9OZWVlTj755F510FNVsRsAAAAAAAAAAID99cwzzyRJBgwYkMGDBxfuP/zww7nxxhtz6qmn9qqDnoSmAAAAAAAAAAAoOcOGDcuWLVty3333paamJpdccklGjhyZtWvX5rrrrsvPf/7zQh28nMfzAQAAAAAAAABQcv7v//2/hfX69evT2NiY1atXp7GxMevXr++zDro5aQoAAAAAAAAAgJIzf/78wvqd73xnYb1w4cJX1N1www1vWV+UBidNAQAAAAAAAABQclavXn1A6ygvQlMAAAAAAAAAAJScd7/73UmSUaNG5de//nWOO+641NbW5rjjjsuvf/3rjBo1qlcd9CQ0BQAAAAAAAABAyTnrrLOSJE8++WQOPfTQPPzww/ne976Xhx9+OIceemiefPLJXnXQk9AUAAAAAAAAAAAl54UXXkiSdHR0pLa2NpdddlmefvrpXHbZZamtrU1HR0evOuipqtgNAAAAAAAAAADA/qqvr0+SjBs3Lm1tbVmwYEGv/e773XXQk5OmAAAAAAAAAAAoOePGjcuIESNy2GGHZfv27fn85z+f973vffn85z+f7du357DDDsvIkSMzbty4YrdKP+SkKQAAAAAAAAAASk5lZWWuueaaTJs2Leeee24uvfTSNDQ05F3velfOPffcLFmyJIsXL05lZWWxW6Uf2u+TplasWJEzzzwzw4YNS0VFRVpbW3vtd3V1Ze7cuRk2bFgGDRqUCRMm5NFHH+1Vs3v37nzhC1/IkUcemYMPPjhnnXVW1q9f/1t9EAAAAAAAAAAAyktzc3MWL16cRx55JOPHj8+5556b8ePHZ9WqVVm8eHGam5uL3SL91H6Hpnbs2JETTjghN9xwQ5/7V111VRYuXJgbbrgh999/f4YOHZrGxsZs27atUHPJJZfkzjvvzO23355/+Zd/yfbt2zNlypR0dna+8U8CAAAAAAAAAEDZaW5uzpo1a7Js2bLMmDEjy5Yty+rVqwWm2Kf9fjzfpEmTMmnSpD73urq6ct111+XLX/5y4RfvlltuSV1dXRYtWpTPfe5zefHFF/Ptb3873/ve9/KhD30oSXLrrbdm+PDh+clPfpIPf/jDv8XHAQAAAAAAAACg3FRWVqahoSE7duxIQ0ODR/LxmvY7NLUva9euzcaNG3PGGWcU7g0cODANDQ2577778rnPfS4PPvhgOjo6etUMGzYsxx9/fO67774+Q1O7d+/O7t27C9dbt25NknR0dKSjo+NAfgRKSPfP3u8AlC9zADAHgMQsAMwBwBwAXmIWAOYAYA6wPz/7Axqa2rhxY5Kkrq6u1/26uro88cQThZqampocfvjhr6jp/v6Xmz9/fq644opX3P/xj3+cwYMHH4jWKWHLli0rdgtAkZkDgDkAJGYBYA4A5gDwErMAMAcAc6B87dy583XXHtDQVLeKiope111dXa+493L7qpkzZ05mzJhRuN66dWuGDx+eM844I4ceeuhv3zAlqaOjI8uWLUtjY2Oqq6uL3Q5QBOYAYA4AiVkAmAOAOQC8xCwAzAHAHKD76XWvxwENTQ0dOjTJS6dJ1dfXF+4/++yzhdOnhg4dmvb29jz//PO9Tpt69tlnc9ppp/X5ugMHDszAgQNfcb+6utovOX4PAHMAMAeAJGYBYA4A5gDwErMAMAcAc6B87c/PfcCBfOORI0dm6NChvY45a29vz/LlywuBqBNPPDHV1dW9ajZs2JBVq1a9amgKAF6us7Mzy5cvz4oVK7J8+fJ0dnYWuyUAAAAAAAAASsR+nzS1ffv2rFmzpnC9du3aPPzwwxkyZEiOPvroXHLJJbnyyitz7LHH5thjj82VV16ZwYMHZ/r06UmSd7zjHfn0pz+dmTNn5ogjjsiQIUMya9asjBkzJh/60IcO3CcD4G2rpaUlM2fOzLp165IkCxcuzIgRI3LNNdekubm5uM0BAAAAAAAA0O/td2jqgQceyMSJEwvXM2bMSJKcf/75ufnmmzN79uzs2rUrF110UZ5//vmMHTs2P/7xj1NbW1v4nmuvvTZVVVU555xzsmvXrnzwgx/MzTffnMrKygPwkQB4O2tpacm0adMyZcqUfO9738v69etz1FFH5aqrrsq0adOyePFiwSkAAAAAAAAA9mm/Q1MTJkxIV1fXq+5XVFRk7ty5mTt37qvWHHTQQbn++utz/fXX7+/bA1DGOjs7M3PmzEyZMiU/+MEP8rd/+7f56U9/mg984AP5wQ9+kHPOOSezZs3K1KlTBXEBAAAAAAAAeFUDit0AALxebW1tWbduXQ499NDU1tZm1qxZWbp0aWbNmpXa2trU1tZm7dq1aWtrK3arAAAAAAAAAPRj+33SFAAUy4YNG5Ik3//+91NXV5crrrgiAwcOzO7du3P55Zdn0aJFveoAAAAAAAAAoC9OmgKgZBxxxBFJkiFDhmT9+vW58MILc/jhh+fCCy/M+vXrM2TIkF51AAAAAAAAANAXoSkASsYjjzySJDnqqKPS1dWV5cuXZ8WKFVm+fHm6urryrne9q1cdAAAAAAAAUB46Ozt7/f9hZ2dnsVuin/N4PgBKxrp165Ik//7v/553vOMd2bVrV5Jk4cKFGTRoUOG6uw4AAAAAAAB4+2tpacnMmTML/0+4cOHCjBgxItdcc02am5uL2xz9lpOmACgZo0aNetW9ioqK11UHAAAAAAAAvH20tLRk2rRpGTNmTNra2nLbbbelra0tY8aMybRp09LS0lLsFumnhKYAKBmf+9znkiQ1NTXZvHlzli1blhkzZmTZsmV57rnnUlNT06sOAAAAAAAAePvq7OzMzJkzM2XKlLS2tmbs2LEZNGhQxo4dm9bW1kyZMiWzZs3yqD765PF8AJSMf/u3f0uStLe355hjjkllZWW2bt2aRYsWpbOzM+3t7YW6CRMmFLFTAAAAAAAA4M3W1taWdevW5bbbbktXV1eWL1+eFStW5OCDD87EiRMzZ86cnHbaaWlra/P/h7yC0BQAJWPDhg1JkkGDBuXXv/514f7OnTsL93ft2lWoAwAAAAAAAN6+uv9f8PHHH8+5556bdevWJUkWLlyYESNGZN68eb3qoCeP5wOgZNTX1ydJdu3alSQ5+uijc/LJJ+foo4/udb+7DgAAAAAAAHj76v5/wfPOOy9jxoxJW1tbbrvttrS1tWXMmDE577zzetVBT06aAqBk/P7v/35h/eKLL2bQoEFZunRpJk+enF27duUd73jHK+oAAAAAAACAt6fTTjstVVVVOeKII9LS0pKurq5s3rw5Y8eOTUtLS4466qhs3rw5p512WrFbpR9y0hQAJeMDH/hAYX3OOefkPe95T/74j/8473nPe3LOOef0WQcAAAAAAAC8Pd13333Zs2dPNm3alObm5qxcuTK7du3KypUr09zcnE2bNmXPnj257777it0q/ZCTpgAoGc8880yS5OCDD84999xTuL9jx46sW7cugwcPzs6dOwt1AAAAAAAAwNvXhg0bkiS33nprvvKVr2T8+PGFvZEjR+bWW2/Npz71qUId9OSkKQBKxrBhw5K8FJJKkt/7vd/L2Wefnd/7vd9LkuzcubNXHQAAAAAAAPD2VV9fnyQZNWpU1qxZk2XLlmXGjBlZtmxZVq9enXe/+9296qAnoSkASsadd95ZWG/YsCG//OUvc9555+WXv/xlr3R4zzoAAAAAAADg7WncuHEZMWJErrzyylRUVKShoSHjx49PQ0NDKioqMn/+/IwcOTLjxo0rdqv0Q0JTAJSMj33sY4V1fX19Tj/99Dz00EM5/fTTe6XDe9YBAAAAAAAAb0+VlZW55pprsmTJkjQ1NWXlypXZtWtXVq5cmaampixZsiQLFixIZWVlsVulH6oqdgMA8Ho988wzSZLDDz88zz//fO6///7cf//9hf3u+911AAAAAAAAwNtbc3NzFi9enJkzZ2b8+PGF+yNHjszixYvT3NxcxO7oz5w0BUDJGDZsWJLkd3/3d7N58+Ycd9xxqa2tzXHHHZfNmzfn2GOP7VUHAAAAAAAAvP01NzdnzZo1WbZsWWbMmJFly5Zl9erVAlPsk5OmACgZy5cvzxFHHJGVK1empqYmDz/8cJYuXZrJkydn9+7d+cUvflGoAwAAAAAAAMpHZWVlGhoasmPHjjQ0NHgkH69JaAqAN2znzp35z//8z7f0PY844ohs3rw5tbW1+b3f+70cd9LpmTNnTv7jP/6jsL9u3bqsW7fuLevpve99bwYPHvyWvR8AAAAAAAAAvx2hKQDesP/8z//MiSeeWLT3/4//+I9CWKrb5s2b3/KeHnzwwbz//e9/S98TAAAAAAAAgDdOaAqAN+y9731vHnzwwaK895YtW3LBpz+bpzc+m3cNfWdu/vbfZ8iQIUXp5b3vfW9R3hcAAAAAAACAN0ZoCoA3bPDgwUU9YWnJigfS9K2Vaf3zU/K+Y44oWh8AAAAAAABAca1ZsybHHXdcOjo6Ul1dncceeyyjR48udlv0Y0JTAAAAAAAAAACUrAEDBqSrq6tw3dHRkWOPPTYVFRXZu3dvETujPxtQ7AYAAAAAAAAAAOCN6BmYGjx4cP7kT/4kgwcPTpJ0dXVlwADRGPrmNwMAAAAAAAAAgJKzZs2aQmBqw4YNeeGFF9Lc3JwXXnghGzZsSPJScGrNmjXFbJN+yuP5AAAAAAAAAAAoOccdd1ySl06YevHFF3PUUUels7MzlZWVefTRRzN48ODs3Lkzxx13XNrb24vcLf2N0BQAAAAAAAAAACWno6MjSbJz5868973vLdzv7Ozsdd1dBz15PB8AAAAAAAAAACWnurq61/XAgQNz7rnnZuDAgfusg0RoCgAAAAAAAACAEnTnnXcW1g8++GC2bduWT3ziE9m2bVsefPDBPuugm8fzAQAAAAAAAABQcqZOnVpYn3jiiUmSioqKdHV1vaJuz549b2lv9H9OmgIAAAAAAAAAoOR0dna+4t7LA1OvVgdCUwAAAAAAAAAAlJzKysoDWkd5EZoCAAAAAAAAAKDk/OxnPyusV65cmVNPPTVHHnlkTj311KxcubLPOuhWVewGAAAAAAAAAABgf5133nmF9SmnnFJYP/fcc72uzzvvvKxdu/Yt7Y3+z0lTAAAAAAAAAACUnF//+tcHtI7yIjQFAAAAAAAAAEDJGTJkSGH90EMPpbKyMklSWVmZhx56qM866CY0BQAAAAAAAABAyRk6dGhhfeSRR+bkk0/u9WdfddCtqtgNAAAAAAAAAADA/tq4cWNhffTRRxfWzz33XK/rnnXQzUlTAAAAAAAAAACUnJ7BqANRR3kRmgIAAAAAAAAAoOQsWrSosH7sscdyzDHH5KCDDsoxxxyTxx57rM866CY0BQAAAAAAAABAyZk+fXphfdxxx+V3fud3ctZZZ+V3fud3ctxxx/VZB92qit0AAAAAAAAAAADsryeffDJJMmTIkGzZsiUPPPBAHnjggcL+4Ycfnueff75QBz05aQoAAAAAAAAAgJJz9NFHJ0m2bNmSj3zkIzn++OMzZMiQHH/88fnIRz6S559/vlcd9OSkKQAAAAAAAAAASs4//MM/5IgjjkiS/PCHP8zAgQOzdOnSTJ48Obt3705tbW2hDl5OaAoAAAAAAAAAgJLz7//+74V1bW1tqqurs2fPnlRVVaWjo6NX3YQJE4rQIf2Z0BQAAAAAAAAAACVnw4YNva67g1I9A1N91UGSDCh2AwAAAAAAAAAAsL/q6+t7XVdXV+eQQw5JdXX1PusgEZoCAAAAAAAAAKAEHXvssYX15s2bs2PHjtx6663ZsWNHNm/e3GcddPN4PgAAAAAAAAAASs6JJ55YWH/84x/PihUrsmfPnlRVVWX8+PG96jZu3FiMFunHhKYAAAAAAAAAACg5L7zwQmH905/+tLDes2dPr+ueddDN4/kAAAAAAAAAACg5hx12WK/rgQMH5o/+6I8ycODAfdZBIjQFAAAAAAAAAEAJWrx4cWG9atWqLFmyJCeffHKWLFmSVatW9VkH3TyeDwAAAAAAAACAkvOBD3ygsD7++OML64ULF76irr29/S3ri9LgpCkAAAAAAAAAAEpOR0fHAa2jvAhNAQAAAAAAAABQcqqrq5MklZWVefrpp1NXV5fq6urU1dXl6aefzoABA3rVQU9CUwAAAAAAAAAAlJzvfve7SZLOzs4MGDAgTz31VH74wx/mqaeeyoABA7J3795eddCT0BQAAAAAAAAAACWn+ySpJKmvr89hhx2WO+64I4cddljq6+v7rINuVcVuAAAAAAAAAAAA9lfPYFSS7Ny5M7fddttr1kHipCkAAAAAAAAAAErQuHHjMmLEiJx55pn51a9+lerq6iRJdXV1fvWrX+XMM8/MyJEjM27cuCJ3Sn/kpCkAAAAAAAAAAEpOZWVlrrnmmkybNi2dnZ356Ec/mscffzyjRo3KF7/4xdx9991ZvHhxKisri90q/ZDQFAAAAAAAAAAAJam5uTknnXRSli5dWrj3yCOPJEn+8A//MM3NzcVqjX5OaAoAAAAAAAAAgJLU1NSU+++/PzU1NWlubs7gwYOzc+fOtLS05P77709TU1NaW1uL3Sb9kNAUAAAAAAAAAAAlZ9euXbnrrrtSU1OTbdu2paKiIkuXLs3kyZNzyy23pLa2NnfddVd27dqVQYMGFbtd+pkBxW4AAAAAAAAAAAD216WXXpokmTFjRrZs2ZLhw4fn4x//eIYPH54tW7bkkksu6VUHPTlpCgAAAAAAAACAkrN69eokyXXXXZe/+qu/KtzftGlT6uvrc9BBB/Wqg56cNAUAAAAAAAAAQMk59thjkyS/+c1vkiQjRozIrFmzMmLEiF73u+ugJ6EpAAAAAAAAAABKzsyZMwvrTZs25b/+67/yR3/0R/mv//qvbNq0qc866ObxfAAAAAAAAAAAlJxTTz21sH7Xu96VAQMGpKOjI9XV1dm7d2+vuo0bNxajRfoxoSkAAAAAAAAAAErOCy+8UFjv2bOnsG5vb3/VOujm8XwAAAAAAAAAAJScww47rNf1oEGDMnz48AwaNGifdZAITQEAAAAAAAAAUIL+6Z/+qbBeunRp2tvb89RTT6W9vT1Lly7tsw66CU0BAAAAAAAAAFByGhsbC+vJkyens7MzSdLZ2ZnJkyf3WQfdhKYAAAAAAAAAACg527ZtO6B1lBehKQAAAAAAAAAASk5VVVVh/eCDD6auri7V1dWpq6vLgw8+2GcddPNbAQAAAAAAAABAyWlvby+st23blmeffTZdXV159tlne50u1bMOuglNAQAAAAAAAABQcvbu3VtYT5gwobDu6urqdd2zDrp5PB8AAAAAAAAAACWnsrLygNZRXoSmAAAAAAAAAAAoObfffnthvXjx4hx++OGprKzM4YcfnsWLF/dZB908ng8AAAAAAAAAgJJzzjnnFNbTpk0rrJ9//vle1+ecc45H9PEKTpoCAAAAAAAAAKDkdHV1HdA6yovQFAAAAAAAAAAAJaeiouKA1lFehKYAAAAAAAAAACg5f//3f19Y33PPPWlvb09ra2va29tzzz339FkH3aqK3QAAAAAAAAAAAOyvz3zmM4X1hz/84X3WffrTn34rWqKEHPCTpkaMGJGKiopXfP2P//E/kiQXXHDBK/ZOOeWUA90GAAAAAAAAAABAnw74SVP3339/Ojs7C9erVq1KY2NjPv7xjxfufeQjH8l3v/vdwnVNTc2BbgMAAAAAAAAAAKBPB/ykqd/5nd/J0KFDC19LlizJqFGj0tDQUKgZOHBgr5ohQ4Yc6DYAAAAAAAAAAHgbW7hwYWE9f/78VFZWJkkqKyszf/78Puug2wE/aaqn9vb23HrrrZkxY0YqKioK93/2s5/lne98Zw477LA0NDTk61//et75zne+6uvs3r07u3fvLlxv3bo1SdLR0ZGOjo437wPQr3X/7P0OQPnas2dP4U+zAMqTfw8AiVkAmAOAOQC8xCwAzAEoPzNmzCis58yZU1h3dnb2up4xY0b+4i/+4i3tjeLYn78DKrq6urrerEZ+8IMfZPr06XnyySczbNiwJMkdd9yRQw45JMccc0zWrl2bv/zLv8yePXvy4IMPZuDAgX2+zty5c3PFFVe84v6iRYsyePDgN6t9APq5p7YnCx6pyqwxezL8kGJ3AwAAAAAAALyVmpqaXndta2vrm9YH/cfOnTszffr0vPjiizn00EP3WfumhqY+/OEPp6amJv/4j//4qjUbNmzIMccck9tvvz3Nzc191vR10tTw4cPz3HPPveYH5O2ro6Mjy5YtS2NjY6qrq4vdDlAEv3xyS6b9/QNZ/NmTcsLRHvUK5ci/B4DELADMAcAcAF5iFgDmAJSfmpqawnrRokWZPn36q163t7e/pb1RHFu3bs2RRx75ukJTb9rj+Z544on85Cc/SUtLyz7r6uvrc8wxx2T16tWvWjNw4MA+T6Gqrq72lx1+D6CMVVVVFf40B6C8+fcAkJgFgDkAmAPAS8wCwByA8lRTU5PKysp0dnamsrKyV6AqiblQJvbn5/ymhaa++93v5p3vfGc++tGP7rNu8+bNeeqpp1JfX/9mtQIAAAAAAAAAwNvYtGnTCuvOzs5e19CXAW/Gi+7duzff/e53c/755xdOAUmS7du3Z9asWfn5z3+edevW5Wc/+1nOPPPMHHnkkfnYxz72ZrQCAAAAAAAAAMDbUGVl5QGto7y8KaGpn/zkJ3nyySdz4YUX9rpfWVmZRx55JFOnTs173vOenH/++XnPe96Tn//856mtrX0zWgEAAAAAAAAA4G2opaWlsL7uuut67fW87lkH3d6Ux/OdccYZ6erqesX9QYMG5Z577nkz3hIAAAAAAAAAgDLS3NxcWF9yySW99npeNzc3Z8+ePW9RV5SKN+WkKQAAAAAAAAAAeDN1dnYe0DrKi9AUAAAAAAAAAAAlp7Ky8oDWUV6EpgAAAAAAAAAAKDnf//73C+t//dd/TXt7e1pbW9Pe3p5//dd/7bMOulUVuwEAAAAAAAAAANhfn/zkJwvr008/fZ91n/jEJ96KlighTpoCAAAAAAAAAADKitAUAAAAAAAAAABQVoSmAAAAAAAAAAAoOS0tLYX1v/3bv6W9vT2tra1pb2/Pv/3bv/VZB92qit0AAAAAAAAAAADsr+nTpxfWY8eO3Wfdrl273oqWKCFOmgIAAAAAAAAAoOTs3r37gNZRXoSmAAAAAAAAAAAoOQMHDjygdZQXoSkAAAAAAAAAAErO3LlzC+s//dM/7bXX87pnHXQTmgIAAAAAAAAAoOT8r//1vwrr7373u732el73rINuQlMAAAAAAAAAAEBZEZoCAAAAAAAAAKCk3XTTTTnooIOSJAcddFBuuummIndEfyc0BQAAAAAAAABASXviiSfym9/8Jknym9/8Jk888USRO6K/E5oCAAAAAAAAAKCk/e///b/3eQ0vJzQFAAAAAAAAAACUFaEpAAAAAAAAAABKziWXXFJYNzU19drred2zDroJTQEAAAAAAAAAUHKuu+66wrq1tbXXXs/rnnXQTWgKAAAAAAAAAAAoK0JTAAAAAAAAAABAWRGaAgAAAAAAAACg5PzN3/xNYX3nnXemvb09ra2taW9vz5133tlnHXSrKnYDAAAAAAAAAACwvy6++OLC+mMf+9g+677whS+8FS1RQpw0BQAAAAAAAAAAlBWhKQAAAAAAAAAAoKwITQEAAAAAAAAAUHIuuOCCwnratGm99npe96yDbkJTAAAAAAAAAACUnJtvvrmwXrx4ca+9ntc966Cb0BQAAAAAAAAAAFBWhKYAAAAAAAAAAChpN9544z6v4eWEpgAAAAAAAAAAKGkPP/zwPq/h5YSmAAAAAAAAAAAoaU6aYn8JTQEAAAAAAAAAAGVFaAoAAAAAAAAAgJIzY8aMwnrChAm99npe96yDbkJTAAAAAAAAAACUnIULFxbWP/vZz3rt9bzuWQfdhKYAAAAAAAAAAICyIjQFAAAAAAAAAACUFaEpAAAAAAAAAABKTlNTU2E9a9astLe3p7W1Ne3t7Zk1a1afddCtqtgNAAAAAAAAAADA/mptbS2sFyxYkAULFrxmHXRz0hQAAAAAAAAAAFBWhKYAAAAAAAAAAICyIjQFAAAAAAAAAEDJaWxsLKz//M//PO3t7WltbU17e3v+/M//vM866FZV7AYAAAAAAAAAAGB/LVu2rLD+1re+lW9961uvWQfdnDQFAAAAAAAAAACUFaEpAAAAAAAAAACgrAhNAQAAAAAAAABQcqZPn15Yn3XWWb32el73rINuQlMAAAAAAAAAAJScRYsWFdb/8A//0Guv53XPOugmNAUAAAAAAAAAAJQVoSkAAAAAAAAAAEraRRddtM9reDmhKQAAAAAAAAAASlptbe0+r+HlhKYAAAAAAAAAAChp3/jGN/Z5DS8nNAUAAAAAAAAAAJQVoSkAAAAAAAAAAErOZz7zmcL6Yx/7WK+9ntc966Cb0BQAAAAAAAAAACXnpptuKqzvvPPOXns9r3vWQTehKQAAAAAAAAAAoKwITQEAAAAAAAAAAGVFaAoAAAAAAAAAgJLzqU99qrD+yle+kvb29rS2tqa9vT1f+cpX+qyDbkJTAAAAAAAAAACUnFtvvbWwnjdvXmpqatLU1JSamprMmzevzzroJjQFAAAAAAAAAACUFaEpAAAAAAAAAACgrAhNAQAAAAAAAABQcs4555zCes6cOWlvb09ra2va29szZ86cPuugW1WxGwAAAAAAAAAAgP31gx/8oLCeP39+5s+f/6p1d9xxx1vVFiXCSVMAAAAAAAAAAEBZEZoCAAAAAAAAAADKitAUAAAAAAAAAAAlZ8qUKYX17//+7/fa63ndsw66CU0BAAAAAAAAAFBylixZUlg/+uijvfZ6Xvesg25CUwAAAAAAAAAAQFkRmgIAAAAAAAAAoKR9/OMf3+c1vJzQFAAAAAAAAAAAJa2urm6f1/ByQlMAAAAAAAAAAJS0G264YZ/X8HJCUwAAAAAAAAAAQFkRmgIAAAAAAAAAoOQ0NTUV1ieffHKvvZ7XPeugm9AUAAAAAAAAAAAlp7W1tbD+xS9+0Wuv53XPOugmNAUAAAAAAAAAAJQVoSkAAAAAAAAAAKCsCE0BAAAAAAAAAFBy/uIv/qKw/sY3vpH29va0tramvb093/jGN/qsg25CUwAAAAAAAAAAlJwbbrihsP7Sl76UmpqaNDU1paamJl/60pf6rINuQlMAAAAAAAAAAEBZEZoCAAAAAAAAAADKitAUAAAAAAAAAAAlZ9asWYX1xz/+8V57Pa971kE3oSkAAAAAAAAAAErOggULCusf/vCHvfZ6Xvesg25CUwAAAAAAAAAAQFkRmgIAAAAAAAAAoKRdfPHF+7yGlxOaAgAAAAAAAACgpO3cuXOf1/ByQlMAAAAAAAAAAJS0m266aZ/X8HIHPDQ1d+7cVFRU9PoaOnRoYb+rqytz587NsGHDMmjQoEyYMCGPPvrogW4DAAAAAAAAAACgT2/KSVO///u/nw0bNhS+HnnkkcLeVVddlYULF+aGG27I/fffn6FDh6axsTHbtm17M1oBAAAAAAAAAOBtaPLkyYX1Rz/60V57Pa971kG3qjflRauqep0u1a2rqyvXXXddvvzlL6e5uTlJcsstt6Suri6LFi3K5z73uT5fb/fu3dm9e3fheuvWrUmSjo6OdHR0vAmfgFLQ/bP3OwDla8+ePYU/zQIoT/49ACRmAWAOAOYA8BKzADAHoPwsXbq0sP6nf/qnXns9r5cuXWo2lIn9+TlXdHV1dR3IN587d26uvvrqvOMd78jAgQMzduzYXHnllXn3u9+d//7v/86oUaPy0EMP5Q/+4A8K3zN16tQcdthhueWWW171Na+44opX3F+0aFEGDx58INsHoIQ8tT1Z8EhVZo3Zk+GHFLsbAAAAAAAA4K3U1NT0umtbW1vftD7oP3bu3Jnp06fnxRdfzKGHHrrP2gMemrr77ruzc+fOvOc978mmTZsyb968/Od//mceffTR/OpXv8rpp5+ep59+OsOGDSt8z5/92Z/liSeeyD333NPna/Z10tTw4cPz3HPPveYH5O2ro6Mjy5YtS2NjY6qrq4vdDlAEv3xyS6b9/QNZ/NmTcsLRQ4rdDlAE/j0AJGYBYA4A5gDwErMAMAeg/NTU1Lzu2vb29jexE/qLrVu35sgjj3xdoakD/ni+SZMmFdZjxozJqaeemlGjRuWWW27JKaeckiSpqKjo9T1dXV2vuNfTwIEDM3DgwFfcr66u9pcdfg+gjFVVVRX+NAegvPn3AJCYBYA5AJgDwEvMAsAcgPIxatSoPP7440mSD3/4w/nHf/zHLF26NJMnT86ZZ55ZOLxn1KhR5kKZ2J+f8wEPTb3cwQcfnDFjxmT16tWFY9E2btyY+vr6Qs2zzz6burq6N7sVAAAAAAAAAADeJroDU0lyzz33vOrJUz3roNuAN/sNdu/enf/4j/9IfX19Ro4cmaFDh2bZsmWF/fb29ixfvjynnXbam90KAAAAAAAAAADAgT9patasWTnzzDNz9NFH59lnn828efOydevWnH/++amoqMgll1ySK6+8Mscee2yOPfbYXHnllRk8eHCmT59+oFsBAAAAAAAAAAB4hQN+0tT69etz7rnn5nd/93fT3NycmpqarFy5Msccc0ySZPbs2bnkkkty0UUX5aSTTsrTTz+dH//4x6mtrT3QrQAAAAAAAAAA8DZ14oknFtaf+MQn0t7entbW1rS3t+cTn/hEn3XQ7YCfNHX77bfvc7+ioiJz587N3LlzD/RbAwAAAAAAAABQJh588MHC+o477sgdd9zxmnXQ7YCfNAUAAAAAAAAAANCfCU0BAAAAAAAAAABlRWgKAAAAAAAAAICSc+GFFxbWH/rQh3rt9bzuWQfdqordAABv3NrndmTH7j3FbqNoHv/1jsKf/7+9Ow+vsj7zB/wEEiAhLAKyCSKKLCoIiFpwpergUovWuldRmVrrgnZUrHUB66Atiss4da+4j1CrjEVFccGiuIFGrQJuuLRCUaQioCSB7+8PfpwhECAocgzvfV8Xl3n3J8ec590+5z2FhdncpTWsXxgdWzTMdxkAAAAAAACw0d122225n5944okq01Yevu222+KPf/zjRquL2iGbd5gBNgGzPlsU/a+clO8yvhfOvv+NfJeQV0+fs7fgFAAAAAAAAMB6EJoCqKVWPGHqmiN7RqeWpXmuJj8WfbUkxk96Pn60d99oWFw/3+VsdO/OXRhnjSnL9NPGAAAAAAAAICLi5JNPjptvvnmNw7AqoSmAWq5Ty9LYYYsm+S4jLyoqKmLO5hG9O2wWRUVF+S4HAAAAAAAAyJPPP/98rcOwqjr5LgAAAAAAAAAAAL6N+++/f63DsCqhKQAAAAAAAAAAIFOEpgAAAAAAAAAAqHX69++f+7lPnz5Vpq08vPJ8sILQFAAAAAAAAAAAtc7TTz+d+3nq1KlVpq08vPJ8sILQFAAAAAAAAAAAkClCUwAAAAAAAAAAQKYITQEAAAAAAAAAUOvsscceuZ9PPPHEKC8vj3HjxkV5eXmceOKJ1c4HKxTmuwAAAAAAAAAAAFhfkydPzv08evToGD169DrngxU8aQoAAAAAAAAAAMgUoSkAAAAAAAAAACBThKYAAAAAAAAAAKh1OnXqlPt5//33j/Ly8hg3blyUl5fH/vvvX+18sEJhvgsAAAAAAAAAAID19e677+Z+njBhQtSrV2+d88EKnjQFAAAAAAAAAABkitAUAAAAAAAAAACQKUJTAAAAAAAAAABApghNAQAAAAAAAAAAmSI0BQAAAAAAAAAAZIrQFAAAAAAAAAAAkClCUwAAAAAAAAAAQKYITQEAAAAAAAAAAJkiNAUAAAAAAAAAAGSK0BQAAAAAAAAAAJApQlMAAAAAAAAAAECmCE0BAAAAAAAAAACZIjQFAAAAAAAAAABkitAUAAAAAAAAAAC12jbbbBPl5eUxbty4KC8vj2222SbfJfE9V5jvAgAAAAAAAAAA4Nt47733ol69evkug1rEk6YAAAAAAAAAAIBMEZoCAAAAAAAAAAAyRWgKAAAAAAAAAIBap3Pnzht0PrJFaAoAAAAAAAAAgFrn7bff3qDzkS1CUwAAAAAAAAAAQKYITQEAAAAAAAAAUKvVq1dvrcOwKqEpAAAAAAAAAABqtfLy8rUOw6qEpgAAAAAAAAAAgEwRmgIAAAAAAAAAADJFaAoAAAAAAAAAAMgUoSkAAAAAAAAAACBThKYAAAAAAAAAAIBMEZoCAAAAAAAAAAAyRWgKAAAAAAAAAIBar7y8PMaNGxfl5eX5LoVaoDDfBQAAAAAAAAAAwLdVr169fJdALeJJUwAAAAAAAAAAQKYITQEAAAAAAAAAAJkiNAUAAAAAAAAAQK1XXl4e48aNi/Ly8nyXQi1QmO8CAAAAAAAAAADg26pXr16+S6AW8aQpAAAAAAAAAAAgU4SmAAAAAAAAAACATBGaAgAAAAAAAACg1isvL49x48ZFeXl5vkuhFijMdwEAAAAAAAAAAPBt1atXL98lUIt40hQAAAAAAAAAAJApQlMAAAAAAAAAAECm+Ho+AAAAAAAAAAC+tcWLF8eMGTPytv1nnp0SDz/9fBzUv2/stXu/KtNeeeWVjVZH165do6SkZKNtj29GaAoAAAAAAAAAgG9txowZsdNOO+Vt+yuCUiOrmbYx65o2bVr07t17o22Pb0ZoCgAAAAAAAACAb61r164xbdq0jb7dtQWi8lFP165dN/o2WX9CUwAAAAAAAAAAfGslJSV5ecJSSikKCgqqHQ9rUiffBQAAAAAAAAAAwLeRUopXP/gsOpw3Pl794DOBKdZJaAoAAAAAAAAAAMgUoSkAAAAAAAAAACBThKYAAAAAAAAAAIBMKcx3AQB8cwWFC2LWgplRp0FpvkvJi8rKyvik8pOY/vn0KCzM3i5t1oKFUVC4IN9lAAAAAAAAANQ62bvDDLAJKWr6YvzmpcvyXUbeXT/h+nyXkDdFTfeJiAPzXQYAAAAAAABArSI0BVCLVfxr1xh10DGxTcvsPmnquWefi9123y2TT5p6b+7CGHLPe/kuAwAAAAAAAKDWyd4dZoBNSKpsHB0bd4ntmjfJdyl5UVFREbMKZ0W3Zt2iqKgo3+VsdMu+/iJS5af5LgMAAAAAAACg1qmT7wIAAAAAAAAAAAA2JqEpAAAAAAAAAAAgU4SmAAAAAAAAAACATBGaAgAAAAAAAAAAMkVoCgAAAAAAAAAAyBShKQAAAAAAAAAAIFOEpgAAAAAAAAAAgEwRmgIAAAAAAAAAADJFaAoAAAAAAAAAAMgUoSkAAAAAAAAAACBThKYAAAAAAAAAAIBMEZoCAAAAAAAAAAAyZYOHpi6//PLYeeedo1GjRtGyZcs45JBDYubMmVXmOeGEE6KgoKDKvx/84AcbuhQAAAAAAAAAAIDVbPDQ1DPPPBOnnXZavPDCCzFx4sSorKyMf/u3f4tFixZVmW///feP2bNn5/498sgjG7oUAAAAAAAAAACA1RRu6BVOmDChyvDo0aOjZcuWMW3atNhzzz1z4+vXrx+tW7fe0JsHAAAAAAAAAABYqw0emlrVF198ERERzZo1qzJ+0qRJ0bJly2jatGnstddeMWLEiGjZsmW161iyZEksWbIkN7xgwYKIiKioqIiKiorvqHK+71b8v/c3QFZVVlbm/pvV90HW+4C/AdAHgOX0AkAfAPQBIEIvAPQBwP0z1m8fUJBSSt9VISmlGDhwYMyfPz8mT56cGz9mzJgoLS2NDh06xKxZs+Kiiy6KysrKmDZtWtSvX3+19QwfPjwuueSS1cbfe++9UVJS8l2VD/C99vHCiCvfKIxzuldG+9J8V0M++BsAAAAAAACA/+P+GYsXL45jjjkmvvjii2jcuPFa5/1OQ1OnnXZaPPzww/Hss89Gu3bt1jjf7Nmzo0OHDnHffffFT37yk9WmV/ekqfbt28dnn322zl+QTVdFRUVMnDgx9ttvvygqKsp3ObDRvfnJgjjkhhdi3C9/ENu3zWYvzHof8DcA+gCwnF4A6AOAPgBE6AWAPgBEvPbR5/HTW6bG/T/vEztu2WzdC7DJWbBgQbRo0aJGoanv7Ov5zjjjjHjooYfir3/961oDUxERbdq0iQ4dOsQ777xT7fT69etX+wSqoqIiOzv8HZBZhYWFuf9m/T2Q1T7gbwD+T1b7AFCVXgDoA4A+AEToBYA+AFnm/hnr8/99g4emUkpxxhlnxIMPPhiTJk2Kjh07rnOZefPmxccffxxt2rTZ0OUAAAAAAAAAAABUUWdDr/C0006Lu+++O+69995o1KhRzJkzJ+bMmRNfffVVREQsXLgwzjnnnHj++efjgw8+iEmTJsXBBx8cLVq0iEMPPXRDlwMAAAAAAAAAAFDFBn/S1A033BAREXvvvXeV8aNHj44TTjgh6tatG2+88Ubceeed8a9//SvatGkT/fv3jzFjxkSjRo02dDkAAAAAAAAAAABVfCdfz7c2xcXF8dhjj23ozQIAAAAAAAAAANTIBv96PgAAAAAAAAAAgO8zoSkAAAAAAAAAACBThKYAAAAAAAAAAIBMEZoCAAAAAAAAAAAyRWgKAAAAAAAAAADIFKEpAAAAAAAAAAAgU4SmAAAAAAAAAACATBGaAgAAAAAAAAAAMkVoCgAAAAAAAAAAyBShKQAAAAAAAAAAIFOEpgAAAAAAAAAAgEwRmgIAAAAAAAAAADJFaAoAAAAAAAAAAMgUoSkAAAAAAAAAACBThKYAAAAAAAAAAIBMEZoCAAAAAAAAAAAyRWgKAAAAAAAAAADIFKEpAAAAAAAAAAAgU4SmAAAAAAAAAACATBGaAgAAAAAAAAAAMkVoCgAAAAAAAAAAyBShKQAAAAAAAAAAIFOEpgAAAAAAAAAAgEwRmgIAAAAAAAAAADJFaAoAAAAAAAAAAMgUoSkAAAAAAAAAACBTCvNdAADfzFcVSyMi4m//+CLPleTPoq+WxNRPI1p/OD8aFtfPdzkb3btzF+a7BAAAAAAAAIBaSWgKoJZ67/8HZn79wBt5riTfCuOud1/OdxF51bC+3TkAAAAAAADA+nCXFaCW+rftW0dExDYtS6O4qG6eq8mPmbO/iLPvfyNG/bR7dGnTJN/l5EXD+oXRsUXDfJcBAAAAAAAAUKsITQHUUs0a1oujdtky32XkVWVlZUREbLN5w9hhi2yGpgAAAAAAAABYf3XyXQAAAAAAAAAAAMDGJDQFAAAAAAAAAABkitAUAAAAAAAAAACQKUJTAAAAAAAAAABApghNAQAAAAAAAAAAmSI0BQAAAAAAAAAAZIrQFAAAAAAAAAAAkCmF+S4AAAAAAAAAAIANY9Zni2LRksp8l5EX7326KPffwsLsRmIa1i+Mji0a5ruM773s/oUAAAAAAAAAAGxCZn22KPpfOSnfZeTd2fe/ke8S8u7pc/YWnFoHoSkAAAAAAAAAgE3AiidMXXNkz+jUsjTP1Wx8i75aEuMnPR8/2rtvNCyun+9y8uLduQvjrDFlmX3a2PoQmgIAAAAAAAAA2IR0alkaO2zRJN9lbHQVFRUxZ/OI3h02i6KionyXw/dcnXwXAAAAAAAAAAAAsDEJ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VKY7wIAAAAAAAAAANgwCgoXxKwFM6NOg9J8l7LRVVZWxieVn8T0z6dHYWE2IzGzFiyMgsIF+S6jVsjmXwgAAAAAAAAAwCaoqOmL8ZuXLst3GXl1/YTr811CXhU13SciDsx3Gd97QlMAAAAAAAAAAJuIin/tGqMOOia2aZnNJ0099+xzsdvuu2X2SVPvzV0YQ+55L99l1ArZ/AsBAAAAAAAAANgEpcrG0bFxl9iueZN8l7LRVVRUxKzCWdGtWbcoKirKdzl5sezrLyJVfprvMmoFoSkAAGqlgoKC1callPJQCZBPegGgDwD6ABChFwAAsP7q5LsAAABYX9VdCF3beGDTpBcA+gCgDwARegEAAN+M0BQAALXKui54uiAK2aAXAPoAoA8AEXoBAADfnNAUAAC1xqoXOsvLy2PcuHFRXl6+1vmATYteAOgDgD4AROgFAAB8O4X5LoBvbtZni2LRksq8bPurrxbHrHffzsu2V1i6dGmUvfFeLC6cHHXr1s1bHR07dY7i4pK8bLth/cLo2KJhXrYNERGLFy+OGTNm5G37M2f/K5bMeTem/604ls1rmrc6unbtGiUl+ekDkGUppaioqKgy7CIoZI9eAOgDgD4AROgFsEI+7x9G5P8eovuH7h8CrI+8hqauv/76uOKKK2L27Nmx/fbbxzXXXBN77LFHPkuqNWZ9tij6Xzkpb9tfMufdmHPHWXnb/vdJ60HXRP3WnfK2/afP2duBD3kzY8aM2GmnnfJdRhxzR363P23atOjdu3d+iwAAAAAAINPyff8wwj3EFdw/BKgd8haaGjNmTJx11llx/fXXx2677RY33XRTHHDAAfHWW2/Flltuma+yao0VCfFrjuwZnVqWbvTtf/VV75h1VM+Nvt2VLV26NMpeLYuevXpmMin+7tyFcdaYsrx+WgC6du0a06ZNy9v2F361JB5++vk4qH/fKC2un7c6unbtmrdtAwAAAABARP7vH0bk/x6i+4fuHwKsj7yFpq666qoYPHhw/Pu//3tERFxzzTXx2GOPxQ033BCXX355lXmXLFkSS5YsyQ0vWLAgIiIqKiqqPGo1S778akkUFC6I9/41PaJo46eEv17ydcxe8tFG3+7KllYuiy+KPot/fP1h1C2sk7c6ln2xLBp83WCjb/fjhV9FQeGCqKyszOz7gPwrKiqK7t275237FRUVMf+zudGn145RVFSUtzpW1AL58Pmi8hj3xoxYWDk/L9tf9OUX8e7fXt1o22vQ4f/2ucVbFcdh//6rmPvpp/GnN16MP996dZXpx1924Uarq9MOvaJhoyYbbXur2rZ5mzigW+e8bZ/8ylofiNALqqMPZFu++0CEY4IV9AHyKd+9QB9YzrkB+ZS1PhChF1RHH8i2fN8/jMj/PUT3D90/ZHkviIh47aPPo7IyewG6RV8viamfRrR4/9No2CB/D13Ip3c/XRQRkdlesD6/c0FKKX2HtVSrvLw8SkpK4k9/+lMceuihufFnnnlmlJWVxTPPPFNl/uHDh8cll1yy2nruvffeKCnJz3fB5tvz/yyIBxY8FfU3fzLfpZBHSz7dJ85t1z9aFue7EgDyxTEBEcuPCc5p1z9aOSbIJH2ACH0g6/QBIvQB9AKW0wuyTR8gQh/IOn2ACPcPWd4L7ns/f09a4/vjgp6VmewFixcvjmOOOSa++OKLaNy48VrnzUto6pNPPoktttginnvuuejXr19u/GWXXRZ33HFHzJw5s8r81T1pqn379vHZZ5+t8xfcVK34xEiTRl9Fg8KN3/C+XvJ1zP57/p809e6770SnTtvmNSnept2W0aD+xk+KR0S0abR59G7bIS/bhu+DioqKmDhxYuy33355f9IU5EsWP0UaEfGnm0etcdrhJ5+9EStZzqfJyaes9oEIvWBl+kC25bsPRDgmWEEfIJ/y3Qv0geWcG5BPWe0DEXrByvSBbMv3/cOI/N9DdP/Q/UOW94Inps+NrTdvGMVF2QtPvT3nixj64PQYeWi36Nw6f8fm+dawft3Yqnl+njqYbwsWLIgWLVp8/0NTU6ZMib59++bGjxgxIu66666YMWPGWpdfsGBBNGnSpEa/IJuuioqKeOSRR+LAAw8UloCM0gcg2woKClYbl4dDWyDP9AJAHwD0ASBCLwCWc98AKPtwXhxywwsx7pc/iJ4dmue7HPJgfTJFeYnXtmjRIurWrRtz5sypMn7u3LnRqlWrfJQEAEAtk1KK8vLyGDduXJSXl7sQChmlFwD6AKAPABF6AQAA6y8voal69erFTjvtFBMnTqwyfuLEiVW+rg8AAAAAAAAAAGBDK8zXhv/jP/4jjjvuuOjTp0/07ds3br755vjoo4/ilFNOyVdJAAAAAAAAAABABuQtNHXkkUfGvHnz4re//W3Mnj07dthhh3jkkUeiQ4cO+SoJAAAAAAAAAADIgLyFpiIiTj311Dj11FPzWQIAAAAAAAAAAJAxdfJdAAAAAAAAAAAAwMYkNAUAAAAAAAAAAGSK0BQAAAAAAAAAAJApQlMAAAAAAAAAAECmCE0BAAAAAAAAAACZIjQFAAAAAAAAAABkitAUAAAAAAAAAACQKUJTAAAAAAAAAABApghNAQAAAAAAAAAAmSI0BQAAAAAAAAAAZIrQFAAAAAAAAAAAkClCUwAAAAAAAAAAQKYITQEAAAAAAAAAAJkiNAUAAAAAAAAAAGRKYb4LAAAAAAAAAACg9lu8eHHMmDEjb9ufOftfsWTOuzH9b8WxbF7TvNXRtWvXKCkpydv2qRmhKQAAAAAAAAAAvrUZM2bETjvtlO8y4pg78rv9adOmRe/evfNbBOskNAUAAAAAAAAAwLfWtWvXmDZtWt62v/CrJfHw08/HQf37Rmlx/bzV0bVr17xtm5oTmgIAAAAAAAAA4FsrKSnJ6xOWKioqYv5nc6PvLn2iqKgob3VQO9TJdwEAAAAAAAAAAAAbk9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U5ruAbyKlFBERCxYsyHMl5FNFRUUsXrw4FixYEEVFRfkuB8gDfQDQB4AIvQDQBwB9AFhOLwD0AUAfYEWWaEW2aG1qZWjqyy+/jIiI9u3b57kSAAAAAAAAAADg++TLL7+MJk2arHWeglSTaNX3zLJly+KTTz6JRo0aRUFBQb7LIU8WLFgQ7du3j48//jgaN26c73KAPNAHAH0AiNALAH0A0AeA5fQCQB8A9AFSSvHll19G27Zto06dOmudt1Y+aapOnTrRrl27fJfB90Tjxo01O8g4fQDQB4AIvQDQBwB9AFhOLwD0AUAfyLZ1PWFqhbVHqgAAAAAAAAAAADYxQlMAAAAAAAAAAECmCE1Ra9WvXz+GDRsW9evXz3cpQJ7oA4A+AEToBYA+AOgDwHJ6AaAPAPoA66MgpZTyXQQAAAAAAAAAAMDG4klTAAAAAAAAAABApghNAQAAAAAAAAAAmSI0BQAAAAAAAAAAZIrQFAAAAAAAAAAAkClCU2zS9t577zjrrLPyXQYAZN7tt98eTZs2/Vbr+OCDD6KgoCDKyso2SE1rUpPjh4KCghg3btx3WgfUFhvi/f19N3z48OjZs2e+y4BNzvruT70XofaZNGlSFBQUxL/+9a/v1fpW7j8b6zwD2PicuwMbwsY6VnC+A98Pq17rrO69OXz48GjVqlWVY43qxlE7CE3xnZszZ06ceeaZ0alTp2jQoEG0atUqdt9997jxxhtj8eLF+S4P+J6aMmVK1K1bN/bff/98lwL8f3Pnzo1f/OIXseWWW0b9+vWjdevWMWDAgHj++efzXdpGN3v27DjggAPyXQZ850444YQ45JBDVhu/8g3LI488Mt5+++2NUk++AlrnnHNOPPnkkxt9u1BbnXDCCVFQUBAFBQVRVFQUrVq1iv322y9uu+22WLZsWW6+fOxPhSPgu1Gbz+Hbt28fs2fPjh122CHfpcAmpybnE8D327quB2611VZRUFAQ991332rLbr/99lFQUBC33357btyrr74aP/rRj6Jly5bRoEGD2GqrreLII4+Mzz77bGP9SuvNsQJ8OzW9RrAu35frgtOnT49LLrkkbrrpptx1jerGUXsU5rsANm3vv/9+7LbbbtG0adO47LLLonv37lFZWRlvv/123HbbbdG2bdv48Y9/nO8y12jp0qVRUFAQderIF8LGdtttt8UZZ5wRt956a3z00Uex5ZZb5rskyLzDDjssKioq4o477oitt946/vnPf8aTTz4Zn3/+eb5Lq7Hy8vKoV6/et15P69atN0A1sGkoLi6O4uLi73w7FRUV3/k21qS0tDRKS0vztn2ojfbff/8YPXp0LF26NP75z3/GhAkT4swzz4z7778/HnrooSgsLLQ/hU1IbT6Hr1u3rn4EAGtQk+uB7du3j9GjR8dRRx2VG/fCCy/EnDlzomHDhrlxc+fOjX333TcOPvjgeOyxx6Jp06Yxa9aseOihh77RQxZSSrF06dIoLPxub3c7VoBvrybXCL6vVr0u+N5770VExMCBA6OgoGCN46g9JEH4Tp166qlRWFgYU6dOjSOOOCK6desW3bt3j8MOOywefvjhOPjggyMi4osvvoiTTz45WrZsGY0bN44f/vCH8dprr+XWs+Kxd3fddVdstdVW0aRJkzjqqKPiyy+/zM2zaNGiOP7446O0tDTatGkTo0aNWq2e8vLyGDp0aGyxxRbRsGHD2HXXXWPSpEm56SsSquPHj4/tttsu6tevHx9++OF39wIB1Vq0aFGMHTs2fvnLX8aPfvSjKp9EiYh46KGHYtttt43i4uLo379/3HHHHat9Om3KlCmx5557RnFxcbRv3z6GDBkSixYt2ri/CGxC/vWvf8Wzzz4bv//976N///7RoUOH2GWXXeL888+Pgw46KDfPySefHK1atYoGDRrEDjvsEOPHj6+ynsceeyy6desWpaWlsf/++8fs2bNz05YtWxa//e1vo127dlG/fv3o2bNnTJgwYY01LV26NAYPHhwdO3aM4uLi6NKlS1x77bVV5lnxqdbLL7882rZtG507d46IiOuvvz623Xbb3FMwf/rTn1ZZbtmyZTF06NBo1qxZtG7dOoYPH15lenVf53HfffdFv379okGDBrH99ttXOcaATdmaHll90003Rfv27aOkpCQOP/zw1T5FPnr06OjWrVs0aNAgunbtGtdff31u2or31dixY2PvvfeOBg0axN133x0nnnhifPHFF7lPp614b9b0OH9tPWjSpEmxyy67RMOGDaNp06ax22675c4FVn0M97r61Yr6H3jggejfv3+UlJTEjjvumMkn85FdKz6FvsUWW0Tv3r3jN7/5Tfzv//5vPProo7nj+1UfWX/eeedF586do6SkJLbeeuu46KKLqg1Mfpv+0rFjx4iI6NWrVxQUFMTee+9do+XKy8vj9NNPjzZt2uQ+EX/55Zd/+xcKNgHrOodf1XPPPRd77bVXlJSUxGabbRYDBgyI+fPnR0TEkiVLYsiQIbmnT+y+++7x8ssvr7aOadOmRZ8+faKkpCT69esXM2fOrDL9hhtuiG222Sbq1asXXbp0ibvuumuN9az6BLr58+fHscceG5tvvnkUFxfHtttuG6NHj64y79ixY2OPPfaI4uLi2HnnnePtt9+Ol19+Ofr06ZM7zvj000/X41WE7Jo3b14cffTR0a5duygpKYnu3bvH//zP/1SZZ++9944hQ4as9Tz9nXfeiT333DMaNGgQ2223XUycOHG1bf3973+Po446Kpo1axYNGzaMPn36xIsvvhgRy292Dhw4MFq1ahWlpaWx8847xxNPPFFl+a222iouvfTSOOaYY6K0tDTatm0b11133YZ9QeB7pCbXAyMijj322HjmmWfi448/zo277bbb4thjj60ShJgyZUosWLAgbr311ujVq1d07NgxfvjDH8Y111xTo8D1iqfUPfbYY9GnT5+oX79+TJ48OVJKMXLkyNh6662juLg4dtxxx7j//vurLPvmm2/GQQcdFI0bN45GjRrFHnvskQs5RNTsGkVZWVksW7Ys2rVrFzfeeGOV9b/yyitRUFAQ77//fkSs+75nRMTvfve7aNWqVTRq1CgGDx4cX3/99TpfA6itanKN4Kqrroru3btHw4YNo3379nHqqafGwoULI2L5+/+bXhdcl9tvvz223HLLKCkpiUMPPTTmzZtXZfrK1wWHDx+eyzfUqVMnV8eq46hdhKb4zsybNy8ef/zxOO2006okyVdWUFAQKaU46KCDYs6cOfHII4/EtGnTonfv3rHPPvtUSaq/9957MW7cuBg/fnyMHz8+nnnmmfjd736Xm37uuefG008/HQ8++GA8/vjjMWnSpJg2bVqV7Z144onx3HPPxX333Revv/56HH744bH//vvHO++8k5tn8eLFcfnll8ett94ab775ZrRs2XIDvzLAuowZMya6dOkSXbp0iZ/97GcxevToSClFxPITlJ/+9KdxyCGHRFlZWfziF7+ICy64oMryb7zxRgwYMCB+8pOfxOuvvx5jxoyJZ599Nk4//fR8/DqwSVjxaYpx48bFkiVLVpu+bNmyOOCAA2LKlClx9913x1tvvRW/+93vom7durl5Fi9eHFdeeWXcdddd8de//jU++uijOOecc3LTr7322hg1alRceeWV8frrr8eAAQPixz/+cZX99KrbbNeuXYwdOzbeeuutuPjii+M3v/lNjB07tsp8Tz75ZEyfPj0mTpwY48ePj6lTp8aQIUPit7/9bcycOTMmTJgQe+65Z5Vl7rjjjmjYsGG8+OKLMXLkyPjtb39b7QXXlZ177rlx9tlnx6uvvhr9+vWLH//4x6udYEFWvPvuuzF27Nj4y1/+EhMmTIiysrI47bTTctNvueWWuOCCC2LEiBExffr0uOyyy+Kiiy6KO+64o8p6zjvvvBgyZEhMnz499tlnn7jmmmuicePGMXv27Jg9e3auh9T0OH9NPaiysjIOOeSQ2GuvveL111+P559/Pk4++eQ1XuSoab+64IIL4pxzzomysrLo3LlzHH300VFZWblBXmOojX74wx/GjjvuGA888EC10xs1ahS33357vPXWW3HttdfGLbfcEldffXWVeb5tf3nppZciIuKJJ56I2bNn52pZ13L/9V//FQ899FCMHTs2Zs6cGXfffXdstdVWG/olglppbefwqyorK4t99tkntt9++3j++efj2WefjYMPPjiWLl0aERFDhw6NP//5z3HHHXfEK6+8Ep06dYoBAwas9nTbCy64IEaNGhVTp06NwsLCOOmkk3LTHnzwwTjzzDPj7LPPjr/97W/xi1/8Ik488cR4+umna/T7XHTRRfHWW2/Fo48+GtOnT48bbrghWrRoUWWeYcOGxYUXXhivvPJKFBYWxtFHHx1Dhw6Na6+9NiZPnhzvvfdeXHzxxevzMkJmff3117HTTjvF+PHj429/+1ucfPLJcdxxx+XCTCus7Tx92bJl8ZOf/CTq1q0bL7zwQtx4441x3nnnVVl+4cKFsddee8Unn3wSDz30ULz22msxdOjQ3NcCLVy4MA488MB44okn4tVXX40BAwbEwQcfHB999FGV9VxxxRXRo0ePeOWVV+L888+PX/3qV+u8XgC11bquB67QqlWrGDBgQO7YefHixTFmzJgq++eI5U9ur6ysjAcffHCNxwo1MXTo0Lj88stj+vTp0aNHj7jwwgtj9OjRccMNN8Sbb74Zv/rVr+JnP/tZPPPMMxER8Y9//CMXqnzqqadi2rRpcdJJJ+XOz2t6jSJieSDiqKOOinvuuafK+HvvvTf69u0bW2+9dY3ue44dOzaGDRsWI0aMiKlTp0abNm2qBLUgC1a9RlCnTp34r//6r/jb3/4Wd9xxRzz11FMxdOjQiIjo16/ft7ouuCYvvvhinHTSSXHqqadGWVlZ9O/fP/7zP/9zjfOfc845uQ9UrFzHquOoZRJ8R1544YUUEemBBx6oMr558+apYcOGqWHDhmno0KHpySefTI0bN05ff/11lfm22WabdNNNN6WUUho2bFgqKSlJCxYsyE0/99xz06677ppSSunLL79M9erVS/fdd19u+rx581JxcXE688wzU0opvfvuu6mgoCD94x//qLKdffbZJ51//vkppZRGjx6dIiKVlZVtmBcB+Eb69euXrrnmmpRSShUVFalFixZp4sSJKaWUzjvvvLTDDjtUmf+CCy5IEZHmz5+fUkrpuOOOSyeffHKVeSZPnpzq1KmTvvrqq+/+F4BN1P33358222yz1KBBg9SvX790/vnnp9deey2llNJjjz2W6tSpk2bOnFntsiv2se+++25u3B/+8IfUqlWr3HDbtm3TiBEjqiy38847p1NPPTWllNKsWbNSRKRXX311jTWeeuqp6bDDDssNDxo0KLVq1SotWbIkN+7Pf/5zaty4cZXjipXttddeaffdd1+tjvPOOy83HBHpwQcfrFLX7373u9z0ioqK1K5du/T73/9+jbVCbTBo0KBUt27d3PH7in8NGjTI7XtHjx6dmjRpkltm2LBhqW7duunjjz/OjXv00UdTnTp10uzZs1NKKbVv3z7de++9VbZ16aWXpr59+6aU/u99teJ4YIVVt5XS+h3nr6kHzZs3L0VEmjRpUrWvw7Bhw9KOO+6YG65pv7r11ltz0998880UEWn69OnVbgM2JYMGDUoDBw6sdtqRRx6ZunXrllKquj+tzsiRI9NOO+2UG96Q/WXV44l1LXfGGWekH/7wh2nZsmVr/sUho9Z2Dv/0009XOV8/+uij02677VbtehYuXJiKiorSPffckxtXXl6e2rZtm0aOHFllfU888URunocffjhFRO58v1+/funnP/95lXUffvjh6cADD8wNV3c8v6IvHHzwwenEE0+stsbq9vH/8z//kyIiPfnkk7lxl19+eerSpUv1LxhkSE3OJ6pz4IEHprPPPjs3vK7z9Mcee6zaY4SV3+s33XRTatSoUZo3b16N699uu+3Sddddlxvu0KFD2n///avMc+SRR6YDDjigxuuE2mZt1wNTWv6+uPrqq9O4cePSNttsk5YtW5buuOOO1KtXr5RSSk2aNEmjR4/Ozf+b3/wmFRYWpmbNmqX9998/jRw5Ms2ZM6dGtaw4Dhg3blxu3MKFC1ODBg3SlClTqsw7ePDgdPTRR6eUUjr//PNTx44dU3l5ebXrXd9ziFdeeSUVFBSkDz74IKWU0tKlS9MWW2yR/vCHP6SUUo3ue/bt2zedcsopVabvuuuuVa49wKaiptcIVjV27NjUvHnz3PA3vS64NkcffXS1+/ZVr3Wu/N588MEH06oxm+rGUXt40hTfuVU/nf3SSy9FWVlZbL/99rFkyZKYNm1aLFy4MJo3b55LrZeWlsasWbOqPBpzq622ikaNGuWG27RpE3Pnzo2I5U+hKi8vj759++amN2vWLLp06ZIbfuWVVyKlFJ07d66ynWeeeabKdurVqxc9evTY4K8DUDMzZ86Ml156Kff954WFhXHkkUfGbbfdlpu+8847V1lml112qTI8bdq0uP3226u81wcMGBDLli2LWbNmbZxfBDZBhx12WO4TmQMGDIhJkyZF79694/bbb4+ysrJo165d7uvvqlNSUhLbbLNNbnjlffmCBQvik08+id12263KMrvttltMnz59jeu88cYbo0+fPrH55ptHaWlp3HLLLat9CrR79+5Rr1693PB+++0XHTp0iK233jqOO+64uOeee2Lx4sVVlln1WGDlWtdk5eOQwsLC6NOnz1prh9qif//+UVZWVuXfrbfeutZlttxyy2jXrl1uuG/fvrFs2bKYOXNmfPrpp/Hxxx/H4MGDq+yr//M//7PKcXlERJ8+fdZZX02P89fWg5o1axYnnHBC7tPk11577Ro/FbY+/WrlXtKmTZuIiHX2EtjUpZTW+BS3+++/P3bfffdo3bp1lJaWxkUXXbTafn1D9ZeV1WS5E044IcrKyqJLly4xZMiQePzxxzfAqwG137rO4Ve14klT1XnvvfeioqKiyj62qKgodtlll/Xax06fPn29zytW9stf/jLuu+++6NmzZwwdOjSmTJmy2jwrb79Vq1YRsfy8Y+Vx9vmw3LrOJ5YuXRojRoyIHj165O4RPP7446sdA6ztPH369OnVHiOsrKysLHr16hXNmjWrts5FixbF0KFDY7vttoumTZtGaWlpzJgxY7U6Vl1v3759nfuzSVvb9cCVHXTQQbFw4cL461//GrfddttqT5laYcSIETFnzpy48cYbY7vttosbb7wxunbtGm+88UaNa1r5WsFbb70VX3/9dey3335VjuXvvPPO3LF8WVlZ7LHHHlFUVLTaur7JOUSvXr2ia9euua8SfeaZZ2Lu3LlxxBFHRETU6L7n9OnTq+0nkDUrXyN4+umnY7/99ostttgiGjVqFMcff3zMmzcvFi1atMbla3pdcE28F4mIKFz3LPDNdOrUKQoKCmLGjBlVxm+99dYREVFcXBwRyx+d26ZNm2q/W7Rp06a5n1c9mCkoKMg9OjfV4DGey5Yti7p168a0adOqfFVQxPJHjK5QXFzsu0Yhj/74xz9GZWVlbLHFFrlxKaUoKiqK+fPnV3uTZdUesGzZsvjFL34RQ4YMWW39NfludGDNGjRoEPvtt1/st99+cfHFF8e///u/x7Bhw6p8zd6aVLcvX/X9W937e0375bFjx8avfvWrGDVqVPTt2zcaNWoUV1xxxWqP8F/1a4IbNWoUr7zySkyaNCkef/zxuPjii2P48OHx8ssv54491nbcsT4cU7ApaNiwYXTq1KnKuL///e/rtY4V74WV30u33HJL7LrrrlXmW/U4fU1f872ymh7nr6sHjR49OoYMGRITJkyIMWPGxIUXXhgTJ06MH/zgB2v9nVaorl+tvM0V075JL4FNyfTp06Njx46rjX/hhRfiqKOOiksuuSQGDBgQTZo0ifvuuy9GjRq11vV90/6yspos17t375g1a1Y8+uij8cQTT8QRRxwR++67b9x///3r+I1h07auc/hVrbgeWJ0V++UNsY9dn/OKVR1wwAHx4YcfxsMPPxxPPPFE7LPPPnHaaafFlVdeudbtrzrOPh+WW9f5xKhRo+Lqq6+Oa665Jrp37x4NGzaMs846K8rLy6sss773B1Z9z6+t/0REnHvuufHYY4/FlVdeGZ06dYri4uL46U9/ulod1XHuz6ZuTdcDTzjhhNw8hYWFcdxxx8WwYcPixRdfjAcffHCN62vevHkcfvjhcfjhh8fll18evXr1iiuvvLLar8OrzsrXClb0gYcffrjK8UhERP369SNi7e//b3oOceyxx8a9994bv/71r+Pee++NAQMG5L7Ot6b3PYH/u0bw4YcfxoEHHhinnHJKXHrppdGsWbN49tlnY/DgwVFRUbHG5Wt6XXBNapIxYNPnSVN8Z5o3bx777bdf/Pd///daE6C9e/eOOXPmRGFhYXTq1KnKvxUHGOvSqVOnKCoqihdeeCE3bv78+fH222/nhnv16hVLly6NuXPnrrad1q1bf/NfFNhgKisr484774xRo0ZV+fTZa6+9Fh06dIh77rknunbtGi+//HKV5aZOnVpluHfv3vHmm2+u9l7v1KlTlafNAN/edtttF4sWLYoePXrE3//+9yr73vXRuHHjaNu2bTz77LNVxk+ZMiW6detW7TKTJ0+Ofv36xamnnhq9evWKTp061ejTIxHLL+Tsu+++MXLkyHj99dfjgw8+iKeeeuob1b7CyschlZWVMW3atOjateu3WifUVh999FF88sknueHnn38+6tSpE507d45WrVrFFltsEe+///5q++nqghQrq1evXixdurTKuA15nN+rV684//zzY8qUKbHDDjvEvffeu9o836RfAcs99dRT8cYbb8Rhhx222rTnnnsuOnToEBdccEH06dMntt122/jwww9Xm+/b9pcV5wMr95Ka9qXGjRvHkUceGbfcckuMGTMm/vznP8fnn3++wV4fqG1qcg6/qh49esSTTz5Z7fpWnLOvvI+tqKiIqVOnrtc+tlu3bt96P7355pvHCSecEHfffXdcc801cfPNN9d4WWD9TJ48OQYOHBg/+9nPYscdd4ytt9463nnnnfVax3bbbVftMcLKevToEWVlZWvcd0+ePDlOOOGEOPTQQ6N79+7RunXr+OCDD1abb+Vz/xXDzv3JmhXXA1d10kknxTPPPBMDBw6MzTbbrEbrqlevXmyzzTZrvY+4rlrq168fH3300WrH8u3bt4+I5e//yZMnVxu8+KbXKI455ph44403Ytq0aXH//ffHsccem5tWk/ue3bp1q7afQJasfI1g6tSpUVlZGaNGjYof/OAH0blz5yr79Yjv5rrgdttt572IJ03x3br++utjt912iz59+sTw4cOjR48eUadOnXj55ZdjxowZsdNOO8W+++4bffv2jUMOOSR+//vfR5cuXeKTTz6JRx55JA455JAafSVHaWlpDB48OM4999xo3rx5tGrVKi644IKoU+f/coGdO3eOY489No4//vgYNWpU9OrVKz777LN46qmnonv37nHggQd+ly8FUAPjx4+P+fPnx+DBg6NJkyZVpv30pz+NP/7xj/HAAw/EVVddFeedd14MHjw4ysrKco8CXvGprvPOOy9+8IMfxGmnnRY///nPo2HDhjF9+vSYOHFiXHfddRv714JNwrx58+Lwww+Pk046KXr06BGNGjWKqVOnxsiRI2PgwIGx1157xZ577hmHHXZYXHXVVdGpU6eYMWNGFBQUxP7771+jbZx77rkxbNiw2GabbaJnz54xevToKCsrq/ZmS8Tymyp33nlnPPbYY9GxY8e466674uWXX15n6GL8+PHx/vvvx5577hmbbbZZPPLII7Fs2bIqX+v7TfzhD3+IbbfdNrp16xZXX311zJ8/f42PIodNXYMGDWLQoEFx5ZVXxoIFC2LIkCFxxBFH5C5WDB8+PIYMGRKNGzeOAw44IJYsWRJTp06N+fPnx3/8x3+scb1bbbVVLFy4MJ588snYcccdo6SkZIMc58+aNStuvvnm+PGPfxxt27aNmTNnxttvvx3HH398tfOvb7+CLFqyZEnMmTMnli5dGv/85z9jwoQJcfnll8ePfvSjat9bnTp1io8++ijuu+++2HnnnePhhx+u9tPp37a/tGzZMoqLi2PChAnRrl27aNCgQTRp0mSdy1199dXRpk2b6NmzZ9SpUyf+9Kc/RevWrX1SnEyryTn81VdfXWX8+eefH927d49TTz01TjnllKhXr148/fTTcfjhh0eLFi3il7/8ZZx77rnRrFmz2HLLLWPkyJGxePHiGDx4cI3rOvfcc+OII46I3r17xz777BN/+ctf4oEHHognnniiRstffPHFsdNOO8X2228fS5YsifHjxwtGw3eoU6dO8ec//zmmTJkSm222WVx11VUxZ86c9Xrf7bvvvtGlS5fcOcGCBQviggsuqDLP0UcfHZdddlkccsghcfnll0ebNm3i1VdfjbZt20bfvn2jU6dO8cADD8TBBx8cBQUFcdFFF1X7xLjnnnsuRo4cGYccckhMnDgx/vSnP8XDDz/8rV8H+D5a1/XAVXXr1i0+++yzKCkpqXZ948ePj/vuuy+OOuqo6Ny5c6SU4i9/+Us88sgjMXr06G9UY6NGjeKcc86JX/3qV7Fs2bLYfffdY8GCBTFlypQoLS2NQYMGxemnnx7XXXddHHXUUXH++edHkyZN4oUXXohddtklunTp8o2uUXTs2DH69esXgwcPjsrKyiqvR03ue5555pkxaNCg6NOnT+y+++5xzz33xJtvvpn7th7Y1KzrGsEbb7wRlZWVcd1118XBBx8czz33XNx4441V1vFdXBccMmRI9OvXL7dvf/zxx2PChAnf5UvB91GC79gnn3ySTj/99NSxY8dUVFSUSktL0y677JKuuOKKtGjRopRSSgsWLEhnnHFGatu2bSoqKkrt27dPxx57bProo49SSikNGzYs7bjjjlXWe/XVV6cOHTrkhr/88sv0s5/9LJWUlKRWrVqlkSNHpr322iudeeaZuXnKy8vTxRdfnLbaaqtUVFSUWrdunQ499ND0+uuvp5RSGj16dGrSpMl3+XIAa/GjH/0oHXjggdVOmzZtWoqING3atPS///u/qVOnTql+/fpp7733TjfccEOKiPTVV1/l5n/ppZfSfvvtl0pLS1PDhg1Tjx490ogRIzbWrwKbnK+//jr9+te/Tr17905NmjRJJSUlqUuXLunCCy9MixcvTimlNG/evHTiiSem5s2bpwYNGqQddtghjR8/PqVU/T72wQcfTCsfji5dujRdcsklaYsttkhFRUVpxx13TI8++mhu+qxZs1JEpFdffTVX0wknnJCaNGmSmjZtmn75y1+mX//611WOGQYNGpQGDhxYZbuTJ09Oe+21V9pss81ScXFx6tGjRxozZkxu+qrHDymlNHDgwDRo0KDccESkBx98sEpd9957b9p1111TvXr1Urdu3dKTTz65Hq8wfD9V9x5KKaWnn346RUSaP3/+au/vFcfu119/fWrbtm1q0KBB+slPfpI+//zzKuu45557Us+ePVO9evXSZpttlvbcc8/0wAMPpJRWf7+v7JRTTknNmzdPEZGGDRuWUvpmx/kr96A5c+akQw45JLVp0ybVq1cvdejQIV188cVp6dKlVX6nFda3X6WU0vz581NEpKeffnotrzhsGgYNGpQiIkVEKiwsTJtvvnnad99902233ZZ7X6VUdX+aUkrnnntuat68eSotLU1HHnlkuvrqqzd4f0kppVtuuSW1b98+1alTJ+211141Wu7mm29OPXv2TA0bNkyNGzdO++yzT3rllVc27AsHtUxNzuFHjRqVO2ZYYdKkSalfv36pfv36qWnTpmnAgAG56V999VU644wzUosWLVL9+vXTbrvtll566aXcsisfg6zw6quvpohIs2bNyo27/vrr09Zbb52KiopS586d05133lmlvuqO51fsty+99NLUrVu3VFxcnJo1a5YGDhyY3n///WrnXVNNrjHCcjU5n5g3b14aOHBgKi0tTS1btkwXXnhhOv7446ssV5Pz9JkzZ6bdd9891atXL3Xu3DlNmDBhtWONDz74IB122GGpcePGqaSkJPXp0ye9+OKLKaXl7+/+/fun4uLi1L59+/Tf//3fq223Q4cO6ZJLLklHHHFE7j7ENddcswFeKfh+qsn1wA4dOqSrr756jeto0qRJGj16dEoppffeey/9/Oc/T507d07FxcWpadOmaeedd85NX5fq9rkppbRs2bJ07bXXpi5duqSioqK0+eabpwEDBqRnnnkmN89rr72W/u3f/i2VlJSkRo0apT322CO99957uenf5BrFH/7whxQR6fjjj1+t1nXd90wppREjRqQWLVqk0tLSNGjQoDR06NDV7oXCpqCm1wiuuuqq1KZNm1RcXJwGDBiQ7rzzztXe89/kuuC6/PGPf0zt2rVLxcXF6eCDD05XXnlltdciVlj1vsaaxlF7FKTkixoBqN1GjBgRN954Y3z88cf5LgXIoA8++CA6duwYr776avTs2TPf5UDeDR8+PMaNGxdlZWX5LgUAAGCD2WqrreKss86Ks846K9+lAACwgfh6PgBqneuvvz523nnnaN68eTz33HNxxRVXxOmnn57vsgAAAAAAAACoJerkuwAAWF/vvPNODBw4MLbbbru49NJL4+yzz47hw4fnuywAAAAAAOAbOOWUU6K0tLTaf6ecckq+ywNqoQMOOGCNfeWyyy7Ld3l8T/h6PgAAAAAAAADyZu7cubFgwYJqpzVu3Dhatmy5kSsCart//OMf8dVXX1U7rVmzZtGsWbONXBHfR0JTAAAAAAAAAABApvh6PgAAAAAAAAAAIFOEpgAAAAAAAAAAgEwRmgIAAAAAAAAAADJFaAoAAAAAAAAAAMgUoSkAAAAAAAAAACBThKYAAAAAAAAAAIBMEZoCAAAAAAAAAAAy5f8BtT6h7Jsj4/4AAAAASUVORK5CYII="/>
          <p:cNvSpPr>
            <a:spLocks noChangeAspect="1" noChangeArrowheads="1"/>
          </p:cNvSpPr>
          <p:nvPr/>
        </p:nvSpPr>
        <p:spPr bwMode="auto">
          <a:xfrm>
            <a:off x="1832434" y="11754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32434" y="11754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5" descr="data:image/png;base64,iVBORw0KGgoAAAANSUhEUgAACU0AAAMtCAYAAAChWMLyAAAAOXRFWHRTb2Z0d2FyZQBNYXRwbG90bGliIHZlcnNpb24zLjguNCwgaHR0cHM6Ly9tYXRwbG90bGliLm9yZy8fJSN1AAAACXBIWXMAAA9hAAAPYQGoP6dpAACTGklEQVR4nOzdfZDV9X0v8PeyDwi6RtFmWSIKAdPUyphGKz4UFpKsCQRlsxITaazWJE3qbbwGkFxMGjGXSKOIttrETk2iNwY1IevaUryGNAa2NTQ+XFPRNgULKgoYQeUx7LLs/cPZM7u6ohj07PG8XjM7fH+/72fP+ZzZnQ/M8J7vr6Krq6srAAAAAAAAAAAAZWJAsRsAAAAAAAAAAAB4KwlNAQAAAAAAAAAAZUVoCgAAAAAAAAAAKCtCUwAAAAAAAAAAQFkRmgIAAAAAAAAAAMqK0BQAAAAAAAAAAFBWhKYAAAAAAAAAAICyUlXsBt6IvXv35plnnkltbW0qKiqK3Q4AAAAAAAAAAFBkXV1d2bZtW4YNG5YBA/Z9llRJhqaeeeaZDB8+vNhtAAAAAAAAAAAA/cxTTz2Vo446ap81JRmaqq2tTfLSBzz00EOL3A3F0tHRkR//+Mc544wzUl1dXex2gCIwBwBzAEjMAsAcAMwB4CVmAWAOAOYAW7duzfDhwwvZon0pydBU9yP5Dj30UKGpMtbR0ZHBgwfn0EMPNeygTJkDgDkAJGYBYA4A5gDwErMAMAcAc4Bu3dmifdn3w/sAAAAAAAAAAADeZ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JWqYjcAAAAAAAAAAAC/jfb29lx//fX56U9/mjVr1uQLX/hCampqit0W/ZiTpgAAAAAAAAAAKFmzZ8/OwQcfnFmzZmXp0qWZNWtWDj744MyePbvYrdGPOWkKAAAAAAAAAICSNHv27Fx99dWpq6vLFVdckYEDB2b37t25/PLLc/XVVydJrrrqqiJ3SX/kpCkAAAAAAAAAAEpOe3t7rr322tTV1WX9+vW58MILc/jhh+fCCy/M+vXrU1dXl2uvvTbt7e3FbpV+SGgKAAAAAAAAAICS881vfjN79uzJvHnzUlXV+2FrVVVV+drXvpY9e/bkm9/8ZpE6pD8TmgIAAAAAAAAAoOQ8/vjjSZIpU6b0ud99v7sOehKaAgAAAAAAAACg5IwaNSpJsmTJkj73u+9310FPQlMAAAAAAAAAAJSciy66KFVVVfnKV76SPXv29Nrbs2dPvvrVr6aqqioXXXRRkTqkPxOaAgAAAAAAAACg5NTU1OSLX/xiNm3alKOOOio33XRTtmzZkptuuilHHXVUNm3alC9+8Yupqakpdqv0Q1XFbgAAAAAAAAAAAN6Iq666Kkly7bXX9jpRqqqqKpdeemlhH17OSVMAAAAAAAAAAJSsq666Kjt27MiCBQsyefLkLFiwIDt27BCYYp+EpgAAAAAAAAAAKGnbt2/Pd77znbS1teU73/lOtm/fXuyW6Oc8ng8AAAAAAAAAgJI1dOjQbNq0qXD92GOP5YgjjkhdXV02btxYxM7oz5w0BQAAAAAAAABASeoZmBo7dmyuuOKKjB07NkmyadOmDB06tJjt0Y8JTQEAAAAAAAAAUHK2bNlSCExt27YtbW1tOeGEE9LW1pZt27YleSk4tWXLlmK2ST8lNAUAAAAAAAAAQMlpaGhIkpxyyik55JBDeu0dcsghOfnkk3vVQU9CUwAAAAAAAAAAlJxnnnkmSfL1r3+9z/2vfe1rveqgp/0OTa1YsSJnnnlmhg0bloqKirS2tvbar6io6PPr6quvLtRMmDDhFfuf/OQnf+sPAwAAAAAAAABAeRg2bFiS5Mtf/nKf+1/96ld71UFP+x2a2rFjR0444YTccMMNfe5v2LCh19d3vvOdVFRU5Oyzz+5V99nPfrZX3d/93d+9sU8AAAAAAAAAAEDZWb58eZJk5cqV2b59e6+97du35xe/+EWvOuipan+/YdKkSZk0adKr7g8dOrTX9V133ZWJEyfm3e9+d6/7gwcPfkXtq9m9e3d2795duN66dWuSpKOjIx0dHa+3dd5mun/2fgegfJkDgDkAJGYBYA4A5gDwErMAMAeg/NTW1qauri6bNm1KbW1tTjrppEyePDnz5s3LAw88kCSpq6tLbW2t2VAm9ufnXNHV1dX1Rt+ooqIid955Z5qamvrc37RpU4466qjccsstmT59euH+hAkT8uijj6arqyt1dXWZNGlSLr/88tTW1vb5OnPnzs0VV1zxivuLFi3K4MGD32j7AAAAAAAAAACUuAsuuCAvvPDCK+4fdthhufnmm9/yfiienTt3Zvr06XnxxRdz6KGH7rN2v0+a2h+33HJLamtr09zc3Ov+H//xH2fkyJEZOnRoVq1alTlz5uSXv/xlli1b1ufrzJkzJzNmzChcb926NcOHD88ZZ5zxmh+Qt6+Ojo4sW7YsjY2Nqa6uLnY7QBGYA4A5ACRmAWAOAOYA8BKzADAHoHw9++yz2bJlSyZOnJj169fnqKOOyr333pshQ4YUuzXeYt1Pr3s93tTQ1He+85388R//cQ466KBe9z/72c8W1scff3yOPfbYnHTSSXnooYfy/ve//xWvM3DgwAwcOPAV96urq/1lh98DwBwAzAEgiVkAmAOAOQC8xCwAzAEoT3V1dfnlL3+ZpUuXZvLkyeZAmdqfn/uAN6uJtra2/OpXv8pnPvOZ16x9//vfn+rq6qxevfrNagcAAAAAAAAAACDJmxia+va3v50TTzwxJ5xwwmvWPvroo+no6Eh9ff2b1Q4AAAAAAAAAAECSN/B4vu3bt2fNmjWF67Vr1+bhhx/OkCFDcvTRRyd56fmAP/zhD3PNNde84vsff/zxfP/738/kyZNz5JFH5rHHHsvMmTPzB3/wBzn99NN/i48CAAAAAAAAAADw2vY7NPXAAw9k4sSJhesZM2YkSc4///zcfPPNSZLbb789XV1dOffcc1/x/TU1Nfnnf/7n/PVf/3W2b9+e4cOH56Mf/Wguv/zyVFZWvsGPAQAAAAAAAAAA8Prsd2hqwoQJ6erq2mfNn/3Zn+XP/uzP+twbPnx4li9fvr9vCwAAAAAAAAAAcEAMKHYDAAAAAAAAAAAAbyWhKQAAAAAAAAAAoKwITQEAAAAAAAAAAGVFaAoAAAAAAAAAACgrQlMAAAAAAAAAAEBZEZoCAAAAAAAAAADKitAUAAAAAAAAAABQVoSmAAAAAAAAAACAsiI0BQAAAAAAAAAAlBWhKQAAAAAAAAAAoKwITQEAAAAAAAAAUNI6OzuzfPnyrFixIsuXL09nZ2exW6KfE5oCAAAAAAAAAKBktbS0ZPTo0WlsbMzChQvT2NiY0aNHp6Wlpdit0Y8JTQEAAAAAAAAAUJJaWloybdq0jBkzJm1tbbntttvS1taWMWPGZNq0aYJTvCqhKQAAAAAAAAAASk5nZ2dmzpyZKVOmpLW1NWPHjs2gQYMyduzYtLa2ZsqUKZk1a5ZH9dEnoSkAAAAAAAAAAEpOW1tb1q1bl8suuywDBvSOwAwYMCBz5szJ2rVr09bWVqQO6c+EpgAAAAAAAAAAKDkbNmxIkhx//PF97nff766DnoSmAAAAAAAAAAAoOfX19UmSVatW9bnffb+7DnoSmgIAAAAAAAAAoOSMGzcuI0aMyJVXXpm9e/f22tu7d2/mz5+fkSNHZty4cUXqkP5MaAoAAAAAAAAAgJJTWVmZa665JkuWLElTU1NWrlyZXbt2ZeXKlWlqasqSJUuyYMGCVFZWFrtV+qGqYjcAAAAAAAAAAABvRHNzcxYvXpyZM2dm/PjxhfsjR47M4sWL09zcXMTu6M+EpgAAAAAAAAAAKFnNzc2ZOnVq7r333tx9992ZNGlSJk6c6IQp9kloCgAAAAAAAACAklZZWZmGhobs2LEjDQ0NAlO8pgHFbgAAAAAAAAAAAOCtJDQFAAAAAAAAAACUFaEpAAAAAAAAAACgrAhNAQAAAAAAAAAAZUVoCgAAAAAAAAAAKCtCUwAAAAAAAAAAQFkRmgIAAAAAAAAAAMqK0BQAAAAAAAAAAFBWhKYAAAAAAAAAAICyIjQFAAAAAAAAAACUFaEpAAAAAAAAAACgrAhNAQAAAAAAAAAAZUVoCgAAAAAAAAAAKCtCUwAAAAAAAAAAQFmpKnYDAAAAAAAAAADw22hvb8/111+fn/70p1mzZk2+8IUvpKamptht0Y85aQoAAAAAAAAAgJI1e/bsHHzwwZk1a1aWLl2aWbNm5eCDD87s2bOL3Rr9mJOmAAAAAAAAAAAoSbNnz87VV1+durq6XHHFFRk4cGB2796dyy+/PFdffXWS5Kqrripyl/RHTpoCAAAAAAAAAKDktLe359prr01dXV3Wr1+fCy+8MIcffnguvPDCrF+/PnV1dbn22mvT3t5e7Fbph4SmAAAAAAAAAAAoOd/85jezZ8+ezJs3L1VVvR+2VlVVla997WvZs2dPvvnNbxapQ/ozoSkAAAAAAAAAAErO448/niSZMmVKn/vd97vroCehKQAAAAAAAAAASs6oUaOSJEuWLOlzv/t+dx30JDQFAAAAAAAAAEDJueiii1JVVZWvfOUr2bNnT6+9PXv25Ktf/Wqqqqpy0UUXFalD+jOhKQAAAAAAAAAASk5NTU2++MUvZtOmTTnqqKNy0003ZcuWLbnpppty1FFHZdOmTfniF7+YmpqaYrdKP1RV7AYAAAAAAAAAAOCNuOqqq5Ik1157ba8TpaqqqnLppZcW9uHlnDQFAAAAAAAAAEDJuuqqq7Jjx44sWLAgkydPzoIFC7Jjxw6BKfbJSVMAAAAAAAAAAJS0mpqaXHzxxRk9enQmT56c6urqYrdEP+ekKQAAAAAAAAAAoKwITQEAAAAAAAAAAGVFaAoAAAAAAAAAACgrQlMAAAAAAAAAAEBZEZoCAAAAAAAAAADKitAUAAAAAAAAAABQVoSmAAAAAAAAAACAsiI0BQAAAAAAAAAAlBWhKQAAAAAAAAAAoKwITQEAAAAAAAAAAGVFaAoAAAAAAAAAACgrQlMAAAAAAAAAAEBZEZoCAAAAAAAAAADKitAUAAAAAAAAAABQVoSmAAAAAAAAAACAslJV7AYAAAAAAAAAAOC3sWXLlowbNy5PPfVUhg8fnra2tgwZMqTYbdGPCU0BAAAAAAAAAFCyhg4dmk2bNhWuH3vssRxxxBGpq6vLxo0bi9gZ/ZnH8wEAAAAAAAAAUJJ6BqbGjh2bK664ImPHjk2SbNq0KUOHDi1me/RjQlMAAAAAAAAAAJScLVu2FAJT27ZtS1tbW0444YS0tbVl27ZtSV4KTm3ZsqWYbdJPCU0BAAAAAAAAAFByGhoakiSnnHJKDjnkkF57hxxySE4++eReddCT0BQAAAAAAAAAACXnmWeeSZJ8/etf73P/a1/7Wq866EloCgAAAAAAAACAkjNs2LAkyZe//OU+97/61a/2qoOehKYAAAAAAAAAACg5y5cvT5KsXLky27dv77W3ffv2/OIXv+hVBz0JTQEAAAAAAAAAUHKGDBmSurq6JEltbW1OP/30PPTQQzn99NNTW1ubJKmrq8uQIUOK2Sb9VFWxGwAAAAAAAAAAgDdi48aNGTp0aDZt2pT7778/999/f2Gvrq4uGzduLGJ39GdOmgIAAAAAAAAAoGRt3LgxmzdvznHHHZfa2tocd9xx2bx5s8AU++SkKQAAAAAAAAAAStqQIUPy8MMPZ+nSpZk8eXKqq6uL3RL9nJOmAAAAAAAAAACAsiI0BQAAAAAAAAAAlBWhKQAAAAAAAAAAoKwITQEAAAAAAAAAUNI6OzuzfPnyrFixIsuXL09nZ2exW6KfE5oCAAAAAAAAAKBktbS0ZPTo0WlsbMzChQvT2NiY0aNHp6Wlpdit0Y8JTQEAAAAAAAAAUJJaWloybdq0jBkzJm1tbbntttvS1taWMWPGZNq0aYJTvCqhKQAAAAAAAAAASk5nZ2dmzpyZKVOmpLW1NWPHjs2gQYMyduzYtLa2ZsqUKZk1a5ZH9dEnoSkAAAAAAAAAAEpOW1tb1q1bl8suuywDBvSOwAwYMCBz5szJ2rVr09bWVqQO6c/2OzS1YsWKnHnmmRk2bFgqKirS2traa/+CCy5IRUVFr69TTjmlV83u3bvzhS98IUceeWQOPvjgnHXWWVm/fv1v9UEAAAAAAAAAACgfGzZsSJIcf/zxfe533++ug572OzS1Y8eOnHDCCbnhhhteteYjH/lINmzYUPhaunRpr/1LLrkkd955Z26//fb8y7/8S7Zv354pU6Y4Dg0AAAAAAAAAgNelvr4+SbJq1ao+97vvd9dBT1X7+w2TJk3KpEmT9lkzcODADB06tM+9F198Md/+9rfzve99Lx/60IeSJLfeemuGDx+en/zkJ/nwhz+8vy0BAAAAAAAAAFBmxo0blxEjRuTKK698xZPS9u7dm/nz52fkyJEZN25ccRqkX9vv0NTr8bOf/SzvfOc7c9hhh6WhoSFf//rX8853vjNJ8uCDD6ajoyNnnHFGoX7YsGE5/vjjc9999/UZmtq9e3d2795duN66dWuSpKOjIx0dHW/GR6AEdP/s/Q5A+TIHAHMASMwCwBwAzAHgJWYBYA5AefrGN76RT37ykznrrLMyc+bM7Nq1K//yL/+Sa665JkuXLs3tt9+evXv3Zu/evcVulbfA/vwdUNHV1dX1Rt+ooqIid955Z5qamgr37rjjjhxyyCE55phjsnbt2vzlX/5l9uzZkwcffDADBw7MokWL8qd/+qe9QlBJcsYZZ2TkyJH5u7/7u1e8z9y5c3PFFVe84v6iRYsyePDgN9o+AAAAAAAAAAAl7uc//3m++93v5tlnny3cq6urywUXXJBTTz21iJ3xVtu5c2emT5+eF198MYceeug+aw94aOrlNmzYkGOOOSa33357mpubXzU01djYmFGjRuXGG298xWv0ddLU8OHD89xzz73mB+Ttq6OjI8uWLUtjY2Oqq6uL3Q5QBOYAYA4AiVkAmAOAOQC8xCwAzAEob52dnfnZz35WmAMTJkxIZWVlsdviLbZ169YceeSRrys09aY8nq+n+vr6HHPMMVm9enWSZOjQoWlvb8/zzz+fww8/vFD37LPP5rTTTuvzNQYOHJiBAwe+4n51dbW/7PB7AJgDgDkAJDELAHMAMAeAl5gFgDkA5am6ujof/OAHs3v37nzwgx80B8rU/vzcB7yJfSRJNm/enKeeeir19fVJkhNPPDHV1dVZtmxZoWbDhg1ZtWrVq4amAAAAAAAAAAAADpT9Pmlq+/btWbNmTeF67dq1efjhhzNkyJAMGTIkc+fOzdlnn536+vqsW7cul112WY488sh87GMfS5K84x3vyKc//enMnDkzRxxxRIYMGZJZs2ZlzJgx+dCHPnTgPhkAAAAAAAAAAEAf9js09cADD2TixImF6xkzZiRJzj///HzrW9/KI488kv/zf/5PXnjhhdTX12fixIm54447UltbW/iea6+9NlVVVTnnnHOya9eufPCDH8zNN9/sWZIAAAAAAAAAAMCbbr9DUxMmTEhXV9er7t9zzz2v+RoHHXRQrr/++lx//fX7+/YAAAAAAAAAAAC/lQHFbgAAAAAAAAAAAOCtJDQFAAAAAAAAAACUFaEpAAAAAAAAAACgrAhNAQAAAAAAAABQ0jo7O7N8+fKsWLEiy5cvT2dnZ7Fbop8TmgIAAAAAAAAAoGS1tLRk9OjRaWxszMKFC9PY2JjRo0enpaWl2K3RjwlNAQAAAAAAAABQklpaWjJt2rSMGTMmbW1tue2229LW1pYxY8Zk2rRpglO8KqEpAAAAAAAAAABKTmdnZ2bOnJkpU6aktbU1Y8eOzaBBgzJ27Ni0trZmypQpmTVrlkf10SehKQAAAAAAAAAASk5bW1vWrVuXyy67LAMG9I7ADBgwIHPmzMnatWvT1tZWpA7pz4SmAAAAAAAAAAAoORs2bEiSHH/88X3ud9/vroOehKYAAAAAAAAAACg59fX1SZJVq1b1ud99v7sOehKaAgAAAAAAAACg5IwbNy4jRozIlVdemb179/ba27t3b+bPn5+RI0dm3LhxReqQ/kxoCgAAAAAAAACAklNZWZlrrrkmS5YsSVNTU1auXJldu3Zl5cqVaWpqypIlS7JgwYJUVlYWu1X6oapiNwAAAAAAAAAAAG9Ec3NzFi9enJkzZ2b8+PGF+yNHjszixYvT3NxcxO7oz4SmAAAAAAAAAAAoWc3NzZk6dWruvffe3H333Zk0aVImTpzohCn2SWgKAAAAAAAAAICSVllZmYaGhuzYsSMNDQ0CU7ymAcVuAAAAAAAAAAAA4K0kNAUAAAAAAAAAAJQVoSkAAAAAAAAAAKCsCE0BAAAAAAAAAFDSdu3alYsvvjhz587NxRdfnF27dhW7Jfo5oSkAAAAAAAAAAEpWU1NTBg8enBtvvDEPP/xwbrzxxgwePDhNTU3Fbo1+TGgKAAAAAAAAAICS1NTUlLvuuis1NTWZPXt2vvWtb2X27NmpqanJXXfdJTjFqxKaAgAAAAAAAACg5OzatasQmNq2bVvmzZuX+vr6zJs3L9u2bSsEpzyqj74ITQEAAAAAAAAAUHIuvfTSJMmMGTNSU1PTa6+mpiaXXHJJrzroSWgKAAAAAAAAAICSs3r16iTJZz7zmT73P/3pT/eqg56EpgAAAAAAAAAAKDnHHntskuSmm27qc//b3/52rzroSWgKAAAAAAAAAICSc/XVVydJFi5cmPb29l577e3tue6663rVQU9CUwAAAAAAAAAAlJxBgwZl6tSpaW9vT21tbS677LI8/fTTueyyy1JbW5v29vZMnTo1gwYNKnar9ENVxW4AAAAAAAAAAADeiNbW1jQ1NeWuu+7KggULeu1NnTo1ra2txWmMfs9JUwAAAAAAAAAAlKzW1tbs3Lkzn//85/O+970vn//857Nz506BKfbJSVMAAAAAAAAAAJS0mpqanH322Rk8eHAmTZqUmpqaYrdEP+ekKQAAAAAAAAAASlZLS0tGjx6dxsbGLFy4MI2NjRk9enRaWlqK3Rr9mNAUAAAAAAAAAAAlqaWlJdOmTcuYMWPS1taW2267LW1tbRkzZkymTZsmOMWrEpoCAAAAAAAAAKDkdHZ2ZubMmZkyZUpaW1szduzYDBo0KGPHjk1ra2umTJmSWbNmpbOzs9it0g8JTQEAAAAAAAAAUHLa2tqybt26XHbZZRkwoHcEZsCAAZkzZ07Wrl2btra2InVIfyY0BQAAAAAAAABAydmwYUOS5Pjjj+9zv/t+dx30JDQFAAAAAAAAAEDJqa+vT5KsWrWqz/3u+9110JPQFAAAAAAAAAAAJWfcuHEZMWJErrzyyuzdu7fX3t69ezN//vyMHDky48aNK1KH9GdCUwAAAAAAAAAAlJzKyspcc801WbJkSZqamrJy5crs2rUrK1euTFNTU5YsWZIFCxaksrKy2K3SD1UVuwEAAAAAAAAAAHgjmpubs3jx4sycOTPjx48v3B85cmQWL16c5ubmInZHfyY0BQAAAAAAAABAyWpubs7UqVNz77335u67786kSZMyceJEJ0yxT0JTAAAAAAAAAACUtMrKyjQ0NGTHjh1paGgQmOI1DSh2AwAAAAAAAAAAAG8loSkAAAAAAAAAAKCsCE0BAAAAAAAAAABlRWgKAAAAAAAAAAAoK0JTAAAAAAAAAABAWRGaAgAAAAAAAAAAyorQFAAAAAAAAAAAUFaEpgAAAAAAAAAAgLIiNAUAAAAAAAAAAJQVoSkAAAAAAAAAAKCsCE0BAAAAAAAAAABlRWgKAAAAAAAAAICStn379px99tn5n//zf+bss8/O9u3bi90S/VxVsRsAAAAAAAAAAIA36uSTT879999fuH7iiSdSW1ubP/zDP8wvfvGLInZGf+akKQAAAAAAAAAASlJ3YKqioiKf+tSncu211+ZTn/pUKioqcv/99+fkk08udov0U0JTAAAAAAAAAACUnO3btxcCUzt37sx3vvOdjBw5Mt/5zneyc+fOQnDKo/roi9AUAAAAAAAAAAAl57zzzkuSfOpTn0p1dXWWL1+eFStWZPny5amurs706dN71UFPQlMAAAAAAAAAAJScxx9/PEnyvve9L6NHj05jY2MWLlyYxsbGjB49Ou973/t61UFPQlMAAAAAAAAAAJScUaNGJUlmzpyZMWPGpK2tLbfddlva2toyZsyYXHrppb3qoKeqYjcAAAAAAAAAAAD76+abb85hhx2WJLn99ttTXV2dzZs3Z+zYsbn99ttz8MEHF+rg5Zw0BQAAAAAAAABAyfl//+//FdaHHHJILrjggjz++OO54IILcsghh/RZB92cNAUAAAAAAAAAQMnZsGFDkuT9739/HnrooSxatCiLFi0q7Hff766Dnpw0BQAAAAAAAABAyamvr0+S/O3f/m22bduWM888M8ccc0zOPPPMbNu2LTfccEOvOuhJaAoAAAAAAAAAgJIzbty4jBgxIldeeWUGDx6cH/3oR/nrv/7r/OhHP8rgwYMzf/78jBw5MuPGjSt2q/RDQlMAAAAAAAAAAJScysrKXHPNNVmyZEmampqycuXK7Nq1KytXrkxTU1OWLFmSBQsWpLKystit0g9VFbsBAAAAAAAAAAB4I5qbm7N48eLMnDkz48ePL9wfOXJkFi9enObm5iJ2R38mNAUAAAAAAAAAQMlqbm7O1KlTc++99+buu+/OpEmTMnHiRCdMsU9CUwAAAAAAAAAAlLTKyso0NDRkx44daWhoEJjiNQ0odgMAAAAAAAAAAABvJaEpAAAAAAAAAACgrAhNAQAAAAAAAAAAZUVoCgAAAAAAAAAAKCtCUwAAAAAAAAAAQFkRmgIAAAAAAAAAAMqK0BQAAAAAAAAAAFBWhKYAAAAAAAAAAICyIjQFAAAAAAAAAACUFaEpAAAAAAAAAACgrAhNAQAAAAAAAAAAZUVoCgAAAAAAAACAktbZ2Znly5dnxYoVWb58eTo7O4vdEv2c0BQAAAAAAAAAACWrpaUlo0ePTmNjYxYuXJjGxsaMHj06LS0txW6NfkxoCgAAAAAAAACAktTS0pJp06ZlzJgxaWtry2233Za2traMGTMm06ZNE5ziVQlNAQAAAAAAAABQcjo7OzNz5sxMmTIlra2tGTt2bAYNGpSxY8emtbU1U6ZMyaxZszyqjz4JTQEAAAAAAAAAUHLa2tqybt26XHbZZRkwoHcEZsCAAZkzZ07Wrl2btra2InVIf7bfoakVK1bkzDPPzLBhw1JRUZHW1tbCXkdHR770pS9lzJgxOfjggzNs2LD8yZ/8SZ555plerzFhwoRUVFT0+vrkJz/5W38YAAAAAAAAAADKw4YNG5Ikxx9/fJ/73fe766Cn/Q5N7dixIyeccEJuuOGGV+zt3LkzDz30UP7yL/8yDz30UFpaWvJf//VfOeuss15R+9nPfjYbNmwofP3d3/3dG/sEAAAAAAAAAACUnfr6+iTJqlWr+tzvvt9dBz1V7e83TJo0KZMmTepz7x3veEeWLVvW697111+fk08+OU8++WSOPvrowv3Bgwdn6NChr+s9d+/end27dxeut27dmuSlk606Ojr29yPwNtH9s/c7AOXLHADMASAxCwBzADAHgJeYBYA5AOXnlFNOyYgRIzJv3rz86Ec/SmdnZ5KX5sDevXvz9a9/PSNHjswpp5xiNpSJ/fk5V3R1dXW90TeqqKjInXfemaamplet+clPfpIzzjgjL7zwQg499NAkLz2e79FHH01XV1fq6uoyadKkXH755amtre3zNebOnZsrrrjiFfcXLVqUwYMHv9H2AQAAAAAAAAAoYT//+c9z1VVX5aSTTsrZZ5+dY445Jk888UR+9KMf5YEHHsjs2bNz6qmnFrtN3iI7d+7M9OnT8+KLLxZySq/mTQ1N/eY3v8kf/dEf5b3vfW9uvfXWwv2///u/z8iRIzN06NCsWrUqc+bMyejRo19xSlW3vk6aGj58eJ577rnX/IC8fXV0dGTZsmVpbGxMdXV1sdsBisAcAMwBIDELAHMAMAeAl5gFgDkA5evOO+/Ml770paxbt65wb+TIkfmrv/qrfOxjHyteY7zltm7dmiOPPPJ1hab2+/F8r1dHR0c++clPZu/evfnmN7/Za++zn/1sYX388cfn2GOPzUknnZSHHnoo73//+1/xWgMHDszAgQNfcb+6utpfdvg9AMwBwBwAkpgFgDkAmAPAS8wCwByA8nPOOefk7LPPzr333pu77747kyZNysSJE1NZWVns1niL7c/8f1NCUx0dHTnnnHOydu3a/PSnP33N5Nb73//+VFdXZ/Xq1X2GpgAAAAAAAAAA4NVUVlamoaEhO3bsSENDg8AUr+mAh6a6A1OrV6/OvffemyOOOOI1v+fRRx9NR0dH6uvrD3Q7AAAAAAAAAAAAvex3aGr79u1Zs2ZN4Xrt2rV5+OGHM2TIkAwbNizTpk3LQw89lCVLlqSzszMbN25MkgwZMiQ1NTV5/PHH8/3vfz+TJ0/OkUcemcceeywzZ87MH/zBH+T0008/cJ8MAAAAAAAAAACgD/sdmnrggQcyceLEwvWMGTOSJOeff37mzp2bf/iHf0iSvO997+v1fffee28mTJiQmpqa/PM//3P++q//Otu3b8/w4cPz0Y9+NJdffrmj0QAAAAAAAAAAgDfdfoemJkyYkK6urlfd39dekgwfPjzLly/f37cFAAAAAAAAAAA4IAYUuwEAAAAAAAAAAIC3ktAUAAAAAAAAAABQV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BWhKQAAAAAAAAAAoKwITQEAAAAAAAAAAGVFaAoAAAAAAAAAACgrQlMAAAAAAAAAAEBZEZoCAAAAAAAAAADKitAUACVp165dufjiizN37txcfPHF2bVrV7FbAgAAAAAAAKBECE0BUHKampoyePDg3HjjjXn44Ydz4403ZvDgwWlqaip2awAAAAAAAACUAKEpAEpKU1NT7rrrrtTU1GT27Nn51re+ldmzZ6empiZ33XWX4BQAAAAAAAAAr0loCoCSsWvXrkJgatu2bZk3b17q6+szb968bNu2rRCc8qg+AAAAAAAAAPZFaAqAknHppZcmSWbMmJGamppeezU1Nbnkkkt61QEAAAAAAABAX4SmACgZq1evTpJ85jOf6XP/05/+dK86AAAAAAAAAOiL0BQAJePYY49Nktx000197n/729/uVQcAAAAAAAAAfRGaAqBkXH311UmShQsXpr29vddee3t7rrvuul51AAAAAAAAANAXoSkASsagQYMyderUtLe3p7a2NpdddlmefvrpXHbZZamtrU17e3umTp2aQYMGFbtVAAAAAAAAAPqxqmI3AAD7o7W1NU1NTbnrrruyYMGCXntTp05Na2trcRoDAAAAAAAAoGQ4aQqAktPa2pqdO3fm85//fN73vvfl85//fHbu3CkwBQAAAAAAAMDr4qQpAErSoEGD8jd/8zdZunRpJk+enOrq6mK3BAAAAAAAAECJcNIUAAAAAAAAAABQVoSmAAAAAAAAAACAsiI0BQAAAAAAAAAAlBWhKQAAAAAAAAAASlpnZ2eWL1+eFStWZPny5ens7Cx2S/RzQlMAAAAAAAAAAJSslpaWjB49Oo2NjVm4cGEaGxszevTotLS0FLs1+jGhKQAAAAAAAAAASlJLS0umTZuWMWPGpK2tLbfddlva2toyZsyYTJs2TXCKVyU0BQAAAAAAAABAyens7MzMmTMzZcqUtLa2ZuzYsRk0aFDGjh2b1tbWTJkyJbNmzfKoPvokNAUAAAAAAAAAQMlpa2vLunXrctlll6WrqyvLly/PihUrsnz58nR1dWXOnDlZu3Zt2trait0q/ZDQFAAAAAAAAAAAJWfDhg1JkscffzyjR49OY2NjFi5cmMbGxowePTr//d//3asOehKaAgAAAAAAAACg5NTX1ydJzjvvvIwZMyZtbW257bbb0tbWljFjxuS8887rVQc9VRW7AQAAAAAAAAAA2F+nnXZaqqqqcsQRR6SlpSVdXV3ZvHlzxo4dm5aWlhx11FHZvHlzTjvttGK3Sj/kpCkAAAAAAAAAAErOfffdlz179mTTpk1pbm7OypUrs2vXrqxcuTLNzc3ZtGlT9uzZk/vuu6/YrdIPCU0BAAAAAAAAAFByNmzYkCS59dZb88gjj2T8+PE599xzM378+KxatSq33nprrzroSWgKAAAAAAAAAICSU19fnyQZNWpU1qxZk2XLlmXGjBlZtmxZVq9enXe/+9296qAnoSkAAAAAAAAAAErOuHHjMmLEiFx55ZWpqKhIQ0NDxo8fn4aGhlRUVGT+/PkZOXJkxo0bV+xW6YeEpgAAAAAAAAAAKDmVlZW55pprsmTJkjQ1NWXlypXZtWtXVq5cmaampixZsiQLFixIZWVlsVulH6oqdgMAAAAAAAAAAPBGNDc3Z/HixZk5c2bGjx9fuD9y5MgsXrw4zc3NReyO/kxoCgAAAAAAAACAktXc3JypU6fm3nvvzd13351JkyZl4sSJTphin4SmAAAAAAAAAAAoaZWVlWloaMiOHTvS0NAgMMVrGlDsBgAAAAAAAAAAAN5KQlMAAAAAAAAAAEBZEZoCAAAAAAAAAADKitAUAAAAAAAAAABQVoSmAAAAAAAAAACAsiI0BQAAAAAAAAAAlBWhKQAAAAAAAAAAoKwITQEAAAAAAAAAAGVFaAoAAAAAAAAAACgrQlMAAAAAAAAAAEBZEZoCAAAAAAAAAADKSlWxGwAAAAAAAAAAgN/Gli1bMm7cuDz11FMZPnx42traMmTIkGK3RT8mNAUAAAAAAAAAQMkaOnRoNm3aVLh+7LHHcsQRR6Suri4bN24sYmf0Zx7PBwAAAAAAAABASeoZmBo7dmyuuOKKjB07NkmyadOmDB06tJjt0Y8JTQEAAAAAAAAAUHK2bNlSCExt27YtbW1tOeGEE9LW1pZt27YleSk4tWXLlmK2ST8lNAUAAAAAAAAAQMlpaGhIkpxyyimprKzMxRdfnLlz5+biiy9OZWVlTj755F510FNVsRsAAAAAAAAAAID99cwzzyRJBgwYkMGDBxfuP/zww7nxxhtz6qmn9qqDnoSmAAAAAAAAAAAoOcOGDcuWLVty3333paamJpdccklGjhyZtWvX5rrrrsvPf/7zQh28nMfzAQAAAAAAAABQcv7v//2/hfX69evT2NiY1atXp7GxMevXr++zDro5aQoAAAAAAAAAgJIzf/78wvqd73xnYb1w4cJX1N1www1vWV+UBidNAQAAAAAAAABQclavXn1A6ygvQlMAAAAAAAAAAJScd7/73UmSUaNG5de//nWOO+641NbW5rjjjsuvf/3rjBo1qlcd9CQ0BQAAAAAAAABAyTnrrLOSJE8++WQOPfTQPPzww/ne976Xhx9+OIceemiefPLJXnXQk9AUAAAAAAAAAAAl54UXXkiSdHR0pLa2NpdddlmefvrpXHbZZamtrU1HR0evOuipqtgNAAAAAAAAAADA/qqvr0+SjBs3Lm1tbVmwYEGv/e773XXQk5OmAAAAAAAAAAAoOePGjcuIESNy2GGHZfv27fn85z+f973vffn85z+f7du357DDDsvIkSMzbty4YrdKP+SkKQAAAAAAAAAASk5lZWWuueaaTJs2Leeee24uvfTSNDQ05F3velfOPffcLFmyJIsXL05lZWWxW6Uf2u+TplasWJEzzzwzw4YNS0VFRVpbW3vtd3V1Ze7cuRk2bFgGDRqUCRMm5NFHH+1Vs3v37nzhC1/IkUcemYMPPjhnnXVW1q9f/1t9EAAAAAAAAAAAyktzc3MWL16cRx55JOPHj8+5556b8ePHZ9WqVVm8eHGam5uL3SL91H6Hpnbs2JETTjghN9xwQ5/7V111VRYuXJgbbrgh999/f4YOHZrGxsZs27atUHPJJZfkzjvvzO23355/+Zd/yfbt2zNlypR0dna+8U8CAAAAAAAAAEDZaW5uzpo1a7Js2bLMmDEjy5Yty+rVqwWm2Kf9fjzfpEmTMmnSpD73urq6ct111+XLX/5y4RfvlltuSV1dXRYtWpTPfe5zefHFF/Ptb3873/ve9/KhD30oSXLrrbdm+PDh+clPfpIPf/jDv8XHAQAAAAAAAACg3FRWVqahoSE7duxIQ0ODR/LxmvY7NLUva9euzcaNG3PGGWcU7g0cODANDQ2577778rnPfS4PPvhgOjo6etUMGzYsxx9/fO67774+Q1O7d+/O7t27C9dbt25NknR0dKSjo+NAfgRKSPfP3u8AlC9zADAHgMQsAMwBwBwAXmIWAOYAYA6wPz/7Axqa2rhxY5Kkrq6u1/26uro88cQThZqampocfvjhr6jp/v6Xmz9/fq644opX3P/xj3+cwYMHH4jWKWHLli0rdgtAkZkDgDkAJGYBYA4A5gDwErMAMAcAc6B87dy583XXHtDQVLeKiope111dXa+493L7qpkzZ05mzJhRuN66dWuGDx+eM844I4ceeuhv3zAlqaOjI8uWLUtjY2Oqq6uL3Q5QBOYAYA4AiVkAmAOAOQC8xCwAzAHAHKD76XWvxwENTQ0dOjTJS6dJ1dfXF+4/++yzhdOnhg4dmvb29jz//PO9Tpt69tlnc9ppp/X5ugMHDszAgQNfcb+6utovOX4PAHMAMAeAJGYBYA4A5gDwErMAMAcAc6B87c/PfcCBfOORI0dm6NChvY45a29vz/LlywuBqBNPPDHV1dW9ajZs2JBVq1a9amgKAF6us7Mzy5cvz4oVK7J8+fJ0dnYWuyUAAAAAAAAASsR+nzS1ffv2rFmzpnC9du3aPPzwwxkyZEiOPvroXHLJJbnyyitz7LHH5thjj82VV16ZwYMHZ/r06UmSd7zjHfn0pz+dmTNn5ogjjsiQIUMya9asjBkzJh/60IcO3CcD4G2rpaUlM2fOzLp165IkCxcuzIgRI3LNNdekubm5uM0BAAAAAAAA0O/td2jqgQceyMSJEwvXM2bMSJKcf/75ufnmmzN79uzs2rUrF110UZ5//vmMHTs2P/7xj1NbW1v4nmuvvTZVVVU555xzsmvXrnzwgx/MzTffnMrKygPwkQB4O2tpacm0adMyZcqUfO9738v69etz1FFH5aqrrsq0adOyePFiwSkAAAAAAAAA9mm/Q1MTJkxIV1fXq+5XVFRk7ty5mTt37qvWHHTQQbn++utz/fXX7+/bA1DGOjs7M3PmzEyZMiU/+MEP8rd/+7f56U9/mg984AP5wQ9+kHPOOSezZs3K1KlTBXEBAAAAAAAAeFUDit0AALxebW1tWbduXQ499NDU1tZm1qxZWbp0aWbNmpXa2trU1tZm7dq1aWtrK3arAAAAAAAAAPRj+33SFAAUy4YNG5Ik3//+91NXV5crrrgiAwcOzO7du3P55Zdn0aJFveoAAAAAAAAAoC9OmgKgZBxxxBFJkiFDhmT9+vW58MILc/jhh+fCCy/M+vXrM2TIkF51AAAAAAAAANAXoSkASsYjjzySJDnqqKPS1dWV5cuXZ8WKFVm+fHm6urryrne9q1cdAAAAAAAAUB46Ozt7/f9hZ2dnsVuin/N4PgBKxrp165Ik//7v/553vOMd2bVrV5Jk4cKFGTRoUOG6uw4AAAAAAAB4+2tpacnMmTML/0+4cOHCjBgxItdcc02am5uL2xz9lpOmACgZo0aNetW9ioqK11UHAAAAAAAAvH20tLRk2rRpGTNmTNra2nLbbbelra0tY8aMybRp09LS0lLsFumnhKYAKBmf+9znkiQ1NTXZvHlzli1blhkzZmTZsmV57rnnUlNT06sOAAAAAAAAePvq7OzMzJkzM2XKlLS2tmbs2LEZNGhQxo4dm9bW1kyZMiWzZs3yqD765PF8AJSMf/u3f0uStLe355hjjkllZWW2bt2aRYsWpbOzM+3t7YW6CRMmFLFTAAAAAAAA4M3W1taWdevW5bbbbktXV1eWL1+eFStW5OCDD87EiRMzZ86cnHbaaWlra/P/h7yC0BQAJWPDhg1JkkGDBuXXv/514f7OnTsL93ft2lWoAwAAAAAAAN6+uv9f8PHHH8+5556bdevWJUkWLlyYESNGZN68eb3qoCeP5wOgZNTX1ydJdu3alSQ5+uijc/LJJ+foo4/udb+7DgAAAAAAAHj76v5/wfPOOy9jxoxJW1tbbrvttrS1tWXMmDE577zzetVBT06aAqBk/P7v/35h/eKLL2bQoEFZunRpJk+enF27duUd73jHK+oAAAAAAACAt6fTTjstVVVVOeKII9LS0pKurq5s3rw5Y8eOTUtLS4466qhs3rw5p512WrFbpR9y0hQAJeMDH/hAYX3OOefkPe95T/74j/8473nPe3LOOef0WQcAAAAAAAC8Pd13333Zs2dPNm3alObm5qxcuTK7du3KypUr09zcnE2bNmXPnj257777it0q/ZCTpgAoGc8880yS5OCDD84999xTuL9jx46sW7cugwcPzs6dOwt1AAAAAAAAwNvXhg0bkiS33nprvvKVr2T8+PGFvZEjR+bWW2/Npz71qUId9OSkKQBKxrBhw5K8FJJKkt/7vd/L2Wefnd/7vd9LkuzcubNXHQAAAAAAAPD2VV9fnyQZNWpU1qxZk2XLlmXGjBlZtmxZVq9enXe/+9296qAnoSkASsadd95ZWG/YsCG//OUvc9555+WXv/xlr3R4zzoAAAAAAADg7WncuHEZMWJErrzyylRUVKShoSHjx49PQ0NDKioqMn/+/IwcOTLjxo0rdqv0Q0JTAJSMj33sY4V1fX19Tj/99Dz00EM5/fTTe6XDe9YBAAAAAAAAb0+VlZW55pprsmTJkjQ1NWXlypXZtWtXVq5cmaampixZsiQLFixIZWVlsVulH6oqdgMA8Ho988wzSZLDDz88zz//fO6///7cf//9hf3u+911AAAAAAAAwNtbc3NzFi9enJkzZ2b8+PGF+yNHjszixYvT3NxcxO7oz5w0BUDJGDZsWJLkd3/3d7N58+Ycd9xxqa2tzXHHHZfNmzfn2GOP7VUHAAAAAAAAvP01NzdnzZo1WbZsWWbMmJFly5Zl9erVAlPsk5OmACgZy5cvzxFHHJGVK1empqYmDz/8cJYuXZrJkydn9+7d+cUvflGoAwAAAAAAAMpHZWVlGhoasmPHjjQ0NHgkH69JaAqAN2znzp35z//8z7f0PY844ohs3rw5tbW1+b3f+70cd9LpmTNnTv7jP/6jsL9u3bqsW7fuLevpve99bwYPHvyWvR8AAAAAAAAAvx2hKQDesP/8z//MiSeeWLT3/4//+I9CWKrb5s2b3/KeHnzwwbz//e9/S98TAAAAAAAAgDdOaAqAN+y9731vHnzwwaK895YtW3LBpz+bpzc+m3cNfWdu/vbfZ8iQIUXp5b3vfW9R3hcAAAAAAACAN0ZoCoA3bPDgwUU9YWnJigfS9K2Vaf3zU/K+Y44oWh8AAAAAAABAca1ZsybHHXdcOjo6Ul1dncceeyyjR48udlv0Y0JTAAAAAAAAAACUrAEDBqSrq6tw3dHRkWOPPTYVFRXZu3dvETujPxtQ7AYAAAAAAAAAAOCN6BmYGjx4cP7kT/4kgwcPTpJ0dXVlwADRGPrmNwMAAAAAAAAAgJKzZs2aQmBqw4YNeeGFF9Lc3JwXXnghGzZsSPJScGrNmjXFbJN+yuP5AAAAAAAAAAAoOccdd1ySl06YevHFF3PUUUels7MzlZWVefTRRzN48ODs3Lkzxx13XNrb24vcLf2N0BQAAAAAAAAAACWno6MjSbJz5868973vLdzv7Ozsdd1dBz15PB8AAAAAAAAAACWnurq61/XAgQNz7rnnZuDAgfusg0RoCgAAAAAAAACAEnTnnXcW1g8++GC2bduWT3ziE9m2bVsefPDBPuugm8fzAQAAAAAAAABQcqZOnVpYn3jiiUmSioqKdHV1vaJuz549b2lv9H9OmgIAAAAAAAAAoOR0dna+4t7LA1OvVgdCUwAAAAAAAAAAlJzKysoDWkd5EZoCAAAAAAAAAKDk/OxnPyusV65cmVNPPTVHHnlkTj311KxcubLPOuhWVewGAAAAAAAAAABgf5133nmF9SmnnFJYP/fcc72uzzvvvKxdu/Yt7Y3+z0lTAAAAAAAAAACUnF//+tcHtI7yIjQFAAAAAAAAAEDJGTJkSGH90EMPpbKyMklSWVmZhx56qM866CY0BQAAAAAAAABAyRk6dGhhfeSRR+bkk0/u9WdfddCtqtgNAAAAAAAAAADA/tq4cWNhffTRRxfWzz33XK/rnnXQzUlTAAAAAAAAAACUnJ7BqANRR3kRmgIAAAAAAAAAoOQsWrSosH7sscdyzDHH5KCDDsoxxxyTxx57rM866CY0BQAAAAAAAABAyZk+fXphfdxxx+V3fud3ctZZZ+V3fud3ctxxx/VZB92qit0AAAAAAAAAAADsryeffDJJMmTIkGzZsiUPPPBAHnjggcL+4Ycfnueff75QBz05aQoAAAAAAAAAgJJz9NFHJ0m2bNmSj3zkIzn++OMzZMiQHH/88fnIRz6S559/vlcd9OSkKQAAAAAAAAAASs4//MM/5IgjjkiS/PCHP8zAgQOzdOnSTJ48Obt3705tbW2hDl5OaAoAAAAAAAAAgJLz7//+74V1bW1tqqurs2fPnlRVVaWjo6NX3YQJE4rQIf2Z0BQAAAAAAAAAACVnw4YNva67g1I9A1N91UGSDCh2AwAAAAAAAAAAsL/q6+t7XVdXV+eQQw5JdXX1PusgEZoCAAAAAAAAAKAEHXvssYX15s2bs2PHjtx6663ZsWNHNm/e3GcddPN4PgAAAAAAAAAASs6JJ55YWH/84x/PihUrsmfPnlRVVWX8+PG96jZu3FiMFunHhKYAAAAAAAAAACg5L7zwQmH905/+tLDes2dPr+ueddDN4/kAAAAAAAAAACg5hx12WK/rgQMH5o/+6I8ycODAfdZBIjQFAAAAAAAAAEAJWrx4cWG9atWqLFmyJCeffHKWLFmSVatW9VkH3TyeDwAAAAAAAACAkvOBD3ygsD7++OML64ULF76irr29/S3ri9LgpCkAAAAAAAAAAEpOR0fHAa2jvAhNAQAAAAAAAABQcqqrq5MklZWVefrpp1NXV5fq6urU1dXl6aefzoABA3rVQU9CUwAAAAAAAAAAlJzvfve7SZLOzs4MGDAgTz31VH74wx/mqaeeyoABA7J3795eddCT0BQAAAAAAAAAACWn+ySpJKmvr89hhx2WO+64I4cddljq6+v7rINuVcVuAAAAAAAAAAAA9lfPYFSS7Ny5M7fddttr1kHipCkAAAAAAAAAAErQuHHjMmLEiJx55pn51a9+lerq6iRJdXV1fvWrX+XMM8/MyJEjM27cuCJ3Sn/kpCkAAAAAAAAAAEpOZWVlrrnmmkybNi2dnZ356Ec/mscffzyjRo3KF7/4xdx9991ZvHhxKisri90q/ZDQFAAAAAAAAAAAJam5uTknnXRSli5dWrj3yCOPJEn+8A//MM3NzcVqjX5OaAoAAAAAAAAAgJLU1NSU+++/PzU1NWlubs7gwYOzc+fOtLS05P77709TU1NaW1uL3Sb9kNAUAAAAAAAAAAAlZ9euXbnrrrtSU1OTbdu2paKiIkuXLs3kyZNzyy23pLa2NnfddVd27dqVQYMGFbtd+pkBxW4AAAAAAAAAAAD216WXXpokmTFjRrZs2ZLhw4fn4x//eIYPH54tW7bkkksu6VUHPTlpCgAAAAAAAACAkrN69eokyXXXXZe/+qu/KtzftGlT6uvrc9BBB/Wqg56cNAUAAAAAAAAAQMk59thjkyS/+c1vkiQjRozIrFmzMmLEiF73u+ugJ6EpAAAAAAAAAABKzsyZMwvrTZs25b/+67/yR3/0R/mv//qvbNq0qc866ObxfAAAAAAAAAAAlJxTTz21sH7Xu96VAQMGpKOjI9XV1dm7d2+vuo0bNxajRfoxoSkAAAAAAAAAAErOCy+8UFjv2bOnsG5vb3/VOujm8XwAAAAAAAAAAJScww47rNf1oEGDMnz48AwaNGifdZAITQEAAAAAAAAAUIL+6Z/+qbBeunRp2tvb89RTT6W9vT1Lly7tsw66CU0BAAAAAAAAAFByGhsbC+vJkyens7MzSdLZ2ZnJkyf3WQfdhKYAAAAAAAAAACg527ZtO6B1lBehKQAAAAAAAAAASk5VVVVh/eCDD6auri7V1dWpq6vLgw8+2GcddPNbAQAAAAAAAABAyWlvby+st23blmeffTZdXV159tlne50u1bMOuglNAQAAAAAAAABQcvbu3VtYT5gwobDu6urqdd2zDrp5PB8AAAAAAAAAACWnsrLygNZRXoSmAAAAAAAAAAAoObfffnthvXjx4hx++OGprKzM4YcfnsWLF/dZB908ng8AAAAAAAAAgJJzzjnnFNbTpk0rrJ9//vle1+ecc45H9PEKTpoCAAAAAAAAAKDkdHV1HdA6yovQFAAAAAAAAAAAJaeiouKA1lFehKYAAAAAAAAAACg5f//3f19Y33PPPWlvb09ra2va29tzzz339FkH3aqK3QAAAAAAAAAAAOyvz3zmM4X1hz/84X3WffrTn34rWqKEHPCTpkaMGJGKiopXfP2P//E/kiQXXHDBK/ZOOeWUA90GAAAAAAAAAABAnw74SVP3339/Ojs7C9erVq1KY2NjPv7xjxfufeQjH8l3v/vdwnVNTc2BbgMAAAAAAAAAAKBPB/ykqd/5nd/J0KFDC19LlizJqFGj0tDQUKgZOHBgr5ohQ4Yc6DYAAAAAAAAAAHgbW7hwYWE9f/78VFZWJkkqKyszf/78Puug2wE/aaqn9vb23HrrrZkxY0YqKioK93/2s5/lne98Zw477LA0NDTk61//et75zne+6uvs3r07u3fvLlxv3bo1SdLR0ZGOjo437wPQr3X/7P0OQPnas2dP4U+zAMqTfw8AiVkAmAOAOQC8xCwAzAEoPzNmzCis58yZU1h3dnb2up4xY0b+4i/+4i3tjeLYn78DKrq6urrerEZ+8IMfZPr06XnyySczbNiwJMkdd9yRQw45JMccc0zWrl2bv/zLv8yePXvy4IMPZuDAgX2+zty5c3PFFVe84v6iRYsyePDgN6t9APq5p7YnCx6pyqwxezL8kGJ3AwAAAAAAALyVmpqaXndta2vrm9YH/cfOnTszffr0vPjiizn00EP3WfumhqY+/OEPp6amJv/4j//4qjUbNmzIMccck9tvvz3Nzc191vR10tTw4cPz3HPPveYH5O2ro6Mjy5YtS2NjY6qrq4vdDlAEv3xyS6b9/QNZ/NmTcsLRHvUK5ci/B4DELADMAcAcAF5iFgDmAJSfmpqawnrRokWZPn36q163t7e/pb1RHFu3bs2RRx75ukJTb9rj+Z544on85Cc/SUtLyz7r6uvrc8wxx2T16tWvWjNw4MA+T6Gqrq72lx1+D6CMVVVVFf40B6C8+fcAkJgFgDkAmAPAS8wCwByA8lRTU5PKysp0dnamsrKyV6AqiblQJvbn5/ymhaa++93v5p3vfGc++tGP7rNu8+bNeeqpp1JfX/9mtQIAAAAAAAAAwNvYtGnTCuvOzs5e19CXAW/Gi+7duzff/e53c/755xdOAUmS7du3Z9asWfn5z3+edevW5Wc/+1nOPPPMHHnkkfnYxz72ZrQCAAAAAAAAAMDbUGVl5QGto7y8KaGpn/zkJ3nyySdz4YUX9rpfWVmZRx55JFOnTs173vOenH/++XnPe96Tn//856mtrX0zWgEAAAAAAAAA4G2opaWlsL7uuut67fW87lkH3d6Ux/OdccYZ6erqesX9QYMG5Z577nkz3hIAAAAAAAAAgDLS3NxcWF9yySW99npeNzc3Z8+ePW9RV5SKN+WkKQAAAAAAAAAAeDN1dnYe0DrKi9AUAAAAAAAAAAAlp7Ky8oDWUV6EpgAAAAAAAAAAKDnf//73C+t//dd/TXt7e1pbW9Pe3p5//dd/7bMOulUVuwEAAAAAAAAAANhfn/zkJwvr008/fZ91n/jEJ96KlighTpoCAAAAAAAAAADKitAUAAAAAAAAAABQVoSmAAAAAAAAAAAoOS0tLYX1v/3bv6W9vT2tra1pb2/Pv/3bv/VZB92qit0AAAAAAAAAAADsr+nTpxfWY8eO3Wfdrl273oqWKCFOmgIAAAAAAAAAoOTs3r37gNZRXoSmAAAAAAAAAAAoOQMHDjygdZQXoSkAAAAAAAAAAErO3LlzC+s//dM/7bXX87pnHXQTmgIAAAAAAAAAoOT8r//1vwrr7373u732el73rINuQlMAAAAAAAAAAEBZEZoCAAAAAAAAAKCk3XTTTTnooIOSJAcddFBuuummIndEfyc0BQAAAAAAAABASXviiSfym9/8Jknym9/8Jk888USRO6K/E5oCAAAAAAAAAKCk/e///b/3eQ0vJzQFAAAAAAAAAACUFaEpAAAAAAAAAABKziWXXFJYNzU19drred2zDroJTQEAAAAAAAAAUHKuu+66wrq1tbXXXs/rnnXQTWgKAAAAAAAAAAAoK0JTAAAAAAAAAABAWRGaAgAAAAAAAACg5PzN3/xNYX3nnXemvb09ra2taW9vz5133tlnHXSrKnYDAAAAAAAAAACwvy6++OLC+mMf+9g+677whS+8FS1RQpw0BQAAAAAAAAAAlBWhKQAAAAAAAAAAoKwITQEAAAAAAAAAUHIuuOCCwnratGm99npe96yDbkJTAAAAAAAAAACUnJtvvrmwXrx4ca+9ntc966Cb0BQAAAAAAAAAAFBWhKYAAAAAAAAAAChpN9544z6v4eWEpgAAAAAAAAAAKGkPP/zwPq/h5YSmAAAAAAAAAAAoaU6aYn8JTQEAAAAAAAAAAGVFaAoAAAAAAAAAgJIzY8aMwnrChAm99npe96yDbkJTAAAAAAAAAACUnIULFxbWP/vZz3rt9bzuWQfdhKYAAAAAAAAAAICyIjQFAAAAAAAAAACUFaEpAAAAAAAAAABKTlNTU2E9a9astLe3p7W1Ne3t7Zk1a1afddCtqtgNAAAAAAAAAADA/mptbS2sFyxYkAULFrxmHXRz0hQAAAAAAAAAAFBWhKYAAAAAAAAAAICyIjQFAAAAAAAAAEDJaWxsLKz//M//PO3t7WltbU17e3v+/M//vM866FZV7AYAAAAAAAAAAGB/LVu2rLD+1re+lW9961uvWQfdnDQFAAAAAAAAAACUFaEpAAAAAAAAAACgrAhNAQAAAAAAAABQcqZPn15Yn3XWWb32el73rINuQlMAAAAAAAAAAJScRYsWFdb/8A//0Guv53XPOugmNAUAAAAAAAAAAJQVoSkAAAAAAAAAAEraRRddtM9reDmhKQAAAAAAAAAASlptbe0+r+HlhKYAAAAAAAAAAChp3/jGN/Z5DS8nNAUAAAAAAAAAAJQVoSkAAAAAAAAAAErOZz7zmcL6Yx/7WK+9ntc966Cb0BQAAAAAAAAAACXnpptuKqzvvPPOXns9r3vWQTehKQAAAAAAAAAAoKwITQEAAAAAAAAAAGVFaAoAAAAAAAAAgJLzqU99qrD+yle+kvb29rS2tqa9vT1f+cpX+qyDbkJTAAAAAAAAAACUnFtvvbWwnjdvXmpqatLU1JSamprMmzevzzroJjQFAAAAAAAAAACUFaEpAAAAAAAAAACgrAhNAQAAAAAAAABQcs4555zCes6cOWlvb09ra2va29szZ86cPuugW1WxGwAAAAAAAAAAgP31gx/8oLCeP39+5s+f/6p1d9xxx1vVFiXCSVMAAAAAAAAAAEBZEZoCAAAAAAAAAADKitAUAAAAAAAAAAAlZ8qUKYX17//+7/fa63ndsw66CU0BAAAAAAAAAFBylixZUlg/+uijvfZ6Xvesg25CUwAAAAAAAAAAQFkRmgIAAAAAAAAAoKR9/OMf3+c1vJzQFAAAAAAAAAAAJa2urm6f1/ByQlMAAAAAAAAAAJS0G264YZ/X8HJCUwAAAAAAAAAAQFkRmgIAAAAAAAAAoOQ0NTUV1ieffHKvvZ7XPeugm9AUAAAAAAAAAAAlp7W1tbD+xS9+0Wuv53XPOugmNAUAAAAAAAAAAJQVoSkAAAAAAAAAAKCsCE0BAAAAAAAAAFBy/uIv/qKw/sY3vpH29va0tramvb093/jGN/qsg25CUwAAAAAAAAAAlJwbbrihsP7Sl76UmpqaNDU1paamJl/60pf6rINuQlMAAAAAAAAAAEBZEZoCAAAAAAAAAADKitAUAAAAAAAAAAAlZ9asWYX1xz/+8V57Pa971kE3oSkAAAAAAAAAAErOggULCusf/vCHvfZ6Xvesg25CUwAAAAAAAAAAQFkRmgIAAAAAAAAAoKRdfPHF+7yGlxOaAgAAAAAAAACgpO3cuXOf1/ByQlMAAAAAAAAAAJS0m266aZ/X8HIHPDQ1d+7cVFRU9PoaOnRoYb+rqytz587NsGHDMmjQoEyYMCGPPvrogW4DAAAAAAAAAACgT2/KSVO///u/nw0bNhS+HnnkkcLeVVddlYULF+aGG27I/fffn6FDh6axsTHbtm17M1oBAAAAAAAAAOBtaPLkyYX1Rz/60V57Pa971kG3qjflRauqep0u1a2rqyvXXXddvvzlL6e5uTlJcsstt6Suri6LFi3K5z73uT5fb/fu3dm9e3fheuvWrUmSjo6OdHR0vAmfgFLQ/bP3OwDla8+ePYU/zQIoT/49ACRmAWAOAOYA8BKzADAHoPwsXbq0sP6nf/qnXns9r5cuXWo2lIn9+TlXdHV1dR3IN587d26uvvrqvOMd78jAgQMzduzYXHnllXn3u9+d//7v/86oUaPy0EMP5Q/+4A8K3zN16tQcdthhueWWW171Na+44opX3F+0aFEGDx58INsHoIQ8tT1Z8EhVZo3Zk+GHFLsbAAAAAAAA4K3U1NT0umtbW1vftD7oP3bu3Jnp06fnxRdfzKGHHrrP2gMemrr77ruzc+fOvOc978mmTZsyb968/Od//mceffTR/OpXv8rpp5+ep59+OsOGDSt8z5/92Z/liSeeyD333NPna/Z10tTw4cPz3HPPveYH5O2ro6Mjy5YtS2NjY6qrq4vdDlAEv3xyS6b9/QNZ/NmTcsLRQ4rdDlAE/j0AJGYBYA4A5gDwErMAMAeg/NTU1Lzu2vb29jexE/qLrVu35sgjj3xdoakD/ni+SZMmFdZjxozJqaeemlGjRuWWW27JKaeckiSpqKjo9T1dXV2vuNfTwIEDM3DgwFfcr66u9pcdfg+gjFVVVRX+NAegvPn3AJCYBYA5AJgDwEvMAsAcgPIxatSoPP7440mSD3/4w/nHf/zHLF26NJMnT86ZZ55ZOLxn1KhR5kKZ2J+f8wEPTb3cwQcfnDFjxmT16tWFY9E2btyY+vr6Qs2zzz6burq6N7sVAAAAAAAAAADeJroDU0lyzz33vOrJUz3roNuAN/sNdu/enf/4j/9IfX19Ro4cmaFDh2bZsmWF/fb29ixfvjynnXbam90KAAAAAAAAAADAgT9patasWTnzzDNz9NFH59lnn828efOydevWnH/++amoqMgll1ySK6+8Mscee2yOPfbYXHnllRk8eHCmT59+oFsBAAAAAAAAAAB4hQN+0tT69etz7rnn5nd/93fT3NycmpqarFy5Msccc0ySZPbs2bnkkkty0UUX5aSTTsrTTz+dH//4x6mtrT3QrQAAAAAAAAAA8DZ14oknFtaf+MQn0t7entbW1rS3t+cTn/hEn3XQ7YCfNHX77bfvc7+ioiJz587N3LlzD/RbAwAAAAAAAABQJh588MHC+o477sgdd9zxmnXQ7YCfNAUAAAAAAAAAANCfCU0BAAAAAAAAAABlRWgKAAAAAAAAAICSc+GFFxbWH/rQh3rt9bzuWQfdqordAABv3NrndmTH7j3FbqNoHv/1jsKf/7+9Ow+vsj7zB/wEEiAhLAKyCSKKLCoIiFpwpergUovWuldRmVrrgnZUrHUB66Atiss4da+4j1CrjEVFccGiuIFGrQJuuLRCUaQioCSB7+8PfpwhECAocgzvfV8Xl3n3J8ec590+5z2FhdncpTWsXxgdWzTMdxkAAAAAAACw0d122225n5944okq01Yevu222+KPf/zjRquL2iGbd5gBNgGzPlsU/a+clO8yvhfOvv+NfJeQV0+fs7fgFAAAAAAAAMB6EJoCqKVWPGHqmiN7RqeWpXmuJj8WfbUkxk96Pn60d99oWFw/3+VsdO/OXRhnjSnL9NPGAAAAAAAAICLi5JNPjptvvnmNw7AqoSmAWq5Ty9LYYYsm+S4jLyoqKmLO5hG9O2wWRUVF+S4HAAAAAAAAyJPPP/98rcOwqjr5LgAAAAAAAAAAAL6N+++/f63DsCqhKQAAAAAAAAAAIFOEpgAAAAAAAAAAqHX69++f+7lPnz5Vpq08vPJ8sILQFAAAAAAAAAAAtc7TTz+d+3nq1KlVpq08vPJ8sILQFAAAAAAAAAAAkClCUwAAAAAAAAAAQKYITQEAAAAAAAAAUOvsscceuZ9PPPHEKC8vj3HjxkV5eXmceOKJ1c4HKxTmuwAAAAAAAAAAAFhfkydPzv08evToGD169DrngxU8aQoAAAAAAAAAAMgUoSkAAAAAAAAAACBThKYAAAAAAAAAAKh1OnXqlPt5//33j/Ly8hg3blyUl5fH/vvvX+18sEJhvgsAAAAAAAAAAID19e677+Z+njBhQtSrV2+d88EKnjQFAAAAAAAAAABkitAUAAAAAAAAAACQKUJTAAAAAAAAAABApghNAQAAAAAAAAAAmSI0BQAAAAAAAAAAZIrQFAAAAAAAAAAAkClCUwAAAAAAAAAAQKYITQEAAAAAAAAAAJkiNAUAAAAAAAAAAGSK0BQAAAAAAAAAAJApQlMAAAAAAAAAAECmCE0BAAAAAAAAAACZIjQFAAAAAAAAAABkitAUAAAAAAAAAAC12jbbbBPl5eUxbty4KC8vj2222SbfJfE9V5jvAgAAAAAAAAAA4Nt47733ol69evkug1rEk6YAAAAAAAAAAIBMEZoCAAAAAAAAAAAyRWgKAAAAAAAAAIBap3Pnzht0PrJFaAoAAAAAAAAAgFrn7bff3qDzkS1CUwAAAAAAAAAAQKYITQEAAAAAAAAAUKvVq1dvrcOwKqEpAAAAAAAAAABqtfLy8rUOw6qEpgAAAAAAAAAAgEwRmgIAAAAAAAAAADJFaAoAAAAAAAAAAMgUoSkAAAAAAAAAACBThKYAAAAAAAAAAIBMEZoCAAAAAAAAAAAyRWgKAAAAAAAAAIBar7y8PMaNGxfl5eX5LoVaoDDfBQAAAAAAAAAAwLdVr169fJdALeJJUwAAAAAAAAAAQKYITQEAAAAAAAAAAJkiNAUAAAAAAAAAQK1XXl4e48aNi/Ly8nyXQi1QmO8CAAAAAAAAAADg26pXr16+S6AW8aQpAAAAAAAAAAAgU4SmAAAAAAAAAACATBGaAgAAAAAAAACg1isvL49x48ZFeXl5vkuhFijMdwEAAAAAAAAAAPBt1atXL98lUIt40hQAAAAAAAAAAJApQlMAAAAAAAAAAECm+Ho+AAAAAAAAAAC+tcWLF8eMGTPytv1nnp0SDz/9fBzUv2/stXu/KtNeeeWVjVZH165do6SkZKNtj29GaAoAAAAAAAAAgG9txowZsdNOO+Vt+yuCUiOrmbYx65o2bVr07t17o22Pb0ZoCgAAAAAAAACAb61r164xbdq0jb7dtQWi8lFP165dN/o2WX9CUwAAAAAAAAAAfGslJSV5ecJSSikKCgqqHQ9rUiffBQAAAAAAAAAAwLeRUopXP/gsOpw3Pl794DOBKdZJaAoAAAAAAAAAAMgUoSkAAAAAAAAAACBThKYAAAAAAAAAAIBMKcx3AQB8cwWFC2LWgplRp0FpvkvJi8rKyvik8pOY/vn0KCzM3i5t1oKFUVC4IN9lAAAAAAAAANQ62bvDDLAJKWr6YvzmpcvyXUbeXT/h+nyXkDdFTfeJiAPzXQYAAAAAAABArSI0BVCLVfxr1xh10DGxTcvsPmnquWefi9123y2TT5p6b+7CGHLPe/kuAwAAAAAAAKDWyd4dZoBNSKpsHB0bd4ntmjfJdyl5UVFREbMKZ0W3Zt2iqKgo3+VsdMu+/iJS5af5LgMAAAAAAACg1qmT7wIAAAAAAAAAAAA2JqEpAAAAAAAAAAAgU4SmAAAAAAAAAACATBGaAgAAAAAAAAAAMkVoCgAAAAAAAAAAyBShKQAAAAAAAAAAIFOEpgAAAAAAAAAAgEwRmgIAAAAAAAAAADJFaAoAAAAAAAAAAMgUoSkAAAAAAAAAACBThKYAAAAAAAAAAIBMEZoCAAAAAAAAAAAyZYOHpi6//PLYeeedo1GjRtGyZcs45JBDYubMmVXmOeGEE6KgoKDKvx/84AcbuhQAAAAAAAAAAIDVbPDQ1DPPPBOnnXZavPDCCzFx4sSorKyMf/u3f4tFixZVmW///feP2bNn5/498sgjG7oUAAAAAAAAAACA1RRu6BVOmDChyvDo0aOjZcuWMW3atNhzzz1z4+vXrx+tW7fe0JsHAAAAAAAAAABYqw0emlrVF198ERERzZo1qzJ+0qRJ0bJly2jatGnstddeMWLEiGjZsmW161iyZEksWbIkN7xgwYKIiKioqIiKiorvqHK+71b8v/c3QFZVVlbm/pvV90HW+4C/AdAHgOX0AkAfAPQBIEIvAPQBwP0z1m8fUJBSSt9VISmlGDhwYMyfPz8mT56cGz9mzJgoLS2NDh06xKxZs+Kiiy6KysrKmDZtWtSvX3+19QwfPjwuueSS1cbfe++9UVJS8l2VD/C99vHCiCvfKIxzuldG+9J8V0M++BsAAAAAAACA/+P+GYsXL45jjjkmvvjii2jcuPFa5/1OQ1OnnXZaPPzww/Hss89Gu3bt1jjf7Nmzo0OHDnHffffFT37yk9WmV/ekqfbt28dnn322zl+QTVdFRUVMnDgx9ttvvygqKsp3ObDRvfnJgjjkhhdi3C9/ENu3zWYvzHof8DcA+gCwnF4A6AOAPgBE6AWAPgBEvPbR5/HTW6bG/T/vEztu2WzdC7DJWbBgQbRo0aJGoanv7Ov5zjjjjHjooYfir3/961oDUxERbdq0iQ4dOsQ777xT7fT69etX+wSqoqIiOzv8HZBZhYWFuf9m/T2Q1T7gbwD+T1b7AFCVXgDoA4A+AEToBYA+AFnm/hnr8/99g4emUkpxxhlnxIMPPhiTJk2Kjh07rnOZefPmxccffxxt2rTZ0OUAAAAAAAAAAABUUWdDr/C0006Lu+++O+69995o1KhRzJkzJ+bMmRNfffVVREQsXLgwzjnnnHj++efjgw8+iEmTJsXBBx8cLVq0iEMPPXRDlwMAAAAAAAAAAFDFBn/S1A033BAREXvvvXeV8aNHj44TTjgh6tatG2+88Ubceeed8a9//SvatGkT/fv3jzFjxkSjRo02dDkAAAAAAAAAAABVfCdfz7c2xcXF8dhjj23ozQIAAAAAAAAAANTIBv96PgAAAAAAAAAAgO8zoSkAAAAAAAAAACBThKYAAAAAAAAAAIBMEZoCAAAAAAAAAAAyRWgKAAAAAAAAAADIFKEpAAAAAAAAAAAgU4SmAAAAAAAAAACATBGaAgAAAAAAAAAAMkVoCgAAAAAAAAAAyBShKQAAAAAAAAAAIFOEpgAAAAAAAAAAgEwRmgIAAAAAAAAAADJFaAoAAAAAAAAAAMgUoSkAAAAAAAAAACBThKYAAAAAAAAAAIBMEZoCAAAAAAAAAAAyRWgKAAAAAAAAAADIFKEpAAAAAAAAAAAgU4SmAAAAAAAAAACATBGaAgAAAAAAAAAAMkVoCgAAAAAAAAAAyBShKQAAAAAAAAAAIFOEpgAAAAAAAAAAgEwRmgIAAAAAAAAAADJFaAoAAAAAAAAAAMgUoSkAAAAAAAAAACBTCvNdAADfzFcVSyMi4m//+CLPleTPoq+WxNRPI1p/OD8aFtfPdzkb3btzF+a7BAAAAAAAAIBaSWgKoJZ67/8HZn79wBt5riTfCuOud1/OdxF51bC+3TkAAAAAAADA+nCXFaCW+rftW0dExDYtS6O4qG6eq8mPmbO/iLPvfyNG/bR7dGnTJN/l5EXD+oXRsUXDfJcBAAAAAAAAUKsITQHUUs0a1oujdtky32XkVWVlZUREbLN5w9hhi2yGpgAAAAAAAABYf3XyXQAAAAAAAAAAAMDGJDQFAAAAAAAAAABkitAUAAAAAAAAAACQKUJTAAAAAAAAAABApghNAQAAAAAAAAAAmSI0BQAAAAAAAAAAZIrQFAAAAAAAAAAAkCmF+S4AAAAAAAAAAIANY9Zni2LRksp8l5EX7326KPffwsLsRmIa1i+Mji0a5ruM773s/oUAAAAAAAAAAGxCZn22KPpfOSnfZeTd2fe/ke8S8u7pc/YWnFoHoSkAAAAAAAAAgE3AiidMXXNkz+jUsjTP1Wx8i75aEuMnPR8/2rtvNCyun+9y8uLduQvjrDFlmX3a2PoQmgIAAAAAAAAA2IR0alkaO2zRJN9lbHQVFRUxZ/OI3h02i6KionyXw/dcnXwXAAAAAAAAAAAAsDEJ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VKY7wIAAAAAAAAAANgwCgoXxKwFM6NOg9J8l7LRVVZWxieVn8T0z6dHYWE2IzGzFiyMgsIF+S6jVsjmXwgAAAAAAAAAwCaoqOmL8ZuXLst3GXl1/YTr811CXhU13SciDsx3Gd97QlMAAAAAAAAAAJuIin/tGqMOOia2aZnNJ0099+xzsdvuu2X2SVPvzV0YQ+55L99l1ArZ/AsBAAAAAAAAANgEpcrG0bFxl9iueZN8l7LRVVRUxKzCWdGtWbcoKirKdzl5sezrLyJVfprvMmoFoSkAAGqlgoKC1callPJQCZBPegGgDwD6ABChFwAAsP7q5LsAAABYX9VdCF3beGDTpBcA+gCgDwARegEAAN+M0BQAALXKui54uiAK2aAXAPoAoA8AEXoBAADfnNAUAAC1xqoXOsvLy2PcuHFRXl6+1vmATYteAOgDgD4AROgFAAB8O4X5LoBvbtZni2LRksq8bPurrxbHrHffzsu2V1i6dGmUvfFeLC6cHHXr1s1bHR07dY7i4pK8bLth/cLo2KJhXrYNERGLFy+OGTNm5G37M2f/K5bMeTem/604ls1rmrc6unbtGiUl+ekDkGUppaioqKgy7CIoZI9eAOgDgD4AROgFsEI+7x9G5P8eovuH7h8CrI+8hqauv/76uOKKK2L27Nmx/fbbxzXXXBN77LFHPkuqNWZ9tij6Xzkpb9tfMufdmHPHWXnb/vdJ60HXRP3WnfK2/afP2duBD3kzY8aM2GmnnfJdRhxzR363P23atOjdu3d+iwAAAAAAINPyff8wwj3EFdw/BKgd8haaGjNmTJx11llx/fXXx2677RY33XRTHHDAAfHWW2/Flltuma+yao0VCfFrjuwZnVqWbvTtf/VV75h1VM+Nvt2VLV26NMpeLYuevXpmMin+7tyFcdaYsrx+WgC6du0a06ZNy9v2F361JB5++vk4qH/fKC2un7c6unbtmrdtAwAAAABARP7vH0bk/x6i+4fuHwKsj7yFpq666qoYPHhw/Pu//3tERFxzzTXx2GOPxQ033BCXX355lXmXLFkSS5YsyQ0vWLAgIiIqKiqqPGo1S778akkUFC6I9/41PaJo46eEv17ydcxe8tFG3+7KllYuiy+KPot/fP1h1C2sk7c6ln2xLBp83WCjb/fjhV9FQeGCqKyszOz7gPwrKiqK7t275237FRUVMf+zudGn145RVFSUtzpW1AL58Pmi8hj3xoxYWDk/L9tf9OUX8e7fXt1o22vQ4f/2ucVbFcdh//6rmPvpp/GnN16MP996dZXpx1924Uarq9MOvaJhoyYbbXur2rZ5mzigW+e8bZ/8ylofiNALqqMPZFu++0CEY4IV9AHyKd+9QB9YzrkB+ZS1PhChF1RHH8i2fN8/jMj/PUT3D90/ZHkviIh47aPPo7IyewG6RV8viamfRrR4/9No2CB/D13Ip3c/XRQRkdlesD6/c0FKKX2HtVSrvLw8SkpK4k9/+lMceuihufFnnnlmlJWVxTPPPFNl/uHDh8cll1yy2nruvffeKCnJz3fB5tvz/yyIBxY8FfU3fzLfpZBHSz7dJ85t1z9aFue7EgDyxTEBEcuPCc5p1z9aOSbIJH2ACH0g6/QBIvQB9AKW0wuyTR8gQh/IOn2ACPcPWd4L7ns/f09a4/vjgp6VmewFixcvjmOOOSa++OKLaNy48VrnzUto6pNPPoktttginnvuuejXr19u/GWXXRZ33HFHzJw5s8r81T1pqn379vHZZ5+t8xfcVK34xEiTRl9Fg8KN3/C+XvJ1zP57/p809e6770SnTtvmNSnept2W0aD+xk+KR0S0abR59G7bIS/bhu+DioqKmDhxYuy33355f9IU5EsWP0UaEfGnm0etcdrhJ5+9EStZzqfJyaes9oEIvWBl+kC25bsPRDgmWEEfIJ/y3Qv0geWcG5BPWe0DEXrByvSBbMv3/cOI/N9DdP/Q/UOW94Inps+NrTdvGMVF2QtPvT3nixj64PQYeWi36Nw6f8fm+dawft3Yqnl+njqYbwsWLIgWLVp8/0NTU6ZMib59++bGjxgxIu66666YMWPGWpdfsGBBNGnSpEa/IJuuioqKeOSRR+LAAw8UloCM0gcg2woKClYbl4dDWyDP9AJAHwD0ASBCLwCWc98AKPtwXhxywwsx7pc/iJ4dmue7HPJgfTJFeYnXtmjRIurWrRtz5sypMn7u3LnRqlWrfJQEAEAtk1KK8vLyGDduXJSXl7sQChmlFwD6AKAPABF6AQAA6y8voal69erFTjvtFBMnTqwyfuLEiVW+rg8AAAAAAAAAAGBDK8zXhv/jP/4jjjvuuOjTp0/07ds3br755vjoo4/ilFNOyVdJAAAAAAAAAABABuQtNHXkkUfGvHnz4re//W3Mnj07dthhh3jkkUeiQ4cO+SoJAAAAAAAAAADIgLyFpiIiTj311Dj11FPzWQIAAAAAAAAAAJAxdfJdAAAAAAAAAAAAwMYkNAUAAAAAAAAAAGSK0BQAAAAAAAAAAJApQlMAAAAAAAAAAECmCE0BAAAAAAAAAACZIjQFAAAAAAAAAABkitAUAAAAAAAAAACQKUJTAAAAAAAAAABApghNAQAAAAAAAAAAmSI0BQAAAAAAAAAAZIrQFAAAAAAAAAAAkClCUwAAAAAAAAAAQKYITQEAAAAAAAAAAJkiNAUAAAAAAAAAAGRKYb4LAAAAAAAAAACg9lu8eHHMmDEjb9ufOftfsWTOuzH9b8WxbF7TvNXRtWvXKCkpydv2qRmhKQAAAAAAAAAAvrUZM2bETjvtlO8y4pg78rv9adOmRe/evfNbBOskNAUAAAAAAAAAwLfWtWvXmDZtWt62v/CrJfHw08/HQf37Rmlx/bzV0bVr17xtm5oTmgIAAAAAAAAA4FsrKSnJ6xOWKioqYv5nc6PvLn2iqKgob3VQO9TJdwEAAAAAAAAAAAAbk9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U5ruAbyKlFBERCxYsyHMl5FNFRUUsXrw4FixYEEVFRfkuB8gDfQDQB4AIvQDQBwB9AFhOLwD0AUAfYEWWaEW2aG1qZWjqyy+/jIiI9u3b57kSAAAAAAAAAADg++TLL7+MJk2arHWeglSTaNX3zLJly+KTTz6JRo0aRUFBQb7LIU8WLFgQ7du3j48//jgaN26c73KAPNAHAH0AiNALAH0A0AeA5fQCQB8A9AFSSvHll19G27Zto06dOmudt1Y+aapOnTrRrl27fJfB90Tjxo01O8g4fQDQB4AIvQDQBwB9AFhOLwD0AUAfyLZ1PWFqhbVHqgAAAAAAAAAAADYxQlMAAAAAAAAAAECmCE1Ra9WvXz+GDRsW9evXz3cpQJ7oA4A+AEToBYA+AOgDwHJ6AaAPAPoA66MgpZTyXQQAAAAAAAAAAMDG4klTAAAAAAAAAABApghNAQAAAAAAAAAAmSI0BQAAAAAAAAAAZIrQFAAAAAAAAAAAkClCU2zS9t577zjrrLPyXQYAZN7tt98eTZs2/Vbr+OCDD6KgoCDKyso2SE1rUpPjh4KCghg3btx3WgfUFhvi/f19N3z48OjZs2e+y4BNzvruT70XofaZNGlSFBQUxL/+9a/v1fpW7j8b6zwD2PicuwMbwsY6VnC+A98Pq17rrO69OXz48GjVqlWVY43qxlE7CE3xnZszZ06ceeaZ0alTp2jQoEG0atUqdt9997jxxhtj8eLF+S4P+J6aMmVK1K1bN/bff/98lwL8f3Pnzo1f/OIXseWWW0b9+vWjdevWMWDAgHj++efzXdpGN3v27DjggAPyXQZ850444YQ45JBDVhu/8g3LI488Mt5+++2NUk++AlrnnHNOPPnkkxt9u1BbnXDCCVFQUBAFBQVRVFQUrVq1iv322y9uu+22WLZsWW6+fOxPhSPgu1Gbz+Hbt28fs2fPjh122CHfpcAmpybnE8D327quB2611VZRUFAQ991332rLbr/99lFQUBC33357btyrr74aP/rRj6Jly5bRoEGD2GqrreLII4+Mzz77bGP9SuvNsQJ8OzW9RrAu35frgtOnT49LLrkkbrrpptx1jerGUXsU5rsANm3vv/9+7LbbbtG0adO47LLLonv37lFZWRlvv/123HbbbdG2bdv48Y9/nO8y12jp0qVRUFAQderIF8LGdtttt8UZZ5wRt956a3z00Uex5ZZb5rskyLzDDjssKioq4o477oitt946/vnPf8aTTz4Zn3/+eb5Lq7Hy8vKoV6/et15P69atN0A1sGkoLi6O4uLi73w7FRUV3/k21qS0tDRKS0vztn2ojfbff/8YPXp0LF26NP75z3/GhAkT4swzz4z7778/HnrooSgsLLQ/hU1IbT6Hr1u3rn4EAGtQk+uB7du3j9GjR8dRRx2VG/fCCy/EnDlzomHDhrlxc+fOjX333TcOPvjgeOyxx6Jp06Yxa9aseOihh77RQxZSSrF06dIoLPxub3c7VoBvrybXCL6vVr0u+N5770VExMCBA6OgoGCN46g9JEH4Tp166qlRWFgYU6dOjSOOOCK6desW3bt3j8MOOywefvjhOPjggyMi4osvvoiTTz45WrZsGY0bN44f/vCH8dprr+XWs+Kxd3fddVdstdVW0aRJkzjqqKPiyy+/zM2zaNGiOP7446O0tDTatGkTo0aNWq2e8vLyGDp0aGyxxRbRsGHD2HXXXWPSpEm56SsSquPHj4/tttsu6tevHx9++OF39wIB1Vq0aFGMHTs2fvnLX8aPfvSjKp9EiYh46KGHYtttt43i4uLo379/3HHHHat9Om3KlCmx5557RnFxcbRv3z6GDBkSixYt2ri/CGxC/vWvf8Wzzz4bv//976N///7RoUOH2GWXXeL888+Pgw46KDfPySefHK1atYoGDRrEDjvsEOPHj6+ynsceeyy6desWpaWlsf/++8fs2bNz05YtWxa//e1vo127dlG/fv3o2bNnTJgwYY01LV26NAYPHhwdO3aM4uLi6NKlS1x77bVV5lnxqdbLL7882rZtG507d46IiOuvvz623Xbb3FMwf/rTn1ZZbtmyZTF06NBo1qxZtG7dOoYPH15lenVf53HfffdFv379okGDBrH99ttXOcaATdmaHll90003Rfv27aOkpCQOP/zw1T5FPnr06OjWrVs0aNAgunbtGtdff31u2or31dixY2PvvfeOBg0axN133x0nnnhifPHFF7lPp614b9b0OH9tPWjSpEmxyy67RMOGDaNp06ax22675c4FVn0M97r61Yr6H3jggejfv3+UlJTEjjvumMkn85FdKz6FvsUWW0Tv3r3jN7/5Tfzv//5vPProo7nj+1UfWX/eeedF586do6SkJLbeeuu46KKLqg1Mfpv+0rFjx4iI6NWrVxQUFMTee+9do+XKy8vj9NNPjzZt2uQ+EX/55Zd/+xcKNgHrOodf1XPPPRd77bVXlJSUxGabbRYDBgyI+fPnR0TEkiVLYsiQIbmnT+y+++7x8ssvr7aOadOmRZ8+faKkpCT69esXM2fOrDL9hhtuiG222Sbq1asXXbp0ibvuumuN9az6BLr58+fHscceG5tvvnkUFxfHtttuG6NHj64y79ixY2OPPfaI4uLi2HnnnePtt9+Ol19+Ofr06ZM7zvj000/X41WE7Jo3b14cffTR0a5duygpKYnu3bvH//zP/1SZZ++9944hQ4as9Tz9nXfeiT333DMaNGgQ2223XUycOHG1bf3973+Po446Kpo1axYNGzaMPn36xIsvvhgRy292Dhw4MFq1ahWlpaWx8847xxNPPFFl+a222iouvfTSOOaYY6K0tDTatm0b11133YZ9QeB7pCbXAyMijj322HjmmWfi448/zo277bbb4thjj60ShJgyZUosWLAgbr311ujVq1d07NgxfvjDH8Y111xTo8D1iqfUPfbYY9GnT5+oX79+TJ48OVJKMXLkyNh6662juLg4dtxxx7j//vurLPvmm2/GQQcdFI0bN45GjRrFHnvskQs5RNTsGkVZWVksW7Ys2rVrFzfeeGOV9b/yyitRUFAQ77//fkSs+75nRMTvfve7aNWqVTRq1CgGDx4cX3/99TpfA6itanKN4Kqrroru3btHw4YNo3379nHqqafGwoULI2L5+/+bXhdcl9tvvz223HLLKCkpiUMPPTTmzZtXZfrK1wWHDx+eyzfUqVMnV8eq46hdhKb4zsybNy8ef/zxOO2006okyVdWUFAQKaU46KCDYs6cOfHII4/EtGnTonfv3rHPPvtUSaq/9957MW7cuBg/fnyMHz8+nnnmmfjd736Xm37uuefG008/HQ8++GA8/vjjMWnSpJg2bVqV7Z144onx3HPPxX333Revv/56HH744bH//vvHO++8k5tn8eLFcfnll8ett94ab775ZrRs2XIDvzLAuowZMya6dOkSXbp0iZ/97GcxevToSClFxPITlJ/+9KdxyCGHRFlZWfziF7+ICy64oMryb7zxRgwYMCB+8pOfxOuvvx5jxoyJZ599Nk4//fR8/DqwSVjxaYpx48bFkiVLVpu+bNmyOOCAA2LKlClx9913x1tvvRW/+93vom7durl5Fi9eHFdeeWXcdddd8de//jU++uijOOecc3LTr7322hg1alRceeWV8frrr8eAAQPixz/+cZX99KrbbNeuXYwdOzbeeuutuPjii+M3v/lNjB07tsp8Tz75ZEyfPj0mTpwY48ePj6lTp8aQIUPit7/9bcycOTMmTJgQe+65Z5Vl7rjjjmjYsGG8+OKLMXLkyPjtb39b7QXXlZ177rlx9tlnx6uvvhr9+vWLH//4x6udYEFWvPvuuzF27Nj4y1/+EhMmTIiysrI47bTTctNvueWWuOCCC2LEiBExffr0uOyyy+Kiiy6KO+64o8p6zjvvvBgyZEhMnz499tlnn7jmmmuicePGMXv27Jg9e3auh9T0OH9NPaiysjIOOeSQ2GuvveL111+P559/Pk4++eQ1XuSoab+64IIL4pxzzomysrLo3LlzHH300VFZWblBXmOojX74wx/GjjvuGA888EC10xs1ahS33357vPXWW3HttdfGLbfcEldffXWVeb5tf3nppZciIuKJJ56I2bNn52pZ13L/9V//FQ899FCMHTs2Zs6cGXfffXdstdVWG/olglppbefwqyorK4t99tkntt9++3j++efj2WefjYMPPjiWLl0aERFDhw6NP//5z3HHHXfEK6+8Ep06dYoBAwas9nTbCy64IEaNGhVTp06NwsLCOOmkk3LTHnzwwTjzzDPj7LPPjr/97W/xi1/8Ik488cR4+umna/T7XHTRRfHWW2/Fo48+GtOnT48bbrghWrRoUWWeYcOGxYUXXhivvPJKFBYWxtFHHx1Dhw6Na6+9NiZPnhzvvfdeXHzxxevzMkJmff3117HTTjvF+PHj429/+1ucfPLJcdxxx+XCTCus7Tx92bJl8ZOf/CTq1q0bL7zwQtx4441x3nnnVVl+4cKFsddee8Unn3wSDz30ULz22msxdOjQ3NcCLVy4MA488MB44okn4tVXX40BAwbEwQcfHB999FGV9VxxxRXRo0ePeOWVV+L888+PX/3qV+u8XgC11bquB67QqlWrGDBgQO7YefHixTFmzJgq++eI5U9ur6ysjAcffHCNxwo1MXTo0Lj88stj+vTp0aNHj7jwwgtj9OjRccMNN8Sbb74Zv/rVr+JnP/tZPPPMMxER8Y9//CMXqnzqqadi2rRpcdJJJ+XOz2t6jSJieSDiqKOOinvuuafK+HvvvTf69u0bW2+9dY3ue44dOzaGDRsWI0aMiKlTp0abNm2qBLUgC1a9RlCnTp34r//6r/jb3/4Wd9xxRzz11FMxdOjQiIjo16/ft7ouuCYvvvhinHTSSXHqqadGWVlZ9O/fP/7zP/9zjfOfc845uQ9UrFzHquOoZRJ8R1544YUUEemBBx6oMr558+apYcOGqWHDhmno0KHpySefTI0bN05ff/11lfm22WabdNNNN6WUUho2bFgqKSlJCxYsyE0/99xz06677ppSSunLL79M9erVS/fdd19u+rx581JxcXE688wzU0opvfvuu6mgoCD94x//qLKdffbZJ51//vkppZRGjx6dIiKVlZVtmBcB+Eb69euXrrnmmpRSShUVFalFixZp4sSJKaWUzjvvvLTDDjtUmf+CCy5IEZHmz5+fUkrpuOOOSyeffHKVeSZPnpzq1KmTvvrqq+/+F4BN1P33358222yz1KBBg9SvX790/vnnp9deey2llNJjjz2W6tSpk2bOnFntsiv2se+++25u3B/+8IfUqlWr3HDbtm3TiBEjqiy38847p1NPPTWllNKsWbNSRKRXX311jTWeeuqp6bDDDssNDxo0KLVq1SotWbIkN+7Pf/5zaty4cZXjipXttddeaffdd1+tjvPOOy83HBHpwQcfrFLX7373u9z0ioqK1K5du/T73/9+jbVCbTBo0KBUt27d3PH7in8NGjTI7XtHjx6dmjRpkltm2LBhqW7duunjjz/OjXv00UdTnTp10uzZs1NKKbVv3z7de++9VbZ16aWXpr59+6aU/u99teJ4YIVVt5XS+h3nr6kHzZs3L0VEmjRpUrWvw7Bhw9KOO+6YG65pv7r11ltz0998880UEWn69OnVbgM2JYMGDUoDBw6sdtqRRx6ZunXrllKquj+tzsiRI9NOO+2UG96Q/WXV44l1LXfGGWekH/7wh2nZsmVr/sUho9Z2Dv/0009XOV8/+uij02677VbtehYuXJiKiorSPffckxtXXl6e2rZtm0aOHFllfU888URunocffjhFRO58v1+/funnP/95lXUffvjh6cADD8wNV3c8v6IvHHzwwenEE0+stsbq9vH/8z//kyIiPfnkk7lxl19+eerSpUv1LxhkSE3OJ6pz4IEHprPPPjs3vK7z9Mcee6zaY4SV3+s33XRTatSoUZo3b16N699uu+3Sddddlxvu0KFD2n///avMc+SRR6YDDjigxuuE2mZt1wNTWv6+uPrqq9O4cePSNttsk5YtW5buuOOO1KtXr5RSSk2aNEmjR4/Ozf+b3/wmFRYWpmbNmqX9998/jRw5Ms2ZM6dGtaw4Dhg3blxu3MKFC1ODBg3SlClTqsw7ePDgdPTRR6eUUjr//PNTx44dU3l5ebXrXd9ziFdeeSUVFBSkDz74IKWU0tKlS9MWW2yR/vCHP6SUUo3ue/bt2zedcsopVabvuuuuVa49wKaiptcIVjV27NjUvHnz3PA3vS64NkcffXS1+/ZVr3Wu/N588MEH06oxm+rGUXt40hTfuVU/nf3SSy9FWVlZbL/99rFkyZKYNm1aLFy4MJo3b55LrZeWlsasWbOqPBpzq622ikaNGuWG27RpE3Pnzo2I5U+hKi8vj759++amN2vWLLp06ZIbfuWVVyKlFJ07d66ynWeeeabKdurVqxc9evTY4K8DUDMzZ86Ml156Kff954WFhXHkkUfGbbfdlpu+8847V1lml112qTI8bdq0uP3226u81wcMGBDLli2LWbNmbZxfBDZBhx12WO4TmQMGDIhJkyZF79694/bbb4+ysrJo165d7uvvqlNSUhLbbLNNbnjlffmCBQvik08+id12263KMrvttltMnz59jeu88cYbo0+fPrH55ptHaWlp3HLLLat9CrR79+5Rr1693PB+++0XHTp0iK233jqOO+64uOeee2Lx4sVVlln1WGDlWtdk5eOQwsLC6NOnz1prh9qif//+UVZWVuXfrbfeutZlttxyy2jXrl1uuG/fvrFs2bKYOXNmfPrpp/Hxxx/H4MGDq+yr//M//7PKcXlERJ8+fdZZX02P89fWg5o1axYnnHBC7tPk11577Ro/FbY+/WrlXtKmTZuIiHX2EtjUpZTW+BS3+++/P3bfffdo3bp1lJaWxkUXXbTafn1D9ZeV1WS5E044IcrKyqJLly4xZMiQePzxxzfAqwG137rO4Ve14klT1XnvvfeioqKiyj62qKgodtlll/Xax06fPn29zytW9stf/jLuu+++6NmzZwwdOjSmTJmy2jwrb79Vq1YRsfy8Y+Vx9vmw3LrOJ5YuXRojRoyIHj165O4RPP7446sdA6ztPH369OnVHiOsrKysLHr16hXNmjWrts5FixbF0KFDY7vttoumTZtGaWlpzJgxY7U6Vl1v3759nfuzSVvb9cCVHXTQQbFw4cL461//GrfddttqT5laYcSIETFnzpy48cYbY7vttosbb7wxunbtGm+88UaNa1r5WsFbb70VX3/9dey3335VjuXvvPPO3LF8WVlZ7LHHHlFUVLTaur7JOUSvXr2ia9euua8SfeaZZ2Lu3LlxxBFHRETU6L7n9OnTq+0nkDUrXyN4+umnY7/99ostttgiGjVqFMcff3zMmzcvFi1atMbla3pdcE28F4mIKFz3LPDNdOrUKQoKCmLGjBlVxm+99dYREVFcXBwRyx+d26ZNm2q/W7Rp06a5n1c9mCkoKMg9OjfV4DGey5Yti7p168a0adOqfFVQxPJHjK5QXFzsu0Yhj/74xz9GZWVlbLHFFrlxKaUoKiqK+fPnV3uTZdUesGzZsvjFL34RQ4YMWW39NfludGDNGjRoEPvtt1/st99+cfHFF8e///u/x7Bhw6p8zd6aVLcvX/X9W937e0375bFjx8avfvWrGDVqVPTt2zcaNWoUV1xxxWqP8F/1a4IbNWoUr7zySkyaNCkef/zxuPjii2P48OHx8ssv54491nbcsT4cU7ApaNiwYXTq1KnKuL///e/rtY4V74WV30u33HJL7LrrrlXmW/U4fU1f872ymh7nr6sHjR49OoYMGRITJkyIMWPGxIUXXhgTJ06MH/zgB2v9nVaorl+tvM0V075JL4FNyfTp06Njx46rjX/hhRfiqKOOiksuuSQGDBgQTZo0ifvuuy9GjRq11vV90/6yspos17t375g1a1Y8+uij8cQTT8QRRxwR++67b9x///3r+I1h07auc/hVrbgeWJ0V++UNsY9dn/OKVR1wwAHx4YcfxsMPPxxPPPFE7LPPPnHaaafFlVdeudbtrzrOPh+WW9f5xKhRo+Lqq6+Oa665Jrp37x4NGzaMs846K8rLy6sss773B1Z9z6+t/0REnHvuufHYY4/FlVdeGZ06dYri4uL46U9/ulod1XHuz6ZuTdcDTzjhhNw8hYWFcdxxx8WwYcPixRdfjAcffHCN62vevHkcfvjhcfjhh8fll18evXr1iiuvvLLar8OrzsrXClb0gYcffrjK8UhERP369SNi7e//b3oOceyxx8a9994bv/71r+Pee++NAQMG5L7Ot6b3PYH/u0bw4YcfxoEHHhinnHJKXHrppdGsWbN49tlnY/DgwVFRUbHG5Wt6XXBNapIxYNPnSVN8Z5o3bx777bdf/Pd///daE6C9e/eOOXPmRGFhYXTq1KnKvxUHGOvSqVOnKCoqihdeeCE3bv78+fH222/nhnv16hVLly6NuXPnrrad1q1bf/NfFNhgKisr484774xRo0ZV+fTZa6+9Fh06dIh77rknunbtGi+//HKV5aZOnVpluHfv3vHmm2+u9l7v1KlTlafNAN/edtttF4sWLYoePXrE3//+9yr73vXRuHHjaNu2bTz77LNVxk+ZMiW6detW7TKTJ0+Ofv36xamnnhq9evWKTp061ejTIxHLL+Tsu+++MXLkyHj99dfjgw8+iKeeeuob1b7CyschlZWVMW3atOjateu3WifUVh999FF88sknueHnn38+6tSpE507d45WrVrFFltsEe+///5q++nqghQrq1evXixdurTKuA15nN+rV684//zzY8qUKbHDDjvEvffeu9o836RfAcs99dRT8cYbb8Rhhx222rTnnnsuOnToEBdccEH06dMntt122/jwww9Xm+/b9pcV5wMr95Ka9qXGjRvHkUceGbfcckuMGTMm/vznP8fnn3++wV4fqG1qcg6/qh49esSTTz5Z7fpWnLOvvI+tqKiIqVOnrtc+tlu3bt96P7355pvHCSecEHfffXdcc801cfPNN9d4WWD9TJ48OQYOHBg/+9nPYscdd4ytt9463nnnnfVax3bbbVftMcLKevToEWVlZWvcd0+ePDlOOOGEOPTQQ6N79+7RunXr+OCDD1abb+Vz/xXDzv3JmhXXA1d10kknxTPPPBMDBw6MzTbbrEbrqlevXmyzzTZrvY+4rlrq168fH3300WrH8u3bt4+I5e//yZMnVxu8+KbXKI455ph44403Ytq0aXH//ffHsccem5tWk/ue3bp1q7afQJasfI1g6tSpUVlZGaNGjYof/OAH0blz5yr79Yjv5rrgdttt572IJ03x3br++utjt912iz59+sTw4cOjR48eUadOnXj55ZdjxowZsdNOO8W+++4bffv2jUMOOSR+//vfR5cuXeKTTz6JRx55JA455JAafSVHaWlpDB48OM4999xo3rx5tGrVKi644IKoU+f/coGdO3eOY489No4//vgYNWpU9OrVKz777LN46qmnonv37nHggQd+ly8FUAPjx4+P+fPnx+DBg6NJkyZVpv30pz+NP/7xj/HAAw/EVVddFeedd14MHjw4ysrKco8CXvGprvPOOy9+8IMfxGmnnRY///nPo2HDhjF9+vSYOHFiXHfddRv714JNwrx58+Lwww+Pk046KXr06BGNGjWKqVOnxsiRI2PgwIGx1157xZ577hmHHXZYXHXVVdGpU6eYMWNGFBQUxP7771+jbZx77rkxbNiw2GabbaJnz54xevToKCsrq/ZmS8Tymyp33nlnPPbYY9GxY8e466674uWXX15n6GL8+PHx/vvvx5577hmbbbZZPPLII7Fs2bIqX+v7TfzhD3+IbbfdNrp16xZXX311zJ8/f42PIodNXYMGDWLQoEFx5ZVXxoIFC2LIkCFxxBFH5C5WDB8+PIYMGRKNGzeOAw44IJYsWRJTp06N+fPnx3/8x3+scb1bbbVVLFy4MJ588snYcccdo6SkZIMc58+aNStuvvnm+PGPfxxt27aNmTNnxttvvx3HH398tfOvb7+CLFqyZEnMmTMnli5dGv/85z9jwoQJcfnll8ePfvSjat9bnTp1io8++ijuu+++2HnnnePhhx+u9tPp37a/tGzZMoqLi2PChAnRrl27aNCgQTRp0mSdy1199dXRpk2b6NmzZ9SpUyf+9Kc/RevWrX1SnEyryTn81VdfXWX8+eefH927d49TTz01TjnllKhXr148/fTTcfjhh0eLFi3il7/8ZZx77rnRrFmz2HLLLWPkyJGxePHiGDx4cI3rOvfcc+OII46I3r17xz777BN/+ctf4oEHHognnniiRstffPHFsdNOO8X2228fS5YsifHjxwtGw3eoU6dO8ec//zmmTJkSm222WVx11VUxZ86c9Xrf7bvvvtGlS5fcOcGCBQviggsuqDLP0UcfHZdddlkccsghcfnll0ebNm3i1VdfjbZt20bfvn2jU6dO8cADD8TBBx8cBQUFcdFFF1X7xLjnnnsuRo4cGYccckhMnDgx/vSnP8XDDz/8rV8H+D5a1/XAVXXr1i0+++yzKCkpqXZ948ePj/vuuy+OOuqo6Ny5c6SU4i9/+Us88sgjMXr06G9UY6NGjeKcc86JX/3qV7Fs2bLYfffdY8GCBTFlypQoLS2NQYMGxemnnx7XXXddHHXUUXH++edHkyZN4oUXXohddtklunTp8o2uUXTs2DH69esXgwcPjsrKyiqvR03ue5555pkxaNCg6NOnT+y+++5xzz33xJtvvpn7th7Y1KzrGsEbb7wRlZWVcd1118XBBx8czz33XNx4441V1vFdXBccMmRI9OvXL7dvf/zxx2PChAnf5UvB91GC79gnn3ySTj/99NSxY8dUVFSUSktL0y677JKuuOKKtGjRopRSSgsWLEhnnHFGatu2bSoqKkrt27dPxx57bProo49SSikNGzYs7bjjjlXWe/XVV6cOHTrkhr/88sv0s5/9LJWUlKRWrVqlkSNHpr322iudeeaZuXnKy8vTxRdfnLbaaqtUVFSUWrdunQ499ND0+uuvp5RSGj16dGrSpMl3+XIAa/GjH/0oHXjggdVOmzZtWoqING3atPS///u/qVOnTql+/fpp7733TjfccEOKiPTVV1/l5n/ppZfSfvvtl0pLS1PDhg1Tjx490ogRIzbWrwKbnK+//jr9+te/Tr17905NmjRJJSUlqUuXLunCCy9MixcvTimlNG/evHTiiSem5s2bpwYNGqQddtghjR8/PqVU/T72wQcfTCsfji5dujRdcsklaYsttkhFRUVpxx13TI8++mhu+qxZs1JEpFdffTVX0wknnJCaNGmSmjZtmn75y1+mX//611WOGQYNGpQGDhxYZbuTJ09Oe+21V9pss81ScXFx6tGjRxozZkxu+qrHDymlNHDgwDRo0KDccESkBx98sEpd9957b9p1111TvXr1Urdu3dKTTz65Hq8wfD9V9x5KKaWnn346RUSaP3/+au/vFcfu119/fWrbtm1q0KBB+slPfpI+//zzKuu45557Us+ePVO9evXSZpttlvbcc8/0wAMPpJRWf7+v7JRTTknNmzdPEZGGDRuWUvpmx/kr96A5c+akQw45JLVp0ybVq1cvdejQIV188cVp6dKlVX6nFda3X6WU0vz581NEpKeffnotrzhsGgYNGpQiIkVEKiwsTJtvvnnad99902233ZZ7X6VUdX+aUkrnnntuat68eSotLU1HHnlkuvrqqzd4f0kppVtuuSW1b98+1alTJ+211141Wu7mm29OPXv2TA0bNkyNGzdO++yzT3rllVc27AsHtUxNzuFHjRqVO2ZYYdKkSalfv36pfv36qWnTpmnAgAG56V999VU644wzUosWLVL9+vXTbrvtll566aXcsisfg6zw6quvpohIs2bNyo27/vrr09Zbb52KiopS586d05133lmlvuqO51fsty+99NLUrVu3VFxcnJo1a5YGDhyY3n///WrnXVNNrjHCcjU5n5g3b14aOHBgKi0tTS1btkwXXnhhOv7446ssV5Pz9JkzZ6bdd9891atXL3Xu3DlNmDBhtWONDz74IB122GGpcePGqaSkJPXp0ye9+OKLKaXl7+/+/fun4uLi1L59+/Tf//3fq223Q4cO6ZJLLklHHHFE7j7ENddcswFeKfh+qsn1wA4dOqSrr756jeto0qRJGj16dEoppffeey/9/Oc/T507d07FxcWpadOmaeedd85NX5fq9rkppbRs2bJ07bXXpi5duqSioqK0+eabpwEDBqRnnnkmN89rr72W/u3f/i2VlJSkRo0apT322CO99957uenf5BrFH/7whxQR6fjjj1+t1nXd90wppREjRqQWLVqk0tLSNGjQoDR06NDV7oXCpqCm1wiuuuqq1KZNm1RcXJwGDBiQ7rzzztXe89/kuuC6/PGPf0zt2rVLxcXF6eCDD05XXnlltdciVlj1vsaaxlF7FKTkixoBqN1GjBgRN954Y3z88cf5LgXIoA8++CA6duwYr776avTs2TPf5UDeDR8+PMaNGxdlZWX5LgUAAGCD2WqrreKss86Ks846K9+lAACwgfh6PgBqneuvvz523nnnaN68eTz33HNxxRVXxOmnn57vsgAAAAAAAACoJerkuwAAWF/vvPNODBw4MLbbbru49NJL4+yzz47hw4fnuywAAAAAAOAbOOWUU6K0tLTaf6ecckq+ywNqoQMOOGCNfeWyyy7Ld3l8T/h6PgAAAAAAAADyZu7cubFgwYJqpzVu3Dhatmy5kSsCart//OMf8dVXX1U7rVmzZtGsWbONXBHfR0JTAAAAAAAAAABApvh6PgAAAAAAAAAAIFOEpgAAAAAAAAAAgEwRmgIAAAAAAAAAADJFaAoAAAAAAAAAAMgUoSkAAAAAAAAAACBThKYAAAAAAAAAAIBMEZoCAAAAAAAAAAAy5f8BtT6h7Jsj4/4AAAAASUVORK5CYII="/>
          <p:cNvSpPr>
            <a:spLocks noChangeAspect="1" noChangeArrowheads="1"/>
          </p:cNvSpPr>
          <p:nvPr/>
        </p:nvSpPr>
        <p:spPr bwMode="auto">
          <a:xfrm>
            <a:off x="2335793" y="2261855"/>
            <a:ext cx="6074875" cy="60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7" descr="data:image/png;base64,iVBORw0KGgoAAAANSUhEUgAACU0AAAMtCAYAAAChWMLyAAAAOXRFWHRTb2Z0d2FyZQBNYXRwbG90bGliIHZlcnNpb24zLjguNCwgaHR0cHM6Ly9tYXRwbG90bGliLm9yZy8fJSN1AAAACXBIWXMAAA9hAAAPYQGoP6dpAACTGklEQVR4nOzdfZDV9X0v8PeyDwi6RtFmWSIKAdPUyphGKz4UFpKsCQRlsxITaazWJE3qbbwGkFxMGjGXSKOIttrETk2iNwY1IevaUryGNAa2NTQ+XFPRNgULKgoYQeUx7LLs/cPZM7u6ohj07PG8XjM7fH+/72fP+ZzZnQ/M8J7vr6Krq6srAAAAAAAAAAAAZWJAsRsAAAAAAAAAAAB4KwlNAQAAAAAAAAAAZUVoCgAAAAAAAAAAKCtCUwAAAAAAAAAAQFkRmgIAAAAAAAAAAMqK0BQAAAAAAAAAAFBWhKYAAAAAAAAAAICyUlXsBt6IvXv35plnnkltbW0qKiqK3Q4AAAAAAAAAAFBkXV1d2bZtW4YNG5YBA/Z9llRJhqaeeeaZDB8+vNhtAAAAAAAAAAAA/cxTTz2Vo446ap81JRmaqq2tTfLSBzz00EOL3A3F0tHRkR//+Mc544wzUl1dXex2gCIwBwBzAEjMAsAcAMwB4CVmAWAOAOYAW7duzfDhwwvZon0pydBU9yP5Dj30UKGpMtbR0ZHBgwfn0EMPNeygTJkDgDkAJGYBYA4A5gDwErMAMAcAc4Bu3dmifdn3w/sAAAAAAAAAAADeZ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JWqYjcAAAAAAAAAAAC/jfb29lx//fX56U9/mjVr1uQLX/hCampqit0W/ZiTpgAAAAAAAAAAKFmzZ8/OwQcfnFmzZmXp0qWZNWtWDj744MyePbvYrdGPOWkKAAAAAAAAAICSNHv27Fx99dWpq6vLFVdckYEDB2b37t25/PLLc/XVVydJrrrqqiJ3SX/kpCkAAAAAAAAAAEpOe3t7rr322tTV1WX9+vW58MILc/jhh+fCCy/M+vXrU1dXl2uvvTbt7e3FbpV+SGgKAAAAAAAAAICS881vfjN79uzJvHnzUlXV+2FrVVVV+drXvpY9e/bkm9/8ZpE6pD8TmgIAAAAAAAAAoOQ8/vjjSZIpU6b0ud99v7sOehKaAgAAAAAAAACg5IwaNSpJsmTJkj73u+9310FPQlMAAAAAAAAAAJSciy66KFVVVfnKV76SPXv29Nrbs2dPvvrVr6aqqioXXXRRkTqkPxOaAgAAAAAAAACg5NTU1OSLX/xiNm3alKOOOio33XRTtmzZkptuuilHHXVUNm3alC9+8Yupqakpdqv0Q1XFbgAAAAAAAAAAAN6Iq666Kkly7bXX9jpRqqqqKpdeemlhH17OSVMAAAAAAAAAAJSsq666Kjt27MiCBQsyefLkLFiwIDt27BCYYp+EpgAAAAAAAAAAKGnbt2/Pd77znbS1teU73/lOtm/fXuyW6Oc8ng8AAAAAAAAAgJI1dOjQbNq0qXD92GOP5YgjjkhdXV02btxYxM7oz5w0BQAAAAAAAABASeoZmBo7dmyuuOKKjB07NkmyadOmDB06tJjt0Y8JTQEAAAAAAAAAUHK2bNlSCExt27YtbW1tOeGEE9LW1pZt27YleSk4tWXLlmK2ST8lNAUAAAAAAAAAQMlpaGhIkpxyyik55JBDeu0dcsghOfnkk3vVQU9CUwAAAAAAAAAAlJxnnnkmSfL1r3+9z/2vfe1rveqgp/0OTa1YsSJnnnlmhg0bloqKirS2tvbar6io6PPr6quvLtRMmDDhFfuf/OQnf+sPAwAAAAAAAABAeRg2bFiS5Mtf/nKf+1/96ld71UFP+x2a2rFjR0444YTccMMNfe5v2LCh19d3vvOdVFRU5Oyzz+5V99nPfrZX3d/93d+9sU8AAAAAAAAAAEDZWb58eZJk5cqV2b59e6+97du35xe/+EWvOuipan+/YdKkSZk0adKr7g8dOrTX9V133ZWJEyfm3e9+d6/7gwcPfkXtq9m9e3d2795duN66dWuSpKOjIx0dHa+3dd5mun/2fgegfJkDgDkAJGYBYA4A5gDwErMAMAeg/NTW1qauri6bNm1KbW1tTjrppEyePDnz5s3LAw88kCSpq6tLbW2t2VAm9ufnXNHV1dX1Rt+ooqIid955Z5qamvrc37RpU4466qjccsstmT59euH+hAkT8uijj6arqyt1dXWZNGlSLr/88tTW1vb5OnPnzs0VV1zxivuLFi3K4MGD32j7AAAAAAAAAACUuAsuuCAvvPDCK+4fdthhufnmm9/yfiienTt3Zvr06XnxxRdz6KGH7rN2v0+a2h+33HJLamtr09zc3Ov+H//xH2fkyJEZOnRoVq1alTlz5uSXv/xlli1b1ufrzJkzJzNmzChcb926NcOHD88ZZ5zxmh+Qt6+Ojo4sW7YsjY2Nqa6uLnY7QBGYA4A5ACRmAWAOAOYA8BKzADAHoHw9++yz2bJlSyZOnJj169fnqKOOyr333pshQ4YUuzXeYt1Pr3s93tTQ1He+85388R//cQ466KBe9z/72c8W1scff3yOPfbYnHTSSXnooYfy/ve//xWvM3DgwAwcOPAV96urq/1lh98DwBwAzAEgiVkAmAOAOQC8xCwAzAEoT3V1dfnlL3+ZpUuXZvLkyeZAmdqfn/uAN6uJtra2/OpXv8pnPvOZ16x9//vfn+rq6qxevfrNagcAAAAAAAAAACDJmxia+va3v50TTzwxJ5xwwmvWPvroo+no6Eh9ff2b1Q4AAAAAAAAAAECSN/B4vu3bt2fNmjWF67Vr1+bhhx/OkCFDcvTRRyd56fmAP/zhD3PNNde84vsff/zxfP/738/kyZNz5JFH5rHHHsvMmTPzB3/wBzn99NN/i48CAAAAAAAAAADw2vY7NPXAAw9k4sSJhesZM2YkSc4///zcfPPNSZLbb789XV1dOffcc1/x/TU1Nfnnf/7n/PVf/3W2b9+e4cOH56Mf/Wguv/zyVFZWvsGPAQAAAAAAAAAA8Prsd2hqwoQJ6erq2mfNn/3Zn+XP/uzP+twbPnx4li9fvr9vCwAAAAAAAAAAcEAMKHYDAAAAAAAAAAAAbyWhKQAAAAAAAAAAoKwITQEAAAAAAAAAAGVFaAoAAAAAAAAAACgrQlMAAAAAAAAAAEBZEZoCAAAAAAAAAADKitAUAAAAAAAAAABQVoSmAAAAAAAAAACAsiI0BQAAAAAAAAAAlBWhKQAAAAAAAAAAoKwITQEAAAAAAAAAUNI6OzuzfPnyrFixIsuXL09nZ2exW6KfE5oCAAAAAAAAAKBktbS0ZPTo0WlsbMzChQvT2NiY0aNHp6Wlpdit0Y8JTQEAAAAAAAAAUJJaWloybdq0jBkzJm1tbbntttvS1taWMWPGZNq0aYJTvCqhKQAAAAAAAAAASk5nZ2dmzpyZKVOmpLW1NWPHjs2gQYMyduzYtLa2ZsqUKZk1a5ZH9dEnoSkAAAAAAAAAAEpOW1tb1q1bl8suuywDBvSOwAwYMCBz5szJ2rVr09bWVqQO6c+EpgAAAAAAAAAAKDkbNmxIkhx//PF97nff766DnoSmAAAAAAAAAAAoOfX19UmSVatW9bnffb+7DnoSmgIAAAAAAAAAoOSMGzcuI0aMyJVXXpm9e/f22tu7d2/mz5+fkSNHZty4cUXqkP5MaAoAAAAAAAAAgJJTWVmZa665JkuWLElTU1NWrlyZXbt2ZeXKlWlqasqSJUuyYMGCVFZWFrtV+qGqYjcAAAAAAAAAAABvRHNzcxYvXpyZM2dm/PjxhfsjR47M4sWL09zcXMTu6M+EpgAAAAAAAAAAKFnNzc2ZOnVq7r333tx9992ZNGlSJk6c6IQp9kloCgAAAAAAAACAklZZWZmGhobs2LEjDQ0NAlO8pgHFbgAAAAAAAAAAAOCtJDQFAAAAAAAAAACUFaEpAAAAAAAAAACgrAhNAQAAAAAAAAAAZUVoCgAAAAAAAAAAKCtCUwAAAAAAAAAAQFkRmgIAAAAAAAAAAMqK0BQAAAAAAAAAAFBWhKYAAAAAAAAAAICyIjQFAAAAAAAAAACUFaEpAAAAAAAAAACgrAhNAQAAAAAAAAAAZUVoCgAAAAAAAAAAKCtCUwAAAAAAAAAAQFmpKnYDAAAAAAAAAADw22hvb8/111+fn/70p1mzZk2+8IUvpKamptht0Y85aQoAAAAAAAAAgJI1e/bsHHzwwZk1a1aWLl2aWbNm5eCDD87s2bOL3Rr9mJOmAAAAAAAAAAAoSbNnz87VV1+durq6XHHFFRk4cGB2796dyy+/PFdffXWS5Kqrripyl/RHTpoCAAAAAAAAAKDktLe359prr01dXV3Wr1+fCy+8MIcffnguvPDCrF+/PnV1dbn22mvT3t5e7Fbph4SmAAAAAAAAAAAoOd/85jezZ8+ezJs3L1VVvR+2VlVVla997WvZs2dPvvnNbxapQ/ozoSkAAAAAAAAAAErO448/niSZMmVKn/vd97vroCehKQAAAAAAAAAASs6oUaOSJEuWLOlzv/t+dx30JDQFAAAAAAAAAEDJueiii1JVVZWvfOUr2bNnT6+9PXv25Ktf/Wqqqqpy0UUXFalD+jOhKQAAAAAAAAAASk5NTU2++MUvZtOmTTnqqKNy0003ZcuWLbnpppty1FFHZdOmTfniF7+YmpqaYrdKP1RV7AYAAAAAAAAAAOCNuOqqq5Ik1157ba8TpaqqqnLppZcW9uHlnDQFAAAAAAAAAEDJuuqqq7Jjx44sWLAgkydPzoIFC7Jjxw6BKfbJSVMAAAAAAAAAAJS0mpqaXHzxxRk9enQmT56c6urqYrdEP+ekKQAAAAAAAAAAoKwITQEAAAAAAAAAAGVFaAoAAAAAAAAAACgrQlMAAAAAAAAAAEBZEZoCAAAAAAAAAADKitAUAAAAAAAAAABQVoSmAAAAAAAAAACAsiI0BQAAAAAAAAAAlBWhKQAAAAAAAAAAoKwITQEAAAAAAAAAAGVFaAoAAAAAAAAAACgrQlMAAAAAAAAAAEBZEZoCAAAAAAAAAADKitAUAAAAAAAAAABQVoSmAAAAAAAAAACAslJV7AYAAAAAAAAAAOC3sWXLlowbNy5PPfVUhg8fnra2tgwZMqTYbdGPCU0BAAAAAAAAAFCyhg4dmk2bNhWuH3vssRxxxBGpq6vLxo0bi9gZ/ZnH8wEAAAAAAAAAUJJ6BqbGjh2bK664ImPHjk2SbNq0KUOHDi1me/RjQlMAAAAAAAAAAJScLVu2FAJT27ZtS1tbW0444YS0tbVl27ZtSV4KTm3ZsqWYbdJPCU0BAAAAAAAAAFByGhoakiSnnHJKDjnkkF57hxxySE4++eReddCT0BQAAAAAAAAAACXnmWeeSZJ8/etf73P/a1/7Wq866EloCgAAAAAAAACAkjNs2LAkyZe//OU+97/61a/2qoOehKYAAAAAAAAAACg5y5cvT5KsXLky27dv77W3ffv2/OIXv+hVBz0JTQEAAAAAAAAAUHKGDBmSurq6JEltbW1OP/30PPTQQzn99NNTW1ubJKmrq8uQIUOK2Sb9VFWxGwAAAAAAAAAAgDdi48aNGTp0aDZt2pT7778/999/f2Gvrq4uGzduLGJ39GdOmgIAAAAAAAAAoGRt3LgxmzdvznHHHZfa2tocd9xx2bx5s8AU++SkKQAAAAAAAAAAStqQIUPy8MMPZ+nSpZk8eXKqq6uL3RL9nJOmAAAAAAAAAACAsiI0BQAAAAAAAAAAlBWhKQAAAAAAAAAAoKwITQEAAAAAAAAAUNI6OzuzfPnyrFixIsuXL09nZ2exW6KfE5oCAAAAAAAAAKBktbS0ZPTo0WlsbMzChQvT2NiY0aNHp6Wlpdit0Y8JTQEAAAAAAAAAUJJaWloybdq0jBkzJm1tbbntttvS1taWMWPGZNq0aYJTvCqhKQAAAAAAAAAASk5nZ2dmzpyZKVOmpLW1NWPHjs2gQYMyduzYtLa2ZsqUKZk1a5ZH9dEnoSkAAAAAAAAAAEpOW1tb1q1bl8suuywDBvSOwAwYMCBz5szJ2rVr09bWVqQO6c/2OzS1YsWKnHnmmRk2bFgqKirS2traa/+CCy5IRUVFr69TTjmlV83u3bvzhS98IUceeWQOPvjgnHXWWVm/fv1v9UEAAAAAAAAAACgfGzZsSJIcf/zxfe533++ug572OzS1Y8eOnHDCCbnhhhteteYjH/lINmzYUPhaunRpr/1LLrkkd955Z26//fb8y7/8S7Zv354pU6Y4Dg0AAAAAAAAAgNelvr4+SbJq1ao+97vvd9dBT1X7+w2TJk3KpEmT9lkzcODADB06tM+9F198Md/+9rfzve99Lx/60IeSJLfeemuGDx+en/zkJ/nwhz+8vy0BAAAAAAAAAFBmxo0blxEjRuTKK698xZPS9u7dm/nz52fkyJEZN25ccRqkX9vv0NTr8bOf/SzvfOc7c9hhh6WhoSFf//rX8853vjNJ8uCDD6ajoyNnnHFGoX7YsGE5/vjjc9999/UZmtq9e3d2795duN66dWuSpKOjIx0dHW/GR6AEdP/s/Q5A+TIHAHMASMwCwBwAzAHgJWYBYA5AefrGN76RT37ykznrrLMyc+bM7Nq1K//yL/+Sa665JkuXLs3tt9+evXv3Zu/evcVulbfA/vwdUNHV1dX1Rt+ooqIid955Z5qamgr37rjjjhxyyCE55phjsnbt2vzlX/5l9uzZkwcffDADBw7MokWL8qd/+qe9QlBJcsYZZ2TkyJH5u7/7u1e8z9y5c3PFFVe84v6iRYsyePDgN9o+AAAAAAAAAAAl7uc//3m++93v5tlnny3cq6urywUXXJBTTz21iJ3xVtu5c2emT5+eF198MYceeug+aw94aOrlNmzYkGOOOSa33357mpubXzU01djYmFGjRuXGG298xWv0ddLU8OHD89xzz73mB+Ttq6OjI8uWLUtjY2Oqq6uL3Q5QBOYAYA4AiVkAmAOAOQC8xCwAzAEob52dnfnZz35WmAMTJkxIZWVlsdviLbZ169YceeSRrys09aY8nq+n+vr6HHPMMVm9enWSZOjQoWlvb8/zzz+fww8/vFD37LPP5rTTTuvzNQYOHJiBAwe+4n51dbW/7PB7AJgDgDkAJDELAHMAMAeAl5gFgDkA5am6ujof/OAHs3v37nzwgx80B8rU/vzcB7yJfSRJNm/enKeeeir19fVJkhNPPDHV1dVZtmxZoWbDhg1ZtWrVq4amAAAAAAAAAAAADpT9Pmlq+/btWbNmTeF67dq1efjhhzNkyJAMGTIkc+fOzdlnn536+vqsW7cul112WY488sh87GMfS5K84x3vyKc//enMnDkzRxxxRIYMGZJZs2ZlzJgx+dCHPnTgPhkAAAAAAAAAAEAf9js09cADD2TixImF6xkzZiRJzj///HzrW9/KI488kv/zf/5PXnjhhdTX12fixIm54447UltbW/iea6+9NlVVVTnnnHOya9eufPCDH8zNN9/sWZIAAAAAAAAAAMCbbr9DUxMmTEhXV9er7t9zzz2v+RoHHXRQrr/++lx//fX7+/YAAAAAAAAAAAC/lQHFbgAAAAAAAAAAAOCtJDQFAAAAAAAAAACUFaEpAAAAAAAAAACgrAhNAQAAAAAAAABQ0jo7O7N8+fKsWLEiy5cvT2dnZ7Fbop8TmgIAAAAAAAAAoGS1tLRk9OjRaWxszMKFC9PY2JjRo0enpaWl2K3RjwlNAQAAAAAAAABQklpaWjJt2rSMGTMmbW1tue2229LW1pYxY8Zk2rRpglO8KqEpAAAAAAAAAABKTmdnZ2bOnJkpU6aktbU1Y8eOzaBBgzJ27Ni0trZmypQpmTVrlkf10SehKQAAAAAAAAAASk5bW1vWrVuXyy67LAMG9I7ADBgwIHPmzMnatWvT1tZWpA7pz4SmAAAAAAAAAAAoORs2bEiSHH/88X3ud9/vroOehKYAAAAAAAAAACg59fX1SZJVq1b1ud99v7sOehKaAgAAAAAAAACg5IwbNy4jRozIlVdemb179/ba27t3b+bPn5+RI0dm3LhxReqQ/kxoCgAAAAAAAACAklNZWZlrrrkmS5YsSVNTU1auXJldu3Zl5cqVaWpqypIlS7JgwYJUVlYWu1X6oapiNwAAAAAAAAAAAG9Ec3NzFi9enJkzZ2b8+PGF+yNHjszixYvT3NxcxO7oz4SmAAAAAAAAAAAoWc3NzZk6dWruvffe3H333Zk0aVImTpzohCn2SWgKAAAAAAAAAICSVllZmYaGhuzYsSMNDQ0CU7ymAcVuAAAAAAAAAAAA4K0kNAUAAAAAAAAAAJQVoSkAAAAAAAAAAKCsCE0BAAAAAAAAAFDSdu3alYsvvjhz587NxRdfnF27dhW7Jfo5oSkAAAAAAAAAAEpWU1NTBg8enBtvvDEPP/xwbrzxxgwePDhNTU3Fbo1+TGgKAAAAAAAAAICS1NTUlLvuuis1NTWZPXt2vvWtb2X27NmpqanJXXfdJTjFqxKaAgAAAAAAAACg5OzatasQmNq2bVvmzZuX+vr6zJs3L9u2bSsEpzyqj74ITQEAAAAAAAAAUHIuvfTSJMmMGTNSU1PTa6+mpiaXXHJJrzroSWgKAAAAAAAAAICSs3r16iTJZz7zmT73P/3pT/eqg56EpgAAAAAAAAAAKDnHHntskuSmm27qc//b3/52rzroSWgKAAAAAAAAAICSc/XVVydJFi5cmPb29l577e3tue6663rVQU9CUwAAAAAAAAAAlJxBgwZl6tSpaW9vT21tbS677LI8/fTTueyyy1JbW5v29vZMnTo1gwYNKnar9ENVxW4AAAAAAAAAAADeiNbW1jQ1NeWuu+7KggULeu1NnTo1ra2txWmMfs9JUwAAAAAAAAAAlKzW1tbs3Lkzn//85/O+970vn//857Nz506BKfbJSVMAAAAAAAAAAJS0mpqanH322Rk8eHAmTZqUmpqaYrdEP+ekKQAAAAAAAAAASlZLS0tGjx6dxsbGLFy4MI2NjRk9enRaWlqK3Rr9mNAUAAAAAAAAAAAlqaWlJdOmTcuYMWPS1taW2267LW1tbRkzZkymTZsmOMWrEpoCAAAAAAAAAKDkdHZ2ZubMmZkyZUpaW1szduzYDBo0KGPHjk1ra2umTJmSWbNmpbOzs9it0g8JTQEAAAAAAAAAUHLa2tqybt26XHbZZRkwoHcEZsCAAZkzZ07Wrl2btra2InVIfyY0BQAAAAAAAABAydmwYUOS5Pjjj+9zv/t+dx30JDQFAAAAAAAAAEDJqa+vT5KsWrWqz/3u+9110JPQFAAAAAAAAAAAJWfcuHEZMWJErrzyyuzdu7fX3t69ezN//vyMHDky48aNK1KH9GdCUwAAAAAAAAAAlJzKyspcc801WbJkSZqamrJy5crs2rUrK1euTFNTU5YsWZIFCxaksrKy2K3SD1UVuwEAAAAAAAAAAHgjmpubs3jx4sycOTPjx48v3B85cmQWL16c5ubmInZHfyY0BQAAAAAAAABAyWpubs7UqVNz77335u67786kSZMyceJEJ0yxT0JTAAAAAAAAAACUtMrKyjQ0NGTHjh1paGgQmOI1DSh2AwAAAAAAAAAAAG8loSkAAAAAAAAAAKCsCE0BAAAAAAAAAABlRWgKAAAAAAAAAAAoK0JTAAAAAAAAAABAWRGaAgAAAAAAAAAAyorQFAAAAAAAAAAAUFaEpgAAAAAAAAAAgLIiNAUAAAAAAAAAAJQVoSkAAAAAAAAAAKCsCE0BAAAAAAAAAABlRWgKAAAAAAAAAICStn379px99tn5n//zf+bss8/O9u3bi90S/VxVsRsAAAAAAAAAAIA36uSTT879999fuH7iiSdSW1ubP/zDP8wvfvGLInZGf+akKQAAAAAAAAAASlJ3YKqioiKf+tSncu211+ZTn/pUKioqcv/99+fkk08udov0U0JTAAAAAAAAAACUnO3btxcCUzt37sx3vvOdjBw5Mt/5zneyc+fOQnDKo/roi9AUAAAAAAAAAAAl57zzzkuSfOpTn0p1dXWWL1+eFStWZPny5amurs706dN71UFPQlMAAAAAAAAAAJScxx9/PEnyvve9L6NHj05jY2MWLlyYxsbGjB49Ou973/t61UFPQlMAAAAAAAAAAJScUaNGJUlmzpyZMWPGpK2tLbfddlva2toyZsyYXHrppb3qoKeqYjcAAAAAAAAAAAD76+abb85hhx2WJLn99ttTXV2dzZs3Z+zYsbn99ttz8MEHF+rg5Zw0BQAAAAAAAABAyfl//+//FdaHHHJILrjggjz++OO54IILcsghh/RZB92cNAUAAAAAAAAAQMnZsGFDkuT9739/HnrooSxatCiLFi0q7Hff766Dnpw0BQAAAAAAAABAyamvr0+S/O3f/m22bduWM888M8ccc0zOPPPMbNu2LTfccEOvOuhJaAoAAAAAAAAAgJIzbty4jBgxIldeeWUGDx6cH/3oR/nrv/7r/OhHP8rgwYMzf/78jBw5MuPGjSt2q/RDQlMAAAAAAAAAAJScysrKXHPNNVmyZEmampqycuXK7Nq1KytXrkxTU1OWLFmSBQsWpLKystit0g9VFbsBAAAAAAAAAAB4I5qbm7N48eLMnDkz48ePL9wfOXJkFi9enObm5iJ2R38mNAUAAAAAAAAAQMlqbm7O1KlTc++99+buu+/OpEmTMnHiRCdMsU9CUwAAAAAAAAAAlLTKyso0NDRkx44daWhoEJjiNQ0odgMAAAAAAAAAAABvJaEpAAAAAAAAAACgrAhNAQAAAAAAAAAAZUVoCgAAAAAAAAAAKCtCUwAAAAAAAAAAQFkRmgIAAAAAAAAAAMqK0BQAAAAAAAAAAFBWhKYAAAAAAAAAAICyIjQFAAAAAAAAAACUFaEpAAAAAAAAAACgrAhNAQAAAAAAAAAAZUVoCgAAAAAAAACAktbZ2Znly5dnxYoVWb58eTo7O4vdEv2c0BQAAAAAAAAAACWrpaUlo0ePTmNjYxYuXJjGxsaMHj06LS0txW6NfkxoCgAAAAAAAACAktTS0pJp06ZlzJgxaWtry2233Za2traMGTMm06ZNE5ziVQlNAQAAAAAAAABQcjo7OzNz5sxMmTIlra2tGTt2bAYNGpSxY8emtbU1U6ZMyaxZszyqjz4JTQEAAAAAAAAAUHLa2tqybt26XHbZZRkwoHcEZsCAAZkzZ07Wrl2btra2InVIf7bfoakVK1bkzDPPzLBhw1JRUZHW1tbCXkdHR770pS9lzJgxOfjggzNs2LD8yZ/8SZ555plerzFhwoRUVFT0+vrkJz/5W38YAAAAAAAAAADKw4YNG5Ikxx9/fJ/73fe766Cn/Q5N7dixIyeccEJuuOGGV+zt3LkzDz30UP7yL/8yDz30UFpaWvJf//VfOeuss15R+9nPfjYbNmwofP3d3/3dG/sEAAAAAAAAAACUnfr6+iTJqlWr+tzvvt9dBz1V7e83TJo0KZMmTepz7x3veEeWLVvW697111+fk08+OU8++WSOPvrowv3Bgwdn6NChr+s9d+/end27dxeut27dmuSlk606Ojr29yPwNtH9s/c7AOXLHADMASAxCwBzADAHgJeYBYA5AOXnlFNOyYgRIzJv3rz86Ec/SmdnZ5KX5sDevXvz9a9/PSNHjswpp5xiNpSJ/fk5V3R1dXW90TeqqKjInXfemaamplet+clPfpIzzjgjL7zwQg499NAkLz2e79FHH01XV1fq6uoyadKkXH755amtre3zNebOnZsrrrjiFfcXLVqUwYMHv9H2AQAAAAAAAAAoYT//+c9z1VVX5aSTTsrZZ5+dY445Jk888UR+9KMf5YEHHsjs2bNz6qmnFrtN3iI7d+7M9OnT8+KLLxZySq/mTQ1N/eY3v8kf/dEf5b3vfW9uvfXWwv2///u/z8iRIzN06NCsWrUqc+bMyejRo19xSlW3vk6aGj58eJ577rnX/IC8fXV0dGTZsmVpbGxMdXV1sdsBisAcAMwBIDELAHMAMAeAl5gFgDkA5evOO+/Ml770paxbt65wb+TIkfmrv/qrfOxjHyteY7zltm7dmiOPPPJ1hab2+/F8r1dHR0c++clPZu/evfnmN7/Za++zn/1sYX388cfn2GOPzUknnZSHHnoo73//+1/xWgMHDszAgQNfcb+6utpfdvg9AMwBwBwAkpgFgDkAmAPAS8wCwByA8nPOOefk7LPPzr333pu77747kyZNysSJE1NZWVns1niL7c/8f1NCUx0dHTnnnHOydu3a/PSnP33N5Nb73//+VFdXZ/Xq1X2GpgAAAAAAAAAA4NVUVlamoaEhO3bsSENDg8AUr+mAh6a6A1OrV6/OvffemyOOOOI1v+fRRx9NR0dH6uvrD3Q7AAAAAAAAAAAAvex3aGr79u1Zs2ZN4Xrt2rV5+OGHM2TIkAwbNizTpk3LQw89lCVLlqSzszMbN25MkgwZMiQ1NTV5/PHH8/3vfz+TJ0/OkUcemcceeywzZ87MH/zBH+T0008/cJ8MAAAAAAAAAACgD/sdmnrggQcyceLEwvWMGTOSJOeff37mzp2bf/iHf0iSvO997+v1fffee28mTJiQmpqa/PM//3P++q//Otu3b8/w4cPz0Y9+NJdffrmj0QAAAAAAAAAAgDfdfoemJkyYkK6urlfd39dekgwfPjzLly/f37cFAAAAAAAAAAA4IAYUuwEAAAAAAAAAAIC3ktAUAAAAAAAAAABQV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BWhKQAAAAAAAAAAoKwITQEAAAAAAAAAAGVFaAoAAAAAAAAAACgrQlMAAAAAAAAAAEBZEZoCAAAAAAAAAADKitAUACVp165dufjiizN37txcfPHF2bVrV7FbAgAAAAAAAKBECE0BUHKampoyePDg3HjjjXn44Ydz4403ZvDgwWlqaip2awAAAAAAAACUAKEpAEpKU1NT7rrrrtTU1GT27Nn51re+ldmzZ6empiZ33XWX4BQAAAAAAAAAr0loCoCSsWvXrkJgatu2bZk3b17q6+szb968bNu2rRCc8qg+AAAAAAAAAPZFaAqAknHppZcmSWbMmJGamppeezU1Nbnkkkt61QEAAAAAAABAX4SmACgZq1evTpJ85jOf6XP/05/+dK86AAAAAAAAAOiL0BQAJePYY49Nktx000197n/729/uVQcAAAAAAAAAfRGaAqBkXH311UmShQsXpr29vddee3t7rrvuul51AAAAAAAAANAXoSkASsagQYMyderUtLe3p7a2NpdddlmefvrpXHbZZamtrU17e3umTp2aQYMGFbtVAAAAAAAAAPqxqmI3AAD7o7W1NU1NTbnrrruyYMGCXntTp05Na2trcRoDAAAAAAAAoGQ4aQqAktPa2pqdO3fm85//fN73vvfl85//fHbu3CkwBQAAAAAAAMDr4qQpAErSoEGD8jd/8zdZunRpJk+enOrq6mK3BAAAAAAAAECJcNIUAAAAAAAAAABQVoSmAAAAAAAAAACAsiI0BQAAAAAAAAAAlBWhKQAAAAAAAAAASlpnZ2eWL1+eFStWZPny5ens7Cx2S/RzQlMAAAAAAAAAAJSslpaWjB49Oo2NjVm4cGEaGxszevTotLS0FLs1+jGhKQAAAAAAAAAASlJLS0umTZuWMWPGpK2tLbfddlva2toyZsyYTJs2TXCKVyU0BQAAAAAAAABAyens7MzMmTMzZcqUtLa2ZuzYsRk0aFDGjh2b1tbWTJkyJbNmzfKoPvokNAUAAAAAAAAAQMlpa2vLunXrctlll6WrqyvLly/PihUrsnz58nR1dWXOnDlZu3Zt2trait0q/ZDQFAAAAAAAAAAAJWfDhg1JkscffzyjR49OY2NjFi5cmMbGxowePTr//d//3asOehKaAgAAAAAAAACg5NTX1ydJzjvvvIwZMyZtbW257bbb0tbWljFjxuS8887rVQc9VRW7AQAAAAAAAAAA2F+nnXZaqqqqcsQRR6SlpSVdXV3ZvHlzxo4dm5aWlhx11FHZvHlzTjvttGK3Sj/kpCkAAAAAAAAAAErOfffdlz179mTTpk1pbm7OypUrs2vXrqxcuTLNzc3ZtGlT9uzZk/vuu6/YrdIPCU0BAAAAAAAAAFByNmzYkCS59dZb88gjj2T8+PE599xzM378+KxatSq33nprrzroSWgKAAAAAAAAAICSU19fnyQZNWpU1qxZk2XLlmXGjBlZtmxZVq9enXe/+9296qAnoSkAAAAAAAAAAErOuHHjMmLEiFx55ZWpqKhIQ0NDxo8fn4aGhlRUVGT+/PkZOXJkxo0bV+xW6YeEpgAAAAAAAAAAKDmVlZW55pprsmTJkjQ1NWXlypXZtWtXVq5cmaampixZsiQLFixIZWVlsVulH6oqdgMAAAAAAAAAAPBGNDc3Z/HixZk5c2bGjx9fuD9y5MgsXrw4zc3NReyO/kxoCgAAAAAAAACAktXc3JypU6fm3nvvzd13351JkyZl4sSJTphin4SmAAAAAAAAAAAoaZWVlWloaMiOHTvS0NAgMMVrGlDsBgAAAAAAAAAAAN5KQlMAAAAAAAAAAEBZEZoCAAAAAAAAAADKitAUAAAAAAAAAABQVoSmAAAAAAAAAACAsiI0BQAAAAAAAAAAlBWhKQAAAAAAAAAAoKwITQEAAAAAAAAAAGVFaAoAAAAAAAAAACgrQlMAAAAAAAAAAEBZEZoCAAAAAAAAAADKSlWxGwAAAAAAAAAAgN/Gli1bMm7cuDz11FMZPnx42traMmTIkGK3RT8mNAUAAAAAAAAAQMkaOnRoNm3aVLh+7LHHcsQRR6Suri4bN24sYmf0Zx7PBwAAAAAAAABASeoZmBo7dmyuuOKKjB07NkmyadOmDB06tJjt0Y8JTQEAAAAAAAAAUHK2bNlSCExt27YtbW1tOeGEE9LW1pZt27YleSk4tWXLlmK2ST8lNAUAAAAAAAAAQMlpaGhIkpxyyimprKzMxRdfnLlz5+biiy9OZWVlTj755F510FNVsRsAAAAAAAAAAID99cwzzyRJBgwYkMGDBxfuP/zww7nxxhtz6qmn9qqDnoSmAAAAAAAAAAAoOcOGDcuWLVty3333paamJpdccklGjhyZtWvX5rrrrsvPf/7zQh28nMfzAQAAAAAAAABQcv7v//2/hfX69evT2NiY1atXp7GxMevXr++zDro5aQoAAAAAAAAAgJIzf/78wvqd73xnYb1w4cJX1N1www1vWV+UBidNAQAAAAAAAABQclavXn1A6ygvQlMAAAAAAAAAAJScd7/73UmSUaNG5de//nWOO+641NbW5rjjjsuvf/3rjBo1qlcd9CQ0BQAAAAAAAABAyTnrrLOSJE8++WQOPfTQPPzww/ne976Xhx9+OIceemiefPLJXnXQk9AUAAAAAAAAAAAl54UXXkiSdHR0pLa2NpdddlmefvrpXHbZZamtrU1HR0evOuipqtgNAAAAAAAAAADA/qqvr0+SjBs3Lm1tbVmwYEGv/e773XXQk5OmAAAAAAAAAAAoOePGjcuIESNy2GGHZfv27fn85z+f973vffn85z+f7du357DDDsvIkSMzbty4YrdKP+SkKQAAAAAAAAAASk5lZWWuueaaTJs2Leeee24uvfTSNDQ05F3velfOPffcLFmyJIsXL05lZWWxW6Uf2u+TplasWJEzzzwzw4YNS0VFRVpbW3vtd3V1Ze7cuRk2bFgGDRqUCRMm5NFHH+1Vs3v37nzhC1/IkUcemYMPPjhnnXVW1q9f/1t9EAAAAAAAAAAAyktzc3MWL16cRx55JOPHj8+5556b8ePHZ9WqVVm8eHGam5uL3SL91H6Hpnbs2JETTjghN9xwQ5/7V111VRYuXJgbbrgh999/f4YOHZrGxsZs27atUHPJJZfkzjvvzO23355/+Zd/yfbt2zNlypR0dna+8U8CAAAAAAAAAEDZaW5uzpo1a7Js2bLMmDEjy5Yty+rVqwWm2Kf9fjzfpEmTMmnSpD73urq6ct111+XLX/5y4RfvlltuSV1dXRYtWpTPfe5zefHFF/Ptb3873/ve9/KhD30oSXLrrbdm+PDh+clPfpIPf/jDv8XHAQAAAAAAAACg3FRWVqahoSE7duxIQ0ODR/LxmvY7NLUva9euzcaNG3PGGWcU7g0cODANDQ2577778rnPfS4PPvhgOjo6etUMGzYsxx9/fO67774+Q1O7d+/O7t27C9dbt25NknR0dKSjo+NAfgRKSPfP3u8AlC9zADAHgMQsAMwBwBwAXmIWAOYAYA6wPz/7Axqa2rhxY5Kkrq6u1/26uro88cQThZqampocfvjhr6jp/v6Xmz9/fq644opX3P/xj3+cwYMHH4jWKWHLli0rdgtAkZkDgDkAJGYBYA4A5gDwErMAMAcAc6B87dy583XXHtDQVLeKiope111dXa+493L7qpkzZ05mzJhRuN66dWuGDx+eM844I4ceeuhv3zAlqaOjI8uWLUtjY2Oqq6uL3Q5QBOYAYA4AiVkAmAOAOQC8xCwAzAHAHKD76XWvxwENTQ0dOjTJS6dJ1dfXF+4/++yzhdOnhg4dmvb29jz//PO9Tpt69tlnc9ppp/X5ugMHDszAgQNfcb+6utovOX4PAHMAMAeAJGYBYA4A5gDwErMAMAcAc6B87c/PfcCBfOORI0dm6NChvY45a29vz/LlywuBqBNPPDHV1dW9ajZs2JBVq1a9amgKAF6us7Mzy5cvz4oVK7J8+fJ0dnYWuyUAAAAAAAAASsR+nzS1ffv2rFmzpnC9du3aPPzwwxkyZEiOPvroXHLJJbnyyitz7LHH5thjj82VV16ZwYMHZ/r06UmSd7zjHfn0pz+dmTNn5ogjjsiQIUMya9asjBkzJh/60IcO3CcD4G2rpaUlM2fOzLp165IkCxcuzIgRI3LNNdekubm5uM0BAAAAAAAA0O/td2jqgQceyMSJEwvXM2bMSJKcf/75ufnmmzN79uzs2rUrF110UZ5//vmMHTs2P/7xj1NbW1v4nmuvvTZVVVU555xzsmvXrnzwgx/MzTffnMrKygPwkQB4O2tpacm0adMyZcqUfO9738v69etz1FFH5aqrrsq0adOyePFiwSkAAAAAAAAA9mm/Q1MTJkxIV1fXq+5XVFRk7ty5mTt37qvWHHTQQbn++utz/fXX7+/bA1DGOjs7M3PmzEyZMiU/+MEP8rd/+7f56U9/mg984AP5wQ9+kHPOOSezZs3K1KlTBXEBAAAAAAAAeFUDit0AALxebW1tWbduXQ499NDU1tZm1qxZWbp0aWbNmpXa2trU1tZm7dq1aWtrK3arAAAAAAAAAPRj+33SFAAUy4YNG5Ik3//+91NXV5crrrgiAwcOzO7du3P55Zdn0aJFveoAAAAAAAAAoC9OmgKgZBxxxBFJkiFDhmT9+vW58MILc/jhh+fCCy/M+vXrM2TIkF51AAAAAAAAANAXoSkASsYjjzySJDnqqKPS1dWV5cuXZ8WKFVm+fHm6urryrne9q1cdAAAAAAAAUB46Ozt7/f9hZ2dnsVuin/N4PgBKxrp165Ik//7v/553vOMd2bVrV5Jk4cKFGTRoUOG6uw4AAAAAAAB4+2tpacnMmTML/0+4cOHCjBgxItdcc02am5uL2xz9lpOmACgZo0aNetW9ioqK11UHAAAAAAAAvH20tLRk2rRpGTNmTNra2nLbbbelra0tY8aMybRp09LS0lLsFumnhKYAKBmf+9znkiQ1NTXZvHlzli1blhkzZmTZsmV57rnnUlNT06sOAAAAAAAAePvq7OzMzJkzM2XKlLS2tmbs2LEZNGhQxo4dm9bW1kyZMiWzZs3yqD765PF8AJSMf/u3f0uStLe355hjjkllZWW2bt2aRYsWpbOzM+3t7YW6CRMmFLFTAAAAAAAA4M3W1taWdevW5bbbbktXV1eWL1+eFStW5OCDD87EiRMzZ86cnHbaaWlra/P/h7yC0BQAJWPDhg1JkkGDBuXXv/514f7OnTsL93ft2lWoAwAAAAAAAN6+uv9f8PHHH8+5556bdevWJUkWLlyYESNGZN68eb3qoCeP5wOgZNTX1ydJdu3alSQ5+uijc/LJJ+foo4/udb+7DgAAAAAAAHj76v5/wfPOOy9jxoxJW1tbbrvttrS1tWXMmDE577zzetVBT06aAqBk/P7v/35h/eKLL2bQoEFZunRpJk+enF27duUd73jHK+oAAAAAAACAt6fTTjstVVVVOeKII9LS0pKurq5s3rw5Y8eOTUtLS4466qhs3rw5p512WrFbpR9y0hQAJeMDH/hAYX3OOefkPe95T/74j/8473nPe3LOOef0WQcAAAAAAAC8Pd13333Zs2dPNm3alObm5qxcuTK7du3KypUr09zcnE2bNmXPnj257777it0q/ZCTpgAoGc8880yS5OCDD84999xTuL9jx46sW7cugwcPzs6dOwt1AAAAAAAAwNvXhg0bkiS33nprvvKVr2T8+PGFvZEjR+bWW2/Npz71qUId9OSkKQBKxrBhw5K8FJJKkt/7vd/L2Wefnd/7vd9LkuzcubNXHQAAAAAAAPD2VV9fnyQZNWpU1qxZk2XLlmXGjBlZtmxZVq9enXe/+9296qAnoSkASsadd95ZWG/YsCG//OUvc9555+WXv/xlr3R4zzoAAAAAAADg7WncuHEZMWJErrzyylRUVKShoSHjx49PQ0NDKioqMn/+/IwcOTLjxo0rdqv0Q0JTAJSMj33sY4V1fX19Tj/99Dz00EM5/fTTe6XDe9YBAAAAAAAAb0+VlZW55pprsmTJkjQ1NWXlypXZtWtXVq5cmaampixZsiQLFixIZWVlsVulH6oqdgMA8Ho988wzSZLDDz88zz//fO6///7cf//9hf3u+911AAAAAAAAwNtbc3NzFi9enJkzZ2b8+PGF+yNHjszixYvT3NxcxO7oz5w0BUDJGDZsWJLkd3/3d7N58+Ycd9xxqa2tzXHHHZfNmzfn2GOP7VUHAAAAAAAAvP01NzdnzZo1WbZsWWbMmJFly5Zl9erVAlPsk5OmACgZy5cvzxFHHJGVK1empqYmDz/8cJYuXZrJkydn9+7d+cUvflGoAwAAAAAAAMpHZWVlGhoasmPHjjQ0NHgkH69JaAqAN2znzp35z//8z7f0PY844ohs3rw5tbW1+b3f+70cd9LpmTNnTv7jP/6jsL9u3bqsW7fuLevpve99bwYPHvyWvR8AAAAAAAAAvx2hKQDesP/8z//MiSeeWLT3/4//+I9CWKrb5s2b3/KeHnzwwbz//e9/S98TAAAAAAAAgDdOaAqAN+y9731vHnzwwaK895YtW3LBpz+bpzc+m3cNfWdu/vbfZ8iQIUXp5b3vfW9R3hcAAAAAAACAN0ZoCoA3bPDgwUU9YWnJigfS9K2Vaf3zU/K+Y44oWh8AAAAAAABAca1ZsybHHXdcOjo6Ul1dncceeyyjR48udlv0Y0JTAAAAAAAAAACUrAEDBqSrq6tw3dHRkWOPPTYVFRXZu3dvETujPxtQ7AYAAAAAAAAAAOCN6BmYGjx4cP7kT/4kgwcPTpJ0dXVlwADRGPrmNwMAAAAAAAAAgJKzZs2aQmBqw4YNeeGFF9Lc3JwXXnghGzZsSPJScGrNmjXFbJN+yuP5AAAAAAAAAAAoOccdd1ySl06YevHFF3PUUUels7MzlZWVefTRRzN48ODs3Lkzxx13XNrb24vcLf2N0BQAAAAAAAAAACWno6MjSbJz5868973vLdzv7Ozsdd1dBz15PB8AAAAAAAAAACWnurq61/XAgQNz7rnnZuDAgfusg0RoCgAAAAAAAACAEnTnnXcW1g8++GC2bduWT3ziE9m2bVsefPDBPuugm8fzAQAAAAAAAABQcqZOnVpYn3jiiUmSioqKdHV1vaJuz549b2lv9H9OmgIAAAAAAAAAoOR0dna+4t7LA1OvVgdCUwAAAAAAAAAAlJzKysoDWkd5EZoCAAAAAAAAAKDk/OxnPyusV65cmVNPPTVHHnlkTj311KxcubLPOuhWVewGAAAAAAAAAABgf5133nmF9SmnnFJYP/fcc72uzzvvvKxdu/Yt7Y3+z0lTAAAAAAAAAACUnF//+tcHtI7yIjQFAAAAAAAAAEDJGTJkSGH90EMPpbKyMklSWVmZhx56qM866CY0BQAAAAAAAABAyRk6dGhhfeSRR+bkk0/u9WdfddCtqtgNAAAAAAAAAADA/tq4cWNhffTRRxfWzz33XK/rnnXQzUlTAAAAAAAAAACUnJ7BqANRR3kRmgIAAAAAAAAAoOQsWrSosH7sscdyzDHH5KCDDsoxxxyTxx57rM866CY0BQAAAAAAAABAyZk+fXphfdxxx+V3fud3ctZZZ+V3fud3ctxxx/VZB92qit0AAAAAAAAAAADsryeffDJJMmTIkGzZsiUPPPBAHnjggcL+4Ycfnueff75QBz05aQoAAAAAAAAAgJJz9NFHJ0m2bNmSj3zkIzn++OMzZMiQHH/88fnIRz6S559/vlcd9OSkKQAAAAAAAAAASs4//MM/5IgjjkiS/PCHP8zAgQOzdOnSTJ48Obt3705tbW2hDl5OaAoAAAAAAAAAgJLz7//+74V1bW1tqqurs2fPnlRVVaWjo6NX3YQJE4rQIf2Z0BQAAAAAAAAAACVnw4YNva67g1I9A1N91UGSDCh2AwAAAAAAAAAAsL/q6+t7XVdXV+eQQw5JdXX1PusgEZoCAAAAAAAAAKAEHXvssYX15s2bs2PHjtx6663ZsWNHNm/e3GcddPN4PgAAAAAAAAAASs6JJ55YWH/84x/PihUrsmfPnlRVVWX8+PG96jZu3FiMFunHhKYAAAAAAAAAACg5L7zwQmH905/+tLDes2dPr+ueddDN4/kAAAAAAAAAACg5hx12WK/rgQMH5o/+6I8ycODAfdZBIjQFAAAAAAAAAEAJWrx4cWG9atWqLFmyJCeffHKWLFmSVatW9VkH3TyeDwAAAAAAAACAkvOBD3ygsD7++OML64ULF76irr29/S3ri9LgpCkAAAAAAAAAAEpOR0fHAa2jvAhNAQAAAAAAAABQcqqrq5MklZWVefrpp1NXV5fq6urU1dXl6aefzoABA3rVQU9CUwAAAAAAAAAAlJzvfve7SZLOzs4MGDAgTz31VH74wx/mqaeeyoABA7J3795eddCT0BQAAAAAAAAAACWn+ySpJKmvr89hhx2WO+64I4cddljq6+v7rINuVcVuAAAAAAAAAAAA9lfPYFSS7Ny5M7fddttr1kHipCkAAAAAAAAAAErQuHHjMmLEiJx55pn51a9+lerq6iRJdXV1fvWrX+XMM8/MyJEjM27cuCJ3Sn/kpCkAAAAAAAAAAEpOZWVlrrnmmkybNi2dnZ356Ec/mscffzyjRo3KF7/4xdx9991ZvHhxKisri90q/ZDQFAAAAAAAAAAAJam5uTknnXRSli5dWrj3yCOPJEn+8A//MM3NzcVqjX5OaAoAAAAAAAAAgJLU1NSU+++/PzU1NWlubs7gwYOzc+fOtLS05P77709TU1NaW1uL3Sb9kNAUAAAAAAAAAAAlZ9euXbnrrrtSU1OTbdu2paKiIkuXLs3kyZNzyy23pLa2NnfddVd27dqVQYMGFbtd+pkBxW4AAAAAAAAAAAD216WXXpokmTFjRrZs2ZLhw4fn4x//eIYPH54tW7bkkksu6VUHPTlpCgAAAAAAAACAkrN69eokyXXXXZe/+qu/KtzftGlT6uvrc9BBB/Wqg56cNAUAAAAAAAAAQMk59thjkyS/+c1vkiQjRozIrFmzMmLEiF73u+ugJ6EpAAAAAAAAAABKzsyZMwvrTZs25b/+67/yR3/0R/mv//qvbNq0qc866ObxfAAAAAAAAAAAlJxTTz21sH7Xu96VAQMGpKOjI9XV1dm7d2+vuo0bNxajRfoxoSkAAAAAAAAAAErOCy+8UFjv2bOnsG5vb3/VOujm8XwAAAAAAAAAAJScww47rNf1oEGDMnz48AwaNGifdZAITQEAAAAAAAAAUIL+6Z/+qbBeunRp2tvb89RTT6W9vT1Lly7tsw66CU0BAAAAAAAAAFByGhsbC+vJkyens7MzSdLZ2ZnJkyf3WQfdhKYAAAAAAAAAACg527ZtO6B1lBehKQAAAAAAAAAASk5VVVVh/eCDD6auri7V1dWpq6vLgw8+2GcddPNbAQAAAAAAAABAyWlvby+st23blmeffTZdXV159tlne50u1bMOuglNAQAAAAAAAABQcvbu3VtYT5gwobDu6urqdd2zDrp5PB8AAAAAAAAAACWnsrLygNZRXoSmAAAAAAAAAAAoObfffnthvXjx4hx++OGprKzM4YcfnsWLF/dZB908ng8AAAAAAAAAgJJzzjnnFNbTpk0rrJ9//vle1+ecc45H9PEKTpoCAAAAAAAAAKDkdHV1HdA6yovQFAAAAAAAAAAAJaeiouKA1lFehKYAAAAAAAAAACg5f//3f19Y33PPPWlvb09ra2va29tzzz339FkH3aqK3QAAAAAAAAAAAOyvz3zmM4X1hz/84X3WffrTn34rWqKEHPCTpkaMGJGKiopXfP2P//E/kiQXXHDBK/ZOOeWUA90GAAAAAAAAAABAnw74SVP3339/Ojs7C9erVq1KY2NjPv7xjxfufeQjH8l3v/vdwnVNTc2BbgMAAAAAAAAAAKBPB/ykqd/5nd/J0KFDC19LlizJqFGj0tDQUKgZOHBgr5ohQ4Yc6DYAAAAAAAAAAHgbW7hwYWE9f/78VFZWJkkqKyszf/78Puug2wE/aaqn9vb23HrrrZkxY0YqKioK93/2s5/lne98Zw477LA0NDTk61//et75zne+6uvs3r07u3fvLlxv3bo1SdLR0ZGOjo437wPQr3X/7P0OQPnas2dP4U+zAMqTfw8AiVkAmAOAOQC8xCwAzAEoPzNmzCis58yZU1h3dnb2up4xY0b+4i/+4i3tjeLYn78DKrq6urrerEZ+8IMfZPr06XnyySczbNiwJMkdd9yRQw45JMccc0zWrl2bv/zLv8yePXvy4IMPZuDAgX2+zty5c3PFFVe84v6iRYsyePDgN6t9APq5p7YnCx6pyqwxezL8kGJ3AwAAAAAAALyVmpqaXndta2vrm9YH/cfOnTszffr0vPjiizn00EP3WfumhqY+/OEPp6amJv/4j//4qjUbNmzIMccck9tvvz3Nzc191vR10tTw4cPz3HPPveYH5O2ro6Mjy5YtS2NjY6qrq4vdDlAEv3xyS6b9/QNZ/NmTcsLRHvUK5ci/B4DELADMAcAcAF5iFgDmAJSfmpqawnrRokWZPn36q163t7e/pb1RHFu3bs2RRx75ukJTb9rj+Z544on85Cc/SUtLyz7r6uvrc8wxx2T16tWvWjNw4MA+T6Gqrq72lx1+D6CMVVVVFf40B6C8+fcAkJgFgDkAmAPAS8wCwByA8lRTU5PKysp0dnamsrKyV6AqiblQJvbn5/ymhaa++93v5p3vfGc++tGP7rNu8+bNeeqpp1JfX/9mtQIAAAAAAAAAwNvYtGnTCuvOzs5e19CXAW/Gi+7duzff/e53c/755xdOAUmS7du3Z9asWfn5z3+edevW5Wc/+1nOPPPMHHnkkfnYxz72ZrQCAAAAAAAAAMDbUGVl5QGto7y8KaGpn/zkJ3nyySdz4YUX9rpfWVmZRx55JFOnTs173vOenH/++XnPe96Tn//856mtrX0zWgEAAAAAAAAA4G2opaWlsL7uuut67fW87lkH3d6Ux/OdccYZ6erqesX9QYMG5Z577nkz3hIAAAAAAAAAgDLS3NxcWF9yySW99npeNzc3Z8+ePW9RV5SKN+WkKQAAAAAAAAAAeDN1dnYe0DrKi9AUAAAAAAAAAAAlp7Ky8oDWUV6EpgAAAAAAAAAAKDnf//73C+t//dd/TXt7e1pbW9Pe3p5//dd/7bMOulUVuwEAAAAAAAAAANhfn/zkJwvr008/fZ91n/jEJ96KlighTpoCAAAAAAAAAADKitAUAAAAAAAAAABQVoSmAAAAAAAAAAAoOS0tLYX1v/3bv6W9vT2tra1pb2/Pv/3bv/VZB92qit0AAAAAAAAAAADsr+nTpxfWY8eO3Wfdrl273oqWKCFOmgIAAAAAAAAAoOTs3r37gNZRXoSmAAAAAAAAAAAoOQMHDjygdZQXoSkAAAAAAAAAAErO3LlzC+s//dM/7bXX87pnHXQTmgIAAAAAAAAAoOT8r//1vwrr7373u732el73rINuQlMAAAAAAAAAAEBZEZoCAAAAAAAAAKCk3XTTTTnooIOSJAcddFBuuummIndEfyc0BQAAAAAAAABASXviiSfym9/8Jknym9/8Jk888USRO6K/E5oCAAAAAAAAAKCk/e///b/3eQ0vJzQFAAAAAAAAAACUFaEpAAAAAAAAAABKziWXXFJYNzU19drred2zDroJTQEAAAAAAAAAUHKuu+66wrq1tbXXXs/rnnXQTWgKAAAAAAAAAAAoK0JTAAAAAAAAAABAWRGaAgAAAAAAAACg5PzN3/xNYX3nnXemvb09ra2taW9vz5133tlnHXSrKnYDAAAAAAAAAACwvy6++OLC+mMf+9g+677whS+8FS1RQpw0BQAAAAAAAAAAlBWhKQAAAAAAAAAAoKwITQEAAAAAAAAAUHIuuOCCwnratGm99npe96yDbkJTAAAAAAAAAACUnJtvvrmwXrx4ca+9ntc966Cb0BQAAAAAAAAAAFBWhKYAAAAAAAAAAChpN9544z6v4eWEpgAAAAAAAAAAKGkPP/zwPq/h5YSmAAAAAAAAAAAoaU6aYn8JTQEAAAAAAAAAAGVFaAoAAAAAAAAAgJIzY8aMwnrChAm99npe96yDbkJTAAAAAAAAAACUnIULFxbWP/vZz3rt9bzuWQfdhKYAAAAAAAAAAICyIjQFAAAAAAAAAACUFaEpAAAAAAAAAABKTlNTU2E9a9astLe3p7W1Ne3t7Zk1a1afddCtqtgNAAAAAAAAAADA/mptbS2sFyxYkAULFrxmHXRz0hQAAAAAAAAAAFBWhKYAAAAAAAAAAICyIjQFAAAAAAAAAEDJaWxsLKz//M//PO3t7WltbU17e3v+/M//vM866FZV7AYAAAAAAAAAAGB/LVu2rLD+1re+lW9961uvWQfdnDQFAAAAAAAAAACUFaEpAAAAAAAAAACgrAhNAQAAAAAAAABQcqZPn15Yn3XWWb32el73rINuQlMAAAAAAAAAAJScRYsWFdb/8A//0Guv53XPOugmNAUAAAAAAAAAAJQVoSkAAAAAAAAAAEraRRddtM9reDmhKQAAAAAAAAAASlptbe0+r+HlhKYAAAAAAAAAAChp3/jGN/Z5DS8nNAUAAAAAAAAAAJQVoSkAAAAAAAAAAErOZz7zmcL6Yx/7WK+9ntc966Cb0BQAAAAAAAAAACXnpptuKqzvvPPOXns9r3vWQTehKQAAAAAAAAAAoKwITQEAAAAAAAAAAGVFaAoAAAAAAAAAgJLzqU99qrD+yle+kvb29rS2tqa9vT1f+cpX+qyDbkJTAAAAAAAAAACUnFtvvbWwnjdvXmpqatLU1JSamprMmzevzzroJjQFAAAAAAAAAACUFaEpAAAAAAAAAACgrAhNAQAAAAAAAABQcs4555zCes6cOWlvb09ra2va29szZ86cPuugW1WxGwAAAAAAAAAAgP31gx/8oLCeP39+5s+f/6p1d9xxx1vVFiXCSVMAAAAAAAAAAEBZEZoCAAAAAAAAAADKitAUAAAAAAAAAAAlZ8qUKYX17//+7/fa63ndsw66CU0BAAAAAAAAAFBylixZUlg/+uijvfZ6Xvesg25CUwAAAAAAAAAAQFkRmgIAAAAAAAAAoKR9/OMf3+c1vJzQFAAAAAAAAAAAJa2urm6f1/ByQlMAAAAAAAAAAJS0G264YZ/X8HJCUwAAAAAAAAAAQFkRmgIAAAAAAAAAoOQ0NTUV1ieffHKvvZ7XPeugm9AUAAAAAAAAAAAlp7W1tbD+xS9+0Wuv53XPOugmNAUAAAAAAAAAAJQVoSkAAAAAAAAAAKCsCE0BAAAAAAAAAFBy/uIv/qKw/sY3vpH29va0tramvb093/jGN/qsg25CUwAAAAAAAAAAlJwbbrihsP7Sl76UmpqaNDU1paamJl/60pf6rINuQlMAAAAAAAAAAEBZEZoCAAAAAAAAAADKitAUAAAAAAAAAAAlZ9asWYX1xz/+8V57Pa971kE3oSkAAAAAAAAAAErOggULCusf/vCHvfZ6Xvesg25CUwAAAAAAAAAAQFkRmgIAAAAAAAAAoKRdfPHF+7yGlxOaAgAAAAAAAACgpO3cuXOf1/ByQlMAAAAAAAAAAJS0m266aZ/X8HIHPDQ1d+7cVFRU9PoaOnRoYb+rqytz587NsGHDMmjQoEyYMCGPPvrogW4DAAAAAAAAAACgT2/KSVO///u/nw0bNhS+HnnkkcLeVVddlYULF+aGG27I/fffn6FDh6axsTHbtm17M1oBAAAAAAAAAOBtaPLkyYX1Rz/60V57Pa971kG3qjflRauqep0u1a2rqyvXXXddvvzlL6e5uTlJcsstt6Suri6LFi3K5z73uT5fb/fu3dm9e3fheuvWrUmSjo6OdHR0vAmfgFLQ/bP3OwDla8+ePYU/zQIoT/49ACRmAWAOAOYA8BKzADAHoPwsXbq0sP6nf/qnXns9r5cuXWo2lIn9+TlXdHV1dR3IN587d26uvvrqvOMd78jAgQMzduzYXHnllXn3u9+d//7v/86oUaPy0EMP5Q/+4A8K3zN16tQcdthhueWWW171Na+44opX3F+0aFEGDx58INsHoIQ8tT1Z8EhVZo3Zk+GHFLsbAAAAAAAA4K3U1NT0umtbW1vftD7oP3bu3Jnp06fnxRdfzKGHHrrP2gMemrr77ruzc+fOvOc978mmTZsyb968/Od//mceffTR/OpXv8rpp5+ep59+OsOGDSt8z5/92Z/liSeeyD333NPna/Z10tTw4cPz3HPPveYH5O2ro6Mjy5YtS2NjY6qrq4vdDlAEv3xyS6b9/QNZ/NmTcsLRQ4rdDlAE/j0AJGYBYA4A5gDwErMAMAeg/NTU1Lzu2vb29jexE/qLrVu35sgjj3xdoakD/ni+SZMmFdZjxozJqaeemlGjRuWWW27JKaeckiSpqKjo9T1dXV2vuNfTwIEDM3DgwFfcr66u9pcdfg+gjFVVVRX+NAegvPn3AJCYBYA5AJgDwEvMAsAcgPIxatSoPP7440mSD3/4w/nHf/zHLF26NJMnT86ZZ55ZOLxn1KhR5kKZ2J+f8wEPTb3cwQcfnDFjxmT16tWFY9E2btyY+vr6Qs2zzz6burq6N7sVAAAAAAAAAADeJroDU0lyzz33vOrJUz3roNuAN/sNdu/enf/4j/9IfX19Ro4cmaFDh2bZsmWF/fb29ixfvjynnXbam90KAAAAAAAAAADAgT9patasWTnzzDNz9NFH59lnn828efOydevWnH/++amoqMgll1ySK6+8Mscee2yOPfbYXHnllRk8eHCmT59+oFsBAAAAAAAAAAB4hQN+0tT69etz7rnn5nd/93fT3NycmpqarFy5Msccc0ySZPbs2bnkkkty0UUX5aSTTsrTTz+dH//4x6mtrT3QrQAAAAAAAAAA8DZ14oknFtaf+MQn0t7entbW1rS3t+cTn/hEn3XQ7YCfNHX77bfvc7+ioiJz587N3LlzD/RbAwAAAAAAAABQJh588MHC+o477sgdd9zxmnXQ7YCfNAUAAAAAAAAAANCfCU0BAAAAAAAAAABlRWgKAAAAAAAAAICSc+GFFxbWH/rQh3rt9bzuWQfdqordAABv3NrndmTH7j3FbqNoHv/1jsKf/7+9Ow+vsj7zB/wEEiAhLAKyCSKKLCoIiFpwpergUovWuldRmVrrgnZUrHUB66Atiss4da+4j1CrjEVFccGiuIFGrQJuuLRCUaQioCSB7+8PfpwhECAocgzvfV8Xl3n3J8ec590+5z2FhdncpTWsXxgdWzTMdxkAAAAAAACw0d122225n5944okq01Yevu222+KPf/zjRquL2iGbd5gBNgGzPlsU/a+clO8yvhfOvv+NfJeQV0+fs7fgFAAAAAAAAMB6EJoCqKVWPGHqmiN7RqeWpXmuJj8WfbUkxk96Pn60d99oWFw/3+VsdO/OXRhnjSnL9NPGAAAAAAAAICLi5JNPjptvvnmNw7AqoSmAWq5Ty9LYYYsm+S4jLyoqKmLO5hG9O2wWRUVF+S4HAAAAAAAAyJPPP/98rcOwqjr5LgAAAAAAAAAAAL6N+++/f63DsCqhKQAAAAAAAAAAIFOEpgAAAAAAAAAAqHX69++f+7lPnz5Vpq08vPJ8sILQFAAAAAAAAAAAtc7TTz+d+3nq1KlVpq08vPJ8sILQFAAAAAAAAAAAkClCUwAAAAAAAAAAQKYITQEAAAAAAAAAUOvsscceuZ9PPPHEKC8vj3HjxkV5eXmceOKJ1c4HKxTmuwAAAAAAAAAAAFhfkydPzv08evToGD169DrngxU8aQoAAAAAAAAAAMgUoSkAAAAAAAAAACBThKYAAAAAAAAAAKh1OnXqlPt5//33j/Ly8hg3blyUl5fH/vvvX+18sEJhvgsAAAAAAAAAAID19e677+Z+njBhQtSrV2+d88EKnjQFAAAAAAAAAABkitAUAAAAAAAAAACQKUJTAAAAAAAAAABApghNAQAAAAAAAAAAmSI0BQAAAAAAAAAAZIrQFAAAAAAAAAAAkClCUwAAAAAAAAAAQKYITQEAAAAAAAAAAJkiNAUAAAAAAAAAAGSK0BQAAAAAAAAAAJApQlMAAAAAAAAAAECmCE0BAAAAAAAAAACZIjQFAAAAAAAAAABkitAUAAAAAAAAAAC12jbbbBPl5eUxbty4KC8vj2222SbfJfE9V5jvAgAAAAAAAAAA4Nt47733ol69evkug1rEk6YAAAAAAAAAAIBMEZoCAAAAAAAAAAAyRWgKAAAAAAAAAIBap3Pnzht0PrJFaAoAAAAAAAAAgFrn7bff3qDzkS1CUwAAAAAAAAAAQKYITQEAAAAAAAAAUKvVq1dvrcOwKqEpAAAAAAAAAABqtfLy8rUOw6qEpgAAAAAAAAAAgEwRmgIAAAAAAAAAADJFaAoAAAAAAAAAAMgUoSkAAAAAAAAAACBThKYAAAAAAAAAAIBMEZoCAAAAAAAAAAAyRWgKAAAAAAAAAIBar7y8PMaNGxfl5eX5LoVaoDDfBQAAAAAAAAAAwLdVr169fJdALeJJUwAAAAAAAAAAQKYITQEAAAAAAAAAAJkiNAUAAAAAAAAAQK1XXl4e48aNi/Ly8nyXQi1QmO8CAAAAAAAAAADg26pXr16+S6AW8aQpAAAAAAAAAAAgU4SmAAAAAAAAAACATBGaAgAAAAAAAACg1isvL49x48ZFeXl5vkuhFijMdwEAAAAAAAAAAPBt1atXL98lUIt40hQAAAAAAAAAAJApQlMAAAAAAAAAAECm+Ho+AAAAAAAAAAC+tcWLF8eMGTPytv1nnp0SDz/9fBzUv2/stXu/KtNeeeWVjVZH165do6SkZKNtj29GaAoAAAAAAAAAgG9txowZsdNOO+Vt+yuCUiOrmbYx65o2bVr07t17o22Pb0ZoCgAAAAAAAACAb61r164xbdq0jb7dtQWi8lFP165dN/o2WX9CUwAAAAAAAAAAfGslJSV5ecJSSikKCgqqHQ9rUiffBQAAAAAAAAAAwLeRUopXP/gsOpw3Pl794DOBKdZJaAoAAAAAAAAAAMgUoSkAAAAAAAAAACBThKYAAAAAAAAAAIBMKcx3AQB8cwWFC2LWgplRp0FpvkvJi8rKyvik8pOY/vn0KCzM3i5t1oKFUVC4IN9lAAAAAAAAANQ62bvDDLAJKWr6YvzmpcvyXUbeXT/h+nyXkDdFTfeJiAPzXQYAAAAAAABArSI0BVCLVfxr1xh10DGxTcvsPmnquWefi9123y2TT5p6b+7CGHLPe/kuAwAAAAAAAKDWyd4dZoBNSKpsHB0bd4ntmjfJdyl5UVFREbMKZ0W3Zt2iqKgo3+VsdMu+/iJS5af5LgMAAAAAAACg1qmT7wIAAAAAAAAAAAA2JqEpAAAAAAAAAAAgU4SmAAAAAAAAAACATBGaAgAAAAAAAAAAMkVoCgAAAAAAAAAAyBShKQAAAAAAAAAAIFOEpgAAAAAAAAAAgEwRmgIAAAAAAAAAADJFaAoAAAAAAAAAAMgUoSkAAAAAAAAAACBThKYAAAAAAAAAAIBMEZoCAAAAAAAAAAAyZYOHpi6//PLYeeedo1GjRtGyZcs45JBDYubMmVXmOeGEE6KgoKDKvx/84AcbuhQAAAAAAAAAAIDVbPDQ1DPPPBOnnXZavPDCCzFx4sSorKyMf/u3f4tFixZVmW///feP2bNn5/498sgjG7oUAAAAAAAAAACA1RRu6BVOmDChyvDo0aOjZcuWMW3atNhzzz1z4+vXrx+tW7fe0JsHAAAAAAAAAABYqw0emlrVF198ERERzZo1qzJ+0qRJ0bJly2jatGnstddeMWLEiGjZsmW161iyZEksWbIkN7xgwYKIiKioqIiKiorvqHK+71b8v/c3QFZVVlbm/pvV90HW+4C/AdAHgOX0AkAfAPQBIEIvAPQBwP0z1m8fUJBSSt9VISmlGDhwYMyfPz8mT56cGz9mzJgoLS2NDh06xKxZs+Kiiy6KysrKmDZtWtSvX3+19QwfPjwuueSS1cbfe++9UVJS8l2VD/C99vHCiCvfKIxzuldG+9J8V0M++BsAAAAAAACA/+P+GYsXL45jjjkmvvjii2jcuPFa5/1OQ1OnnXZaPPzww/Hss89Gu3bt1jjf7Nmzo0OHDnHffffFT37yk9WmV/ekqfbt28dnn322zl+QTVdFRUVMnDgx9ttvvygqKsp3ObDRvfnJgjjkhhdi3C9/ENu3zWYvzHof8DcA+gCwnF4A6AOAPgBE6AWAPgBEvPbR5/HTW6bG/T/vEztu2WzdC7DJWbBgQbRo0aJGoanv7Ov5zjjjjHjooYfir3/961oDUxERbdq0iQ4dOsQ777xT7fT69etX+wSqoqIiOzv8HZBZhYWFuf9m/T2Q1T7gbwD+T1b7AFCVXgDoA4A+AEToBYA+AFnm/hnr8/99g4emUkpxxhlnxIMPPhiTJk2Kjh07rnOZefPmxccffxxt2rTZ0OUAAAAAAAAAAABUUWdDr/C0006Lu+++O+69995o1KhRzJkzJ+bMmRNfffVVREQsXLgwzjnnnHj++efjgw8+iEmTJsXBBx8cLVq0iEMPPXRDlwMAAAAAAAAAAFDFBn/S1A033BAREXvvvXeV8aNHj44TTjgh6tatG2+88Ubceeed8a9//SvatGkT/fv3jzFjxkSjRo02dDkAAAAAAAAAAABVfCdfz7c2xcXF8dhjj23ozQIAAAAAAAAAANTIBv96PgAAAAAAAAAAgO8zoSkAAAAAAAAAACBThKYAAAAAAAAAAIBMEZoCAAAAAAAAAAAyRWgKAAAAAAAAAADIFKEpAAAAAAAAAAAgU4SmAAAAAAAAAACATBGaAgAAAAAAAAAAMkVoCgAAAAAAAAAAyBShKQAAAAAAAAAAIFOEpgAAAAAAAAAAgEwRmgIAAAAAAAAAADJFaAoAAAAAAAAAAMgUoSkAAAAAAAAAACBThKYAAAAAAAAAAIBMEZoCAAAAAAAAAAAyRWgKAAAAAAAAAADIFKEpAAAAAAAAAAAgU4SmAAAAAAAAAACATBGaAgAAAAAAAAAAMkVoCgAAAAAAAAAAyBShKQAAAAAAAAAAIFOEpgAAAAAAAAAAgEwRmgIAAAAAAAAAADJFaAoAAAAAAAAAAMgUoSkAAAAAAAAAACBTCvNdAADfzFcVSyMi4m//+CLPleTPoq+WxNRPI1p/OD8aFtfPdzkb3btzF+a7BAAAAAAAAIBaSWgKoJZ67/8HZn79wBt5riTfCuOud1/OdxF51bC+3TkAAAAAAADA+nCXFaCW+rftW0dExDYtS6O4qG6eq8mPmbO/iLPvfyNG/bR7dGnTJN/l5EXD+oXRsUXDfJcBAAAAAAAAUKsITQHUUs0a1oujdtky32XkVWVlZUREbLN5w9hhi2yGpgAAAAAAAABYf3XyXQAAAAAAAAAAAMDGJDQFAAAAAAAAAABkitAUAAAAAAAAAACQKUJTAAAAAAAAAABApghNAQAAAAAAAAAAmSI0BQAAAAAAAAAAZIrQFAAAAAAAAAAAkCmF+S4AAAAAAAAAAIANY9Zni2LRksp8l5EX7326KPffwsLsRmIa1i+Mji0a5ruM773s/oUAAAAAAAAAAGxCZn22KPpfOSnfZeTd2fe/ke8S8u7pc/YWnFoHoSkAAAAAAAAAgE3AiidMXXNkz+jUsjTP1Wx8i75aEuMnPR8/2rtvNCyun+9y8uLduQvjrDFlmX3a2PoQmgIAAAAAAAAA2IR0alkaO2zRJN9lbHQVFRUxZ/OI3h02i6KionyXw/dcnXwXAAAAAAAAAAAAsDEJ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VKY7wIAAAAAAAAAANgwCgoXxKwFM6NOg9J8l7LRVVZWxieVn8T0z6dHYWE2IzGzFiyMgsIF+S6jVsjmXwgAAAAAAAAAwCaoqOmL8ZuXLst3GXl1/YTr811CXhU13SciDsx3Gd97QlMAAAAAAAAAAJuIin/tGqMOOia2aZnNJ0099+xzsdvuu2X2SVPvzV0YQ+55L99l1ArZ/AsBAAAAAAAAANgEpcrG0bFxl9iueZN8l7LRVVRUxKzCWdGtWbcoKirKdzl5sezrLyJVfprvMmoFoSkAAGqlgoKC1callPJQCZBPegGgDwD6ABChFwAAsP7q5LsAAABYX9VdCF3beGDTpBcA+gCgDwARegEAAN+M0BQAALXKui54uiAK2aAXAPoAoA8AEXoBAADfnNAUAAC1xqoXOsvLy2PcuHFRXl6+1vmATYteAOgDgD4AROgFAAB8O4X5LoBvbtZni2LRksq8bPurrxbHrHffzsu2V1i6dGmUvfFeLC6cHHXr1s1bHR07dY7i4pK8bLth/cLo2KJhXrYNERGLFy+OGTNm5G37M2f/K5bMeTem/604ls1rmrc6unbtGiUl+ekDkGUppaioqKgy7CIoZI9eAOgDgD4AROgFsEI+7x9G5P8eovuH7h8CrI+8hqauv/76uOKKK2L27Nmx/fbbxzXXXBN77LFHPkuqNWZ9tij6Xzkpb9tfMufdmHPHWXnb/vdJ60HXRP3WnfK2/afP2duBD3kzY8aM2GmnnfJdRhxzR363P23atOjdu3d+iwAAAAAAINPyff8wwj3EFdw/BKgd8haaGjNmTJx11llx/fXXx2677RY33XRTHHDAAfHWW2/Flltuma+yao0VCfFrjuwZnVqWbvTtf/VV75h1VM+Nvt2VLV26NMpeLYuevXpmMin+7tyFcdaYsrx+WgC6du0a06ZNy9v2F361JB5++vk4qH/fKC2un7c6unbtmrdtAwAAAABARP7vH0bk/x6i+4fuHwKsj7yFpq666qoYPHhw/Pu//3tERFxzzTXx2GOPxQ033BCXX355lXmXLFkSS5YsyQ0vWLAgIiIqKiqqPGo1S778akkUFC6I9/41PaJo46eEv17ydcxe8tFG3+7KllYuiy+KPot/fP1h1C2sk7c6ln2xLBp83WCjb/fjhV9FQeGCqKyszOz7gPwrKiqK7t275237FRUVMf+zudGn145RVFSUtzpW1AL58Pmi8hj3xoxYWDk/L9tf9OUX8e7fXt1o22vQ4f/2ucVbFcdh//6rmPvpp/GnN16MP996dZXpx1924Uarq9MOvaJhoyYbbXur2rZ5mzigW+e8bZ/8ylofiNALqqMPZFu++0CEY4IV9AHyKd+9QB9YzrkB+ZS1PhChF1RHH8i2fN8/jMj/PUT3D90/ZHkviIh47aPPo7IyewG6RV8viamfRrR4/9No2CB/D13Ip3c/XRQRkdlesD6/c0FKKX2HtVSrvLw8SkpK4k9/+lMceuihufFnnnlmlJWVxTPPPFNl/uHDh8cll1yy2nruvffeKCnJz3fB5tvz/yyIBxY8FfU3fzLfpZBHSz7dJ85t1z9aFue7EgDyxTEBEcuPCc5p1z9aOSbIJH2ACH0g6/QBIvQB9AKW0wuyTR8gQh/IOn2ACPcPWd4L7ns/f09a4/vjgp6VmewFixcvjmOOOSa++OKLaNy48VrnzUto6pNPPoktttginnvuuejXr19u/GWXXRZ33HFHzJw5s8r81T1pqn379vHZZ5+t8xfcVK34xEiTRl9Fg8KN3/C+XvJ1zP57/p809e6770SnTtvmNSnept2W0aD+xk+KR0S0abR59G7bIS/bhu+DioqKmDhxYuy33355f9IU5EsWP0UaEfGnm0etcdrhJ5+9EStZzqfJyaes9oEIvWBl+kC25bsPRDgmWEEfIJ/y3Qv0geWcG5BPWe0DEXrByvSBbMv3/cOI/N9DdP/Q/UOW94Inps+NrTdvGMVF2QtPvT3nixj64PQYeWi36Nw6f8fm+dawft3Yqnl+njqYbwsWLIgWLVp8/0NTU6ZMib59++bGjxgxIu66666YMWPGWpdfsGBBNGnSpEa/IJuuioqKeOSRR+LAAw8UloCM0gcg2woKClYbl4dDWyDP9AJAHwD0ASBCLwCWc98AKPtwXhxywwsx7pc/iJ4dmue7HPJgfTJFeYnXtmjRIurWrRtz5sypMn7u3LnRqlWrfJQEAEAtk1KK8vLyGDduXJSXl7sQChmlFwD6AKAPABF6AQAA6y8voal69erFTjvtFBMnTqwyfuLEiVW+rg8AAAAAAAAAAGBDK8zXhv/jP/4jjjvuuOjTp0/07ds3br755vjoo4/ilFNOyVdJAAAAAAAAAABABuQtNHXkkUfGvHnz4re//W3Mnj07dthhh3jkkUeiQ4cO+SoJAAAAAAAAAADIgLyFpiIiTj311Dj11FPzWQIAAAAAAAAAAJAxdfJdAAAAAAAAAAAAwMYkNAUAAAAAAAAAAGSK0BQAAAAAAAAAAJApQlMAAAAAAAAAAECmCE0BAAAAAAAAAACZIjQFAAAAAAAAAABkitAUAAAAAAAAAACQKUJTAAAAAAAAAABApghNAQAAAAAAAAAAmSI0BQAAAAAAAAAAZIrQFAAAAAAAAAAAkClCUwAAAAAAAAAAQKYITQEAAAAAAAAAAJkiNAUAAAAAAAAAAGRKYb4LAAAAAAAAAACg9lu8eHHMmDEjb9ufOftfsWTOuzH9b8WxbF7TvNXRtWvXKCkpydv2qRmhKQAAAAAAAAAAvrUZM2bETjvtlO8y4pg78rv9adOmRe/evfNbBOskNAUAAAAAAAAAwLfWtWvXmDZtWt62v/CrJfHw08/HQf37Rmlx/bzV0bVr17xtm5oTmgIAAAAAAAAA4FsrKSnJ6xOWKioqYv5nc6PvLn2iqKgob3VQO9TJdwEAAAAAAAAAAAAbk9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U5ruAbyKlFBERCxYsyHMl5FNFRUUsXrw4FixYEEVFRfkuB8gDfQDQB4AIvQDQBwB9AFhOLwD0AUAfYEWWaEW2aG1qZWjqyy+/jIiI9u3b57kSAAAAAAAAAADg++TLL7+MJk2arHWeglSTaNX3zLJly+KTTz6JRo0aRUFBQb7LIU8WLFgQ7du3j48//jgaN26c73KAPNAHAH0AiNALAH0A0AeA5fQCQB8A9AFSSvHll19G27Zto06dOmudt1Y+aapOnTrRrl27fJfB90Tjxo01O8g4fQDQB4AIvQDQBwB9AFhOLwD0AUAfyLZ1PWFqhbVHqgAAAAAAAAAAADYxQlMAAAAAAAAAAECmCE1Ra9WvXz+GDRsW9evXz3cpQJ7oA4A+AEToBYA+AOgDwHJ6AaAPAPoA66MgpZTyXQQAAAAAAAAAAMDG4klTAAAAAAAAAABApghNAQAAAAAAAAAAmSI0BQAAAAAAAAAAZIrQFAAAAAAAAAAAkClCU2zS9t577zjrrLPyXQYAZN7tt98eTZs2/Vbr+OCDD6KgoCDKyso2SE1rUpPjh4KCghg3btx3WgfUFhvi/f19N3z48OjZs2e+y4BNzvruT70XofaZNGlSFBQUxL/+9a/v1fpW7j8b6zwD2PicuwMbwsY6VnC+A98Pq17rrO69OXz48GjVqlWVY43qxlE7CE3xnZszZ06ceeaZ0alTp2jQoEG0atUqdt9997jxxhtj8eLF+S4P+J6aMmVK1K1bN/bff/98lwL8f3Pnzo1f/OIXseWWW0b9+vWjdevWMWDAgHj++efzXdpGN3v27DjggAPyXQZ850444YQ45JBDVhu/8g3LI488Mt5+++2NUk++AlrnnHNOPPnkkxt9u1BbnXDCCVFQUBAFBQVRVFQUrVq1iv322y9uu+22WLZsWW6+fOxPhSPgu1Gbz+Hbt28fs2fPjh122CHfpcAmpybnE8D327quB2611VZRUFAQ991332rLbr/99lFQUBC33357btyrr74aP/rRj6Jly5bRoEGD2GqrreLII4+Mzz77bGP9SuvNsQJ8OzW9RrAu35frgtOnT49LLrkkbrrpptx1jerGUXsU5rsANm3vv/9+7LbbbtG0adO47LLLonv37lFZWRlvv/123HbbbdG2bdv48Y9/nO8y12jp0qVRUFAQderIF8LGdtttt8UZZ5wRt956a3z00Uex5ZZb5rskyLzDDjssKioq4o477oitt946/vnPf8aTTz4Zn3/+eb5Lq7Hy8vKoV6/et15P69atN0A1sGkoLi6O4uLi73w7FRUV3/k21qS0tDRKS0vztn2ojfbff/8YPXp0LF26NP75z3/GhAkT4swzz4z7778/HnrooSgsLLQ/hU1IbT6Hr1u3rn4EAGtQk+uB7du3j9GjR8dRRx2VG/fCCy/EnDlzomHDhrlxc+fOjX333TcOPvjgeOyxx6Jp06Yxa9aseOihh77RQxZSSrF06dIoLPxub3c7VoBvrybXCL6vVr0u+N5770VExMCBA6OgoGCN46g9JEH4Tp166qlRWFgYU6dOjSOOOCK6desW3bt3j8MOOywefvjhOPjggyMi4osvvoiTTz45WrZsGY0bN44f/vCH8dprr+XWs+Kxd3fddVdstdVW0aRJkzjqqKPiyy+/zM2zaNGiOP7446O0tDTatGkTo0aNWq2e8vLyGDp0aGyxxRbRsGHD2HXXXWPSpEm56SsSquPHj4/tttsu6tevHx9++OF39wIB1Vq0aFGMHTs2fvnLX8aPfvSjKp9EiYh46KGHYtttt43i4uLo379/3HHHHat9Om3KlCmx5557RnFxcbRv3z6GDBkSixYt2ri/CGxC/vWvf8Wzzz4bv//976N///7RoUOH2GWXXeL888+Pgw46KDfPySefHK1atYoGDRrEDjvsEOPHj6+ynsceeyy6desWpaWlsf/++8fs2bNz05YtWxa//e1vo127dlG/fv3o2bNnTJgwYY01LV26NAYPHhwdO3aM4uLi6NKlS1x77bVV5lnxqdbLL7882rZtG507d46IiOuvvz623Xbb3FMwf/rTn1ZZbtmyZTF06NBo1qxZtG7dOoYPH15lenVf53HfffdFv379okGDBrH99ttXOcaATdmaHll90003Rfv27aOkpCQOP/zw1T5FPnr06OjWrVs0aNAgunbtGtdff31u2or31dixY2PvvfeOBg0axN133x0nnnhifPHFF7lPp614b9b0OH9tPWjSpEmxyy67RMOGDaNp06ax22675c4FVn0M97r61Yr6H3jggejfv3+UlJTEjjvumMkn85FdKz6FvsUWW0Tv3r3jN7/5Tfzv//5vPProo7nj+1UfWX/eeedF586do6SkJLbeeuu46KKLqg1Mfpv+0rFjx4iI6NWrVxQUFMTee+9do+XKy8vj9NNPjzZt2uQ+EX/55Zd/+xcKNgHrOodf1XPPPRd77bVXlJSUxGabbRYDBgyI+fPnR0TEkiVLYsiQIbmnT+y+++7x8ssvr7aOadOmRZ8+faKkpCT69esXM2fOrDL9hhtuiG222Sbq1asXXbp0ibvuumuN9az6BLr58+fHscceG5tvvnkUFxfHtttuG6NHj64y79ixY2OPPfaI4uLi2HnnnePtt9+Ol19+Ofr06ZM7zvj000/X41WE7Jo3b14cffTR0a5duygpKYnu3bvH//zP/1SZZ++9944hQ4as9Tz9nXfeiT333DMaNGgQ2223XUycOHG1bf3973+Po446Kpo1axYNGzaMPn36xIsvvhgRy292Dhw4MFq1ahWlpaWx8847xxNPPFFl+a222iouvfTSOOaYY6K0tDTatm0b11133YZ9QeB7pCbXAyMijj322HjmmWfi448/zo277bbb4thjj60ShJgyZUosWLAgbr311ujVq1d07NgxfvjDH8Y111xTo8D1iqfUPfbYY9GnT5+oX79+TJ48OVJKMXLkyNh6662juLg4dtxxx7j//vurLPvmm2/GQQcdFI0bN45GjRrFHnvskQs5RNTsGkVZWVksW7Ys2rVrFzfeeGOV9b/yyitRUFAQ77//fkSs+75nRMTvfve7aNWqVTRq1CgGDx4cX3/99TpfA6itanKN4Kqrroru3btHw4YNo3379nHqqafGwoULI2L5+/+bXhdcl9tvvz223HLLKCkpiUMPPTTmzZtXZfrK1wWHDx+eyzfUqVMnV8eq46hdhKb4zsybNy8ef/zxOO2006okyVdWUFAQKaU46KCDYs6cOfHII4/EtGnTonfv3rHPPvtUSaq/9957MW7cuBg/fnyMHz8+nnnmmfjd736Xm37uuefG008/HQ8++GA8/vjjMWnSpJg2bVqV7Z144onx3HPPxX333Revv/56HH744bH//vvHO++8k5tn8eLFcfnll8ett94ab775ZrRs2XIDvzLAuowZMya6dOkSXbp0iZ/97GcxevToSClFxPITlJ/+9KdxyCGHRFlZWfziF7+ICy64oMryb7zxRgwYMCB+8pOfxOuvvx5jxoyJZ599Nk4//fR8/DqwSVjxaYpx48bFkiVLVpu+bNmyOOCAA2LKlClx9913x1tvvRW/+93vom7durl5Fi9eHFdeeWXcdddd8de//jU++uijOOecc3LTr7322hg1alRceeWV8frrr8eAAQPixz/+cZX99KrbbNeuXYwdOzbeeuutuPjii+M3v/lNjB07tsp8Tz75ZEyfPj0mTpwY48ePj6lTp8aQIUPit7/9bcycOTMmTJgQe+65Z5Vl7rjjjmjYsGG8+OKLMXLkyPjtb39b7QXXlZ177rlx9tlnx6uvvhr9+vWLH//4x6udYEFWvPvuuzF27Nj4y1/+EhMmTIiysrI47bTTctNvueWWuOCCC2LEiBExffr0uOyyy+Kiiy6KO+64o8p6zjvvvBgyZEhMnz499tlnn7jmmmuicePGMXv27Jg9e3auh9T0OH9NPaiysjIOOeSQ2GuvveL111+P559/Pk4++eQ1XuSoab+64IIL4pxzzomysrLo3LlzHH300VFZWblBXmOojX74wx/GjjvuGA888EC10xs1ahS33357vPXWW3HttdfGLbfcEldffXWVeb5tf3nppZciIuKJJ56I2bNn52pZ13L/9V//FQ899FCMHTs2Zs6cGXfffXdstdVWG/olglppbefwqyorK4t99tkntt9++3j++efj2WefjYMPPjiWLl0aERFDhw6NP//5z3HHHXfEK6+8Ep06dYoBAwas9nTbCy64IEaNGhVTp06NwsLCOOmkk3LTHnzwwTjzzDPj7LPPjr/97W/xi1/8Ik488cR4+umna/T7XHTRRfHWW2/Fo48+GtOnT48bbrghWrRoUWWeYcOGxYUXXhivvPJKFBYWxtFHHx1Dhw6Na6+9NiZPnhzvvfdeXHzxxevzMkJmff3117HTTjvF+PHj429/+1ucfPLJcdxxx+XCTCus7Tx92bJl8ZOf/CTq1q0bL7zwQtx4441x3nnnVVl+4cKFsddee8Unn3wSDz30ULz22msxdOjQ3NcCLVy4MA488MB44okn4tVXX40BAwbEwQcfHB999FGV9VxxxRXRo0ePeOWVV+L888+PX/3qV+u8XgC11bquB67QqlWrGDBgQO7YefHixTFmzJgq++eI5U9ur6ysjAcffHCNxwo1MXTo0Lj88stj+vTp0aNHj7jwwgtj9OjRccMNN8Sbb74Zv/rVr+JnP/tZPPPMMxER8Y9//CMXqnzqqadi2rRpcdJJJ+XOz2t6jSJieSDiqKOOinvuuafK+HvvvTf69u0bW2+9dY3ue44dOzaGDRsWI0aMiKlTp0abNm2qBLUgC1a9RlCnTp34r//6r/jb3/4Wd9xxRzz11FMxdOjQiIjo16/ft7ouuCYvvvhinHTSSXHqqadGWVlZ9O/fP/7zP/9zjfOfc845uQ9UrFzHquOoZRJ8R1544YUUEemBBx6oMr558+apYcOGqWHDhmno0KHpySefTI0bN05ff/11lfm22WabdNNNN6WUUho2bFgqKSlJCxYsyE0/99xz06677ppSSunLL79M9erVS/fdd19u+rx581JxcXE688wzU0opvfvuu6mgoCD94x//qLKdffbZJ51//vkppZRGjx6dIiKVlZVtmBcB+Eb69euXrrnmmpRSShUVFalFixZp4sSJKaWUzjvvvLTDDjtUmf+CCy5IEZHmz5+fUkrpuOOOSyeffHKVeSZPnpzq1KmTvvrqq+/+F4BN1P33358222yz1KBBg9SvX790/vnnp9deey2llNJjjz2W6tSpk2bOnFntsiv2se+++25u3B/+8IfUqlWr3HDbtm3TiBEjqiy38847p1NPPTWllNKsWbNSRKRXX311jTWeeuqp6bDDDssNDxo0KLVq1SotWbIkN+7Pf/5zaty4cZXjipXttddeaffdd1+tjvPOOy83HBHpwQcfrFLX7373u9z0ioqK1K5du/T73/9+jbVCbTBo0KBUt27d3PH7in8NGjTI7XtHjx6dmjRpkltm2LBhqW7duunjjz/OjXv00UdTnTp10uzZs1NKKbVv3z7de++9VbZ16aWXpr59+6aU/u99teJ4YIVVt5XS+h3nr6kHzZs3L0VEmjRpUrWvw7Bhw9KOO+6YG65pv7r11ltz0998880UEWn69OnVbgM2JYMGDUoDBw6sdtqRRx6ZunXrllKquj+tzsiRI9NOO+2UG96Q/WXV44l1LXfGGWekH/7wh2nZsmVr/sUho9Z2Dv/0009XOV8/+uij02677VbtehYuXJiKiorSPffckxtXXl6e2rZtm0aOHFllfU888URunocffjhFRO58v1+/funnP/95lXUffvjh6cADD8wNV3c8v6IvHHzwwenEE0+stsbq9vH/8z//kyIiPfnkk7lxl19+eerSpUv1LxhkSE3OJ6pz4IEHprPPPjs3vK7z9Mcee6zaY4SV3+s33XRTatSoUZo3b16N699uu+3Sddddlxvu0KFD2n///avMc+SRR6YDDjigxuuE2mZt1wNTWv6+uPrqq9O4cePSNttsk5YtW5buuOOO1KtXr5RSSk2aNEmjR4/Ozf+b3/wmFRYWpmbNmqX9998/jRw5Ms2ZM6dGtaw4Dhg3blxu3MKFC1ODBg3SlClTqsw7ePDgdPTRR6eUUjr//PNTx44dU3l5ebXrXd9ziFdeeSUVFBSkDz74IKWU0tKlS9MWW2yR/vCHP6SUUo3ue/bt2zedcsopVabvuuuuVa49wKaiptcIVjV27NjUvHnz3PA3vS64NkcffXS1+/ZVr3Wu/N588MEH06oxm+rGUXt40hTfuVU/nf3SSy9FWVlZbL/99rFkyZKYNm1aLFy4MJo3b55LrZeWlsasWbOqPBpzq622ikaNGuWG27RpE3Pnzo2I5U+hKi8vj759++amN2vWLLp06ZIbfuWVVyKlFJ07d66ynWeeeabKdurVqxc9evTY4K8DUDMzZ86Ml156Kff954WFhXHkkUfGbbfdlpu+8847V1lml112qTI8bdq0uP3226u81wcMGBDLli2LWbNmbZxfBDZBhx12WO4TmQMGDIhJkyZF79694/bbb4+ysrJo165d7uvvqlNSUhLbbLNNbnjlffmCBQvik08+id12263KMrvttltMnz59jeu88cYbo0+fPrH55ptHaWlp3HLLLat9CrR79+5Rr1693PB+++0XHTp0iK233jqOO+64uOeee2Lx4sVVlln1WGDlWtdk5eOQwsLC6NOnz1prh9qif//+UVZWVuXfrbfeutZlttxyy2jXrl1uuG/fvrFs2bKYOXNmfPrpp/Hxxx/H4MGDq+yr//M//7PKcXlERJ8+fdZZX02P89fWg5o1axYnnHBC7tPk11577Ro/FbY+/WrlXtKmTZuIiHX2EtjUpZTW+BS3+++/P3bfffdo3bp1lJaWxkUXXbTafn1D9ZeV1WS5E044IcrKyqJLly4xZMiQePzxxzfAqwG137rO4Ve14klT1XnvvfeioqKiyj62qKgodtlll/Xax06fPn29zytW9stf/jLuu+++6NmzZwwdOjSmTJmy2jwrb79Vq1YRsfy8Y+Vx9vmw3LrOJ5YuXRojRoyIHj165O4RPP7446sdA6ztPH369OnVHiOsrKysLHr16hXNmjWrts5FixbF0KFDY7vttoumTZtGaWlpzJgxY7U6Vl1v3759nfuzSVvb9cCVHXTQQbFw4cL461//GrfddttqT5laYcSIETFnzpy48cYbY7vttosbb7wxunbtGm+88UaNa1r5WsFbb70VX3/9dey3335VjuXvvPPO3LF8WVlZ7LHHHlFUVLTaur7JOUSvXr2ia9euua8SfeaZZ2Lu3LlxxBFHRETU6L7n9OnTq+0nkDUrXyN4+umnY7/99ostttgiGjVqFMcff3zMmzcvFi1atMbla3pdcE28F4mIKFz3LPDNdOrUKQoKCmLGjBlVxm+99dYREVFcXBwRyx+d26ZNm2q/W7Rp06a5n1c9mCkoKMg9OjfV4DGey5Yti7p168a0adOqfFVQxPJHjK5QXFzsu0Yhj/74xz9GZWVlbLHFFrlxKaUoKiqK+fPnV3uTZdUesGzZsvjFL34RQ4YMWW39NfludGDNGjRoEPvtt1/st99+cfHFF8e///u/x7Bhw6p8zd6aVLcvX/X9W937e0375bFjx8avfvWrGDVqVPTt2zcaNWoUV1xxxWqP8F/1a4IbNWoUr7zySkyaNCkef/zxuPjii2P48OHx8ssv54491nbcsT4cU7ApaNiwYXTq1KnKuL///e/rtY4V74WV30u33HJL7LrrrlXmW/U4fU1f872ymh7nr6sHjR49OoYMGRITJkyIMWPGxIUXXhgTJ06MH/zgB2v9nVaorl+tvM0V075JL4FNyfTp06Njx46rjX/hhRfiqKOOiksuuSQGDBgQTZo0ifvuuy9GjRq11vV90/6yspos17t375g1a1Y8+uij8cQTT8QRRxwR++67b9x///3r+I1h07auc/hVrbgeWJ0V++UNsY9dn/OKVR1wwAHx4YcfxsMPPxxPPPFE7LPPPnHaaafFlVdeudbtrzrOPh+WW9f5xKhRo+Lqq6+Oa665Jrp37x4NGzaMs846K8rLy6sss773B1Z9z6+t/0REnHvuufHYY4/FlVdeGZ06dYri4uL46U9/ulod1XHuz6ZuTdcDTzjhhNw8hYWFcdxxx8WwYcPixRdfjAcffHCN62vevHkcfvjhcfjhh8fll18evXr1iiuvvLLar8OrzsrXClb0gYcffrjK8UhERP369SNi7e//b3oOceyxx8a9994bv/71r+Pee++NAQMG5L7Ot6b3PYH/u0bw4YcfxoEHHhinnHJKXHrppdGsWbN49tlnY/DgwVFRUbHG5Wt6XXBNapIxYNPnSVN8Z5o3bx777bdf/Pd///daE6C9e/eOOXPmRGFhYXTq1KnKvxUHGOvSqVOnKCoqihdeeCE3bv78+fH222/nhnv16hVLly6NuXPnrrad1q1bf/NfFNhgKisr484774xRo0ZV+fTZa6+9Fh06dIh77rknunbtGi+//HKV5aZOnVpluHfv3vHmm2+u9l7v1KlTlafNAN/edtttF4sWLYoePXrE3//+9yr73vXRuHHjaNu2bTz77LNVxk+ZMiW6detW7TKTJ0+Ofv36xamnnhq9evWKTp061ejTIxHLL+Tsu+++MXLkyHj99dfjgw8+iKeeeuob1b7CyschlZWVMW3atOjateu3WifUVh999FF88sknueHnn38+6tSpE507d45WrVrFFltsEe+///5q++nqghQrq1evXixdurTKuA15nN+rV684//zzY8qUKbHDDjvEvffeu9o836RfAcs99dRT8cYbb8Rhhx222rTnnnsuOnToEBdccEH06dMntt122/jwww9Xm+/b9pcV5wMr95Ka9qXGjRvHkUceGbfcckuMGTMm/vznP8fnn3++wV4fqG1qcg6/qh49esSTTz5Z7fpWnLOvvI+tqKiIqVOnrtc+tlu3bt96P7355pvHCSecEHfffXdcc801cfPNN9d4WWD9TJ48OQYOHBg/+9nPYscdd4ytt9463nnnnfVax3bbbVftMcLKevToEWVlZWvcd0+ePDlOOOGEOPTQQ6N79+7RunXr+OCDD1abb+Vz/xXDzv3JmhXXA1d10kknxTPPPBMDBw6MzTbbrEbrqlevXmyzzTZrvY+4rlrq168fH3300WrH8u3bt4+I5e//yZMnVxu8+KbXKI455ph44403Ytq0aXH//ffHsccem5tWk/ue3bp1q7afQJasfI1g6tSpUVlZGaNGjYof/OAH0blz5yr79Yjv5rrgdttt572IJ03x3br++utjt912iz59+sTw4cOjR48eUadOnXj55ZdjxowZsdNOO8W+++4bffv2jUMOOSR+//vfR5cuXeKTTz6JRx55JA455JAafSVHaWlpDB48OM4999xo3rx5tGrVKi644IKoU+f/coGdO3eOY489No4//vgYNWpU9OrVKz777LN46qmnonv37nHggQd+ly8FUAPjx4+P+fPnx+DBg6NJkyZVpv30pz+NP/7xj/HAAw/EVVddFeedd14MHjw4ysrKco8CXvGprvPOOy9+8IMfxGmnnRY///nPo2HDhjF9+vSYOHFiXHfddRv714JNwrx58+Lwww+Pk046KXr06BGNGjWKqVOnxsiRI2PgwIGx1157xZ577hmHHXZYXHXVVdGpU6eYMWNGFBQUxP7771+jbZx77rkxbNiw2GabbaJnz54xevToKCsrq/ZmS8Tymyp33nlnPPbYY9GxY8e466674uWXX15n6GL8+PHx/vvvx5577hmbbbZZPPLII7Fs2bIqX+v7TfzhD3+IbbfdNrp16xZXX311zJ8/f42PIodNXYMGDWLQoEFx5ZVXxoIFC2LIkCFxxBFH5C5WDB8+PIYMGRKNGzeOAw44IJYsWRJTp06N+fPnx3/8x3+scb1bbbVVLFy4MJ588snYcccdo6SkZIMc58+aNStuvvnm+PGPfxxt27aNmTNnxttvvx3HH398tfOvb7+CLFqyZEnMmTMnli5dGv/85z9jwoQJcfnll8ePfvSjat9bnTp1io8++ijuu+++2HnnnePhhx+u9tPp37a/tGzZMoqLi2PChAnRrl27aNCgQTRp0mSdy1199dXRpk2b6NmzZ9SpUyf+9Kc/RevWrX1SnEyryTn81VdfXWX8+eefH927d49TTz01TjnllKhXr148/fTTcfjhh0eLFi3il7/8ZZx77rnRrFmz2HLLLWPkyJGxePHiGDx4cI3rOvfcc+OII46I3r17xz777BN/+ctf4oEHHognnniiRstffPHFsdNOO8X2228fS5YsifHjxwtGw3eoU6dO8ec//zmmTJkSm222WVx11VUxZ86c9Xrf7bvvvtGlS5fcOcGCBQviggsuqDLP0UcfHZdddlkccsghcfnll0ebNm3i1VdfjbZt20bfvn2jU6dO8cADD8TBBx8cBQUFcdFFF1X7xLjnnnsuRo4cGYccckhMnDgx/vSnP8XDDz/8rV8H+D5a1/XAVXXr1i0+++yzKCkpqXZ948ePj/vuuy+OOuqo6Ny5c6SU4i9/+Us88sgjMXr06G9UY6NGjeKcc86JX/3qV7Fs2bLYfffdY8GCBTFlypQoLS2NQYMGxemnnx7XXXddHHXUUXH++edHkyZN4oUXXohddtklunTp8o2uUXTs2DH69esXgwcPjsrKyiqvR03ue5555pkxaNCg6NOnT+y+++5xzz33xJtvvpn7th7Y1KzrGsEbb7wRlZWVcd1118XBBx8czz33XNx4441V1vFdXBccMmRI9OvXL7dvf/zxx2PChAnf5UvB91GC79gnn3ySTj/99NSxY8dUVFSUSktL0y677JKuuOKKtGjRopRSSgsWLEhnnHFGatu2bSoqKkrt27dPxx57bProo49SSikNGzYs7bjjjlXWe/XVV6cOHTrkhr/88sv0s5/9LJWUlKRWrVqlkSNHpr322iudeeaZuXnKy8vTxRdfnLbaaqtUVFSUWrdunQ499ND0+uuvp5RSGj16dGrSpMl3+XIAa/GjH/0oHXjggdVOmzZtWoqING3atPS///u/qVOnTql+/fpp7733TjfccEOKiPTVV1/l5n/ppZfSfvvtl0pLS1PDhg1Tjx490ogRIzbWrwKbnK+//jr9+te/Tr17905NmjRJJSUlqUuXLunCCy9MixcvTimlNG/evHTiiSem5s2bpwYNGqQddtghjR8/PqVU/T72wQcfTCsfji5dujRdcsklaYsttkhFRUVpxx13TI8++mhu+qxZs1JEpFdffTVX0wknnJCaNGmSmjZtmn75y1+mX//611WOGQYNGpQGDhxYZbuTJ09Oe+21V9pss81ScXFx6tGjRxozZkxu+qrHDymlNHDgwDRo0KDccESkBx98sEpd9957b9p1111TvXr1Urdu3dKTTz65Hq8wfD9V9x5KKaWnn346RUSaP3/+au/vFcfu119/fWrbtm1q0KBB+slPfpI+//zzKuu45557Us+ePVO9evXSZpttlvbcc8/0wAMPpJRWf7+v7JRTTknNmzdPEZGGDRuWUvpmx/kr96A5c+akQw45JLVp0ybVq1cvdejQIV188cVp6dKlVX6nFda3X6WU0vz581NEpKeffnotrzhsGgYNGpQiIkVEKiwsTJtvvnnad99902233ZZ7X6VUdX+aUkrnnntuat68eSotLU1HHnlkuvrqqzd4f0kppVtuuSW1b98+1alTJ+211141Wu7mm29OPXv2TA0bNkyNGzdO++yzT3rllVc27AsHtUxNzuFHjRqVO2ZYYdKkSalfv36pfv36qWnTpmnAgAG56V999VU644wzUosWLVL9+vXTbrvtll566aXcsisfg6zw6quvpohIs2bNyo27/vrr09Zbb52KiopS586d05133lmlvuqO51fsty+99NLUrVu3VFxcnJo1a5YGDhyY3n///WrnXVNNrjHCcjU5n5g3b14aOHBgKi0tTS1btkwXXnhhOv7446ssV5Pz9JkzZ6bdd9891atXL3Xu3DlNmDBhtWONDz74IB122GGpcePGqaSkJPXp0ye9+OKLKaXl7+/+/fun4uLi1L59+/Tf//3fq223Q4cO6ZJLLklHHHFE7j7ENddcswFeKfh+qsn1wA4dOqSrr756jeto0qRJGj16dEoppffeey/9/Oc/T507d07FxcWpadOmaeedd85NX5fq9rkppbRs2bJ07bXXpi5duqSioqK0+eabpwEDBqRnnnkmN89rr72W/u3f/i2VlJSkRo0apT322CO99957uenf5BrFH/7whxQR6fjjj1+t1nXd90wppREjRqQWLVqk0tLSNGjQoDR06NDV7oXCpqCm1wiuuuqq1KZNm1RcXJwGDBiQ7rzzztXe89/kuuC6/PGPf0zt2rVLxcXF6eCDD05XXnlltdciVlj1vsaaxlF7FKTkixoBqN1GjBgRN954Y3z88cf5LgXIoA8++CA6duwYr776avTs2TPf5UDeDR8+PMaNGxdlZWX5LgUAAGCD2WqrreKss86Ks846K9+lAACwgfh6PgBqneuvvz523nnnaN68eTz33HNxxRVXxOmnn57vsgAAAAAAAACoJerkuwAAWF/vvPNODBw4MLbbbru49NJL4+yzz47hw4fnuywAAAAAAOAbOOWUU6K0tLTaf6ecckq+ywNqoQMOOGCNfeWyyy7Ld3l8T/h6PgAAAAAAAADyZu7cubFgwYJqpzVu3Dhatmy5kSsCart//OMf8dVXX1U7rVmzZtGsWbONXBHfR0JTAAAAAAAAAABApvh6PgAAAAAAAAAAIFOEpgAAAAAAAAAAgEwRmgIAAAAAAAAAADJFaAoAAAAAAAAAAMgUoSkAAAAAAAAAACBThKYAAAAAAAAAAIBMEZoCAAAAAAAAAAAy5f8BtT6h7Jsj4/4AAAAASUVORK5CYII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9" descr="data:image/png;base64,iVBORw0KGgoAAAANSUhEUgAACU0AAAMtCAYAAAChWMLyAAAAOXRFWHRTb2Z0d2FyZQBNYXRwbG90bGliIHZlcnNpb24zLjguNCwgaHR0cHM6Ly9tYXRwbG90bGliLm9yZy8fJSN1AAAACXBIWXMAAA9hAAAPYQGoP6dpAACTGklEQVR4nOzdfZDV9X0v8PeyDwi6RtFmWSIKAdPUyphGKz4UFpKsCQRlsxITaazWJE3qbbwGkFxMGjGXSKOIttrETk2iNwY1IevaUryGNAa2NTQ+XFPRNgULKgoYQeUx7LLs/cPZM7u6ohj07PG8XjM7fH+/72fP+ZzZnQ/M8J7vr6Krq6srAAAAAAAAAAAAZWJAsRsAAAAAAAAAAAB4KwlNAQAAAAAAAAAAZUVoCgAAAAAAAAAAKCtCUwAAAAAAAAAAQFkRmgIAAAAAAAAAAMqK0BQAAAAAAAAAAFBWhKYAAAAAAAAAAICyUlXsBt6IvXv35plnnkltbW0qKiqK3Q4AAAAAAAAAAFBkXV1d2bZtW4YNG5YBA/Z9llRJhqaeeeaZDB8+vNhtAAAAAAAAAAAA/cxTTz2Vo446ap81JRmaqq2tTfLSBzz00EOL3A3F0tHRkR//+Mc544wzUl1dXex2gCIwBwBzAEjMAsAcAMwB4CVmAWAOAOYAW7duzfDhwwvZon0pydBU9yP5Dj30UKGpMtbR0ZHBgwfn0EMPNeygTJkDgDkAJGYBYA4A5gDwErMAMAcAc4Bu3dmifdn3w/sAAAAAAAAAAADeZ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JWqYjcAAAAAAAAAAAC/jfb29lx//fX56U9/mjVr1uQLX/hCampqit0W/ZiTpgAAAAAAAAAAKFmzZ8/OwQcfnFmzZmXp0qWZNWtWDj744MyePbvYrdGPOWkKAAAAAAAAAICSNHv27Fx99dWpq6vLFVdckYEDB2b37t25/PLLc/XVVydJrrrqqiJ3SX/kpCkAAAAAAAAAAEpOe3t7rr322tTV1WX9+vW58MILc/jhh+fCCy/M+vXrU1dXl2uvvTbt7e3FbpV+SGgKAAAAAAAAAICS881vfjN79uzJvHnzUlXV+2FrVVVV+drXvpY9e/bkm9/8ZpE6pD8TmgIAAAAAAAAAoOQ8/vjjSZIpU6b0ud99v7sOehKaAgAAAAAAAACg5IwaNSpJsmTJkj73u+9310FPQlMAAAAAAAAAAJSciy66KFVVVfnKV76SPXv29Nrbs2dPvvrVr6aqqioXXXRRkTqkPxOaAgAAAAAAAACg5NTU1OSLX/xiNm3alKOOOio33XRTtmzZkptuuilHHXVUNm3alC9+8Yupqakpdqv0Q1XFbgAAAAAAAAAAAN6Iq666Kkly7bXX9jpRqqqqKpdeemlhH17OSVMAAAAAAAAAAJSsq666Kjt27MiCBQsyefLkLFiwIDt27BCYYp+EpgAAAAAAAAAAKGnbt2/Pd77znbS1teU73/lOtm/fXuyW6Oc8ng8AAAAAAAAAgJI1dOjQbNq0qXD92GOP5YgjjkhdXV02btxYxM7oz5w0BQAAAAAAAABASeoZmBo7dmyuuOKKjB07NkmyadOmDB06tJjt0Y8JTQEAAAAAAAAAUHK2bNlSCExt27YtbW1tOeGEE9LW1pZt27YleSk4tWXLlmK2ST8lNAUAAAAAAAAAQMlpaGhIkpxyyik55JBDeu0dcsghOfnkk3vVQU9CUwAAAAAAAAAAlJxnnnkmSfL1r3+9z/2vfe1rveqgp/0OTa1YsSJnnnlmhg0bloqKirS2tvbar6io6PPr6quvLtRMmDDhFfuf/OQnf+sPAwAAAAAAAABAeRg2bFiS5Mtf/nKf+1/96ld71UFP+x2a2rFjR0444YTccMMNfe5v2LCh19d3vvOdVFRU5Oyzz+5V99nPfrZX3d/93d+9sU8AAAAAAAAAAEDZWb58eZJk5cqV2b59e6+97du35xe/+EWvOuipan+/YdKkSZk0adKr7g8dOrTX9V133ZWJEyfm3e9+d6/7gwcPfkXtq9m9e3d2795duN66dWuSpKOjIx0dHa+3dd5mun/2fgegfJkDgDkAJGYBYA4A5gDwErMAMAeg/NTW1qauri6bNm1KbW1tTjrppEyePDnz5s3LAw88kCSpq6tLbW2t2VAm9ufnXNHV1dX1Rt+ooqIid955Z5qamvrc37RpU4466qjccsstmT59euH+hAkT8uijj6arqyt1dXWZNGlSLr/88tTW1vb5OnPnzs0VV1zxivuLFi3K4MGD32j7AAAAAAAAAACUuAsuuCAvvPDCK+4fdthhufnmm9/yfiienTt3Zvr06XnxxRdz6KGH7rN2v0+a2h+33HJLamtr09zc3Ov+H//xH2fkyJEZOnRoVq1alTlz5uSXv/xlli1b1ufrzJkzJzNmzChcb926NcOHD88ZZ5zxmh+Qt6+Ojo4sW7YsjY2Nqa6uLnY7QBGYA4A5ACRmAWAOAOYA8BKzADAHoHw9++yz2bJlSyZOnJj169fnqKOOyr333pshQ4YUuzXeYt1Pr3s93tTQ1He+85388R//cQ466KBe9z/72c8W1scff3yOPfbYnHTSSXnooYfy/ve//xWvM3DgwAwcOPAV96urq/1lh98DwBwAzAEgiVkAmAOAOQC8xCwAzAEoT3V1dfnlL3+ZpUuXZvLkyeZAmdqfn/uAN6uJtra2/OpXv8pnPvOZ16x9//vfn+rq6qxevfrNagcAAAAAAAAAACDJmxia+va3v50TTzwxJ5xwwmvWPvroo+no6Eh9ff2b1Q4AAAAAAAAAAECSN/B4vu3bt2fNmjWF67Vr1+bhhx/OkCFDcvTRRyd56fmAP/zhD3PNNde84vsff/zxfP/738/kyZNz5JFH5rHHHsvMmTPzB3/wBzn99NN/i48CAAAAAAAAAADw2vY7NPXAAw9k4sSJhesZM2YkSc4///zcfPPNSZLbb789XV1dOffcc1/x/TU1Nfnnf/7n/PVf/3W2b9+e4cOH56Mf/Wguv/zyVFZWvsGPAQAAAAAAAAAA8Prsd2hqwoQJ6erq2mfNn/3Zn+XP/uzP+twbPnx4li9fvr9vCwAAAAAAAAAAcEAMKHYDAAAAAAAAAAAAbyWhKQAAAAAAAAAAoKwITQEAAAAAAAAAAGVFaAoAAAAAAAAAACgrQlMAAAAAAAAAAEBZEZoCAAAAAAAAAADKitAUAAAAAAAAAABQVoSmAAAAAAAAAACAsiI0BQAAAAAAAAAAlBWhKQAAAAAAAAAAoKwITQEAAAAAAAAAUNI6OzuzfPnyrFixIsuXL09nZ2exW6KfE5oCAAAAAAAAAKBktbS0ZPTo0WlsbMzChQvT2NiY0aNHp6Wlpdit0Y8JTQEAAAAAAAAAUJJaWloybdq0jBkzJm1tbbntttvS1taWMWPGZNq0aYJTvCqhKQAAAAAAAAAASk5nZ2dmzpyZKVOmpLW1NWPHjs2gQYMyduzYtLa2ZsqUKZk1a5ZH9dEnoSkAAAAAAAAAAEpOW1tb1q1bl8suuywDBvSOwAwYMCBz5szJ2rVr09bWVqQO6c+EpgAAAAAAAAAAKDkbNmxIkhx//PF97nff766DnoSmAAAAAAAAAAAoOfX19UmSVatW9bnffb+7DnoSmgIAAAAAAAAAoOSMGzcuI0aMyJVXXpm9e/f22tu7d2/mz5+fkSNHZty4cUXqkP5MaAoAAAAAAAAAgJJTWVmZa665JkuWLElTU1NWrlyZXbt2ZeXKlWlqasqSJUuyYMGCVFZWFrtV+qGqYjcAAAAAAAAAAABvRHNzcxYvXpyZM2dm/PjxhfsjR47M4sWL09zcXMTu6M+EpgAAAAAAAAAAKFnNzc2ZOnVq7r333tx9992ZNGlSJk6c6IQp9kloCgAAAAAAAACAklZZWZmGhobs2LEjDQ0NAlO8pgHFbgAAAAAAAAAAAOCtJDQFAAAAAAAAAACUFaEpAAAAAAAAAACgrAhNAQAAAAAAAAAAZUVoCgAAAAAAAAAAKCtCUwAAAAAAAAAAQFkRmgIAAAAAAAAAAMqK0BQAAAAAAAAAAFBWhKYAAAAAAAAAAICyIjQFAAAAAAAAAACUFaEpAAAAAAAAAACgrAhNAQAAAAAAAAAAZUVoCgAAAAAAAAAAKCtCUwAAAAAAAAAAQFmpKnYDAAAAAAAAAADw22hvb8/111+fn/70p1mzZk2+8IUvpKamptht0Y85aQoAAAAAAAAAgJI1e/bsHHzwwZk1a1aWLl2aWbNm5eCDD87s2bOL3Rr9mJOmAAAAAAAAAAAoSbNnz87VV1+durq6XHHFFRk4cGB2796dyy+/PFdffXWS5Kqrripyl/RHTpoCAAAAAAAAAKDktLe359prr01dXV3Wr1+fCy+8MIcffnguvPDCrF+/PnV1dbn22mvT3t5e7Fbph4SmAAAAAAAAAAAoOd/85jezZ8+ezJs3L1VVvR+2VlVVla997WvZs2dPvvnNbxapQ/ozoSkAAAAAAAAAAErO448/niSZMmVKn/vd97vroCehKQAAAAAAAAAASs6oUaOSJEuWLOlzv/t+dx30JDQFAAAAAAAAAEDJueiii1JVVZWvfOUr2bNnT6+9PXv25Ktf/Wqqqqpy0UUXFalD+jOhKQAAAAAAAAAASk5NTU2++MUvZtOmTTnqqKNy0003ZcuWLbnpppty1FFHZdOmTfniF7+YmpqaYrdKP1RV7AYAAAAAAAAAAOCNuOqqq5Ik1157ba8TpaqqqnLppZcW9uHlnDQFAAAAAAAAAEDJuuqqq7Jjx44sWLAgkydPzoIFC7Jjxw6BKfbJSVMAAAAAAAAAAJS0mpqaXHzxxRk9enQmT56c6urqYrdEP+ekKQAAAAAAAAAAoKwITQEAAAAAAAAAAGVFaAoAAAAAAAAAACgrQlMAAAAAAAAAAEBZEZoCAAAAAAAAAADKitAUAAAAAAAAAABQVoSmAAAAAAAAAACAsiI0BQAAAAAAAAAAlBWhKQAAAAAAAAAAoKwITQEAAAAAAAAAAGVFaAoAAAAAAAAAACgrQlMAAAAAAAAAAEBZEZoCAAAAAAAAAADKitAUAAAAAAAAAABQVoSmAAAAAAAAAACAslJV7AYAAAAAAAAAAOC3sWXLlowbNy5PPfVUhg8fnra2tgwZMqTYbdGPCU0BAAAAAAAAAFCyhg4dmk2bNhWuH3vssRxxxBGpq6vLxo0bi9gZ/ZnH8wEAAAAAAAAAUJJ6BqbGjh2bK664ImPHjk2SbNq0KUOHDi1me/RjQlMAAAAAAAAAAJScLVu2FAJT27ZtS1tbW0444YS0tbVl27ZtSV4KTm3ZsqWYbdJPCU0BAAAAAAAAAFByGhoakiSnnHJKDjnkkF57hxxySE4++eReddCT0BQAAAAAAAAAACXnmWeeSZJ8/etf73P/a1/7Wq866EloCgAAAAAAAACAkjNs2LAkyZe//OU+97/61a/2qoOehKYAAAAAAAAAACg5y5cvT5KsXLky27dv77W3ffv2/OIXv+hVBz0JTQEAAAAAAAAAUHKGDBmSurq6JEltbW1OP/30PPTQQzn99NNTW1ubJKmrq8uQIUOK2Sb9VFWxGwAAAAAAAAAAgDdi48aNGTp0aDZt2pT7778/999/f2Gvrq4uGzduLGJ39GdOmgIAAAAAAAAAoGRt3LgxmzdvznHHHZfa2tocd9xx2bx5s8AU++SkKQAAAAAAAAAAStqQIUPy8MMPZ+nSpZk8eXKqq6uL3RL9nJOmAAAAAAAAAACAsiI0BQAAAAAAAAAAlBWhKQAAAAAAAAAAoKwITQEAAAAAAAAAUNI6OzuzfPnyrFixIsuXL09nZ2exW6KfE5oCAAAAAAAAAKBktbS0ZPTo0WlsbMzChQvT2NiY0aNHp6Wlpdit0Y8JTQEAAAAAAAAAUJJaWloybdq0jBkzJm1tbbntttvS1taWMWPGZNq0aYJTvCqhKQAAAAAAAAAASk5nZ2dmzpyZKVOmpLW1NWPHjs2gQYMyduzYtLa2ZsqUKZk1a5ZH9dEnoSkAAAAAAAAAAEpOW1tb1q1bl8suuywDBvSOwAwYMCBz5szJ2rVr09bWVqQO6c/2OzS1YsWKnHnmmRk2bFgqKirS2traa/+CCy5IRUVFr69TTjmlV83u3bvzhS98IUceeWQOPvjgnHXWWVm/fv1v9UEAAAAAAAAAACgfGzZsSJIcf/zxfe533++ug572OzS1Y8eOnHDCCbnhhhteteYjH/lINmzYUPhaunRpr/1LLrkkd955Z26//fb8y7/8S7Zv354pU6Y4Dg0AAAAAAAAAgNelvr4+SbJq1ao+97vvd9dBT1X7+w2TJk3KpEmT9lkzcODADB06tM+9F198Md/+9rfzve99Lx/60IeSJLfeemuGDx+en/zkJ/nwhz+8vy0BAAAAAAAAAFBmxo0blxEjRuTKK698xZPS9u7dm/nz52fkyJEZN25ccRqkX9vv0NTr8bOf/SzvfOc7c9hhh6WhoSFf//rX8853vjNJ8uCDD6ajoyNnnHFGoX7YsGE5/vjjc9999/UZmtq9e3d2795duN66dWuSpKOjIx0dHW/GR6AEdP/s/Q5A+TIHAHMASMwCwBwAzAHgJWYBYA5AefrGN76RT37ykznrrLMyc+bM7Nq1K//yL/+Sa665JkuXLs3tt9+evXv3Zu/evcVulbfA/vwdUNHV1dX1Rt+ooqIid955Z5qamgr37rjjjhxyyCE55phjsnbt2vzlX/5l9uzZkwcffDADBw7MokWL8qd/+qe9QlBJcsYZZ2TkyJH5u7/7u1e8z9y5c3PFFVe84v6iRYsyePDgN9o+AAAAAAAAAAAl7uc//3m++93v5tlnny3cq6urywUXXJBTTz21iJ3xVtu5c2emT5+eF198MYceeug+aw94aOrlNmzYkGOOOSa33357mpubXzU01djYmFGjRuXGG298xWv0ddLU8OHD89xzz73mB+Ttq6OjI8uWLUtjY2Oqq6uL3Q5QBOYAYA4AiVkAmAOAOQC8xCwAzAEob52dnfnZz35WmAMTJkxIZWVlsdviLbZ169YceeSRrys09aY8nq+n+vr6HHPMMVm9enWSZOjQoWlvb8/zzz+fww8/vFD37LPP5rTTTuvzNQYOHJiBAwe+4n51dbW/7PB7AJgDgDkAJDELAHMAMAeAl5gFgDkA5am6ujof/OAHs3v37nzwgx80B8rU/vzcB7yJfSRJNm/enKeeeir19fVJkhNPPDHV1dVZtmxZoWbDhg1ZtWrVq4amAAAAAAAAAAAADpT9Pmlq+/btWbNmTeF67dq1efjhhzNkyJAMGTIkc+fOzdlnn536+vqsW7cul112WY488sh87GMfS5K84x3vyKc//enMnDkzRxxxRIYMGZJZs2ZlzJgx+dCHPnTgPhkAAAAAAAAAAEAf9js09cADD2TixImF6xkzZiRJzj///HzrW9/KI488kv/zf/5PXnjhhdTX12fixIm54447UltbW/iea6+9NlVVVTnnnHOya9eufPCDH8zNN9/sWZIAAAAAAAAAAMCbbr9DUxMmTEhXV9er7t9zzz2v+RoHHXRQrr/++lx//fX7+/YAAAAAAAAAAAC/lQHFbgAAAAAAAAAAAOCtJDQFAAAAAAAAAACUFaEpAAAAAAAAAACgrAhNAQAAAAAAAABQ0jo7O7N8+fKsWLEiy5cvT2dnZ7Fbop8TmgIAAAAAAAAAoGS1tLRk9OjRaWxszMKFC9PY2JjRo0enpaWl2K3RjwlNAQAAAAAAAABQklpaWjJt2rSMGTMmbW1tue2229LW1pYxY8Zk2rRpglO8KqEpAAAAAAAAAABKTmdnZ2bOnJkpU6aktbU1Y8eOzaBBgzJ27Ni0trZmypQpmTVrlkf10SehKQAAAAAAAAAASk5bW1vWrVuXyy67LAMG9I7ADBgwIHPmzMnatWvT1tZWpA7pz4SmAAAAAAAAAAAoORs2bEiSHH/88X3ud9/vroOehKYAAAAAAAAAACg59fX1SZJVq1b1ud99v7sOehKaAgAAAAAAAACg5IwbNy4jRozIlVdemb179/ba27t3b+bPn5+RI0dm3LhxReqQ/kxoCgAAAAAAAACAklNZWZlrrrkmS5YsSVNTU1auXJldu3Zl5cqVaWpqypIlS7JgwYJUVlYWu1X6oapiNwAAAAAAAAAAAG9Ec3NzFi9enJkzZ2b8+PGF+yNHjszixYvT3NxcxO7oz4SmAAAAAAAAAAAoWc3NzZk6dWruvffe3H333Zk0aVImTpzohCn2SWgKAAAAAAAAAICSVllZmYaGhuzYsSMNDQ0CU7ymAcVuAAAAAAAAAAAA4K0kNAUAAAAAAAAAAJQVoSkAAAAAAAAAAKCsCE0BAAAAAAAAAFDSdu3alYsvvjhz587NxRdfnF27dhW7Jfo5oSkAAAAAAAAAAEpWU1NTBg8enBtvvDEPP/xwbrzxxgwePDhNTU3Fbo1+TGgKAAAAAAAAAICS1NTUlLvuuis1NTWZPXt2vvWtb2X27NmpqanJXXfdJTjFqxKaAgAAAAAAAACg5OzatasQmNq2bVvmzZuX+vr6zJs3L9u2bSsEpzyqj74ITQEAAAAAAAAAUHIuvfTSJMmMGTNSU1PTa6+mpiaXXHJJrzroSWgKAAAAAAAAAICSs3r16iTJZz7zmT73P/3pT/eqg56EpgAAAAAAAAAAKDnHHntskuSmm27qc//b3/52rzroSWgKAAAAAAAAAICSc/XVVydJFi5cmPb29l577e3tue6663rVQU9CUwAAAAAAAAAAlJxBgwZl6tSpaW9vT21tbS677LI8/fTTueyyy1JbW5v29vZMnTo1gwYNKnar9ENVxW4AAAAAAAAAAADeiNbW1jQ1NeWuu+7KggULeu1NnTo1ra2txWmMfs9JUwAAAAAAAAAAlKzW1tbs3Lkzn//85/O+970vn//857Nz506BKfbJSVMAAAAAAAAAAJS0mpqanH322Rk8eHAmTZqUmpqaYrdEP+ekKQAAAAAAAAAASlZLS0tGjx6dxsbGLFy4MI2NjRk9enRaWlqK3Rr9mNAUAAAAAAAAAAAlqaWlJdOmTcuYMWPS1taW2267LW1tbRkzZkymTZsmOMWrEpoCAAAAAAAAAKDkdHZ2ZubMmZkyZUpaW1szduzYDBo0KGPHjk1ra2umTJmSWbNmpbOzs9it0g8JTQEAAAAAAAAAUHLa2tqybt26XHbZZRkwoHcEZsCAAZkzZ07Wrl2btra2InVIfyY0BQAAAAAAAABAydmwYUOS5Pjjj+9zv/t+dx30JDQFAAAAAAAAAEDJqa+vT5KsWrWqz/3u+9110JPQFAAAAAAAAAAAJWfcuHEZMWJErrzyyuzdu7fX3t69ezN//vyMHDky48aNK1KH9GdCUwAAAAAAAAAAlJzKyspcc801WbJkSZqamrJy5crs2rUrK1euTFNTU5YsWZIFCxaksrKy2K3SD1UVuwEAAAAAAAAAAHgjmpubs3jx4sycOTPjx48v3B85cmQWL16c5ubmInZHfyY0BQAAAAAAAABAyWpubs7UqVNz77335u67786kSZMyceJEJ0yxT0JTAAAAAAAAAACUtMrKyjQ0NGTHjh1paGgQmOI1DSh2AwAAAAAAAAAAAG8loSkAAAAAAAAAAKCsCE0BAAAAAAAAAABlRWgKAAAAAAAAAAAoK0JTAAAAAAAAAABAWRGaAgAAAAAAAAAAyorQFAAAAAAAAAAAUFaEpgAAAAAAAAAAgLIiNAUAAAAAAAAAAJQVoSkAAAAAAAAAAKCsCE0BAAAAAAAAAABlRWgKAAAAAAAAAICStn379px99tn5n//zf+bss8/O9u3bi90S/VxVsRsAAAAAAAAAAIA36uSTT879999fuH7iiSdSW1ubP/zDP8wvfvGLInZGf+akKQAAAAAAAAAASlJ3YKqioiKf+tSncu211+ZTn/pUKioqcv/99+fkk08udov0U0JTAAAAAAAAAACUnO3btxcCUzt37sx3vvOdjBw5Mt/5zneyc+fOQnDKo/roi9AUAAAAAAAAAAAl57zzzkuSfOpTn0p1dXWWL1+eFStWZPny5amurs706dN71UFPQlMAAAAAAAAAAJScxx9/PEnyvve9L6NHj05jY2MWLlyYxsbGjB49Ou973/t61UFPQlMAAAAAAAAAAJScUaNGJUlmzpyZMWPGpK2tLbfddlva2toyZsyYXHrppb3qoKeqYjcAAAAAAAAAAAD76+abb85hhx2WJLn99ttTXV2dzZs3Z+zYsbn99ttz8MEHF+rg5Zw0BQAAAAAAAABAyfl//+//FdaHHHJILrjggjz++OO54IILcsghh/RZB92cNAUAAAAAAAAAQMnZsGFDkuT9739/HnrooSxatCiLFi0q7Hff766Dnpw0BQAAAAAAAABAyamvr0+S/O3f/m22bduWM888M8ccc0zOPPPMbNu2LTfccEOvOuhJaAoAAAAAAAAAgJIzbty4jBgxIldeeWUGDx6cH/3oR/nrv/7r/OhHP8rgwYMzf/78jBw5MuPGjSt2q/RDQlMAAAAAAAAAAJScysrKXHPNNVmyZEmampqycuXK7Nq1KytXrkxTU1OWLFmSBQsWpLKystit0g9VFbsBAAAAAAAAAAB4I5qbm7N48eLMnDkz48ePL9wfOXJkFi9enObm5iJ2R38mNAUAAAAAAAAAQMlqbm7O1KlTc++99+buu+/OpEmTMnHiRCdMsU9CUwAAAAAAAAAAlLTKyso0NDRkx44daWhoEJjiNQ0odgMAAAAAAAAAAABvJaEpAAAAAAAAAACgrAhNAQAAAAAAAAAAZUVoCgAAAAAAAAAAKCtCUwAAAAAAAAAAQFkRmgIAAAAAAAAAAMqK0BQAAAAAAAAAAFBWhKYAAAAAAAAAAICyIjQFAAAAAAAAAACUFaEpAAAAAAAAAACgrAhNAQAAAAAAAAAAZUVoCgAAAAAAAACAktbZ2Znly5dnxYoVWb58eTo7O4vdEv2c0BQAAAAAAAAAACWrpaUlo0ePTmNjYxYuXJjGxsaMHj06LS0txW6NfkxoCgAAAAAAAACAktTS0pJp06ZlzJgxaWtry2233Za2traMGTMm06ZNE5ziVQlNAQAAAAAAAABQcjo7OzNz5sxMmTIlra2tGTt2bAYNGpSxY8emtbU1U6ZMyaxZszyqjz4JTQEAAAAAAAAAUHLa2tqybt26XHbZZRkwoHcEZsCAAZkzZ07Wrl2btra2InVIf7bfoakVK1bkzDPPzLBhw1JRUZHW1tbCXkdHR770pS9lzJgxOfjggzNs2LD8yZ/8SZ555plerzFhwoRUVFT0+vrkJz/5W38YAAAAAAAAAADKw4YNG5Ikxx9/fJ/73fe766Cn/Q5N7dixIyeccEJuuOGGV+zt3LkzDz30UP7yL/8yDz30UFpaWvJf//VfOeuss15R+9nPfjYbNmwofP3d3/3dG/sEAAAAAAAAAACUnfr6+iTJqlWr+tzvvt9dBz1V7e83TJo0KZMmTepz7x3veEeWLVvW697111+fk08+OU8++WSOPvrowv3Bgwdn6NChr+s9d+/end27dxeut27dmuSlk606Ojr29yPwNtH9s/c7AOXLHADMASAxCwBzADAHgJeYBYA5AOXnlFNOyYgRIzJv3rz86Ec/SmdnZ5KX5sDevXvz9a9/PSNHjswpp5xiNpSJ/fk5V3R1dXW90TeqqKjInXfemaamplet+clPfpIzzjgjL7zwQg499NAkLz2e79FHH01XV1fq6uoyadKkXH755amtre3zNebOnZsrrrjiFfcXLVqUwYMHv9H2AQAAAAAAAAAoYT//+c9z1VVX5aSTTsrZZ5+dY445Jk888UR+9KMf5YEHHsjs2bNz6qmnFrtN3iI7d+7M9OnT8+KLLxZySq/mTQ1N/eY3v8kf/dEf5b3vfW9uvfXWwv2///u/z8iRIzN06NCsWrUqc+bMyejRo19xSlW3vk6aGj58eJ577rnX/IC8fXV0dGTZsmVpbGxMdXV1sdsBisAcAMwBIDELAHMAMAeAl5gFgDkA5evOO+/Ml770paxbt65wb+TIkfmrv/qrfOxjHyteY7zltm7dmiOPPPJ1hab2+/F8r1dHR0c++clPZu/evfnmN7/Za++zn/1sYX388cfn2GOPzUknnZSHHnoo73//+1/xWgMHDszAgQNfcb+6utpfdvg9AMwBwBwAkpgFgDkAmAPAS8wCwByA8nPOOefk7LPPzr333pu77747kyZNysSJE1NZWVns1niL7c/8f1NCUx0dHTnnnHOydu3a/PSnP33N5Nb73//+VFdXZ/Xq1X2GpgAAAAAAAAAA4NVUVlamoaEhO3bsSENDg8AUr+mAh6a6A1OrV6/OvffemyOOOOI1v+fRRx9NR0dH6uvrD3Q7AAAAAAAAAAAAvex3aGr79u1Zs2ZN4Xrt2rV5+OGHM2TIkAwbNizTpk3LQw89lCVLlqSzszMbN25MkgwZMiQ1NTV5/PHH8/3vfz+TJ0/OkUcemcceeywzZ87MH/zBH+T0008/cJ8MAAAAAAAAAACgD/sdmnrggQcyceLEwvWMGTOSJOeff37mzp2bf/iHf0iSvO997+v1fffee28mTJiQmpqa/PM//3P++q//Otu3b8/w4cPz0Y9+NJdffrmj0QAAAAAAAAAAgDfdfoemJkyYkK6urlfd39dekgwfPjzLly/f37cFAAAAAAAAAAA4IAYUuwEAAAAAAAAAAIC3ktAUAAAAAAAAAABQVoSmAAAAAAAAAACAsiI0BQAAAAAAAAAAlBWhKQAAAAAAAAAAoKwITQEAAAAAAAAAAGVFaAoAAAAAAAAAACgrQlMAAAAAAAAAAEBZEZoCAAAAAAAAAADKitAUAAAAAAAAAABQVoSmAAAAAAAAAACAsiI0BQAAAAAAAAAAlBWhKQAAAAAAAAAAoKwITQEAAAAAAAAAAGVFaAoAAAAAAAAAACgrQlMAAAAAAAAAAEBZEZoCAAAAAAAAAADKitAUAAAAAAAAAABQVoSmAAAAAAAAAACAsiI0BQAAAAAAAAAAlBWhKQAAAAAAAAAAoKwITQEAAAAAAAAAAGVFaAoAAAAAAAAAACgrQlMAAAAAAAAAAEBZEZoCAAAAAAAAAADKitAUACVp165dufjiizN37txcfPHF2bVrV7FbAgAAAAAAAKBECE0BUHKampoyePDg3HjjjXn44Ydz4403ZvDgwWlqaip2awAAAAAAAACUAKEpAEpKU1NT7rrrrtTU1GT27Nn51re+ldmzZ6empiZ33XWX4BQAAAAAAAAAr0loCoCSsWvXrkJgatu2bZk3b17q6+szb968bNu2rRCc8qg+AAAAAAAAAPZFaAqAknHppZcmSWbMmJGamppeezU1Nbnkkkt61QEAAAAAAABAX4SmACgZq1evTpJ85jOf6XP/05/+dK86AAAAAAAAAOiL0BQAJePYY49Nktx000197n/729/uVQcAAAAAAAAAfRGaAqBkXH311UmShQsXpr29vddee3t7rrvuul51AAAAAAAAANAXoSkASsagQYMyderUtLe3p7a2NpdddlmefvrpXHbZZamtrU17e3umTp2aQYMGFbtVAAAAAAAAAPqxqmI3AAD7o7W1NU1NTbnrrruyYMGCXntTp05Na2trcRoDAAAAAAAAoGQ4aQqAktPa2pqdO3fm85//fN73vvfl85//fHbu3CkwBQAAAAAAAMDr4qQpAErSoEGD8jd/8zdZunRpJk+enOrq6mK3BAAAAAAAAECJcNIUAAAAAAAAAABQVoSmAAAAAAAAAACAsiI0BQAAAAAAAAAAlBWhKQAAAAAAAAAASlpnZ2eWL1+eFStWZPny5ens7Cx2S/RzQlMAAAAAAAAAAJSslpaWjB49Oo2NjVm4cGEaGxszevTotLS0FLs1+jGhKQAAAAAAAAAASlJLS0umTZuWMWPGpK2tLbfddlva2toyZsyYTJs2TXCKVyU0BQAAAAAAAABAyens7MzMmTMzZcqUtLa2ZuzYsRk0aFDGjh2b1tbWTJkyJbNmzfKoPvokNAUAAAAAAAAAQMlpa2vLunXrctlll6WrqyvLly/PihUrsnz58nR1dWXOnDlZu3Zt2trait0q/ZDQFAAAAAAAAAAAJWfDhg1JkscffzyjR49OY2NjFi5cmMbGxowePTr//d//3asOehKaAgAAAAAAAACg5NTX1ydJzjvvvIwZMyZtbW257bbb0tbWljFjxuS8887rVQc9VRW7AQAAAAAAAAAA2F+nnXZaqqqqcsQRR6SlpSVdXV3ZvHlzxo4dm5aWlhx11FHZvHlzTjvttGK3Sj/kpCkAAAAAAAAAAErOfffdlz179mTTpk1pbm7OypUrs2vXrqxcuTLNzc3ZtGlT9uzZk/vuu6/YrdIPCU0BAAAAAAAAAFByNmzYkCS59dZb88gjj2T8+PE599xzM378+KxatSq33nprrzroSWgKAAAAAAAAAICSU19fnyQZNWpU1qxZk2XLlmXGjBlZtmxZVq9enXe/+9296qAnoSkAAAAAAAAAAErOuHHjMmLEiFx55ZWpqKhIQ0NDxo8fn4aGhlRUVGT+/PkZOXJkxo0bV+xW6YeEpgAAAAAAAAAAKDmVlZW55pprsmTJkjQ1NWXlypXZtWtXVq5cmaampixZsiQLFixIZWVlsVulH6oqdgMAAAAAAAAAAPBGNDc3Z/HixZk5c2bGjx9fuD9y5MgsXrw4zc3NReyO/kxoCgAAAAAAAACAktXc3JypU6fm3nvvzd13351JkyZl4sSJTphin4SmAAAAAAAAAAAoaZWVlWloaMiOHTvS0NAgMMVrGlDsBgAAAAAAAAAAAN5KQlMAAAAAAAAAAEBZEZoCAAAAAAAAAADKitAUAAAAAAAAAABQVoSmAAAAAAAAAACAsiI0BQAAAAAAAAAAlBWhKQAAAAAAAAAAoKwITQEAAAAAAAAAAGVFaAoAAAAAAAAAACgrQlMAAAAAAAAAAEBZEZoCAAAAAAAAAADKSlWxGwAAAAAAAAAAgN/Gli1bMm7cuDz11FMZPnx42traMmTIkGK3RT8mNAUAAAAAAAAAQMkaOnRoNm3aVLh+7LHHcsQRR6Suri4bN24sYmf0Zx7PBwAAAAAAAABASeoZmBo7dmyuuOKKjB07NkmyadOmDB06tJjt0Y8JTQEAAAAAAAAAUHK2bNlSCExt27YtbW1tOeGEE9LW1pZt27YleSk4tWXLlmK2ST8lNAUAAAAAAAAAQMlpaGhIkpxyyimprKzMxRdfnLlz5+biiy9OZWVlTj755F510FNVsRsAAAAAAAAAAID99cwzzyRJBgwYkMGDBxfuP/zww7nxxhtz6qmn9qqDnoSmAAAAAAAAAAAoOcOGDcuWLVty3333paamJpdccklGjhyZtWvX5rrrrsvPf/7zQh28nMfzAQAAAAAAAABQcv7v//2/hfX69evT2NiY1atXp7GxMevXr++zDro5aQoAAAAAAAAAgJIzf/78wvqd73xnYb1w4cJX1N1www1vWV+UBidNAQAAAAAAAABQclavXn1A6ygvQlMAAAAAAAAAAJScd7/73UmSUaNG5de//nWOO+641NbW5rjjjsuvf/3rjBo1qlcd9CQ0BQAAAAAAAABAyTnrrLOSJE8++WQOPfTQPPzww/ne976Xhx9+OIceemiefPLJXnXQk9AUAAAAAAAAAAAl54UXXkiSdHR0pLa2NpdddlmefvrpXHbZZamtrU1HR0evOuipqtgNAAAAAAAAAADA/qqvr0+SjBs3Lm1tbVmwYEGv/e773XXQk5OmAAAAAAAAAAAoOePGjcuIESNy2GGHZfv27fn85z+f973vffn85z+f7du357DDDsvIkSMzbty4YrdKP+SkKQAAAAAAAAAASk5lZWWuueaaTJs2Leeee24uvfTSNDQ05F3velfOPffcLFmyJIsXL05lZWWxW6Uf2u+TplasWJEzzzwzw4YNS0VFRVpbW3vtd3V1Ze7cuRk2bFgGDRqUCRMm5NFHH+1Vs3v37nzhC1/IkUcemYMPPjhnnXVW1q9f/1t9EAAAAAAAAAAAyktzc3MWL16cRx55JOPHj8+5556b8ePHZ9WqVVm8eHGam5uL3SL91H6Hpnbs2JETTjghN9xwQ5/7V111VRYuXJgbbrgh999/f4YOHZrGxsZs27atUHPJJZfkzjvvzO23355/+Zd/yfbt2zNlypR0dna+8U8CAAAAAAAAAEDZaW5uzpo1a7Js2bLMmDEjy5Yty+rVqwWm2Kf9fjzfpEmTMmnSpD73urq6ct111+XLX/5y4RfvlltuSV1dXRYtWpTPfe5zefHFF/Ptb3873/ve9/KhD30oSXLrrbdm+PDh+clPfpIPf/jDv8XHAQAAAAAAAACg3FRWVqahoSE7duxIQ0ODR/LxmvY7NLUva9euzcaNG3PGGWcU7g0cODANDQ2577778rnPfS4PPvhgOjo6etUMGzYsxx9/fO67774+Q1O7d+/O7t27C9dbt25NknR0dKSjo+NAfgRKSPfP3u8AlC9zADAHgMQsAMwBwBwAXmIWAOYAYA6wPz/7Axqa2rhxY5Kkrq6u1/26uro88cQThZqampocfvjhr6jp/v6Xmz9/fq644opX3P/xj3+cwYMHH4jWKWHLli0rdgtAkZkDgDkAJGYBYA4A5gDwErMAMAcAc6B87dy583XXHtDQVLeKiope111dXa+493L7qpkzZ05mzJhRuN66dWuGDx+eM844I4ceeuhv3zAlqaOjI8uWLUtjY2Oqq6uL3Q5QBOYAYA4AiVkAmAOAOQC8xCwAzAHAHKD76XWvxwENTQ0dOjTJS6dJ1dfXF+4/++yzhdOnhg4dmvb29jz//PO9Tpt69tlnc9ppp/X5ugMHDszAgQNfcb+6utovOX4PAHMAMAeAJGYBYA4A5gDwErMAMAcAc6B87c/PfcCBfOORI0dm6NChvY45a29vz/LlywuBqBNPPDHV1dW9ajZs2JBVq1a9amgKAF6us7Mzy5cvz4oVK7J8+fJ0dnYWuyUAAAAAAAAASsR+nzS1ffv2rFmzpnC9du3aPPzwwxkyZEiOPvroXHLJJbnyyitz7LHH5thjj82VV16ZwYMHZ/r06UmSd7zjHfn0pz+dmTNn5ogjjsiQIUMya9asjBkzJh/60IcO3CcD4G2rpaUlM2fOzLp165IkCxcuzIgRI3LNNdekubm5uM0BAAAAAAAA0O/td2jqgQceyMSJEwvXM2bMSJKcf/75ufnmmzN79uzs2rUrF110UZ5//vmMHTs2P/7xj1NbW1v4nmuvvTZVVVU555xzsmvXrnzwgx/MzTffnMrKygPwkQB4O2tpacm0adMyZcqUfO9738v69etz1FFH5aqrrsq0adOyePFiwSkAAAAAAAAA9mm/Q1MTJkxIV1fXq+5XVFRk7ty5mTt37qvWHHTQQbn++utz/fXX7+/bA1DGOjs7M3PmzEyZMiU/+MEP8rd/+7f56U9/mg984AP5wQ9+kHPOOSezZs3K1KlTBXEBAAAAAAAAeFUDit0AALxebW1tWbduXQ499NDU1tZm1qxZWbp0aWbNmpXa2trU1tZm7dq1aWtrK3arAAAAAAAAAPRj+33SFAAUy4YNG5Ik3//+91NXV5crrrgiAwcOzO7du3P55Zdn0aJFveoAAAAAAAAAoC9OmgKgZBxxxBFJkiFDhmT9+vW58MILc/jhh+fCCy/M+vXrM2TIkF51AAAAAAAAANAXoSkASsYjjzySJDnqqKPS1dWV5cuXZ8WKFVm+fHm6urryrne9q1cdAAAAAAAAUB46Ozt7/f9hZ2dnsVuin/N4PgBKxrp165Ik//7v/553vOMd2bVrV5Jk4cKFGTRoUOG6uw4AAAAAAAB4+2tpacnMmTML/0+4cOHCjBgxItdcc02am5uL2xz9lpOmACgZo0aNetW9ioqK11UHAAAAAAAAvH20tLRk2rRpGTNmTNra2nLbbbelra0tY8aMybRp09LS0lLsFumnhKYAKBmf+9znkiQ1NTXZvHlzli1blhkzZmTZsmV57rnnUlNT06sOAAAAAAAAePvq7OzMzJkzM2XKlLS2tmbs2LEZNGhQxo4dm9bW1kyZMiWzZs3yqD765PF8AJSMf/u3f0uStLe355hjjkllZWW2bt2aRYsWpbOzM+3t7YW6CRMmFLFTAAAAAAAA4M3W1taWdevW5bbbbktXV1eWL1+eFStW5OCDD87EiRMzZ86cnHbaaWlra/P/h7yC0BQAJWPDhg1JkkGDBuXXv/514f7OnTsL93ft2lWoAwAAAAAAAN6+uv9f8PHHH8+5556bdevWJUkWLlyYESNGZN68eb3qoCeP5wOgZNTX1ydJdu3alSQ5+uijc/LJJ+foo4/udb+7DgAAAAAAAHj76v5/wfPOOy9jxoxJW1tbbrvttrS1tWXMmDE577zzetVBT06aAqBk/P7v/35h/eKLL2bQoEFZunRpJk+enF27duUd73jHK+oAAAAAAACAt6fTTjstVVVVOeKII9LS0pKurq5s3rw5Y8eOTUtLS4466qhs3rw5p512WrFbpR9y0hQAJeMDH/hAYX3OOefkPe95T/74j/8473nPe3LOOef0WQcAAAAAAAC8Pd13333Zs2dPNm3alObm5qxcuTK7du3KypUr09zcnE2bNmXPnj257777it0q/ZCTpgAoGc8880yS5OCDD84999xTuL9jx46sW7cugwcPzs6dOwt1AAAAAAAAwNvXhg0bkiS33nprvvKVr2T8+PGFvZEjR+bWW2/Npz71qUId9OSkKQBKxrBhw5K8FJJKkt/7vd/L2Wefnd/7vd9LkuzcubNXHQAAAAAAAPD2VV9fnyQZNWpU1qxZk2XLlmXGjBlZtmxZVq9enXe/+9296qAnoSkASsadd95ZWG/YsCG//OUvc9555+WXv/xlr3R4zzoAAAAAAADg7WncuHEZMWJErrzyylRUVKShoSHjx49PQ0NDKioqMn/+/IwcOTLjxo0rdqv0Q0JTAJSMj33sY4V1fX19Tj/99Dz00EM5/fTTe6XDe9YBAAAAAAAAb0+VlZW55pprsmTJkjQ1NWXlypXZtWtXVq5cmaampixZsiQLFixIZWVlsVulH6oqdgMA8Ho988wzSZLDDz88zz//fO6///7cf//9hf3u+911AAAAAAAAwNtbc3NzFi9enJkzZ2b8+PGF+yNHjszixYvT3NxcxO7oz5w0BUDJGDZsWJLkd3/3d7N58+Ycd9xxqa2tzXHHHZfNmzfn2GOP7VUHAAAAAAAAvP01NzdnzZo1WbZsWWbMmJFly5Zl9erVAlPsk5OmACgZy5cvzxFHHJGVK1empqYmDz/8cJYuXZrJkydn9+7d+cUvflGoAwAAAAAAAMpHZWVlGhoasmPHjjQ0NHgkH69JaAqAN2znzp35z//8z7f0PY844ohs3rw5tbW1+b3f+70cd9LpmTNnTv7jP/6jsL9u3bqsW7fuLevpve99bwYPHvyWvR8AAAAAAAAAvx2hKQDesP/8z//MiSeeWLT3/4//+I9CWKrb5s2b3/KeHnzwwbz//e9/S98TAAAAAAAAgDdOaAqAN+y9731vHnzwwaK895YtW3LBpz+bpzc+m3cNfWdu/vbfZ8iQIUXp5b3vfW9R3hcAAAAAAACAN0ZoCoA3bPDgwUU9YWnJigfS9K2Vaf3zU/K+Y44oWh8AAAAAAABAca1ZsybHHXdcOjo6Ul1dncceeyyjR48udlv0Y0JTAAAAAAAAAACUrAEDBqSrq6tw3dHRkWOPPTYVFRXZu3dvETujPxtQ7AYAAAAAAAAAAOCN6BmYGjx4cP7kT/4kgwcPTpJ0dXVlwADRGPrmNwMAAAAAAAAAgJKzZs2aQmBqw4YNeeGFF9Lc3JwXXnghGzZsSPJScGrNmjXFbJN+yuP5AAAAAAAAAAAoOccdd1ySl06YevHFF3PUUUels7MzlZWVefTRRzN48ODs3Lkzxx13XNrb24vcLf2N0BQAAAAAAAAAACWno6MjSbJz5868973vLdzv7Ozsdd1dBz15PB8AAAAAAAAAACWnurq61/XAgQNz7rnnZuDAgfusg0RoCgAAAAAAAACAEnTnnXcW1g8++GC2bduWT3ziE9m2bVsefPDBPuugm8fzAQAAAAAAAABQcqZOnVpYn3jiiUmSioqKdHV1vaJuz549b2lv9H9OmgIAAAAAAAAAoOR0dna+4t7LA1OvVgdCUwAAAAAAAAAAlJzKysoDWkd5EZoCAAAAAAAAAKDk/OxnPyusV65cmVNPPTVHHnlkTj311KxcubLPOuhWVewGAAAAAAAAAABgf5133nmF9SmnnFJYP/fcc72uzzvvvKxdu/Yt7Y3+z0lTAAAAAAAAAACUnF//+tcHtI7yIjQFAAAAAAAAAEDJGTJkSGH90EMPpbKyMklSWVmZhx56qM866CY0BQAAAAAAAABAyRk6dGhhfeSRR+bkk0/u9WdfddCtqtgNAAAAAAAAAADA/tq4cWNhffTRRxfWzz33XK/rnnXQzUlTAAAAAAAAAACUnJ7BqANRR3kRmgIAAAAAAAAAoOQsWrSosH7sscdyzDHH5KCDDsoxxxyTxx57rM866CY0BQAAAAAAAABAyZk+fXphfdxxx+V3fud3ctZZZ+V3fud3ctxxx/VZB92qit0AAAAAAAAAAADsryeffDJJMmTIkGzZsiUPPPBAHnjggcL+4Ycfnueff75QBz05aQoAAAAAAAAAgJJz9NFHJ0m2bNmSj3zkIzn++OMzZMiQHH/88fnIRz6S559/vlcd9OSkKQAAAAAAAAAASs4//MM/5IgjjkiS/PCHP8zAgQOzdOnSTJ48Obt3705tbW2hDl5OaAoAAAAAAAAAgJLz7//+74V1bW1tqqurs2fPnlRVVaWjo6NX3YQJE4rQIf2Z0BQAAAAAAAAAACVnw4YNva67g1I9A1N91UGSDCh2AwAAAAAAAAAAsL/q6+t7XVdXV+eQQw5JdXX1PusgEZoCAAAAAAAAAKAEHXvssYX15s2bs2PHjtx6663ZsWNHNm/e3GcddPN4PgAAAAAAAAAASs6JJ55YWH/84x/PihUrsmfPnlRVVWX8+PG96jZu3FiMFunHhKYAAAAAAAAAACg5L7zwQmH905/+tLDes2dPr+ueddDN4/kAAAAAAAAAACg5hx12WK/rgQMH5o/+6I8ycODAfdZBIjQFAAAAAAAAAEAJWrx4cWG9atWqLFmyJCeffHKWLFmSVatW9VkH3TyeDwAAAAAAAACAkvOBD3ygsD7++OML64ULF76irr29/S3ri9LgpCkAAAAAAAAAAEpOR0fHAa2jvAhNAQAAAAAAAABQcqqrq5MklZWVefrpp1NXV5fq6urU1dXl6aefzoABA3rVQU9CUwAAAAAAAAAAlJzvfve7SZLOzs4MGDAgTz31VH74wx/mqaeeyoABA7J3795eddCT0BQAAAAAAAAAACWn+ySpJKmvr89hhx2WO+64I4cddljq6+v7rINuVcVuAAAAAAAAAAAA9lfPYFSS7Ny5M7fddttr1kHipCkAAAAAAAAAAErQuHHjMmLEiJx55pn51a9+lerq6iRJdXV1fvWrX+XMM8/MyJEjM27cuCJ3Sn/kpCkAAAAAAAAAAEpOZWVlrrnmmkybNi2dnZ356Ec/mscffzyjRo3KF7/4xdx9991ZvHhxKisri90q/ZDQFAAAAAAAAAAAJam5uTknnXRSli5dWrj3yCOPJEn+8A//MM3NzcVqjX5OaAoAAAAAAAAAgJLU1NSU+++/PzU1NWlubs7gwYOzc+fOtLS05P77709TU1NaW1uL3Sb9kNAUAAAAAAAAAAAlZ9euXbnrrrtSU1OTbdu2paKiIkuXLs3kyZNzyy23pLa2NnfddVd27dqVQYMGFbtd+pkBxW4AAAAAAAAAAAD216WXXpokmTFjRrZs2ZLhw4fn4x//eIYPH54tW7bkkksu6VUHPTlpCgAAAAAAAACAkrN69eokyXXXXZe/+qu/KtzftGlT6uvrc9BBB/Wqg56cNAUAAAAAAAAAQMk59thjkyS/+c1vkiQjRozIrFmzMmLEiF73u+ugJ6EpAAAAAAAAAABKzsyZMwvrTZs25b/+67/yR3/0R/mv//qvbNq0qc866ObxfAAAAAAAAAAAlJxTTz21sH7Xu96VAQMGpKOjI9XV1dm7d2+vuo0bNxajRfoxoSkAAAAAAAAAAErOCy+8UFjv2bOnsG5vb3/VOujm8XwAAAAAAAAAAJScww47rNf1oEGDMnz48AwaNGifdZAITQEAAAAAAAAAUIL+6Z/+qbBeunRp2tvb89RTT6W9vT1Lly7tsw66CU0BAAAAAAAAAFByGhsbC+vJkyens7MzSdLZ2ZnJkyf3WQfdhKYAAAAAAAAAACg527ZtO6B1lBehKQAAAAAAAAAASk5VVVVh/eCDD6auri7V1dWpq6vLgw8+2GcddPNbAQAAAAAAAABAyWlvby+st23blmeffTZdXV159tlne50u1bMOuglNAQAAAAAAAABQcvbu3VtYT5gwobDu6urqdd2zDrp5PB8AAAAAAAAAACWnsrLygNZRXoSmAAAAAAAAAAAoObfffnthvXjx4hx++OGprKzM4YcfnsWLF/dZB908ng8AAAAAAAAAgJJzzjnnFNbTpk0rrJ9//vle1+ecc45H9PEKTpoCAAAAAAAAAKDkdHV1HdA6yovQFAAAAAAAAAAAJaeiouKA1lFehKYAAAAAAAAAACg5f//3f19Y33PPPWlvb09ra2va29tzzz339FkH3aqK3QAAAAAAAAAAAOyvz3zmM4X1hz/84X3WffrTn34rWqKEHPCTpkaMGJGKiopXfP2P//E/kiQXXHDBK/ZOOeWUA90GAAAAAAAAAABAnw74SVP3339/Ojs7C9erVq1KY2NjPv7xjxfufeQjH8l3v/vdwnVNTc2BbgMAAAAAAAAAAKBPB/ykqd/5nd/J0KFDC19LlizJqFGj0tDQUKgZOHBgr5ohQ4Yc6DYAAAAAAAAAAHgbW7hwYWE9f/78VFZWJkkqKyszf/78Puug2wE/aaqn9vb23HrrrZkxY0YqKioK93/2s5/lne98Zw477LA0NDTk61//et75zne+6uvs3r07u3fvLlxv3bo1SdLR0ZGOjo437wPQr3X/7P0OQPnas2dP4U+zAMqTfw8AiVkAmAOAOQC8xCwAzAEoPzNmzCis58yZU1h3dnb2up4xY0b+4i/+4i3tjeLYn78DKrq6urrerEZ+8IMfZPr06XnyySczbNiwJMkdd9yRQw45JMccc0zWrl2bv/zLv8yePXvy4IMPZuDAgX2+zty5c3PFFVe84v6iRYsyePDgN6t9APq5p7YnCx6pyqwxezL8kGJ3AwAAAAAAALyVmpqaXndta2vrm9YH/cfOnTszffr0vPjiizn00EP3WfumhqY+/OEPp6amJv/4j//4qjUbNmzIMccck9tvvz3Nzc191vR10tTw4cPz3HPPveYH5O2ro6Mjy5YtS2NjY6qrq4vdDlAEv3xyS6b9/QNZ/NmTcsLRHvUK5ci/B4DELADMAcAcAF5iFgDmAJSfmpqawnrRokWZPn36q163t7e/pb1RHFu3bs2RRx75ukJTb9rj+Z544on85Cc/SUtLyz7r6uvrc8wxx2T16tWvWjNw4MA+T6Gqrq72lx1+D6CMVVVVFf40B6C8+fcAkJgFgDkAmAPAS8wCwByA8lRTU5PKysp0dnamsrKyV6AqiblQJvbn5/ymhaa++93v5p3vfGc++tGP7rNu8+bNeeqpp1JfX/9mtQIAAAAAAAAAwNvYtGnTCuvOzs5e19CXAW/Gi+7duzff/e53c/755xdOAUmS7du3Z9asWfn5z3+edevW5Wc/+1nOPPPMHHnkkfnYxz72ZrQCAAAAAAAAAMDbUGVl5QGto7y8KaGpn/zkJ3nyySdz4YUX9rpfWVmZRx55JFOnTs173vOenH/++XnPe96Tn//856mtrX0zWgEAAAAAAAAA4G2opaWlsL7uuut67fW87lkH3d6Ux/OdccYZ6erqesX9QYMG5Z577nkz3hIAAAAAAAAAgDLS3NxcWF9yySW99npeNzc3Z8+ePW9RV5SKN+WkKQAAAAAAAAAAeDN1dnYe0DrKi9AUAAAAAAAAAAAlp7Ky8oDWUV6EpgAAAAAAAAAAKDnf//73C+t//dd/TXt7e1pbW9Pe3p5//dd/7bMOulUVuwEAAAAAAAAAANhfn/zkJwvr008/fZ91n/jEJ96KlighTpoCAAAAAAAAAADKitAUAAAAAAAAAABQVoSmAAAAAAAAAAAoOS0tLYX1v/3bv6W9vT2tra1pb2/Pv/3bv/VZB92qit0AAAAAAAAAAADsr+nTpxfWY8eO3Wfdrl273oqWKCFOmgIAAAAAAAAAoOTs3r37gNZRXoSmAAAAAAAAAAAoOQMHDjygdZQXoSkAAAAAAAAAAErO3LlzC+s//dM/7bXX87pnHXQTmgIAAAAAAAAAoOT8r//1vwrr7373u732el73rINuQlMAAAAAAAAAAEBZEZoCAAAAAAAAAKCk3XTTTTnooIOSJAcddFBuuummIndEfyc0BQAAAAAAAABASXviiSfym9/8Jknym9/8Jk888USRO6K/E5oCAAAAAAAAAKCk/e///b/3eQ0vJzQFAAAAAAAAAACUFaEpAAAAAAAAAABKziWXXFJYNzU19drred2zDroJTQEAAAAAAAAAUHKuu+66wrq1tbXXXs/rnnXQTWgKAAAAAAAAAAAoK0JTAAAAAAAAAABAWRGaAgAAAAAAAACg5PzN3/xNYX3nnXemvb09ra2taW9vz5133tlnHXSrKnYDAAAAAAAAAACwvy6++OLC+mMf+9g+677whS+8FS1RQpw0BQAAAAAAAAAAlBWhKQAAAAAAAAAAoKwITQEAAAAAAAAAUHIuuOCCwnratGm99npe96yDbkJTAAAAAAAAAACUnJtvvrmwXrx4ca+9ntc966Cb0BQAAAAAAAAAAFBWhKYAAAAAAAAAAChpN9544z6v4eWEpgAAAAAAAAAAKGkPP/zwPq/h5YSmAAAAAAAAAAAoaU6aYn8JTQEAAAAAAAAAAGVFaAoAAAAAAAAAgJIzY8aMwnrChAm99npe96yDbkJTAAAAAAAAAACUnIULFxbWP/vZz3rt9bzuWQfdhKYAAAAAAAAAAICyIjQFAAAAAAAAAACUFaEpAAAAAAAAAABKTlNTU2E9a9astLe3p7W1Ne3t7Zk1a1afddCtqtgNAAAAAAAAAADA/mptbS2sFyxYkAULFrxmHXRz0hQAAAAAAAAAAFBWhKYAAAAAAAAAAICyIjQFAAAAAAAAAEDJaWxsLKz//M//PO3t7WltbU17e3v+/M//vM866FZV7AYAAAAAAAAAAGB/LVu2rLD+1re+lW9961uvWQfdnDQFAAAAAAAAAACUFaEpAAAAAAAAAACgrAhNAQAAAAAAAABQcqZPn15Yn3XWWb32el73rINuQlMAAAAAAAAAAJScRYsWFdb/8A//0Guv53XPOugmNAUAAAAAAAAAAJQVoSkAAAAAAAAAAEraRRddtM9reDmhKQAAAAAAAAAASlptbe0+r+HlhKYAAAAAAAAAAChp3/jGN/Z5DS8nNAUAAAAAAAAAAJQVoSkAAAAAAAAAAErOZz7zmcL6Yx/7WK+9ntc966Cb0BQAAAAAAAAAACXnpptuKqzvvPPOXns9r3vWQTehKQAAAAAAAAAAoKwITQEAAAAAAAAAAGVFaAoAAAAAAAAAgJLzqU99qrD+yle+kvb29rS2tqa9vT1f+cpX+qyDbkJTAAAAAAAAAACUnFtvvbWwnjdvXmpqatLU1JSamprMmzevzzroJjQFAAAAAAAAAACUFaEpAAAAAAAAAACgrAhNAQAAAAAAAABQcs4555zCes6cOWlvb09ra2va29szZ86cPuugW1WxGwAAAAAAAAAAgP31gx/8oLCeP39+5s+f/6p1d9xxx1vVFiXCSVMAAAAAAAAAAEBZEZoCAAAAAAAAAADKitAUAAAAAAAAAAAlZ8qUKYX17//+7/fa63ndsw66CU0BAAAAAAAAAFBylixZUlg/+uijvfZ6Xvesg25CUwAAAAAAAAAAQFkRmgIAAAAAAAAAoKR9/OMf3+c1vJzQFAAAAAAAAAAAJa2urm6f1/ByQlMAAAAAAAAAAJS0G264YZ/X8HJCUwAAAAAAAAAAQFkRmgIAAAAAAAAAoOQ0NTUV1ieffHKvvZ7XPeugm9AUAAAAAAAAAAAlp7W1tbD+xS9+0Wuv53XPOugmNAUAAAAAAAAAAJQVoSkAAAAAAAAAAKCsCE0BAAAAAAAAAFBy/uIv/qKw/sY3vpH29va0tramvb093/jGN/qsg25CUwAAAAAAAAAAlJwbbrihsP7Sl76UmpqaNDU1paamJl/60pf6rINuQlMAAAAAAAAAAEBZEZoCAAAAAAAAAADKitAUAAAAAAAAAAAlZ9asWYX1xz/+8V57Pa971kE3oSkAAAAAAAAAAErOggULCusf/vCHvfZ6Xvesg25CUwAAAAAAAAAAQFkRmgIAAAAAAAAAoKRdfPHF+7yGlxOaAgAAAAAAAACgpO3cuXOf1/ByQlMAAAAAAAAAAJS0m266aZ/X8HIHPDQ1d+7cVFRU9PoaOnRoYb+rqytz587NsGHDMmjQoEyYMCGPPvrogW4DAAAAAAAAAACgT2/KSVO///u/nw0bNhS+HnnkkcLeVVddlYULF+aGG27I/fffn6FDh6axsTHbtm17M1oBAAAAAAAAAOBtaPLkyYX1Rz/60V57Pa971kG3qjflRauqep0u1a2rqyvXXXddvvzlL6e5uTlJcsstt6Suri6LFi3K5z73uT5fb/fu3dm9e3fheuvWrUmSjo6OdHR0vAmfgFLQ/bP3OwDla8+ePYU/zQIoT/49ACRmAWAOAOYA8BKzADAHoPwsXbq0sP6nf/qnXns9r5cuXWo2lIn9+TlXdHV1dR3IN587d26uvvrqvOMd78jAgQMzduzYXHnllXn3u9+d//7v/86oUaPy0EMP5Q/+4A8K3zN16tQcdthhueWWW171Na+44opX3F+0aFEGDx58INsHoIQ8tT1Z8EhVZo3Zk+GHFLsbAAAAAAAA4K3U1NT0umtbW1vftD7oP3bu3Jnp06fnxRdfzKGHHrrP2gMemrr77ruzc+fOvOc978mmTZsyb968/Od//mceffTR/OpXv8rpp5+ep59+OsOGDSt8z5/92Z/liSeeyD333NPna/Z10tTw4cPz3HPPveYH5O2ro6Mjy5YtS2NjY6qrq4vdDlAEv3xyS6b9/QNZ/NmTcsLRQ4rdDlAE/j0AJGYBYA4A5gDwErMAMAeg/NTU1Lzu2vb29jexE/qLrVu35sgjj3xdoakD/ni+SZMmFdZjxozJqaeemlGjRuWWW27JKaeckiSpqKjo9T1dXV2vuNfTwIEDM3DgwFfcr66u9pcdfg+gjFVVVRX+NAegvPn3AJCYBYA5AJgDwEvMAsAcgPIxatSoPP7440mSD3/4w/nHf/zHLF26NJMnT86ZZ55ZOLxn1KhR5kKZ2J+f8wEPTb3cwQcfnDFjxmT16tWFY9E2btyY+vr6Qs2zzz6burq6N7sVAAAAAAAAAADeJroDU0lyzz33vOrJUz3roNuAN/sNdu/enf/4j/9IfX19Ro4cmaFDh2bZsmWF/fb29ixfvjynnXbam90KAAAAAAAAAADAgT9patasWTnzzDNz9NFH59lnn828efOydevWnH/++amoqMgll1ySK6+8Mscee2yOPfbYXHnllRk8eHCmT59+oFsBAAAAAAAAAAB4hQN+0tT69etz7rnn5nd/93fT3NycmpqarFy5Msccc0ySZPbs2bnkkkty0UUX5aSTTsrTTz+dH//4x6mtrT3QrQAAAAAAAAAA8DZ14oknFtaf+MQn0t7entbW1rS3t+cTn/hEn3XQ7YCfNHX77bfvc7+ioiJz587N3LlzD/RbAwAAAAAAAABQJh588MHC+o477sgdd9zxmnXQ7YCfNAUAAAAAAAAAANCfCU0BAAAAAAAAAABlRWgKAAAAAAAAAICSc+GFFxbWH/rQh3rt9bzuWQfdqordAABv3NrndmTH7j3FbqNoHv/1jsKf/7+9Ow+vsj7zB/wEEiAhLAKyCSKKLCoIiFpwpergUovWuldRmVrrgnZUrHUB66Atiss4da+4j1CrjEVFccGiuIFGrQJuuLRCUaQioCSB7+8PfpwhECAocgzvfV8Xl3n3J8ec590+5z2FhdncpTWsXxgdWzTMdxkAAAAAAACw0d122225n5944okq01Yevu222+KPf/zjRquL2iGbd5gBNgGzPlsU/a+clO8yvhfOvv+NfJeQV0+fs7fgFAAAAAAAAMB6EJoCqKVWPGHqmiN7RqeWpXmuJj8WfbUkxk96Pn60d99oWFw/3+VsdO/OXRhnjSnL9NPGAAAAAAAAICLi5JNPjptvvnmNw7AqoSmAWq5Ty9LYYYsm+S4jLyoqKmLO5hG9O2wWRUVF+S4HAAAAAAAAyJPPP/98rcOwqjr5LgAAAAAAAAAAAL6N+++/f63DsCqhKQAAAAAAAAAAIFOEpgAAAAAAAAAAqHX69++f+7lPnz5Vpq08vPJ8sILQFAAAAAAAAAAAtc7TTz+d+3nq1KlVpq08vPJ8sILQFAAAAAAAAAAAkClCUwAAAAAAAAAAQKYITQEAAAAAAAAAUOvsscceuZ9PPPHEKC8vj3HjxkV5eXmceOKJ1c4HKxTmuwAAAAAAAAAAAFhfkydPzv08evToGD169DrngxU8aQoAAAAAAAAAAMgUoSkAAAAAAAAAACBThKYAAAAAAAAAAKh1OnXqlPt5//33j/Ly8hg3blyUl5fH/vvvX+18sEJhvgsAAAAAAAAAAID19e677+Z+njBhQtSrV2+d88EKnjQFAAAAAAAAAABkitAUAAAAAAAAAACQKUJTAAAAAAAAAABApghNAQAAAAAAAAAAmSI0BQAAAAAAAAAAZIrQFAAAAAAAAAAAkClCUwAAAAAAAAAAQKYITQEAAAAAAAAAAJkiNAUAAAAAAAAAAGSK0BQAAAAAAAAAAJApQlMAAAAAAAAAAECmCE0BAAAAAAAAAACZIjQFAAAAAAAAAABkitAUAAAAAAAAAAC12jbbbBPl5eUxbty4KC8vj2222SbfJfE9V5jvAgAAAAAAAAAA4Nt47733ol69evkug1rEk6YAAAAAAAAAAIBMEZoCAAAAAAAAAAAyRWgKAAAAAAAAAIBap3Pnzht0PrJFaAoAAAAAAAAAgFrn7bff3qDzkS1CUwAAAAAAAAAAQKYITQEAAAAAAAAAUKvVq1dvrcOwKqEpAAAAAAAAAABqtfLy8rUOw6qEpgAAAAAAAAAAgEwRmgIAAAAAAAAAADJFaAoAAAAAAAAAAMgUoSkAAAAAAAAAACBThKYAAAAAAAAAAIBMEZoCAAAAAAAAAAAyRWgKAAAAAAAAAIBar7y8PMaNGxfl5eX5LoVaoDDfBQAAAAAAAAAAwLdVr169fJdALeJJUwAAAAAAAAAAQKYITQEAAAAAAAAAAJkiNAUAAAAAAAAAQK1XXl4e48aNi/Ly8nyXQi1QmO8CAAAAAAAAAADg26pXr16+S6AW8aQpAAAAAAAAAAAgU4SmAAAAAAAAAACATBGaAgAAAAAAAACg1isvL49x48ZFeXl5vkuhFijMdwEAAAAAAAAAAPBt1atXL98lUIt40hQAAAAAAAAAAJApQlMAAAAAAAAAAECm+Ho+AAAAAAAAAAC+tcWLF8eMGTPytv1nnp0SDz/9fBzUv2/stXu/KtNeeeWVjVZH165do6SkZKNtj29GaAoAAAAAAAAAgG9txowZsdNOO+Vt+yuCUiOrmbYx65o2bVr07t17o22Pb0ZoCgAAAAAAAACAb61r164xbdq0jb7dtQWi8lFP165dN/o2WX9CUwAAAAAAAAAAfGslJSV5ecJSSikKCgqqHQ9rUiffBQAAAAAAAAAAwLeRUopXP/gsOpw3Pl794DOBKdZJaAoAAAAAAAAAAMgUoSkAAAAAAAAAACBThKYAAAAAAAAAAIBMKcx3AQB8cwWFC2LWgplRp0FpvkvJi8rKyvik8pOY/vn0KCzM3i5t1oKFUVC4IN9lAAAAAAAAANQ62bvDDLAJKWr6YvzmpcvyXUbeXT/h+nyXkDdFTfeJiAPzXQYAAAAAAABArSI0BVCLVfxr1xh10DGxTcvsPmnquWefi9123y2TT5p6b+7CGHLPe/kuAwAAAAAAAKDWyd4dZoBNSKpsHB0bd4ntmjfJdyl5UVFREbMKZ0W3Zt2iqKgo3+VsdMu+/iJS5af5LgMAAAAAAACg1qmT7wIAAAAAAAAAAAA2JqEpAAAAAAAAAAAgU4SmAAAAAAAAAACATBGaAgAAAAAAAAAAMkVoCgAAAAAAAAAAyBShKQAAAAAAAAAAIFOEpgAAAAAAAAAAgEwRmgIAAAAAAAAAADJFaAoAAAAAAAAAAMgUoSkAAAAAAAAAACBThKYAAAAAAAAAAIBMEZoCAAAAAAAAAAAyZYOHpi6//PLYeeedo1GjRtGyZcs45JBDYubMmVXmOeGEE6KgoKDKvx/84AcbuhQAAAAAAAAAAIDVbPDQ1DPPPBOnnXZavPDCCzFx4sSorKyMf/u3f4tFixZVmW///feP2bNn5/498sgjG7oUAAAAAAAAAACA1RRu6BVOmDChyvDo0aOjZcuWMW3atNhzzz1z4+vXrx+tW7fe0JsHAAAAAAAAAABYqw0emlrVF198ERERzZo1qzJ+0qRJ0bJly2jatGnstddeMWLEiGjZsmW161iyZEksWbIkN7xgwYKIiKioqIiKiorvqHK+71b8v/c3QFZVVlbm/pvV90HW+4C/AdAHgOX0AkAfAPQBIEIvAPQBwP0z1m8fUJBSSt9VISmlGDhwYMyfPz8mT56cGz9mzJgoLS2NDh06xKxZs+Kiiy6KysrKmDZtWtSvX3+19QwfPjwuueSS1cbfe++9UVJS8l2VD/C99vHCiCvfKIxzuldG+9J8V0M++BsAAAAAAACA/+P+GYsXL45jjjkmvvjii2jcuPFa5/1OQ1OnnXZaPPzww/Hss89Gu3bt1jjf7Nmzo0OHDnHffffFT37yk9WmV/ekqfbt28dnn322zl+QTVdFRUVMnDgx9ttvvygqKsp3ObDRvfnJgjjkhhdi3C9/ENu3zWYvzHof8DcA+gCwnF4A6AOAPgBE6AWAPgBEvPbR5/HTW6bG/T/vEztu2WzdC7DJWbBgQbRo0aJGoanv7Ov5zjjjjHjooYfir3/961oDUxERbdq0iQ4dOsQ777xT7fT69etX+wSqoqIiOzv8HZBZhYWFuf9m/T2Q1T7gbwD+T1b7AFCVXgDoA4A+AEToBYA+AFnm/hnr8/99g4emUkpxxhlnxIMPPhiTJk2Kjh07rnOZefPmxccffxxt2rTZ0OUAAAAAAAAAAABUUWdDr/C0006Lu+++O+69995o1KhRzJkzJ+bMmRNfffVVREQsXLgwzjnnnHj++efjgw8+iEmTJsXBBx8cLVq0iEMPPXRDlwMAAAAAAAAAAFDFBn/S1A033BAREXvvvXeV8aNHj44TTjgh6tatG2+88Ubceeed8a9//SvatGkT/fv3jzFjxkSjRo02dDkAAAAAAAAAAABVfCdfz7c2xcXF8dhjj23ozQIAAAAAAAAAANTIBv96PgAAAAAAAAAAgO8zoSkAAAAAAAAAACBThKYAAAAAAAAAAIBMEZoCAAAAAAAAAAAyRWgKAAAAAAAAAADIFKEpAAAAAAAAAAAgU4SmAAAAAAAAAACATBGaAgAAAAAAAAAAMkVoCgAAAAAAAAAAyBShKQAAAAAAAAAAIFOEpgAAAAAAAAAAgEwRmgIAAAAAAAAAADJFaAoAAAAAAAAAAMgUoSkAAAAAAAAAACBThKYAAAAAAAAAAIBMEZoCAAAAAAAAAAAyRWgKAAAAAAAAAADIFKEpAAAAAAAAAAAgU4SmAAAAAAAAAACATBGaAgAAAAAAAAAAMkVoCgAAAAAAAAAAyBShKQAAAAAAAAAAIFOEpgAAAAAAAAAAgEwRmgIAAAAAAAAAADJFaAoAAAAAAAAAAMgUoSkAAAAAAAAAACBTCvNdAADfzFcVSyMi4m//+CLPleTPoq+WxNRPI1p/OD8aFtfPdzkb3btzF+a7BAAAAAAAAIBaSWgKoJZ67/8HZn79wBt5riTfCuOud1/OdxF51bC+3TkAAAAAAADA+nCXFaCW+rftW0dExDYtS6O4qG6eq8mPmbO/iLPvfyNG/bR7dGnTJN/l5EXD+oXRsUXDfJcBAAAAAAAAUKsITQHUUs0a1oujdtky32XkVWVlZUREbLN5w9hhi2yGpgAAAAAAAABYf3XyXQAAAAAAAAAAAMDGJDQFAAAAAAAAAABkitAUAAAAAAAAAACQKUJTAAAAAAAAAABApghNAQAAAAAAAAAAmSI0BQAAAAAAAAAAZIrQFAAAAAAAAAAAkCmF+S4AAAAAAAAAAIANY9Zni2LRksp8l5EX7326KPffwsLsRmIa1i+Mji0a5ruM773s/oUAAAAAAAAAAGxCZn22KPpfOSnfZeTd2fe/ke8S8u7pc/YWnFoHoSkAAAAAAAAAgE3AiidMXXNkz+jUsjTP1Wx8i75aEuMnPR8/2rtvNCyun+9y8uLduQvjrDFlmX3a2PoQmgIAAAAAAAAA2IR0alkaO2zRJN9lbHQVFRUxZ/OI3h02i6KionyXw/dcnXwXAAAAAAAAAAAAsDEJ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VKY7wIAAAAAAAAAANgwCgoXxKwFM6NOg9J8l7LRVVZWxieVn8T0z6dHYWE2IzGzFiyMgsIF+S6jVsjmXwgAAAAAAAAAwCaoqOmL8ZuXLst3GXl1/YTr811CXhU13SciDsx3Gd97QlMAAAAAAAAAAJuIin/tGqMOOia2aZnNJ0099+xzsdvuu2X2SVPvzV0YQ+55L99l1ArZ/AsBAAAAAAAAANgEpcrG0bFxl9iueZN8l7LRVVRUxKzCWdGtWbcoKirKdzl5sezrLyJVfprvMmoFoSkAAGqlgoKC1callPJQCZBPegGgDwD6ABChFwAAsP7q5LsAAABYX9VdCF3beGDTpBcA+gCgDwARegEAAN+M0BQAALXKui54uiAK2aAXAPoAoA8AEXoBAADfnNAUAAC1xqoXOsvLy2PcuHFRXl6+1vmATYteAOgDgD4AROgFAAB8O4X5LoBvbtZni2LRksq8bPurrxbHrHffzsu2V1i6dGmUvfFeLC6cHHXr1s1bHR07dY7i4pK8bLth/cLo2KJhXrYNERGLFy+OGTNm5G37M2f/K5bMeTem/604ls1rmrc6unbtGiUl+ekDkGUppaioqKgy7CIoZI9eAOgDgD4AROgFsEI+7x9G5P8eovuH7h8CrI+8hqauv/76uOKKK2L27Nmx/fbbxzXXXBN77LFHPkuqNWZ9tij6Xzkpb9tfMufdmHPHWXnb/vdJ60HXRP3WnfK2/afP2duBD3kzY8aM2GmnnfJdRhxzR363P23atOjdu3d+iwAAAAAAINPyff8wwj3EFdw/BKgd8haaGjNmTJx11llx/fXXx2677RY33XRTHHDAAfHWW2/Flltuma+yao0VCfFrjuwZnVqWbvTtf/VV75h1VM+Nvt2VLV26NMpeLYuevXpmMin+7tyFcdaYsrx+WgC6du0a06ZNy9v2F361JB5++vk4qH/fKC2un7c6unbtmrdtAwAAAABARP7vH0bk/x6i+4fuHwKsj7yFpq666qoYPHhw/Pu//3tERFxzzTXx2GOPxQ033BCXX355lXmXLFkSS5YsyQ0vWLAgIiIqKiqqPGo1S778akkUFC6I9/41PaJo46eEv17ydcxe8tFG3+7KllYuiy+KPot/fP1h1C2sk7c6ln2xLBp83WCjb/fjhV9FQeGCqKyszOz7gPwrKiqK7t275237FRUVMf+zudGn145RVFSUtzpW1AL58Pmi8hj3xoxYWDk/L9tf9OUX8e7fXt1o22vQ4f/2ucVbFcdh//6rmPvpp/GnN16MP996dZXpx1924Uarq9MOvaJhoyYbbXur2rZ5mzigW+e8bZ/8ylofiNALqqMPZFu++0CEY4IV9AHyKd+9QB9YzrkB+ZS1PhChF1RHH8i2fN8/jMj/PUT3D90/ZHkviIh47aPPo7IyewG6RV8viamfRrR4/9No2CB/D13Ip3c/XRQRkdlesD6/c0FKKX2HtVSrvLw8SkpK4k9/+lMceuihufFnnnlmlJWVxTPPPFNl/uHDh8cll1yy2nruvffeKCnJz3fB5tvz/yyIBxY8FfU3fzLfpZBHSz7dJ85t1z9aFue7EgDyxTEBEcuPCc5p1z9aOSbIJH2ACH0g6/QBIvQB9AKW0wuyTR8gQh/IOn2ACPcPWd4L7ns/f09a4/vjgp6VmewFixcvjmOOOSa++OKLaNy48VrnzUto6pNPPoktttginnvuuejXr19u/GWXXRZ33HFHzJw5s8r81T1pqn379vHZZ5+t8xfcVK34xEiTRl9Fg8KN3/C+XvJ1zP57/p809e6770SnTtvmNSnept2W0aD+xk+KR0S0abR59G7bIS/bhu+DioqKmDhxYuy33355f9IU5EsWP0UaEfGnm0etcdrhJ5+9EStZzqfJyaes9oEIvWBl+kC25bsPRDgmWEEfIJ/y3Qv0geWcG5BPWe0DEXrByvSBbMv3/cOI/N9DdP/Q/UOW94Inps+NrTdvGMVF2QtPvT3nixj64PQYeWi36Nw6f8fm+dawft3Yqnl+njqYbwsWLIgWLVp8/0NTU6ZMib59++bGjxgxIu66666YMWPGWpdfsGBBNGnSpEa/IJuuioqKeOSRR+LAAw8UloCM0gcg2woKClYbl4dDWyDP9AJAHwD0ASBCLwCWc98AKPtwXhxywwsx7pc/iJ4dmue7HPJgfTJFeYnXtmjRIurWrRtz5sypMn7u3LnRqlWrfJQEAEAtk1KK8vLyGDduXJSXl7sQChmlFwD6AKAPABF6AQAA6y8voal69erFTjvtFBMnTqwyfuLEiVW+rg8AAAAAAAAAAGBDK8zXhv/jP/4jjjvuuOjTp0/07ds3br755vjoo4/ilFNOyVdJAAAAAAAAAABABuQtNHXkkUfGvHnz4re//W3Mnj07dthhh3jkkUeiQ4cO+SoJAAAAAAAAAADIgLyFpiIiTj311Dj11FPzWQIAAAAAAAAAAJAxdfJdAAAAAAAAAAAAwMYkNAUAAAAAAAAAAGSK0BQAAAAAAAAAAJApQlMAAAAAAAAAAECmCE0BAAAAAAAAAACZIjQFAAAAAAAAAABkitAUAAAAAAAAAACQKUJTAAAAAAAAAABApghNAQAAAAAAAAAAmSI0BQAAAAAAAAAAZIrQFAAAAAAAAAAAkClCUwAAAAAAAAAAQKYITQEAAAAAAAAAAJkiNAUAAAAAAAAAAGRKYb4LAAAAAAAAAACg9lu8eHHMmDEjb9ufOftfsWTOuzH9b8WxbF7TvNXRtWvXKCkpydv2qRmhKQAAAAAAAAAAvrUZM2bETjvtlO8y4pg78rv9adOmRe/evfNbBOskNAUAAAAAAAAAwLfWtWvXmDZtWt62v/CrJfHw08/HQf37Rmlx/bzV0bVr17xtm5oTmgIAAAAAAAAA4FsrKSnJ6xOWKioqYv5nc6PvLn2iqKgob3VQO9TJdwEAAAAAAAAAAAAbk9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ITQEAAAAAAAAAAJkiNAUAAAAAAAAAAGSK0BQAAAAAAAAAAJApQlMAAAAAAAAAAECmCE0BAAAAAAAAAACZIjQFAAAAAAAAAABkitAUAAAAAAAAAACQKUJTAAAAAAAAAABApghNAQAAAAAAAAAAmSI0BQAAAAAAAAAAZIrQFAAAAAAAAAAAkClCUwAAAAAAAAAAQKYU5ruAbyKlFBERCxYsyHMl5FNFRUUsXrw4FixYEEVFRfkuB8gDfQDQB4AIvQDQBwB9AFhOLwD0AUAfYEWWaEW2aG1qZWjqyy+/jIiI9u3b57kSAAAAAAAAAADg++TLL7+MJk2arHWeglSTaNX3zLJly+KTTz6JRo0aRUFBQb7LIU8WLFgQ7du3j48//jgaN26c73KAPNAHAH0AiNALAH0A0AeA5fQCQB8A9AFSSvHll19G27Zto06dOmudt1Y+aapOnTrRrl27fJfB90Tjxo01O8g4fQDQB4AIvQDQBwB9AFhOLwD0AUAfyLZ1PWFqhbVHqgAAAAAAAAAAADYxQlMAAAAAAAAAAECmCE1Ra9WvXz+GDRsW9evXz3cpQJ7oA4A+AEToBYA+AOgDwHJ6AaAPAPoA66MgpZTyXQQAAAAAAAAAAMDG4klTAAAAAAAAAABApghNAQAAAAAAAAAAmSI0BQAAAAAAAAAAZIrQFAAAAAAAAAAAkClCU2zS9t577zjrrLPyXQYAZN7tt98eTZs2/Vbr+OCDD6KgoCDKyso2SE1rUpPjh4KCghg3btx3WgfUFhvi/f19N3z48OjZs2e+y4BNzvruT70XofaZNGlSFBQUxL/+9a/v1fpW7j8b6zwD2PicuwMbwsY6VnC+A98Pq17rrO69OXz48GjVqlWVY43qxlE7CE3xnZszZ06ceeaZ0alTp2jQoEG0atUqdt9997jxxhtj8eLF+S4P+J6aMmVK1K1bN/bff/98lwL8f3Pnzo1f/OIXseWWW0b9+vWjdevWMWDAgHj++efzXdpGN3v27DjggAPyXQZ850444YQ45JBDVhu/8g3LI488Mt5+++2NUk++AlrnnHNOPPnkkxt9u1BbnXDCCVFQUBAFBQVRVFQUrVq1iv322y9uu+22WLZsWW6+fOxPhSPgu1Gbz+Hbt28fs2fPjh122CHfpcAmpybnE8D327quB2611VZRUFAQ991332rLbr/99lFQUBC33357btyrr74aP/rRj6Jly5bRoEGD2GqrreLII4+Mzz77bGP9SuvNsQJ8OzW9RrAu35frgtOnT49LLrkkbrrpptx1jerGUXsU5rsANm3vv/9+7LbbbtG0adO47LLLonv37lFZWRlvv/123HbbbdG2bdv48Y9/nO8y12jp0qVRUFAQderIF8LGdtttt8UZZ5wRt956a3z00Uex5ZZb5rskyLzDDjssKioq4o477oitt946/vnPf8aTTz4Zn3/+eb5Lq7Hy8vKoV6/et15P69atN0A1sGkoLi6O4uLi73w7FRUV3/k21qS0tDRKS0vztn2ojfbff/8YPXp0LF26NP75z3/GhAkT4swzz4z7778/HnrooSgsLLQ/hU1IbT6Hr1u3rn4EAGtQk+uB7du3j9GjR8dRRx2VG/fCCy/EnDlzomHDhrlxc+fOjX333TcOPvjgeOyxx6Jp06Yxa9aseOihh77RQxZSSrF06dIoLPxub3c7VoBvrybXCL6vVr0u+N5770VExMCBA6OgoGCN46g9JEH4Tp166qlRWFgYU6dOjSOOOCK6desW3bt3j8MOOywefvjhOPjggyMi4osvvoiTTz45WrZsGY0bN44f/vCH8dprr+XWs+Kxd3fddVdstdVW0aRJkzjqqKPiyy+/zM2zaNGiOP7446O0tDTatGkTo0aNWq2e8vLyGDp0aGyxxRbRsGHD2HXXXWPSpEm56SsSquPHj4/tttsu6tevHx9++OF39wIB1Vq0aFGMHTs2fvnLX8aPfvSjKp9EiYh46KGHYtttt43i4uLo379/3HHHHat9Om3KlCmx5557RnFxcbRv3z6GDBkSixYt2ri/CGxC/vWvf8Wzzz4bv//976N///7RoUOH2GWXXeL888+Pgw46KDfPySefHK1atYoGDRrEDjvsEOPHj6+ynsceeyy6desWpaWlsf/++8fs2bNz05YtWxa//e1vo127dlG/fv3o2bNnTJgwYY01LV26NAYPHhwdO3aM4uLi6NKlS1x77bVV5lnxqdbLL7882rZtG507d46IiOuvvz623Xbb3FMwf/rTn1ZZbtmyZTF06NBo1qxZtG7dOoYPH15lenVf53HfffdFv379okGDBrH99ttXOcaATdmaHll90003Rfv27aOkpCQOP/zw1T5FPnr06OjWrVs0aNAgunbtGtdff31u2or31dixY2PvvfeOBg0axN133x0nnnhifPHFF7lPp614b9b0OH9tPWjSpEmxyy67RMOGDaNp06ax22675c4FVn0M97r61Yr6H3jggejfv3+UlJTEjjvumMkn85FdKz6FvsUWW0Tv3r3jN7/5Tfzv//5vPProo7nj+1UfWX/eeedF586do6SkJLbeeuu46KKLqg1Mfpv+0rFjx4iI6NWrVxQUFMTee+9do+XKy8vj9NNPjzZt2uQ+EX/55Zd/+xcKNgHrOodf1XPPPRd77bVXlJSUxGabbRYDBgyI+fPnR0TEkiVLYsiQIbmnT+y+++7x8ssvr7aOadOmRZ8+faKkpCT69esXM2fOrDL9hhtuiG222Sbq1asXXbp0ibvuumuN9az6BLr58+fHscceG5tvvnkUFxfHtttuG6NHj64y79ixY2OPPfaI4uLi2HnnnePtt9+Ol19+Ofr06ZM7zvj000/X41WE7Jo3b14cffTR0a5duygpKYnu3bvH//zP/1SZZ++9944hQ4as9Tz9nXfeiT333DMaNGgQ2223XUycOHG1bf3973+Po446Kpo1axYNGzaMPn36xIsvvhgRy292Dhw4MFq1ahWlpaWx8847xxNPPFFl+a222iouvfTSOOaYY6K0tDTatm0b11133YZ9QeB7pCbXAyMijj322HjmmWfi448/zo277bbb4thjj60ShJgyZUosWLAgbr311ujVq1d07NgxfvjDH8Y111xTo8D1iqfUPfbYY9GnT5+oX79+TJ48OVJKMXLkyNh6662juLg4dtxxx7j//vurLPvmm2/GQQcdFI0bN45GjRrFHnvskQs5RNTsGkVZWVksW7Ys2rVrFzfeeGOV9b/yyitRUFAQ77//fkSs+75nRMTvfve7aNWqVTRq1CgGDx4cX3/99TpfA6itanKN4Kqrroru3btHw4YNo3379nHqqafGwoULI2L5+/+bXhdcl9tvvz223HLLKCkpiUMPPTTmzZtXZfrK1wWHDx+eyzfUqVMnV8eq46hdhKb4zsybNy8ef/zxOO2006okyVdWUFAQKaU46KCDYs6cOfHII4/EtGnTonfv3rHPPvtUSaq/9957MW7cuBg/fnyMHz8+nnnmmfjd736Xm37uuefG008/HQ8++GA8/vjjMWnSpJg2bVqV7Z144onx3HPPxX333Revv/56HH744bH//vvHO++8k5tn8eLFcfnll8ett94ab775ZrRs2XIDvzLAuowZMya6dOkSXbp0iZ/97GcxevToSClFxPITlJ/+9KdxyCGHRFlZWfziF7+ICy64oMryb7zxRgwYMCB+8pOfxOuvvx5jxoyJZ599Nk4//fR8/DqwSVjxaYpx48bFkiVLVpu+bNmyOOCAA2LKlClx9913x1tvvRW/+93vom7durl5Fi9eHFdeeWXcdddd8de//jU++uijOOecc3LTr7322hg1alRceeWV8frrr8eAAQPixz/+cZX99KrbbNeuXYwdOzbeeuutuPjii+M3v/lNjB07tsp8Tz75ZEyfPj0mTpwY48ePj6lTp8aQIUPit7/9bcycOTMmTJgQe+65Z5Vl7rjjjmjYsGG8+OKLMXLkyPjtb39b7QXXlZ177rlx9tlnx6uvvhr9+vWLH//4x6udYEFWvPvuuzF27Nj4y1/+EhMmTIiysrI47bTTctNvueWWuOCCC2LEiBExffr0uOyyy+Kiiy6KO+64o8p6zjvvvBgyZEhMnz499tlnn7jmmmuicePGMXv27Jg9e3auh9T0OH9NPaiysjIOOeSQ2GuvveL111+P559/Pk4++eQ1XuSoab+64IIL4pxzzomysrLo3LlzHH300VFZWblBXmOojX74wx/GjjvuGA888EC10xs1ahS33357vPXWW3HttdfGLbfcEldffXWVeb5tf3nppZciIuKJJ56I2bNn52pZ13L/9V//FQ899FCMHTs2Zs6cGXfffXdstdVWG/olglppbefwqyorK4t99tkntt9++3j++efj2WefjYMPPjiWLl0aERFDhw6NP//5z3HHHXfEK6+8Ep06dYoBAwas9nTbCy64IEaNGhVTp06NwsLCOOmkk3LTHnzwwTjzzDPj7LPPjr/97W/xi1/8Ik488cR4+umna/T7XHTRRfHWW2/Fo48+GtOnT48bbrghWrRoUWWeYcOGxYUXXhivvPJKFBYWxtFHHx1Dhw6Na6+9NiZPnhzvvfdeXHzxxevzMkJmff3117HTTjvF+PHj429/+1ucfPLJcdxxx+XCTCus7Tx92bJl8ZOf/CTq1q0bL7zwQtx4441x3nnnVVl+4cKFsddee8Unn3wSDz30ULz22msxdOjQ3NcCLVy4MA488MB44okn4tVXX40BAwbEwQcfHB999FGV9VxxxRXRo0ePeOWVV+L888+PX/3qV+u8XgC11bquB67QqlWrGDBgQO7YefHixTFmzJgq++eI5U9ur6ysjAcffHCNxwo1MXTo0Lj88stj+vTp0aNHj7jwwgtj9OjRccMNN8Sbb74Zv/rVr+JnP/tZPPPMMxER8Y9//CMXqnzqqadi2rRpcdJJJ+XOz2t6jSJieSDiqKOOinvuuafK+HvvvTf69u0bW2+9dY3ue44dOzaGDRsWI0aMiKlTp0abNm2qBLUgC1a9RlCnTp34r//6r/jb3/4Wd9xxRzz11FMxdOjQiIjo16/ft7ouuCYvvvhinHTSSXHqqadGWVlZ9O/fP/7zP/9zjfOfc845uQ9UrFzHquOoZRJ8R1544YUUEemBBx6oMr558+apYcOGqWHDhmno0KHpySefTI0bN05ff/11lfm22WabdNNNN6WUUho2bFgqKSlJCxYsyE0/99xz06677ppSSunLL79M9erVS/fdd19u+rx581JxcXE688wzU0opvfvuu6mgoCD94x//qLKdffbZJ51//vkppZRGjx6dIiKVlZVtmBcB+Eb69euXrrnmmpRSShUVFalFixZp4sSJKaWUzjvvvLTDDjtUmf+CCy5IEZHmz5+fUkrpuOOOSyeffHKVeSZPnpzq1KmTvvrqq+/+F4BN1P33358222yz1KBBg9SvX790/vnnp9deey2llNJjjz2W6tSpk2bOnFntsiv2se+++25u3B/+8IfUqlWr3HDbtm3TiBEjqiy38847p1NPPTWllNKsWbNSRKRXX311jTWeeuqp6bDDDssNDxo0KLVq1SotWbIkN+7Pf/5zaty4cZXjipXttddeaffdd1+tjvPOOy83HBHpwQcfrFLX7373u9z0ioqK1K5du/T73/9+jbVCbTBo0KBUt27d3PH7in8NGjTI7XtHjx6dmjRpkltm2LBhqW7duunjjz/OjXv00UdTnTp10uzZs1NKKbVv3z7de++9VbZ16aWXpr59+6aU/u99teJ4YIVVt5XS+h3nr6kHzZs3L0VEmjRpUrWvw7Bhw9KOO+6YG65pv7r11ltz0998880UEWn69OnVbgM2JYMGDUoDBw6sdtqRRx6ZunXrllKquj+tzsiRI9NOO+2UG96Q/WXV44l1LXfGGWekH/7wh2nZsmVr/sUho9Z2Dv/0009XOV8/+uij02677VbtehYuXJiKiorSPffckxtXXl6e2rZtm0aOHFllfU888URunocffjhFRO58v1+/funnP/95lXUffvjh6cADD8wNV3c8v6IvHHzwwenEE0+stsbq9vH/8z//kyIiPfnkk7lxl19+eerSpUv1LxhkSE3OJ6pz4IEHprPPPjs3vK7z9Mcee6zaY4SV3+s33XRTatSoUZo3b16N699uu+3Sddddlxvu0KFD2n///avMc+SRR6YDDjigxuuE2mZt1wNTWv6+uPrqq9O4cePSNttsk5YtW5buuOOO1KtXr5RSSk2aNEmjR4/Ozf+b3/wmFRYWpmbNmqX9998/jRw5Ms2ZM6dGtaw4Dhg3blxu3MKFC1ODBg3SlClTqsw7ePDgdPTRR6eUUjr//PNTx44dU3l5ebXrXd9ziFdeeSUVFBSkDz74IKWU0tKlS9MWW2yR/vCHP6SUUo3ue/bt2zedcsopVabvuuuuVa49wKaiptcIVjV27NjUvHnz3PA3vS64NkcffXS1+/ZVr3Wu/N588MEH06oxm+rGUXt40hTfuVU/nf3SSy9FWVlZbL/99rFkyZKYNm1aLFy4MJo3b55LrZeWlsasWbOqPBpzq622ikaNGuWG27RpE3Pnzo2I5U+hKi8vj759++amN2vWLLp06ZIbfuWVVyKlFJ07d66ynWeeeabKdurVqxc9evTY4K8DUDMzZ86Ml156Kff954WFhXHkkUfGbbfdlpu+8847V1lml112qTI8bdq0uP3226u81wcMGBDLli2LWbNmbZxfBDZBhx12WO4TmQMGDIhJkyZF79694/bbb4+ysrJo165d7uvvqlNSUhLbbLNNbnjlffmCBQvik08+id12263KMrvttltMnz59jeu88cYbo0+fPrH55ptHaWlp3HLLLat9CrR79+5Rr1693PB+++0XHTp0iK233jqOO+64uOeee2Lx4sVVlln1WGDlWtdk5eOQwsLC6NOnz1prh9qif//+UVZWVuXfrbfeutZlttxyy2jXrl1uuG/fvrFs2bKYOXNmfPrpp/Hxxx/H4MGDq+yr//M//7PKcXlERJ8+fdZZX02P89fWg5o1axYnnHBC7tPk11577Ro/FbY+/WrlXtKmTZuIiHX2EtjUpZTW+BS3+++/P3bfffdo3bp1lJaWxkUXXbTafn1D9ZeV1WS5E044IcrKyqJLly4xZMiQePzxxzfAqwG137rO4Ve14klT1XnvvfeioqKiyj62qKgodtlll/Xax06fPn29zytW9stf/jLuu+++6NmzZwwdOjSmTJmy2jwrb79Vq1YRsfy8Y+Vx9vmw3LrOJ5YuXRojRoyIHj165O4RPP7446sdA6ztPH369OnVHiOsrKysLHr16hXNmjWrts5FixbF0KFDY7vttoumTZtGaWlpzJgxY7U6Vl1v3759nfuzSVvb9cCVHXTQQbFw4cL461//GrfddttqT5laYcSIETFnzpy48cYbY7vttosbb7wxunbtGm+88UaNa1r5WsFbb70VX3/9dey3335VjuXvvPPO3LF8WVlZ7LHHHlFUVLTaur7JOUSvXr2ia9euua8SfeaZZ2Lu3LlxxBFHRETU6L7n9OnTq+0nkDUrXyN4+umnY7/99ostttgiGjVqFMcff3zMmzcvFi1atMbla3pdcE28F4mIKFz3LPDNdOrUKQoKCmLGjBlVxm+99dYREVFcXBwRyx+d26ZNm2q/W7Rp06a5n1c9mCkoKMg9OjfV4DGey5Yti7p168a0adOqfFVQxPJHjK5QXFzsu0Yhj/74xz9GZWVlbLHFFrlxKaUoKiqK+fPnV3uTZdUesGzZsvjFL34RQ4YMWW39NfludGDNGjRoEPvtt1/st99+cfHFF8e///u/x7Bhw6p8zd6aVLcvX/X9W937e0375bFjx8avfvWrGDVqVPTt2zcaNWoUV1xxxWqP8F/1a4IbNWoUr7zySkyaNCkef/zxuPjii2P48OHx8ssv54491nbcsT4cU7ApaNiwYXTq1KnKuL///e/rtY4V74WV30u33HJL7LrrrlXmW/U4fU1f872ymh7nr6sHjR49OoYMGRITJkyIMWPGxIUXXhgTJ06MH/zgB2v9nVaorl+tvM0V075JL4FNyfTp06Njx46rjX/hhRfiqKOOiksuuSQGDBgQTZo0ifvuuy9GjRq11vV90/6yspos17t375g1a1Y8+uij8cQTT8QRRxwR++67b9x///3r+I1h07auc/hVrbgeWJ0V++UNsY9dn/OKVR1wwAHx4YcfxsMPPxxPPPFE7LPPPnHaaafFlVdeudbtrzrOPh+WW9f5xKhRo+Lqq6+Oa665Jrp37x4NGzaMs846K8rLy6sss773B1Z9z6+t/0REnHvuufHYY4/FlVdeGZ06dYri4uL46U9/ulod1XHuz6ZuTdcDTzjhhNw8hYWFcdxxx8WwYcPixRdfjAcffHCN62vevHkcfvjhcfjhh8fll18evXr1iiuvvLLar8OrzsrXClb0gYcffrjK8UhERP369SNi7e//b3oOceyxx8a9994bv/71r+Pee++NAQMG5L7Ot6b3PYH/u0bw4YcfxoEHHhinnHJKXHrppdGsWbN49tlnY/DgwVFRUbHG5Wt6XXBNapIxYNPnSVN8Z5o3bx777bdf/Pd///daE6C9e/eOOXPmRGFhYXTq1KnKvxUHGOvSqVOnKCoqihdeeCE3bv78+fH222/nhnv16hVLly6NuXPnrrad1q1bf/NfFNhgKisr484774xRo0ZV+fTZa6+9Fh06dIh77rknunbtGi+//HKV5aZOnVpluHfv3vHmm2+u9l7v1KlTlafNAN/edtttF4sWLYoePXrE3//+9yr73vXRuHHjaNu2bTz77LNVxk+ZMiW6detW7TKTJ0+Ofv36xamnnhq9evWKTp061ejTIxHLL+Tsu+++MXLkyHj99dfjgw8+iKeeeuob1b7CyschlZWVMW3atOjateu3WifUVh999FF88sknueHnn38+6tSpE507d45WrVrFFltsEe+///5q++nqghQrq1evXixdurTKuA15nN+rV684//zzY8qUKbHDDjvEvffeu9o836RfAcs99dRT8cYbb8Rhhx222rTnnnsuOnToEBdccEH06dMntt122/jwww9Xm+/b9pcV5wMr95Ka9qXGjRvHkUceGbfcckuMGTMm/vznP8fnn3++wV4fqG1qcg6/qh49esSTTz5Z7fpWnLOvvI+tqKiIqVOnrtc+tlu3bt96P7355pvHCSecEHfffXdcc801cfPNN9d4WWD9TJ48OQYOHBg/+9nPYscdd4ytt9463nnnnfVax3bbbVftMcLKevToEWVlZWvcd0+ePDlOOOGEOPTQQ6N79+7RunXr+OCDD1abb+Vz/xXDzv3JmhXXA1d10kknxTPPPBMDBw6MzTbbrEbrqlevXmyzzTZrvY+4rlrq168fH3300WrH8u3bt4+I5e//yZMnVxu8+KbXKI455ph44403Ytq0aXH//ffHsccem5tWk/ue3bp1q7afQJasfI1g6tSpUVlZGaNGjYof/OAH0blz5yr79Yjv5rrgdttt572IJ03x3br++utjt912iz59+sTw4cOjR48eUadOnXj55ZdjxowZsdNOO8W+++4bffv2jUMOOSR+//vfR5cuXeKTTz6JRx55JA455JAafSVHaWlpDB48OM4999xo3rx5tGrVKi644IKoU+f/coGdO3eOY489No4//vgYNWpU9OrVKz777LN46qmnonv37nHggQd+ly8FUAPjx4+P+fPnx+DBg6NJkyZVpv30pz+NP/7xj/HAAw/EVVddFeedd14MHjw4ysrKco8CXvGprvPOOy9+8IMfxGmnnRY///nPo2HDhjF9+vSYOHFiXHfddRv714JNwrx58+Lwww+Pk046KXr06BGNGjWKqVOnxsiRI2PgwIGx1157xZ577hmHHXZYXHXVVdGpU6eYMWNGFBQUxP7771+jbZx77rkxbNiw2GabbaJnz54xevToKCsrq/ZmS8Tymyp33nlnPPbYY9GxY8e466674uWXX15n6GL8+PHx/vvvx5577hmbbbZZPPLII7Fs2bIqX+v7TfzhD3+IbbfdNrp16xZXX311zJ8/f42PIodNXYMGDWLQoEFx5ZVXxoIFC2LIkCFxxBFH5C5WDB8+PIYMGRKNGzeOAw44IJYsWRJTp06N+fPnx3/8x3+scb1bbbVVLFy4MJ588snYcccdo6SkZIMc58+aNStuvvnm+PGPfxxt27aNmTNnxttvvx3HH398tfOvb7+CLFqyZEnMmTMnli5dGv/85z9jwoQJcfnll8ePfvSjat9bnTp1io8++ijuu+++2HnnnePhhx+u9tPp37a/tGzZMoqLi2PChAnRrl27aNCgQTRp0mSdy1199dXRpk2b6NmzZ9SpUyf+9Kc/RevWrX1SnEyryTn81VdfXWX8+eefH927d49TTz01TjnllKhXr148/fTTcfjhh0eLFi3il7/8ZZx77rnRrFmz2HLLLWPkyJGxePHiGDx4cI3rOvfcc+OII46I3r17xz777BN/+ctf4oEHHognnniiRstffPHFsdNOO8X2228fS5YsifHjxwtGw3eoU6dO8ec//zmmTJkSm222WVx11VUxZ86c9Xrf7bvvvtGlS5fcOcGCBQviggsuqDLP0UcfHZdddlkccsghcfnll0ebNm3i1VdfjbZt20bfvn2jU6dO8cADD8TBBx8cBQUFcdFFF1X7xLjnnnsuRo4cGYccckhMnDgx/vSnP8XDDz/8rV8H+D5a1/XAVXXr1i0+++yzKCkpqXZ948ePj/vuuy+OOuqo6Ny5c6SU4i9/+Us88sgjMXr06G9UY6NGjeKcc86JX/3qV7Fs2bLYfffdY8GCBTFlypQoLS2NQYMGxemnnx7XXXddHHXUUXH++edHkyZN4oUXXohddtklunTp8o2uUXTs2DH69esXgwcPjsrKyiqvR03ue5555pkxaNCg6NOnT+y+++5xzz33xJtvvpn7th7Y1KzrGsEbb7wRlZWVcd1118XBBx8czz33XNx4441V1vFdXBccMmRI9OvXL7dvf/zxx2PChAnf5UvB91GC79gnn3ySTj/99NSxY8dUVFSUSktL0y677JKuuOKKtGjRopRSSgsWLEhnnHFGatu2bSoqKkrt27dPxx57bProo49SSikNGzYs7bjjjlXWe/XVV6cOHTrkhr/88sv0s5/9LJWUlKRWrVqlkSNHpr322iudeeaZuXnKy8vTxRdfnLbaaqtUVFSUWrdunQ499ND0+uuvp5RSGj16dGrSpMl3+XIAa/GjH/0oHXjggdVOmzZtWoqING3atPS///u/qVOnTql+/fpp7733TjfccEOKiPTVV1/l5n/ppZfSfvvtl0pLS1PDhg1Tjx490ogRIzbWrwKbnK+//jr9+te/Tr17905NmjRJJSUlqUuXLunCCy9MixcvTimlNG/evHTiiSem5s2bpwYNGqQddtghjR8/PqVU/T72wQcfTCsfji5dujRdcsklaYsttkhFRUVpxx13TI8++mhu+qxZs1JEpFdffTVX0wknnJCaNGmSmjZtmn75y1+mX//611WOGQYNGpQGDhxYZbuTJ09Oe+21V9pss81ScXFx6tGjRxozZkxu+qrHDymlNHDgwDRo0KDccESkBx98sEpd9957b9p1111TvXr1Urdu3dKTTz65Hq8wfD9V9x5KKaWnn346RUSaP3/+au/vFcfu119/fWrbtm1q0KBB+slPfpI+//zzKuu45557Us+ePVO9evXSZpttlvbcc8/0wAMPpJRWf7+v7JRTTknNmzdPEZGGDRuWUvpmx/kr96A5c+akQw45JLVp0ybVq1cvdejQIV188cVp6dKlVX6nFda3X6WU0vz581NEpKeffnotrzhsGgYNGpQiIkVEKiwsTJtvvnnad99902233ZZ7X6VUdX+aUkrnnntuat68eSotLU1HHnlkuvrqqzd4f0kppVtuuSW1b98+1alTJ+211141Wu7mm29OPXv2TA0bNkyNGzdO++yzT3rllVc27AsHtUxNzuFHjRqVO2ZYYdKkSalfv36pfv36qWnTpmnAgAG56V999VU644wzUosWLVL9+vXTbrvtll566aXcsisfg6zw6quvpohIs2bNyo27/vrr09Zbb52KiopS586d05133lmlvuqO51fsty+99NLUrVu3VFxcnJo1a5YGDhyY3n///WrnXVNNrjHCcjU5n5g3b14aOHBgKi0tTS1btkwXXnhhOv7446ssV5Pz9JkzZ6bdd9891atXL3Xu3DlNmDBhtWONDz74IB122GGpcePGqaSkJPXp0ye9+OKLKaXl7+/+/fun4uLi1L59+/Tf//3fq223Q4cO6ZJLLklHHHFE7j7ENddcswFeKfh+qsn1wA4dOqSrr756jeto0qRJGj16dEoppffeey/9/Oc/T507d07FxcWpadOmaeedd85NX5fq9rkppbRs2bJ07bXXpi5duqSioqK0+eabpwEDBqRnnnkmN89rr72W/u3f/i2VlJSkRo0apT322CO99957uenf5BrFH/7whxQR6fjjj1+t1nXd90wppREjRqQWLVqk0tLSNGjQoDR06NDV7oXCpqCm1wiuuuqq1KZNm1RcXJwGDBiQ7rzzztXe89/kuuC6/PGPf0zt2rVLxcXF6eCDD05XXnlltdciVlj1vsaaxlF7FKTkixoBqN1GjBgRN954Y3z88cf5LgXIoA8++CA6duwYr776avTs2TPf5UDeDR8+PMaNGxdlZWX5LgUAAGCD2WqrreKss86Ks846K9+lAACwgfh6PgBqneuvvz523nnnaN68eTz33HNxxRVXxOmnn57vsgAAAAAAAACoJerkuwAAWF/vvPNODBw4MLbbbru49NJL4+yzz47hw4fnuywAAAAAAOAbOOWUU6K0tLTaf6ecckq+ywNqoQMOOGCNfeWyyy7Ld3l8T/h6PgAAAAAAAADyZu7cubFgwYJqpzVu3Dhatmy5kSsCart//OMf8dVXX1U7rVmzZtGsWbONXBHfR0JTAAAAAAAAAABApvh6PgAAAAAAAAAAIFOEpgAAAAAAAAAAgEwRmgIAAAAAAAAAADJFaAoAAAAAAAAAAMgUoSkAAAAAAAAAACBThKYAAAAAAAAAAIBMEZoCAAAAAAAAAAAy5f8BtT6h7Jsj4/4AAAAASUVORK5CYII=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72" y="1564740"/>
            <a:ext cx="9897856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03C0-8D39-3B4E-28B2-19856B7B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6" y="624110"/>
            <a:ext cx="10344405" cy="732742"/>
          </a:xfrm>
        </p:spPr>
        <p:txBody>
          <a:bodyPr/>
          <a:lstStyle/>
          <a:p>
            <a:r>
              <a:rPr lang="en-US" b="1" dirty="0"/>
              <a:t>OUTLIERS TREATMENT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E73A7B-31A4-883D-C80F-16F2F94C16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85" y="1732689"/>
            <a:ext cx="5266954" cy="3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1BFACB-338C-D7EF-460B-110E276882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61" y="1815239"/>
            <a:ext cx="5266954" cy="3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82286-6BB0-E115-F85B-6232A9DA8E86}"/>
              </a:ext>
            </a:extLst>
          </p:cNvPr>
          <p:cNvSpPr txBox="1"/>
          <p:nvPr/>
        </p:nvSpPr>
        <p:spPr>
          <a:xfrm>
            <a:off x="1160206" y="5869859"/>
            <a:ext cx="433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Date_diff</a:t>
            </a:r>
            <a:r>
              <a:rPr lang="en-US" dirty="0"/>
              <a:t> before outlier.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3863A-7342-61D0-EDF7-AB78F4E6ADCB}"/>
              </a:ext>
            </a:extLst>
          </p:cNvPr>
          <p:cNvSpPr txBox="1"/>
          <p:nvPr/>
        </p:nvSpPr>
        <p:spPr>
          <a:xfrm>
            <a:off x="7325032" y="5869859"/>
            <a:ext cx="394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Date_diff</a:t>
            </a:r>
            <a:r>
              <a:rPr lang="en-US" dirty="0"/>
              <a:t> after outlier.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77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4EED-DF39-C1A4-39E1-61516CCA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REPORT-2 AND CONCLUSION</a:t>
            </a:r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24A82-D641-C0E5-A797-F8FFB008A384}"/>
              </a:ext>
            </a:extLst>
          </p:cNvPr>
          <p:cNvSpPr txBox="1"/>
          <p:nvPr/>
        </p:nvSpPr>
        <p:spPr>
          <a:xfrm>
            <a:off x="838200" y="5338915"/>
            <a:ext cx="1024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Conclusion</a:t>
            </a:r>
            <a:r>
              <a:rPr lang="en-US" dirty="0"/>
              <a:t>:- From above Table we have  </a:t>
            </a:r>
            <a:r>
              <a:rPr lang="en-US" dirty="0" err="1"/>
              <a:t>XGBoost</a:t>
            </a:r>
            <a:r>
              <a:rPr lang="en-US" dirty="0"/>
              <a:t> are best fitted from other models.</a:t>
            </a:r>
            <a:endParaRPr lang="en-IN" dirty="0"/>
          </a:p>
        </p:txBody>
      </p:sp>
      <p:graphicFrame>
        <p:nvGraphicFramePr>
          <p:cNvPr id="6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594055"/>
              </p:ext>
            </p:extLst>
          </p:nvPr>
        </p:nvGraphicFramePr>
        <p:xfrm>
          <a:off x="1448493" y="1662820"/>
          <a:ext cx="8915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r>
                        <a:rPr lang="en-IN" sz="1800" b="1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79.139760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0.871801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0.748651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0.805547</a:t>
                      </a:r>
                    </a:p>
                  </a:txBody>
                  <a:tcPr marL="73325" marR="73325" marT="36662" marB="3666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80.523524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0.865752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0.769915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0.815026</a:t>
                      </a:r>
                    </a:p>
                  </a:txBody>
                  <a:tcPr marL="73325" marR="73325" marT="36662" marB="3666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80.696494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0.880875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0.765158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0.818949</a:t>
                      </a:r>
                    </a:p>
                  </a:txBody>
                  <a:tcPr marL="73325" marR="73325" marT="36662" marB="3666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80.119926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0.848302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0.772785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0.808784</a:t>
                      </a:r>
                    </a:p>
                  </a:txBody>
                  <a:tcPr marL="73325" marR="73325" marT="36662" marB="3666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79.289668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0.000000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0.000000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0.000000</a:t>
                      </a:r>
                    </a:p>
                  </a:txBody>
                  <a:tcPr marL="73325" marR="73325" marT="36662" marB="3666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effectLst/>
                          <a:latin typeface="system-ui"/>
                        </a:rPr>
                        <a:t>Naive Bayes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74.423432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0.849465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0.699157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0.767017</a:t>
                      </a:r>
                    </a:p>
                  </a:txBody>
                  <a:tcPr marL="73325" marR="73325" marT="36662" marB="3666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err="1">
                          <a:effectLst/>
                          <a:latin typeface="system-ui"/>
                        </a:rPr>
                        <a:t>XGBoost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81.918819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0.869009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0.787975</a:t>
                      </a:r>
                    </a:p>
                  </a:txBody>
                  <a:tcPr marL="73325" marR="73325" marT="36662" marB="366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</a:rPr>
                        <a:t>0.826510</a:t>
                      </a:r>
                    </a:p>
                  </a:txBody>
                  <a:tcPr marL="73325" marR="73325" marT="36662" marB="3666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25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3757-81CF-73B7-2953-7E3AC1B3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GRAPH OF BEST FITTED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F91121-7E0B-C40B-CFF8-CD5DAEBDE2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93" y="1801834"/>
            <a:ext cx="7511221" cy="38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07F76-6E41-4D84-E247-DA233E9FC570}"/>
              </a:ext>
            </a:extLst>
          </p:cNvPr>
          <p:cNvSpPr txBox="1"/>
          <p:nvPr/>
        </p:nvSpPr>
        <p:spPr>
          <a:xfrm>
            <a:off x="2565538" y="5626582"/>
            <a:ext cx="948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IN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:-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Best Fitted Model is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4899181" y="1150374"/>
            <a:ext cx="1890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PRC Curve</a:t>
            </a:r>
          </a:p>
        </p:txBody>
      </p:sp>
    </p:spTree>
    <p:extLst>
      <p:ext uri="{BB962C8B-B14F-4D97-AF65-F5344CB8AC3E}">
        <p14:creationId xmlns:p14="http://schemas.microsoft.com/office/powerpoint/2010/main" val="392638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FCCF-F12D-387B-5ECD-606CF8AB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333" y="678431"/>
            <a:ext cx="8911687" cy="82444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REPORT-3 AND 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B74782-8F7E-D7F1-77D2-1B2C7E20A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179407"/>
              </p:ext>
            </p:extLst>
          </p:nvPr>
        </p:nvGraphicFramePr>
        <p:xfrm>
          <a:off x="1511928" y="1863598"/>
          <a:ext cx="9332177" cy="233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566">
                  <a:extLst>
                    <a:ext uri="{9D8B030D-6E8A-4147-A177-3AD203B41FA5}">
                      <a16:colId xmlns:a16="http://schemas.microsoft.com/office/drawing/2014/main" val="4164230494"/>
                    </a:ext>
                  </a:extLst>
                </a:gridCol>
                <a:gridCol w="1926944">
                  <a:extLst>
                    <a:ext uri="{9D8B030D-6E8A-4147-A177-3AD203B41FA5}">
                      <a16:colId xmlns:a16="http://schemas.microsoft.com/office/drawing/2014/main" val="3292911511"/>
                    </a:ext>
                  </a:extLst>
                </a:gridCol>
                <a:gridCol w="1848694">
                  <a:extLst>
                    <a:ext uri="{9D8B030D-6E8A-4147-A177-3AD203B41FA5}">
                      <a16:colId xmlns:a16="http://schemas.microsoft.com/office/drawing/2014/main" val="941423176"/>
                    </a:ext>
                  </a:extLst>
                </a:gridCol>
                <a:gridCol w="1750878">
                  <a:extLst>
                    <a:ext uri="{9D8B030D-6E8A-4147-A177-3AD203B41FA5}">
                      <a16:colId xmlns:a16="http://schemas.microsoft.com/office/drawing/2014/main" val="1087553855"/>
                    </a:ext>
                  </a:extLst>
                </a:gridCol>
                <a:gridCol w="1525906">
                  <a:extLst>
                    <a:ext uri="{9D8B030D-6E8A-4147-A177-3AD203B41FA5}">
                      <a16:colId xmlns:a16="http://schemas.microsoft.com/office/drawing/2014/main" val="3223788825"/>
                    </a:ext>
                  </a:extLst>
                </a:gridCol>
                <a:gridCol w="1692189">
                  <a:extLst>
                    <a:ext uri="{9D8B030D-6E8A-4147-A177-3AD203B41FA5}">
                      <a16:colId xmlns:a16="http://schemas.microsoft.com/office/drawing/2014/main" val="2236961404"/>
                    </a:ext>
                  </a:extLst>
                </a:gridCol>
              </a:tblGrid>
              <a:tr h="487258">
                <a:tc>
                  <a:txBody>
                    <a:bodyPr/>
                    <a:lstStyle/>
                    <a:p>
                      <a:pPr algn="l"/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PRECISION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RECALL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22385"/>
                  </a:ext>
                </a:extLst>
              </a:tr>
              <a:tr h="935552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80.362085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0.764095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0.764095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0.764095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828993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</a:p>
                    <a:p>
                      <a:pPr algn="l"/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81.492159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0.857143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0.788021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0.821130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8057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130591-92FF-DFB3-6A3A-944708F1F7F5}"/>
              </a:ext>
            </a:extLst>
          </p:cNvPr>
          <p:cNvSpPr txBox="1"/>
          <p:nvPr/>
        </p:nvSpPr>
        <p:spPr>
          <a:xfrm>
            <a:off x="1919140" y="4513104"/>
            <a:ext cx="935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above Table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best Model.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4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ACCE-5206-6C0D-4946-0A61F385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707" y="533323"/>
            <a:ext cx="10515600" cy="726256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GRAPH OF BEST FITTED MODEL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82415E-86CD-439C-2632-DD7E61A45E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29" y="1757050"/>
            <a:ext cx="6435578" cy="391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A1885-1325-715C-7E6C-14A605E449B8}"/>
              </a:ext>
            </a:extLst>
          </p:cNvPr>
          <p:cNvSpPr txBox="1"/>
          <p:nvPr/>
        </p:nvSpPr>
        <p:spPr>
          <a:xfrm>
            <a:off x="1645784" y="5893554"/>
            <a:ext cx="1003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Conclusion:-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Best  Fitted Model is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20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2375" y="1109627"/>
            <a:ext cx="193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PRC Curve</a:t>
            </a:r>
          </a:p>
        </p:txBody>
      </p:sp>
    </p:spTree>
    <p:extLst>
      <p:ext uri="{BB962C8B-B14F-4D97-AF65-F5344CB8AC3E}">
        <p14:creationId xmlns:p14="http://schemas.microsoft.com/office/powerpoint/2010/main" val="309951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E61C-7A0D-0EB7-D202-7CE4F423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 VALIDATION AND CONCLUSION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CE4F-7107-A4F6-676D-A3686D47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704" y="1740310"/>
            <a:ext cx="10205884" cy="4129548"/>
          </a:xfrm>
        </p:spPr>
        <p:txBody>
          <a:bodyPr/>
          <a:lstStyle/>
          <a:p>
            <a:r>
              <a:rPr lang="en-IN" dirty="0"/>
              <a:t>Stratified </a:t>
            </a:r>
            <a:r>
              <a:rPr lang="en-IN" dirty="0" err="1"/>
              <a:t>KFold</a:t>
            </a:r>
            <a:r>
              <a:rPr lang="en-IN" dirty="0"/>
              <a:t> Accuracy is :0.80</a:t>
            </a:r>
          </a:p>
          <a:p>
            <a:endParaRPr lang="en-IN" dirty="0"/>
          </a:p>
          <a:p>
            <a:r>
              <a:rPr lang="en-US" dirty="0"/>
              <a:t>The model works well, with an average accuracy of about 80%. The low variation in the Stratified </a:t>
            </a:r>
            <a:r>
              <a:rPr lang="en-US" dirty="0" err="1"/>
              <a:t>KFold</a:t>
            </a:r>
            <a:r>
              <a:rPr lang="en-US" dirty="0"/>
              <a:t> results shows that the model performs consistently across different parts of the data. Overall, you can trust that the model's performance is stable and reliable.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27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00CC-0705-B577-7142-07988821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66" y="591882"/>
            <a:ext cx="10515600" cy="585069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DRAWBACK OF DATSET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A131-E27B-B9AE-9B4B-C0AA967E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79460"/>
            <a:ext cx="10047838" cy="499709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dataset contains information about patient appointments, including details such as age, gender, health conditions, and whether patients showed up for their appointments. However, there are several drawbacks to consider: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Quality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Some columns may have formatting issues or missing values, which could affect our analysis.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The age range includes very young patients, which might not be typical for this type of data.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Imbalance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The number of patients who did not show up for appointments could be significantly higher than those who did, impacting predictive models.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The data is from 2016, which may not reflect current trends, and lacks some important contextual health information.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Privacy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Patient identifiers should be handled carefully to protect privacy.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Overall, while the dataset provides useful insights into patient appointments, addressing these issues is crucial for accurate analysis and decision-making.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120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C4D3-1F7E-F139-5D12-DB72D9EE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19" y="1865015"/>
            <a:ext cx="10515600" cy="2131994"/>
          </a:xfrm>
        </p:spPr>
        <p:txBody>
          <a:bodyPr>
            <a:normAutofit/>
          </a:bodyPr>
          <a:lstStyle/>
          <a:p>
            <a:r>
              <a:rPr lang="en-IN" sz="7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    THANK YOU !!</a:t>
            </a:r>
          </a:p>
        </p:txBody>
      </p:sp>
    </p:spTree>
    <p:extLst>
      <p:ext uri="{BB962C8B-B14F-4D97-AF65-F5344CB8AC3E}">
        <p14:creationId xmlns:p14="http://schemas.microsoft.com/office/powerpoint/2010/main" val="374066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F853-CDD1-F052-2E54-9DDB1A6D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527C-49B0-7B42-343B-BE7C0EC3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5" y="1927122"/>
            <a:ext cx="10235381" cy="3549445"/>
          </a:xfrm>
        </p:spPr>
        <p:txBody>
          <a:bodyPr>
            <a:no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3C4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dataset contains data on whether someone would showed up for a medical appointment or not. </a:t>
            </a:r>
            <a:r>
              <a:rPr lang="en-US" sz="240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107K rows and 15 columns, 1 target variable: </a:t>
            </a:r>
            <a:r>
              <a:rPr lang="en-US" sz="2400" b="1" dirty="0">
                <a:solidFill>
                  <a:srgbClr val="3C4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Showed Up</a:t>
            </a:r>
            <a:r>
              <a:rPr lang="en-US" sz="240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substantial enough to train a machine learning model. We can use this data to predict whether someone would show up for a healthcare appointment or not.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C40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Dependant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Variable </a:t>
            </a: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:- Showed Up – An Boolean representing </a:t>
            </a:r>
            <a:r>
              <a:rPr lang="en-US" sz="2400" dirty="0">
                <a:solidFill>
                  <a:srgbClr val="3C4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whether someone would show up for a healthcare appointment or not.</a:t>
            </a:r>
            <a:br>
              <a:rPr lang="en-US" sz="2400" i="0" dirty="0">
                <a:solidFill>
                  <a:srgbClr val="000000"/>
                </a:solidFill>
                <a:effectLst/>
                <a:latin typeface="inherit"/>
              </a:rPr>
            </a:br>
            <a:br>
              <a:rPr lang="en-US" sz="2400" dirty="0"/>
            </a:br>
            <a:endParaRPr lang="en-IN" sz="2400" dirty="0"/>
          </a:p>
          <a:p>
            <a:pPr fontAlgn="base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296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45B6-17DF-6B6D-CCFB-F75374D3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FLOW DIAGRAM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DC71-AA4E-489A-A772-77A34E6D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9034"/>
            <a:ext cx="8915400" cy="37776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1800" dirty="0"/>
          </a:p>
          <a:p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  <a:p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  <a:p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Model Data Frame – 1</a:t>
            </a:r>
          </a:p>
          <a:p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Analysis(EDA)</a:t>
            </a:r>
          </a:p>
          <a:p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Class Imbalance/ Outlier/Skewness</a:t>
            </a:r>
            <a:endParaRPr lang="en-IN" sz="8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  <a:p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Model Data Frame -2</a:t>
            </a:r>
          </a:p>
          <a:p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</a:p>
          <a:p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Final Data Frame</a:t>
            </a:r>
          </a:p>
          <a:p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Cross Validation</a:t>
            </a:r>
          </a:p>
          <a:p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Best Model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55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B1E0-C7CA-EDF5-E3B2-727C7B8D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525" y="615057"/>
            <a:ext cx="8911687" cy="752016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DATA AND CLEANING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3241-9DBD-30E3-70F7-90867E3F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967" y="1665838"/>
            <a:ext cx="8915400" cy="3777622"/>
          </a:xfrm>
        </p:spPr>
        <p:txBody>
          <a:bodyPr/>
          <a:lstStyle/>
          <a:p>
            <a:r>
              <a:rPr lang="en-US" sz="240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Contain 107K Observations  and 15 </a:t>
            </a:r>
            <a:r>
              <a:rPr lang="en-US" sz="2400" dirty="0">
                <a:solidFill>
                  <a:srgbClr val="3C4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40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Showed_up</a:t>
            </a:r>
            <a:r>
              <a:rPr lang="en-US" sz="2400" b="1" dirty="0">
                <a:solidFill>
                  <a:srgbClr val="3C4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3C4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Columns is Target  Variable.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Value Treatment :- </a:t>
            </a:r>
            <a:r>
              <a:rPr lang="en-US" sz="2400" dirty="0">
                <a:solidFill>
                  <a:srgbClr val="3C4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No missing value in dataset.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Converting Data Types . Using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LabelEncoder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Rename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Date.diff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column.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4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C923-4559-3C58-C194-6CC9131C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845" y="578842"/>
            <a:ext cx="8911687" cy="770124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REPORT-1 AND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594F6-FBD0-D592-4F11-A18E5C2D9FF3}"/>
              </a:ext>
            </a:extLst>
          </p:cNvPr>
          <p:cNvSpPr txBox="1"/>
          <p:nvPr/>
        </p:nvSpPr>
        <p:spPr>
          <a:xfrm>
            <a:off x="1005841" y="5101937"/>
            <a:ext cx="980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Conclusion </a:t>
            </a:r>
            <a:r>
              <a:rPr lang="en-US" dirty="0"/>
              <a:t>:- From above Table Logistic Regression is best fitted model .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629041"/>
              </p:ext>
            </p:extLst>
          </p:nvPr>
        </p:nvGraphicFramePr>
        <p:xfrm>
          <a:off x="1448493" y="1662820"/>
          <a:ext cx="891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r>
                        <a:rPr lang="en-IN" sz="1800" b="1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79.568184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0.992162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0.800104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0.885843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74.422843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0.862140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0.825493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0.843418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76.507150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0.907352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0.860566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79.437331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0.985670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0.802209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0.884527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79.899991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effectLst/>
                          <a:latin typeface="system-ui"/>
                        </a:rPr>
                        <a:t>Naive Bayes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0.848585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0.807202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403099" y="2744533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0.818369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71818" y="38509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70.623423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06193" y="3850916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0.769667</a:t>
            </a:r>
          </a:p>
        </p:txBody>
      </p:sp>
    </p:spTree>
    <p:extLst>
      <p:ext uri="{BB962C8B-B14F-4D97-AF65-F5344CB8AC3E}">
        <p14:creationId xmlns:p14="http://schemas.microsoft.com/office/powerpoint/2010/main" val="357368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FA89-0796-AD1F-7913-1885D2FB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568" y="365126"/>
            <a:ext cx="10515600" cy="883572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GRAPH OF BEST FITTED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C98C94-B280-11F6-00CE-608608144F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56" y="1587252"/>
            <a:ext cx="7216877" cy="438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650B43-FA21-9609-116D-F73F89985A37}"/>
              </a:ext>
            </a:extLst>
          </p:cNvPr>
          <p:cNvSpPr txBox="1"/>
          <p:nvPr/>
        </p:nvSpPr>
        <p:spPr>
          <a:xfrm>
            <a:off x="1590684" y="6049382"/>
            <a:ext cx="8790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:-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Best fitted Model is Logistic Regression</a:t>
            </a:r>
            <a:r>
              <a:rPr lang="en-IN" sz="20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3254" y="987088"/>
            <a:ext cx="1709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PRC Curve</a:t>
            </a:r>
          </a:p>
        </p:txBody>
      </p:sp>
    </p:spTree>
    <p:extLst>
      <p:ext uri="{BB962C8B-B14F-4D97-AF65-F5344CB8AC3E}">
        <p14:creationId xmlns:p14="http://schemas.microsoft.com/office/powerpoint/2010/main" val="16447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EDA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Class Imbalance Treatment -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Nearmiss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Outlier Treatments</a:t>
            </a: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Skewness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Treatment –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SquareRoot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29388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4A4D-392F-97F9-2A6A-0E6AD3D7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35" y="310805"/>
            <a:ext cx="10515600" cy="500114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VISUALIZATIONS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F14B56-9853-FFBF-985D-2F63FC60EE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1" y="1347018"/>
            <a:ext cx="5181601" cy="39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EF7B7F8-B66B-098E-DCD7-4E5819C3C8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33" y="1347018"/>
            <a:ext cx="5181601" cy="397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E04BC-205F-818C-8DAD-82B061E71600}"/>
              </a:ext>
            </a:extLst>
          </p:cNvPr>
          <p:cNvSpPr txBox="1"/>
          <p:nvPr/>
        </p:nvSpPr>
        <p:spPr>
          <a:xfrm>
            <a:off x="953729" y="5510983"/>
            <a:ext cx="4439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Conclusion:-Distribution of Male and Female Patients.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88EFC-16C8-E0D2-6A4E-16BC2115F094}"/>
              </a:ext>
            </a:extLst>
          </p:cNvPr>
          <p:cNvSpPr txBox="1"/>
          <p:nvPr/>
        </p:nvSpPr>
        <p:spPr>
          <a:xfrm>
            <a:off x="6533778" y="5511603"/>
            <a:ext cx="518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Conclusion:-Distribution of Patients with and without Hypertension.</a:t>
            </a:r>
          </a:p>
        </p:txBody>
      </p:sp>
    </p:spTree>
    <p:extLst>
      <p:ext uri="{BB962C8B-B14F-4D97-AF65-F5344CB8AC3E}">
        <p14:creationId xmlns:p14="http://schemas.microsoft.com/office/powerpoint/2010/main" val="140901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653F-6AE5-4275-FDC9-09884825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b="1" dirty="0"/>
              <a:t>VISUALIZATIONS</a:t>
            </a:r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CDAE35A-C6F4-DF27-F283-6F6CDDE8E08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4" y="1076723"/>
            <a:ext cx="5530615" cy="423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0BC9523-C19A-C0F3-D8A7-A458A6B026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727" y="1336676"/>
            <a:ext cx="5072546" cy="388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11ED4-2BD5-00D7-345C-9C1D98D2079A}"/>
              </a:ext>
            </a:extLst>
          </p:cNvPr>
          <p:cNvSpPr txBox="1"/>
          <p:nvPr/>
        </p:nvSpPr>
        <p:spPr>
          <a:xfrm>
            <a:off x="943895" y="5360259"/>
            <a:ext cx="4975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Conclusion:- distribution of patient ages, highlighting which age groups are most prevalent in the healthcare appointment data.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A6130-E16F-1881-1022-971F34D7A8F2}"/>
              </a:ext>
            </a:extLst>
          </p:cNvPr>
          <p:cNvSpPr txBox="1"/>
          <p:nvPr/>
        </p:nvSpPr>
        <p:spPr>
          <a:xfrm>
            <a:off x="6597446" y="5315924"/>
            <a:ext cx="4975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Conclusion:- bar plot shows relationship between whether a patient showed up for their appointment and the average number of days between scheduling and the appointment.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745049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925</TotalTime>
  <Words>722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inherit</vt:lpstr>
      <vt:lpstr>system-ui</vt:lpstr>
      <vt:lpstr>Wingdings 3</vt:lpstr>
      <vt:lpstr>Wisp</vt:lpstr>
      <vt:lpstr>Healthcare Appointment No-Shows Prediction Dataset  </vt:lpstr>
      <vt:lpstr>PROBLEM STATEMENT</vt:lpstr>
      <vt:lpstr>FLOW DIAGRAM OF THE PROJECT</vt:lpstr>
      <vt:lpstr>DATA AND CLEANING :-</vt:lpstr>
      <vt:lpstr>REPORT-1 AND CONCLUSION</vt:lpstr>
      <vt:lpstr>GRAPH OF BEST FITTED MODEL</vt:lpstr>
      <vt:lpstr>EDA :-</vt:lpstr>
      <vt:lpstr>VISUALIZATIONS</vt:lpstr>
      <vt:lpstr>VISUALIZATIONS</vt:lpstr>
      <vt:lpstr>OUTLIERS </vt:lpstr>
      <vt:lpstr>OUTLIERS TREATMENT</vt:lpstr>
      <vt:lpstr>REPORT-2 AND CONCLUSION </vt:lpstr>
      <vt:lpstr>GRAPH OF BEST FITTED MODEL</vt:lpstr>
      <vt:lpstr>REPORT-3 AND CONCLUSION</vt:lpstr>
      <vt:lpstr>GRAPH OF BEST FITTED MODEL</vt:lpstr>
      <vt:lpstr>CROSS VALIDATION AND CONCLUSION </vt:lpstr>
      <vt:lpstr>DRAWBACK OF DATSET</vt:lpstr>
      <vt:lpstr>            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Appointment No Shows Prediction Dataset</dc:title>
  <dc:creator>Akshay Mane</dc:creator>
  <cp:lastModifiedBy>Akshay Mane</cp:lastModifiedBy>
  <cp:revision>71</cp:revision>
  <dcterms:created xsi:type="dcterms:W3CDTF">2024-10-02T12:06:02Z</dcterms:created>
  <dcterms:modified xsi:type="dcterms:W3CDTF">2024-10-06T12:46:54Z</dcterms:modified>
</cp:coreProperties>
</file>