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0" r:id="rId6"/>
    <p:sldId id="2586" r:id="rId7"/>
    <p:sldId id="2587" r:id="rId8"/>
    <p:sldId id="2591" r:id="rId9"/>
    <p:sldId id="2585" r:id="rId10"/>
    <p:sldId id="2584" r:id="rId11"/>
    <p:sldId id="2583" r:id="rId12"/>
    <p:sldId id="263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5X6mLIcqz0MjuOSOyDeLVaqtP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42B2E0-3058-4081-9C54-929AEEE0490F}" v="24" dt="2025-06-28T17:27:53.824"/>
    <p1510:client id="{D7BE1182-C172-4B83-867F-2693A9CD345D}" v="27" dt="2025-06-28T13:31:07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n, Amit H." userId="4e0aa4e2-ee57-4df5-abc5-32f283b677ae" providerId="ADAL" clId="{D7BE1182-C172-4B83-867F-2693A9CD345D}"/>
    <pc:docChg chg="undo custSel addSld delSld modSld">
      <pc:chgData name="Jain, Amit H." userId="4e0aa4e2-ee57-4df5-abc5-32f283b677ae" providerId="ADAL" clId="{D7BE1182-C172-4B83-867F-2693A9CD345D}" dt="2025-06-28T13:31:15.833" v="339" actId="27636"/>
      <pc:docMkLst>
        <pc:docMk/>
      </pc:docMkLst>
      <pc:sldChg chg="modSp mod">
        <pc:chgData name="Jain, Amit H." userId="4e0aa4e2-ee57-4df5-abc5-32f283b677ae" providerId="ADAL" clId="{D7BE1182-C172-4B83-867F-2693A9CD345D}" dt="2025-06-28T13:11:19.090" v="202" actId="255"/>
        <pc:sldMkLst>
          <pc:docMk/>
          <pc:sldMk cId="0" sldId="256"/>
        </pc:sldMkLst>
        <pc:spChg chg="mod">
          <ac:chgData name="Jain, Amit H." userId="4e0aa4e2-ee57-4df5-abc5-32f283b677ae" providerId="ADAL" clId="{D7BE1182-C172-4B83-867F-2693A9CD345D}" dt="2025-06-28T13:02:20.914" v="157" actId="255"/>
          <ac:spMkLst>
            <pc:docMk/>
            <pc:sldMk cId="0" sldId="256"/>
            <ac:spMk id="85" creationId="{00000000-0000-0000-0000-000000000000}"/>
          </ac:spMkLst>
        </pc:spChg>
        <pc:spChg chg="mod">
          <ac:chgData name="Jain, Amit H." userId="4e0aa4e2-ee57-4df5-abc5-32f283b677ae" providerId="ADAL" clId="{D7BE1182-C172-4B83-867F-2693A9CD345D}" dt="2025-06-28T13:11:19.090" v="202" actId="255"/>
          <ac:spMkLst>
            <pc:docMk/>
            <pc:sldMk cId="0" sldId="256"/>
            <ac:spMk id="86" creationId="{00000000-0000-0000-0000-000000000000}"/>
          </ac:spMkLst>
        </pc:spChg>
      </pc:sldChg>
      <pc:sldChg chg="modSp mod">
        <pc:chgData name="Jain, Amit H." userId="4e0aa4e2-ee57-4df5-abc5-32f283b677ae" providerId="ADAL" clId="{D7BE1182-C172-4B83-867F-2693A9CD345D}" dt="2025-06-28T13:02:55.024" v="159" actId="255"/>
        <pc:sldMkLst>
          <pc:docMk/>
          <pc:sldMk cId="0" sldId="257"/>
        </pc:sldMkLst>
        <pc:spChg chg="mod">
          <ac:chgData name="Jain, Amit H." userId="4e0aa4e2-ee57-4df5-abc5-32f283b677ae" providerId="ADAL" clId="{D7BE1182-C172-4B83-867F-2693A9CD345D}" dt="2025-06-28T13:02:55.024" v="159" actId="255"/>
          <ac:spMkLst>
            <pc:docMk/>
            <pc:sldMk cId="0" sldId="257"/>
            <ac:spMk id="97" creationId="{00000000-0000-0000-0000-000000000000}"/>
          </ac:spMkLst>
        </pc:spChg>
      </pc:sldChg>
      <pc:sldChg chg="addSp modSp mod">
        <pc:chgData name="Jain, Amit H." userId="4e0aa4e2-ee57-4df5-abc5-32f283b677ae" providerId="ADAL" clId="{D7BE1182-C172-4B83-867F-2693A9CD345D}" dt="2025-06-28T13:17:49.863" v="275" actId="20577"/>
        <pc:sldMkLst>
          <pc:docMk/>
          <pc:sldMk cId="0" sldId="258"/>
        </pc:sldMkLst>
        <pc:spChg chg="add">
          <ac:chgData name="Jain, Amit H." userId="4e0aa4e2-ee57-4df5-abc5-32f283b677ae" providerId="ADAL" clId="{D7BE1182-C172-4B83-867F-2693A9CD345D}" dt="2025-06-28T12:09:50.976" v="7"/>
          <ac:spMkLst>
            <pc:docMk/>
            <pc:sldMk cId="0" sldId="258"/>
            <ac:spMk id="3" creationId="{193E6198-41B0-3BD8-FAD2-BC112C733591}"/>
          </ac:spMkLst>
        </pc:spChg>
        <pc:spChg chg="mod">
          <ac:chgData name="Jain, Amit H." userId="4e0aa4e2-ee57-4df5-abc5-32f283b677ae" providerId="ADAL" clId="{D7BE1182-C172-4B83-867F-2693A9CD345D}" dt="2025-06-28T12:09:03.550" v="1" actId="1076"/>
          <ac:spMkLst>
            <pc:docMk/>
            <pc:sldMk cId="0" sldId="258"/>
            <ac:spMk id="116" creationId="{00000000-0000-0000-0000-000000000000}"/>
          </ac:spMkLst>
        </pc:spChg>
        <pc:spChg chg="mod">
          <ac:chgData name="Jain, Amit H." userId="4e0aa4e2-ee57-4df5-abc5-32f283b677ae" providerId="ADAL" clId="{D7BE1182-C172-4B83-867F-2693A9CD345D}" dt="2025-06-28T13:03:43.211" v="162" actId="255"/>
          <ac:spMkLst>
            <pc:docMk/>
            <pc:sldMk cId="0" sldId="258"/>
            <ac:spMk id="117" creationId="{00000000-0000-0000-0000-000000000000}"/>
          </ac:spMkLst>
        </pc:spChg>
        <pc:spChg chg="mod">
          <ac:chgData name="Jain, Amit H." userId="4e0aa4e2-ee57-4df5-abc5-32f283b677ae" providerId="ADAL" clId="{D7BE1182-C172-4B83-867F-2693A9CD345D}" dt="2025-06-28T13:04:46.270" v="169" actId="255"/>
          <ac:spMkLst>
            <pc:docMk/>
            <pc:sldMk cId="0" sldId="258"/>
            <ac:spMk id="120" creationId="{00000000-0000-0000-0000-000000000000}"/>
          </ac:spMkLst>
        </pc:spChg>
        <pc:spChg chg="mod">
          <ac:chgData name="Jain, Amit H." userId="4e0aa4e2-ee57-4df5-abc5-32f283b677ae" providerId="ADAL" clId="{D7BE1182-C172-4B83-867F-2693A9CD345D}" dt="2025-06-28T13:17:49.863" v="275" actId="20577"/>
          <ac:spMkLst>
            <pc:docMk/>
            <pc:sldMk cId="0" sldId="258"/>
            <ac:spMk id="122" creationId="{00000000-0000-0000-0000-000000000000}"/>
          </ac:spMkLst>
        </pc:spChg>
        <pc:spChg chg="mod">
          <ac:chgData name="Jain, Amit H." userId="4e0aa4e2-ee57-4df5-abc5-32f283b677ae" providerId="ADAL" clId="{D7BE1182-C172-4B83-867F-2693A9CD345D}" dt="2025-06-28T13:04:46.270" v="169" actId="255"/>
          <ac:spMkLst>
            <pc:docMk/>
            <pc:sldMk cId="0" sldId="258"/>
            <ac:spMk id="124" creationId="{00000000-0000-0000-0000-000000000000}"/>
          </ac:spMkLst>
        </pc:spChg>
        <pc:spChg chg="mod">
          <ac:chgData name="Jain, Amit H." userId="4e0aa4e2-ee57-4df5-abc5-32f283b677ae" providerId="ADAL" clId="{D7BE1182-C172-4B83-867F-2693A9CD345D}" dt="2025-06-28T13:07:07.736" v="182" actId="20577"/>
          <ac:spMkLst>
            <pc:docMk/>
            <pc:sldMk cId="0" sldId="258"/>
            <ac:spMk id="126" creationId="{00000000-0000-0000-0000-000000000000}"/>
          </ac:spMkLst>
        </pc:spChg>
        <pc:spChg chg="mod">
          <ac:chgData name="Jain, Amit H." userId="4e0aa4e2-ee57-4df5-abc5-32f283b677ae" providerId="ADAL" clId="{D7BE1182-C172-4B83-867F-2693A9CD345D}" dt="2025-06-28T13:04:46.270" v="169" actId="255"/>
          <ac:spMkLst>
            <pc:docMk/>
            <pc:sldMk cId="0" sldId="258"/>
            <ac:spMk id="128" creationId="{00000000-0000-0000-0000-000000000000}"/>
          </ac:spMkLst>
        </pc:spChg>
      </pc:sldChg>
      <pc:sldChg chg="delSp modSp mod">
        <pc:chgData name="Jain, Amit H." userId="4e0aa4e2-ee57-4df5-abc5-32f283b677ae" providerId="ADAL" clId="{D7BE1182-C172-4B83-867F-2693A9CD345D}" dt="2025-06-28T13:07:23.383" v="183" actId="478"/>
        <pc:sldMkLst>
          <pc:docMk/>
          <pc:sldMk cId="0" sldId="263"/>
        </pc:sldMkLst>
        <pc:spChg chg="del">
          <ac:chgData name="Jain, Amit H." userId="4e0aa4e2-ee57-4df5-abc5-32f283b677ae" providerId="ADAL" clId="{D7BE1182-C172-4B83-867F-2693A9CD345D}" dt="2025-06-28T13:07:23.383" v="183" actId="478"/>
          <ac:spMkLst>
            <pc:docMk/>
            <pc:sldMk cId="0" sldId="263"/>
            <ac:spMk id="2" creationId="{9E1AAF1C-5096-D1CB-D3E0-C2E8DB2683B3}"/>
          </ac:spMkLst>
        </pc:spChg>
        <pc:spChg chg="mod">
          <ac:chgData name="Jain, Amit H." userId="4e0aa4e2-ee57-4df5-abc5-32f283b677ae" providerId="ADAL" clId="{D7BE1182-C172-4B83-867F-2693A9CD345D}" dt="2025-06-28T13:05:53.056" v="175" actId="255"/>
          <ac:spMkLst>
            <pc:docMk/>
            <pc:sldMk cId="0" sldId="263"/>
            <ac:spMk id="170" creationId="{00000000-0000-0000-0000-000000000000}"/>
          </ac:spMkLst>
        </pc:spChg>
        <pc:spChg chg="mod">
          <ac:chgData name="Jain, Amit H." userId="4e0aa4e2-ee57-4df5-abc5-32f283b677ae" providerId="ADAL" clId="{D7BE1182-C172-4B83-867F-2693A9CD345D}" dt="2025-06-28T13:00:55.180" v="147" actId="255"/>
          <ac:spMkLst>
            <pc:docMk/>
            <pc:sldMk cId="0" sldId="263"/>
            <ac:spMk id="177" creationId="{00000000-0000-0000-0000-000000000000}"/>
          </ac:spMkLst>
        </pc:spChg>
        <pc:spChg chg="mod">
          <ac:chgData name="Jain, Amit H." userId="4e0aa4e2-ee57-4df5-abc5-32f283b677ae" providerId="ADAL" clId="{D7BE1182-C172-4B83-867F-2693A9CD345D}" dt="2025-06-28T13:01:15.266" v="149" actId="255"/>
          <ac:spMkLst>
            <pc:docMk/>
            <pc:sldMk cId="0" sldId="263"/>
            <ac:spMk id="181" creationId="{00000000-0000-0000-0000-000000000000}"/>
          </ac:spMkLst>
        </pc:spChg>
        <pc:spChg chg="mod">
          <ac:chgData name="Jain, Amit H." userId="4e0aa4e2-ee57-4df5-abc5-32f283b677ae" providerId="ADAL" clId="{D7BE1182-C172-4B83-867F-2693A9CD345D}" dt="2025-06-28T13:01:28.398" v="151" actId="255"/>
          <ac:spMkLst>
            <pc:docMk/>
            <pc:sldMk cId="0" sldId="263"/>
            <ac:spMk id="185" creationId="{00000000-0000-0000-0000-000000000000}"/>
          </ac:spMkLst>
        </pc:spChg>
      </pc:sldChg>
      <pc:sldChg chg="modSp mod">
        <pc:chgData name="Jain, Amit H." userId="4e0aa4e2-ee57-4df5-abc5-32f283b677ae" providerId="ADAL" clId="{D7BE1182-C172-4B83-867F-2693A9CD345D}" dt="2025-06-28T13:03:08.143" v="160" actId="2711"/>
        <pc:sldMkLst>
          <pc:docMk/>
          <pc:sldMk cId="3074765617" sldId="265"/>
        </pc:sldMkLst>
        <pc:spChg chg="mod">
          <ac:chgData name="Jain, Amit H." userId="4e0aa4e2-ee57-4df5-abc5-32f283b677ae" providerId="ADAL" clId="{D7BE1182-C172-4B83-867F-2693A9CD345D}" dt="2025-06-28T13:03:08.143" v="160" actId="2711"/>
          <ac:spMkLst>
            <pc:docMk/>
            <pc:sldMk cId="3074765617" sldId="265"/>
            <ac:spMk id="97" creationId="{AB55A44F-62B2-EB89-1C14-502EDDD46BCA}"/>
          </ac:spMkLst>
        </pc:spChg>
      </pc:sldChg>
      <pc:sldChg chg="modNotesTx">
        <pc:chgData name="Jain, Amit H." userId="4e0aa4e2-ee57-4df5-abc5-32f283b677ae" providerId="ADAL" clId="{D7BE1182-C172-4B83-867F-2693A9CD345D}" dt="2025-06-28T13:07:50.560" v="184" actId="6549"/>
        <pc:sldMkLst>
          <pc:docMk/>
          <pc:sldMk cId="338870688" sldId="2583"/>
        </pc:sldMkLst>
      </pc:sldChg>
      <pc:sldChg chg="modSp mod">
        <pc:chgData name="Jain, Amit H." userId="4e0aa4e2-ee57-4df5-abc5-32f283b677ae" providerId="ADAL" clId="{D7BE1182-C172-4B83-867F-2693A9CD345D}" dt="2025-06-28T13:04:57.582" v="170" actId="2711"/>
        <pc:sldMkLst>
          <pc:docMk/>
          <pc:sldMk cId="2549185081" sldId="2584"/>
        </pc:sldMkLst>
        <pc:spChg chg="mod">
          <ac:chgData name="Jain, Amit H." userId="4e0aa4e2-ee57-4df5-abc5-32f283b677ae" providerId="ADAL" clId="{D7BE1182-C172-4B83-867F-2693A9CD345D}" dt="2025-06-28T13:04:57.582" v="170" actId="2711"/>
          <ac:spMkLst>
            <pc:docMk/>
            <pc:sldMk cId="2549185081" sldId="2584"/>
            <ac:spMk id="97" creationId="{057C48DA-26AE-EA4A-CDC9-AEE5A4B9E516}"/>
          </ac:spMkLst>
        </pc:spChg>
      </pc:sldChg>
      <pc:sldChg chg="addSp modSp mod">
        <pc:chgData name="Jain, Amit H." userId="4e0aa4e2-ee57-4df5-abc5-32f283b677ae" providerId="ADAL" clId="{D7BE1182-C172-4B83-867F-2693A9CD345D}" dt="2025-06-28T13:29:23.374" v="324" actId="27636"/>
        <pc:sldMkLst>
          <pc:docMk/>
          <pc:sldMk cId="4167815141" sldId="2585"/>
        </pc:sldMkLst>
        <pc:spChg chg="add mod">
          <ac:chgData name="Jain, Amit H." userId="4e0aa4e2-ee57-4df5-abc5-32f283b677ae" providerId="ADAL" clId="{D7BE1182-C172-4B83-867F-2693A9CD345D}" dt="2025-06-28T13:29:06.630" v="322" actId="113"/>
          <ac:spMkLst>
            <pc:docMk/>
            <pc:sldMk cId="4167815141" sldId="2585"/>
            <ac:spMk id="3" creationId="{7218A158-CE7B-B059-F0F9-78596DD18E14}"/>
          </ac:spMkLst>
        </pc:spChg>
        <pc:spChg chg="add">
          <ac:chgData name="Jain, Amit H." userId="4e0aa4e2-ee57-4df5-abc5-32f283b677ae" providerId="ADAL" clId="{D7BE1182-C172-4B83-867F-2693A9CD345D}" dt="2025-06-28T13:27:39.469" v="309"/>
          <ac:spMkLst>
            <pc:docMk/>
            <pc:sldMk cId="4167815141" sldId="2585"/>
            <ac:spMk id="4" creationId="{6647FCE0-5482-8F7B-1206-46A9D9590C5F}"/>
          </ac:spMkLst>
        </pc:spChg>
        <pc:spChg chg="add">
          <ac:chgData name="Jain, Amit H." userId="4e0aa4e2-ee57-4df5-abc5-32f283b677ae" providerId="ADAL" clId="{D7BE1182-C172-4B83-867F-2693A9CD345D}" dt="2025-06-28T13:27:44.611" v="310"/>
          <ac:spMkLst>
            <pc:docMk/>
            <pc:sldMk cId="4167815141" sldId="2585"/>
            <ac:spMk id="5" creationId="{B1F83D0F-CF4D-7D35-3F58-5363984B0C5B}"/>
          </ac:spMkLst>
        </pc:spChg>
        <pc:spChg chg="mod">
          <ac:chgData name="Jain, Amit H." userId="4e0aa4e2-ee57-4df5-abc5-32f283b677ae" providerId="ADAL" clId="{D7BE1182-C172-4B83-867F-2693A9CD345D}" dt="2025-06-28T13:29:23.374" v="324" actId="27636"/>
          <ac:spMkLst>
            <pc:docMk/>
            <pc:sldMk cId="4167815141" sldId="2585"/>
            <ac:spMk id="97" creationId="{D650B75B-0781-3979-F055-9BC92A6E6D52}"/>
          </ac:spMkLst>
        </pc:spChg>
        <pc:picChg chg="mod">
          <ac:chgData name="Jain, Amit H." userId="4e0aa4e2-ee57-4df5-abc5-32f283b677ae" providerId="ADAL" clId="{D7BE1182-C172-4B83-867F-2693A9CD345D}" dt="2025-06-28T13:26:26.977" v="287" actId="14100"/>
          <ac:picMkLst>
            <pc:docMk/>
            <pc:sldMk cId="4167815141" sldId="2585"/>
            <ac:picMk id="2" creationId="{BA8DBC4B-C882-1619-850B-CF12633E3621}"/>
          </ac:picMkLst>
        </pc:picChg>
      </pc:sldChg>
      <pc:sldChg chg="addSp delSp modSp mod">
        <pc:chgData name="Jain, Amit H." userId="4e0aa4e2-ee57-4df5-abc5-32f283b677ae" providerId="ADAL" clId="{D7BE1182-C172-4B83-867F-2693A9CD345D}" dt="2025-06-28T13:29:29.471" v="326" actId="27636"/>
        <pc:sldMkLst>
          <pc:docMk/>
          <pc:sldMk cId="2404901895" sldId="2586"/>
        </pc:sldMkLst>
        <pc:spChg chg="add del mod">
          <ac:chgData name="Jain, Amit H." userId="4e0aa4e2-ee57-4df5-abc5-32f283b677ae" providerId="ADAL" clId="{D7BE1182-C172-4B83-867F-2693A9CD345D}" dt="2025-06-28T13:14:51.860" v="266" actId="478"/>
          <ac:spMkLst>
            <pc:docMk/>
            <pc:sldMk cId="2404901895" sldId="2586"/>
            <ac:spMk id="2" creationId="{055E53A1-739A-F0DF-2328-BAFFE209B6DB}"/>
          </ac:spMkLst>
        </pc:spChg>
        <pc:spChg chg="add mod">
          <ac:chgData name="Jain, Amit H." userId="4e0aa4e2-ee57-4df5-abc5-32f283b677ae" providerId="ADAL" clId="{D7BE1182-C172-4B83-867F-2693A9CD345D}" dt="2025-06-28T13:14:52.812" v="267"/>
          <ac:spMkLst>
            <pc:docMk/>
            <pc:sldMk cId="2404901895" sldId="2586"/>
            <ac:spMk id="3" creationId="{8A4D8117-D9B7-0D1B-71E3-87EA463CAE6E}"/>
          </ac:spMkLst>
        </pc:spChg>
        <pc:spChg chg="mod">
          <ac:chgData name="Jain, Amit H." userId="4e0aa4e2-ee57-4df5-abc5-32f283b677ae" providerId="ADAL" clId="{D7BE1182-C172-4B83-867F-2693A9CD345D}" dt="2025-06-28T13:29:29.471" v="326" actId="27636"/>
          <ac:spMkLst>
            <pc:docMk/>
            <pc:sldMk cId="2404901895" sldId="2586"/>
            <ac:spMk id="97" creationId="{AC3B3DDF-FCA0-B6A4-EB67-33F6A715A9F4}"/>
          </ac:spMkLst>
        </pc:spChg>
        <pc:picChg chg="mod">
          <ac:chgData name="Jain, Amit H." userId="4e0aa4e2-ee57-4df5-abc5-32f283b677ae" providerId="ADAL" clId="{D7BE1182-C172-4B83-867F-2693A9CD345D}" dt="2025-06-28T13:14:32.976" v="263" actId="1076"/>
          <ac:picMkLst>
            <pc:docMk/>
            <pc:sldMk cId="2404901895" sldId="2586"/>
            <ac:picMk id="4" creationId="{3760E9BC-4F5B-BB6A-E653-6277348ADCEF}"/>
          </ac:picMkLst>
        </pc:picChg>
      </pc:sldChg>
      <pc:sldChg chg="addSp delSp modSp mod">
        <pc:chgData name="Jain, Amit H." userId="4e0aa4e2-ee57-4df5-abc5-32f283b677ae" providerId="ADAL" clId="{D7BE1182-C172-4B83-867F-2693A9CD345D}" dt="2025-06-28T13:30:31.518" v="330" actId="14100"/>
        <pc:sldMkLst>
          <pc:docMk/>
          <pc:sldMk cId="217470130" sldId="2587"/>
        </pc:sldMkLst>
        <pc:spChg chg="add mod">
          <ac:chgData name="Jain, Amit H." userId="4e0aa4e2-ee57-4df5-abc5-32f283b677ae" providerId="ADAL" clId="{D7BE1182-C172-4B83-867F-2693A9CD345D}" dt="2025-06-28T13:15:01.046" v="269"/>
          <ac:spMkLst>
            <pc:docMk/>
            <pc:sldMk cId="217470130" sldId="2587"/>
            <ac:spMk id="2" creationId="{823478D4-1C37-5F74-275B-395C77C51F06}"/>
          </ac:spMkLst>
        </pc:spChg>
        <pc:spChg chg="mod">
          <ac:chgData name="Jain, Amit H." userId="4e0aa4e2-ee57-4df5-abc5-32f283b677ae" providerId="ADAL" clId="{D7BE1182-C172-4B83-867F-2693A9CD345D}" dt="2025-06-28T13:09:29.640" v="192" actId="20577"/>
          <ac:spMkLst>
            <pc:docMk/>
            <pc:sldMk cId="217470130" sldId="2587"/>
            <ac:spMk id="97" creationId="{7B198931-FFEB-740D-706F-7AB7A6915F7D}"/>
          </ac:spMkLst>
        </pc:spChg>
        <pc:picChg chg="del mod">
          <ac:chgData name="Jain, Amit H." userId="4e0aa4e2-ee57-4df5-abc5-32f283b677ae" providerId="ADAL" clId="{D7BE1182-C172-4B83-867F-2693A9CD345D}" dt="2025-06-28T13:30:25.693" v="327" actId="478"/>
          <ac:picMkLst>
            <pc:docMk/>
            <pc:sldMk cId="217470130" sldId="2587"/>
            <ac:picMk id="4" creationId="{3DA32E02-4E03-5385-BFC7-2F29FF054406}"/>
          </ac:picMkLst>
        </pc:picChg>
        <pc:picChg chg="add mod">
          <ac:chgData name="Jain, Amit H." userId="4e0aa4e2-ee57-4df5-abc5-32f283b677ae" providerId="ADAL" clId="{D7BE1182-C172-4B83-867F-2693A9CD345D}" dt="2025-06-28T13:30:31.518" v="330" actId="14100"/>
          <ac:picMkLst>
            <pc:docMk/>
            <pc:sldMk cId="217470130" sldId="2587"/>
            <ac:picMk id="5122" creationId="{D311BF83-35A7-0619-AE41-8CA0749CC955}"/>
          </ac:picMkLst>
        </pc:picChg>
      </pc:sldChg>
      <pc:sldChg chg="addSp delSp modSp add del mod">
        <pc:chgData name="Jain, Amit H." userId="4e0aa4e2-ee57-4df5-abc5-32f283b677ae" providerId="ADAL" clId="{D7BE1182-C172-4B83-867F-2693A9CD345D}" dt="2025-06-28T13:31:10.187" v="337" actId="27636"/>
        <pc:sldMkLst>
          <pc:docMk/>
          <pc:sldMk cId="587892854" sldId="2588"/>
        </pc:sldMkLst>
        <pc:spChg chg="add mod">
          <ac:chgData name="Jain, Amit H." userId="4e0aa4e2-ee57-4df5-abc5-32f283b677ae" providerId="ADAL" clId="{D7BE1182-C172-4B83-867F-2693A9CD345D}" dt="2025-06-28T13:15:10.614" v="271"/>
          <ac:spMkLst>
            <pc:docMk/>
            <pc:sldMk cId="587892854" sldId="2588"/>
            <ac:spMk id="2" creationId="{BEB7FB0F-538D-3335-721E-5F3030A9EF19}"/>
          </ac:spMkLst>
        </pc:spChg>
        <pc:spChg chg="mod">
          <ac:chgData name="Jain, Amit H." userId="4e0aa4e2-ee57-4df5-abc5-32f283b677ae" providerId="ADAL" clId="{D7BE1182-C172-4B83-867F-2693A9CD345D}" dt="2025-06-28T13:31:10.187" v="337" actId="27636"/>
          <ac:spMkLst>
            <pc:docMk/>
            <pc:sldMk cId="587892854" sldId="2588"/>
            <ac:spMk id="97" creationId="{E60C513A-82D1-CA48-5581-B9721140BC0D}"/>
          </ac:spMkLst>
        </pc:spChg>
        <pc:picChg chg="del mod">
          <ac:chgData name="Jain, Amit H." userId="4e0aa4e2-ee57-4df5-abc5-32f283b677ae" providerId="ADAL" clId="{D7BE1182-C172-4B83-867F-2693A9CD345D}" dt="2025-06-28T13:22:52.924" v="283" actId="478"/>
          <ac:picMkLst>
            <pc:docMk/>
            <pc:sldMk cId="587892854" sldId="2588"/>
            <ac:picMk id="4" creationId="{83B896FF-B2A1-0C3E-D5F2-65C0DE338DEE}"/>
          </ac:picMkLst>
        </pc:picChg>
        <pc:picChg chg="add del mod">
          <ac:chgData name="Jain, Amit H." userId="4e0aa4e2-ee57-4df5-abc5-32f283b677ae" providerId="ADAL" clId="{D7BE1182-C172-4B83-867F-2693A9CD345D}" dt="2025-06-28T13:31:02.172" v="333" actId="478"/>
          <ac:picMkLst>
            <pc:docMk/>
            <pc:sldMk cId="587892854" sldId="2588"/>
            <ac:picMk id="3074" creationId="{FF56F206-DCA7-45C4-667A-118DBF869989}"/>
          </ac:picMkLst>
        </pc:picChg>
        <pc:picChg chg="add mod">
          <ac:chgData name="Jain, Amit H." userId="4e0aa4e2-ee57-4df5-abc5-32f283b677ae" providerId="ADAL" clId="{D7BE1182-C172-4B83-867F-2693A9CD345D}" dt="2025-06-28T13:31:07.505" v="335" actId="1076"/>
          <ac:picMkLst>
            <pc:docMk/>
            <pc:sldMk cId="587892854" sldId="2588"/>
            <ac:picMk id="3076" creationId="{775E5E5C-26FD-92C8-9CC3-69ABBA62C669}"/>
          </ac:picMkLst>
        </pc:picChg>
      </pc:sldChg>
      <pc:sldChg chg="addSp delSp modSp add mod">
        <pc:chgData name="Jain, Amit H." userId="4e0aa4e2-ee57-4df5-abc5-32f283b677ae" providerId="ADAL" clId="{D7BE1182-C172-4B83-867F-2693A9CD345D}" dt="2025-06-28T13:31:15.833" v="339" actId="27636"/>
        <pc:sldMkLst>
          <pc:docMk/>
          <pc:sldMk cId="1020797879" sldId="2589"/>
        </pc:sldMkLst>
        <pc:spChg chg="add mod">
          <ac:chgData name="Jain, Amit H." userId="4e0aa4e2-ee57-4df5-abc5-32f283b677ae" providerId="ADAL" clId="{D7BE1182-C172-4B83-867F-2693A9CD345D}" dt="2025-06-28T13:20:31.335" v="282" actId="1076"/>
          <ac:spMkLst>
            <pc:docMk/>
            <pc:sldMk cId="1020797879" sldId="2589"/>
            <ac:spMk id="2" creationId="{EC47BF54-9A00-3337-88A7-9723B9F43531}"/>
          </ac:spMkLst>
        </pc:spChg>
        <pc:spChg chg="mod">
          <ac:chgData name="Jain, Amit H." userId="4e0aa4e2-ee57-4df5-abc5-32f283b677ae" providerId="ADAL" clId="{D7BE1182-C172-4B83-867F-2693A9CD345D}" dt="2025-06-28T13:31:15.833" v="339" actId="27636"/>
          <ac:spMkLst>
            <pc:docMk/>
            <pc:sldMk cId="1020797879" sldId="2589"/>
            <ac:spMk id="97" creationId="{2D444675-B8E4-CCB3-32B6-B430B496FE29}"/>
          </ac:spMkLst>
        </pc:spChg>
        <pc:picChg chg="del mod">
          <ac:chgData name="Jain, Amit H." userId="4e0aa4e2-ee57-4df5-abc5-32f283b677ae" providerId="ADAL" clId="{D7BE1182-C172-4B83-867F-2693A9CD345D}" dt="2025-06-28T13:20:12.855" v="276" actId="478"/>
          <ac:picMkLst>
            <pc:docMk/>
            <pc:sldMk cId="1020797879" sldId="2589"/>
            <ac:picMk id="4" creationId="{F63D7F01-1BC9-C745-A9D5-11330F051B7E}"/>
          </ac:picMkLst>
        </pc:picChg>
        <pc:picChg chg="add mod">
          <ac:chgData name="Jain, Amit H." userId="4e0aa4e2-ee57-4df5-abc5-32f283b677ae" providerId="ADAL" clId="{D7BE1182-C172-4B83-867F-2693A9CD345D}" dt="2025-06-28T13:20:27.382" v="281" actId="1076"/>
          <ac:picMkLst>
            <pc:docMk/>
            <pc:sldMk cId="1020797879" sldId="2589"/>
            <ac:picMk id="2050" creationId="{F13E03B1-E1FF-2D70-0FBB-9B0A38DEC582}"/>
          </ac:picMkLst>
        </pc:picChg>
      </pc:sldChg>
    </pc:docChg>
  </pc:docChgLst>
  <pc:docChgLst>
    <pc:chgData name="Jain, Amit H." userId="4e0aa4e2-ee57-4df5-abc5-32f283b677ae" providerId="ADAL" clId="{66F1ADE7-6091-4E59-8CCD-3A0E314ADFB1}"/>
    <pc:docChg chg="custSel addSld modSld">
      <pc:chgData name="Jain, Amit H." userId="4e0aa4e2-ee57-4df5-abc5-32f283b677ae" providerId="ADAL" clId="{66F1ADE7-6091-4E59-8CCD-3A0E314ADFB1}" dt="2025-06-25T16:47:21.900" v="146" actId="20577"/>
      <pc:docMkLst>
        <pc:docMk/>
      </pc:docMkLst>
      <pc:sldChg chg="modSp mod">
        <pc:chgData name="Jain, Amit H." userId="4e0aa4e2-ee57-4df5-abc5-32f283b677ae" providerId="ADAL" clId="{66F1ADE7-6091-4E59-8CCD-3A0E314ADFB1}" dt="2025-06-25T15:52:28.277" v="133" actId="20577"/>
        <pc:sldMkLst>
          <pc:docMk/>
          <pc:sldMk cId="0" sldId="256"/>
        </pc:sldMkLst>
        <pc:spChg chg="mod">
          <ac:chgData name="Jain, Amit H." userId="4e0aa4e2-ee57-4df5-abc5-32f283b677ae" providerId="ADAL" clId="{66F1ADE7-6091-4E59-8CCD-3A0E314ADFB1}" dt="2025-06-25T15:52:28.277" v="133" actId="20577"/>
          <ac:spMkLst>
            <pc:docMk/>
            <pc:sldMk cId="0" sldId="256"/>
            <ac:spMk id="85" creationId="{00000000-0000-0000-0000-000000000000}"/>
          </ac:spMkLst>
        </pc:spChg>
        <pc:spChg chg="mod">
          <ac:chgData name="Jain, Amit H." userId="4e0aa4e2-ee57-4df5-abc5-32f283b677ae" providerId="ADAL" clId="{66F1ADE7-6091-4E59-8CCD-3A0E314ADFB1}" dt="2025-06-25T15:49:36.058" v="9" actId="20577"/>
          <ac:spMkLst>
            <pc:docMk/>
            <pc:sldMk cId="0" sldId="256"/>
            <ac:spMk id="86" creationId="{00000000-0000-0000-0000-000000000000}"/>
          </ac:spMkLst>
        </pc:spChg>
      </pc:sldChg>
      <pc:sldChg chg="addSp delSp modSp mod">
        <pc:chgData name="Jain, Amit H." userId="4e0aa4e2-ee57-4df5-abc5-32f283b677ae" providerId="ADAL" clId="{66F1ADE7-6091-4E59-8CCD-3A0E314ADFB1}" dt="2025-06-25T16:47:21.900" v="146" actId="20577"/>
        <pc:sldMkLst>
          <pc:docMk/>
          <pc:sldMk cId="0" sldId="257"/>
        </pc:sldMkLst>
        <pc:spChg chg="add mod">
          <ac:chgData name="Jain, Amit H." userId="4e0aa4e2-ee57-4df5-abc5-32f283b677ae" providerId="ADAL" clId="{66F1ADE7-6091-4E59-8CCD-3A0E314ADFB1}" dt="2025-06-25T15:51:12.670" v="101" actId="1076"/>
          <ac:spMkLst>
            <pc:docMk/>
            <pc:sldMk cId="0" sldId="257"/>
            <ac:spMk id="2" creationId="{0C45450F-4B8B-1F8B-21E2-C4B6F4F6CB6E}"/>
          </ac:spMkLst>
        </pc:spChg>
        <pc:spChg chg="mod">
          <ac:chgData name="Jain, Amit H." userId="4e0aa4e2-ee57-4df5-abc5-32f283b677ae" providerId="ADAL" clId="{66F1ADE7-6091-4E59-8CCD-3A0E314ADFB1}" dt="2025-06-25T16:47:21.900" v="146" actId="20577"/>
          <ac:spMkLst>
            <pc:docMk/>
            <pc:sldMk cId="0" sldId="257"/>
            <ac:spMk id="97" creationId="{00000000-0000-0000-0000-000000000000}"/>
          </ac:spMkLst>
        </pc:spChg>
      </pc:sldChg>
      <pc:sldChg chg="add">
        <pc:chgData name="Jain, Amit H." userId="4e0aa4e2-ee57-4df5-abc5-32f283b677ae" providerId="ADAL" clId="{66F1ADE7-6091-4E59-8CCD-3A0E314ADFB1}" dt="2025-06-25T15:49:39.608" v="10" actId="2890"/>
        <pc:sldMkLst>
          <pc:docMk/>
          <pc:sldMk cId="3074765617" sldId="265"/>
        </pc:sldMkLst>
      </pc:sldChg>
    </pc:docChg>
  </pc:docChgLst>
  <pc:docChgLst>
    <pc:chgData name="Jain, Amit H." userId="4e0aa4e2-ee57-4df5-abc5-32f283b677ae" providerId="ADAL" clId="{7042B2E0-3058-4081-9C54-929AEEE0490F}"/>
    <pc:docChg chg="undo custSel modSld">
      <pc:chgData name="Jain, Amit H." userId="4e0aa4e2-ee57-4df5-abc5-32f283b677ae" providerId="ADAL" clId="{7042B2E0-3058-4081-9C54-929AEEE0490F}" dt="2025-06-28T17:27:53.824" v="401" actId="20577"/>
      <pc:docMkLst>
        <pc:docMk/>
      </pc:docMkLst>
      <pc:sldChg chg="delSp modSp mod">
        <pc:chgData name="Jain, Amit H." userId="4e0aa4e2-ee57-4df5-abc5-32f283b677ae" providerId="ADAL" clId="{7042B2E0-3058-4081-9C54-929AEEE0490F}" dt="2025-06-28T17:13:26.523" v="339" actId="255"/>
        <pc:sldMkLst>
          <pc:docMk/>
          <pc:sldMk cId="0" sldId="258"/>
        </pc:sldMkLst>
        <pc:spChg chg="del">
          <ac:chgData name="Jain, Amit H." userId="4e0aa4e2-ee57-4df5-abc5-32f283b677ae" providerId="ADAL" clId="{7042B2E0-3058-4081-9C54-929AEEE0490F}" dt="2025-06-28T16:57:32.474" v="14" actId="478"/>
          <ac:spMkLst>
            <pc:docMk/>
            <pc:sldMk cId="0" sldId="258"/>
            <ac:spMk id="2" creationId="{54071B5B-2CFB-58CB-1488-910C79873470}"/>
          </ac:spMkLst>
        </pc:spChg>
        <pc:spChg chg="mod">
          <ac:chgData name="Jain, Amit H." userId="4e0aa4e2-ee57-4df5-abc5-32f283b677ae" providerId="ADAL" clId="{7042B2E0-3058-4081-9C54-929AEEE0490F}" dt="2025-06-28T16:57:25.114" v="13" actId="255"/>
          <ac:spMkLst>
            <pc:docMk/>
            <pc:sldMk cId="0" sldId="258"/>
            <ac:spMk id="120" creationId="{00000000-0000-0000-0000-000000000000}"/>
          </ac:spMkLst>
        </pc:spChg>
        <pc:spChg chg="mod">
          <ac:chgData name="Jain, Amit H." userId="4e0aa4e2-ee57-4df5-abc5-32f283b677ae" providerId="ADAL" clId="{7042B2E0-3058-4081-9C54-929AEEE0490F}" dt="2025-06-28T17:13:26.523" v="339" actId="255"/>
          <ac:spMkLst>
            <pc:docMk/>
            <pc:sldMk cId="0" sldId="258"/>
            <ac:spMk id="126" creationId="{00000000-0000-0000-0000-000000000000}"/>
          </ac:spMkLst>
        </pc:spChg>
        <pc:spChg chg="mod">
          <ac:chgData name="Jain, Amit H." userId="4e0aa4e2-ee57-4df5-abc5-32f283b677ae" providerId="ADAL" clId="{7042B2E0-3058-4081-9C54-929AEEE0490F}" dt="2025-06-28T16:55:57.773" v="4" actId="5793"/>
          <ac:spMkLst>
            <pc:docMk/>
            <pc:sldMk cId="0" sldId="258"/>
            <ac:spMk id="128" creationId="{00000000-0000-0000-0000-000000000000}"/>
          </ac:spMkLst>
        </pc:spChg>
      </pc:sldChg>
      <pc:sldChg chg="modSp mod">
        <pc:chgData name="Jain, Amit H." userId="4e0aa4e2-ee57-4df5-abc5-32f283b677ae" providerId="ADAL" clId="{7042B2E0-3058-4081-9C54-929AEEE0490F}" dt="2025-06-28T17:19:28.417" v="374" actId="20577"/>
        <pc:sldMkLst>
          <pc:docMk/>
          <pc:sldMk cId="3074765617" sldId="265"/>
        </pc:sldMkLst>
        <pc:spChg chg="mod">
          <ac:chgData name="Jain, Amit H." userId="4e0aa4e2-ee57-4df5-abc5-32f283b677ae" providerId="ADAL" clId="{7042B2E0-3058-4081-9C54-929AEEE0490F}" dt="2025-06-28T17:19:28.417" v="374" actId="20577"/>
          <ac:spMkLst>
            <pc:docMk/>
            <pc:sldMk cId="3074765617" sldId="265"/>
            <ac:spMk id="3" creationId="{DE523575-97E7-CA20-881D-40EAABDA0CA7}"/>
          </ac:spMkLst>
        </pc:spChg>
      </pc:sldChg>
      <pc:sldChg chg="delSp modSp mod">
        <pc:chgData name="Jain, Amit H." userId="4e0aa4e2-ee57-4df5-abc5-32f283b677ae" providerId="ADAL" clId="{7042B2E0-3058-4081-9C54-929AEEE0490F}" dt="2025-06-28T17:27:53.824" v="401" actId="20577"/>
        <pc:sldMkLst>
          <pc:docMk/>
          <pc:sldMk cId="338870688" sldId="2583"/>
        </pc:sldMkLst>
        <pc:spChg chg="del">
          <ac:chgData name="Jain, Amit H." userId="4e0aa4e2-ee57-4df5-abc5-32f283b677ae" providerId="ADAL" clId="{7042B2E0-3058-4081-9C54-929AEEE0490F}" dt="2025-06-28T17:21:17.393" v="392" actId="478"/>
          <ac:spMkLst>
            <pc:docMk/>
            <pc:sldMk cId="338870688" sldId="2583"/>
            <ac:spMk id="3" creationId="{59343B18-9EC1-6229-3190-73A6E88BC808}"/>
          </ac:spMkLst>
        </pc:spChg>
        <pc:graphicFrameChg chg="mod">
          <ac:chgData name="Jain, Amit H." userId="4e0aa4e2-ee57-4df5-abc5-32f283b677ae" providerId="ADAL" clId="{7042B2E0-3058-4081-9C54-929AEEE0490F}" dt="2025-06-28T17:27:53.824" v="401" actId="20577"/>
          <ac:graphicFrameMkLst>
            <pc:docMk/>
            <pc:sldMk cId="338870688" sldId="2583"/>
            <ac:graphicFrameMk id="10" creationId="{B13F1DC4-9F28-3588-6925-9FBC20B5088E}"/>
          </ac:graphicFrameMkLst>
        </pc:graphicFrameChg>
      </pc:sldChg>
      <pc:sldChg chg="modSp mod">
        <pc:chgData name="Jain, Amit H." userId="4e0aa4e2-ee57-4df5-abc5-32f283b677ae" providerId="ADAL" clId="{7042B2E0-3058-4081-9C54-929AEEE0490F}" dt="2025-06-28T17:12:05.319" v="337" actId="1076"/>
        <pc:sldMkLst>
          <pc:docMk/>
          <pc:sldMk cId="3609871123" sldId="2585"/>
        </pc:sldMkLst>
        <pc:picChg chg="mod">
          <ac:chgData name="Jain, Amit H." userId="4e0aa4e2-ee57-4df5-abc5-32f283b677ae" providerId="ADAL" clId="{7042B2E0-3058-4081-9C54-929AEEE0490F}" dt="2025-06-28T17:12:05.319" v="337" actId="1076"/>
          <ac:picMkLst>
            <pc:docMk/>
            <pc:sldMk cId="3609871123" sldId="2585"/>
            <ac:picMk id="2" creationId="{BA8DBC4B-C882-1619-850B-CF12633E3621}"/>
          </ac:picMkLst>
        </pc:picChg>
      </pc:sldChg>
      <pc:sldChg chg="modSp mod">
        <pc:chgData name="Jain, Amit H." userId="4e0aa4e2-ee57-4df5-abc5-32f283b677ae" providerId="ADAL" clId="{7042B2E0-3058-4081-9C54-929AEEE0490F}" dt="2025-06-28T17:10:20.670" v="271" actId="1076"/>
        <pc:sldMkLst>
          <pc:docMk/>
          <pc:sldMk cId="2404901895" sldId="2586"/>
        </pc:sldMkLst>
        <pc:spChg chg="mod">
          <ac:chgData name="Jain, Amit H." userId="4e0aa4e2-ee57-4df5-abc5-32f283b677ae" providerId="ADAL" clId="{7042B2E0-3058-4081-9C54-929AEEE0490F}" dt="2025-06-28T17:10:20.670" v="271" actId="1076"/>
          <ac:spMkLst>
            <pc:docMk/>
            <pc:sldMk cId="2404901895" sldId="2586"/>
            <ac:spMk id="3" creationId="{8A4D8117-D9B7-0D1B-71E3-87EA463CAE6E}"/>
          </ac:spMkLst>
        </pc:spChg>
        <pc:picChg chg="mod">
          <ac:chgData name="Jain, Amit H." userId="4e0aa4e2-ee57-4df5-abc5-32f283b677ae" providerId="ADAL" clId="{7042B2E0-3058-4081-9C54-929AEEE0490F}" dt="2025-06-28T17:05:53.225" v="147" actId="1076"/>
          <ac:picMkLst>
            <pc:docMk/>
            <pc:sldMk cId="2404901895" sldId="2586"/>
            <ac:picMk id="5" creationId="{50DAC89B-A944-06E3-DD2C-44173BE0CA21}"/>
          </ac:picMkLst>
        </pc:picChg>
      </pc:sldChg>
      <pc:sldChg chg="modSp mod">
        <pc:chgData name="Jain, Amit H." userId="4e0aa4e2-ee57-4df5-abc5-32f283b677ae" providerId="ADAL" clId="{7042B2E0-3058-4081-9C54-929AEEE0490F}" dt="2025-06-28T17:20:18.770" v="376" actId="27636"/>
        <pc:sldMkLst>
          <pc:docMk/>
          <pc:sldMk cId="217470130" sldId="2587"/>
        </pc:sldMkLst>
        <pc:spChg chg="mod">
          <ac:chgData name="Jain, Amit H." userId="4e0aa4e2-ee57-4df5-abc5-32f283b677ae" providerId="ADAL" clId="{7042B2E0-3058-4081-9C54-929AEEE0490F}" dt="2025-06-28T17:07:42.006" v="205" actId="1035"/>
          <ac:spMkLst>
            <pc:docMk/>
            <pc:sldMk cId="217470130" sldId="2587"/>
            <ac:spMk id="2" creationId="{823478D4-1C37-5F74-275B-395C77C51F06}"/>
          </ac:spMkLst>
        </pc:spChg>
        <pc:spChg chg="mod">
          <ac:chgData name="Jain, Amit H." userId="4e0aa4e2-ee57-4df5-abc5-32f283b677ae" providerId="ADAL" clId="{7042B2E0-3058-4081-9C54-929AEEE0490F}" dt="2025-06-28T17:20:18.770" v="376" actId="27636"/>
          <ac:spMkLst>
            <pc:docMk/>
            <pc:sldMk cId="217470130" sldId="2587"/>
            <ac:spMk id="97" creationId="{7B198931-FFEB-740D-706F-7AB7A6915F7D}"/>
          </ac:spMkLst>
        </pc:spChg>
        <pc:picChg chg="mod">
          <ac:chgData name="Jain, Amit H." userId="4e0aa4e2-ee57-4df5-abc5-32f283b677ae" providerId="ADAL" clId="{7042B2E0-3058-4081-9C54-929AEEE0490F}" dt="2025-06-28T17:07:33.478" v="200" actId="1076"/>
          <ac:picMkLst>
            <pc:docMk/>
            <pc:sldMk cId="217470130" sldId="2587"/>
            <ac:picMk id="4" creationId="{1773F6D2-BC00-9D39-0E84-0A71FA4158EB}"/>
          </ac:picMkLst>
        </pc:picChg>
      </pc:sldChg>
      <pc:sldChg chg="modSp mod">
        <pc:chgData name="Jain, Amit H." userId="4e0aa4e2-ee57-4df5-abc5-32f283b677ae" providerId="ADAL" clId="{7042B2E0-3058-4081-9C54-929AEEE0490F}" dt="2025-06-28T17:09:03.053" v="244" actId="1035"/>
        <pc:sldMkLst>
          <pc:docMk/>
          <pc:sldMk cId="3396958648" sldId="2590"/>
        </pc:sldMkLst>
        <pc:spChg chg="mod">
          <ac:chgData name="Jain, Amit H." userId="4e0aa4e2-ee57-4df5-abc5-32f283b677ae" providerId="ADAL" clId="{7042B2E0-3058-4081-9C54-929AEEE0490F}" dt="2025-06-28T17:09:03.053" v="244" actId="1035"/>
          <ac:spMkLst>
            <pc:docMk/>
            <pc:sldMk cId="3396958648" sldId="2590"/>
            <ac:spMk id="3" creationId="{58C28D71-FFA9-2394-317F-5C2391252A8F}"/>
          </ac:spMkLst>
        </pc:spChg>
        <pc:spChg chg="mod">
          <ac:chgData name="Jain, Amit H." userId="4e0aa4e2-ee57-4df5-abc5-32f283b677ae" providerId="ADAL" clId="{7042B2E0-3058-4081-9C54-929AEEE0490F}" dt="2025-06-28T17:06:12.605" v="154" actId="1035"/>
          <ac:spMkLst>
            <pc:docMk/>
            <pc:sldMk cId="3396958648" sldId="2590"/>
            <ac:spMk id="93" creationId="{84AC6738-7296-B275-27D5-2D7D7F8B529C}"/>
          </ac:spMkLst>
        </pc:spChg>
        <pc:picChg chg="mod">
          <ac:chgData name="Jain, Amit H." userId="4e0aa4e2-ee57-4df5-abc5-32f283b677ae" providerId="ADAL" clId="{7042B2E0-3058-4081-9C54-929AEEE0490F}" dt="2025-06-28T17:08:55.859" v="240" actId="1036"/>
          <ac:picMkLst>
            <pc:docMk/>
            <pc:sldMk cId="3396958648" sldId="2590"/>
            <ac:picMk id="9" creationId="{86154644-D4C9-6BE4-51AC-16E066CE1D7F}"/>
          </ac:picMkLst>
        </pc:picChg>
      </pc:sldChg>
      <pc:sldChg chg="modSp mod">
        <pc:chgData name="Jain, Amit H." userId="4e0aa4e2-ee57-4df5-abc5-32f283b677ae" providerId="ADAL" clId="{7042B2E0-3058-4081-9C54-929AEEE0490F}" dt="2025-06-28T17:11:54.196" v="336" actId="20577"/>
        <pc:sldMkLst>
          <pc:docMk/>
          <pc:sldMk cId="2559321885" sldId="2591"/>
        </pc:sldMkLst>
        <pc:spChg chg="mod">
          <ac:chgData name="Jain, Amit H." userId="4e0aa4e2-ee57-4df5-abc5-32f283b677ae" providerId="ADAL" clId="{7042B2E0-3058-4081-9C54-929AEEE0490F}" dt="2025-06-28T17:11:54.196" v="336" actId="20577"/>
          <ac:spMkLst>
            <pc:docMk/>
            <pc:sldMk cId="2559321885" sldId="2591"/>
            <ac:spMk id="3" creationId="{14501279-AFB7-CA81-6206-AC57DD3DF6BD}"/>
          </ac:spMkLst>
        </pc:spChg>
        <pc:picChg chg="mod">
          <ac:chgData name="Jain, Amit H." userId="4e0aa4e2-ee57-4df5-abc5-32f283b677ae" providerId="ADAL" clId="{7042B2E0-3058-4081-9C54-929AEEE0490F}" dt="2025-06-28T17:10:36.209" v="273" actId="14100"/>
          <ac:picMkLst>
            <pc:docMk/>
            <pc:sldMk cId="2559321885" sldId="2591"/>
            <ac:picMk id="4" creationId="{6539A008-5768-765A-F56C-31CEC3326F8B}"/>
          </ac:picMkLst>
        </pc:picChg>
      </pc:sldChg>
    </pc:docChg>
  </pc:docChgLst>
  <pc:docChgLst>
    <pc:chgData name="Jain, Amit H." userId="4e0aa4e2-ee57-4df5-abc5-32f283b677ae" providerId="ADAL" clId="{F7ED8813-B8AB-47B3-8873-430DA53F52B0}"/>
    <pc:docChg chg="undo custSel addSld delSld modSld">
      <pc:chgData name="Jain, Amit H." userId="4e0aa4e2-ee57-4df5-abc5-32f283b677ae" providerId="ADAL" clId="{F7ED8813-B8AB-47B3-8873-430DA53F52B0}" dt="2025-06-27T15:15:42.777" v="292"/>
      <pc:docMkLst>
        <pc:docMk/>
      </pc:docMkLst>
      <pc:sldChg chg="modSp mod">
        <pc:chgData name="Jain, Amit H." userId="4e0aa4e2-ee57-4df5-abc5-32f283b677ae" providerId="ADAL" clId="{F7ED8813-B8AB-47B3-8873-430DA53F52B0}" dt="2025-06-27T14:37:34.656" v="72" actId="20577"/>
        <pc:sldMkLst>
          <pc:docMk/>
          <pc:sldMk cId="0" sldId="256"/>
        </pc:sldMkLst>
        <pc:spChg chg="mod">
          <ac:chgData name="Jain, Amit H." userId="4e0aa4e2-ee57-4df5-abc5-32f283b677ae" providerId="ADAL" clId="{F7ED8813-B8AB-47B3-8873-430DA53F52B0}" dt="2025-06-27T14:37:34.656" v="72" actId="20577"/>
          <ac:spMkLst>
            <pc:docMk/>
            <pc:sldMk cId="0" sldId="256"/>
            <ac:spMk id="85" creationId="{00000000-0000-0000-0000-000000000000}"/>
          </ac:spMkLst>
        </pc:spChg>
        <pc:spChg chg="mod">
          <ac:chgData name="Jain, Amit H." userId="4e0aa4e2-ee57-4df5-abc5-32f283b677ae" providerId="ADAL" clId="{F7ED8813-B8AB-47B3-8873-430DA53F52B0}" dt="2025-06-27T14:35:48.088" v="52" actId="14100"/>
          <ac:spMkLst>
            <pc:docMk/>
            <pc:sldMk cId="0" sldId="256"/>
            <ac:spMk id="86" creationId="{00000000-0000-0000-0000-000000000000}"/>
          </ac:spMkLst>
        </pc:spChg>
        <pc:spChg chg="mod">
          <ac:chgData name="Jain, Amit H." userId="4e0aa4e2-ee57-4df5-abc5-32f283b677ae" providerId="ADAL" clId="{F7ED8813-B8AB-47B3-8873-430DA53F52B0}" dt="2025-06-27T14:35:54.525" v="53" actId="14100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Jain, Amit H." userId="4e0aa4e2-ee57-4df5-abc5-32f283b677ae" providerId="ADAL" clId="{F7ED8813-B8AB-47B3-8873-430DA53F52B0}" dt="2025-06-27T15:14:00.427" v="268" actId="1076"/>
        <pc:sldMkLst>
          <pc:docMk/>
          <pc:sldMk cId="0" sldId="257"/>
        </pc:sldMkLst>
        <pc:spChg chg="mod">
          <ac:chgData name="Jain, Amit H." userId="4e0aa4e2-ee57-4df5-abc5-32f283b677ae" providerId="ADAL" clId="{F7ED8813-B8AB-47B3-8873-430DA53F52B0}" dt="2025-06-27T15:14:00.427" v="268" actId="1076"/>
          <ac:spMkLst>
            <pc:docMk/>
            <pc:sldMk cId="0" sldId="257"/>
            <ac:spMk id="2" creationId="{0C45450F-4B8B-1F8B-21E2-C4B6F4F6CB6E}"/>
          </ac:spMkLst>
        </pc:spChg>
      </pc:sldChg>
      <pc:sldChg chg="addSp modSp mod">
        <pc:chgData name="Jain, Amit H." userId="4e0aa4e2-ee57-4df5-abc5-32f283b677ae" providerId="ADAL" clId="{F7ED8813-B8AB-47B3-8873-430DA53F52B0}" dt="2025-06-27T15:15:28.694" v="290" actId="20577"/>
        <pc:sldMkLst>
          <pc:docMk/>
          <pc:sldMk cId="0" sldId="258"/>
        </pc:sldMkLst>
        <pc:spChg chg="add mod">
          <ac:chgData name="Jain, Amit H." userId="4e0aa4e2-ee57-4df5-abc5-32f283b677ae" providerId="ADAL" clId="{F7ED8813-B8AB-47B3-8873-430DA53F52B0}" dt="2025-06-27T15:15:28.694" v="290" actId="20577"/>
          <ac:spMkLst>
            <pc:docMk/>
            <pc:sldMk cId="0" sldId="258"/>
            <ac:spMk id="2" creationId="{54071B5B-2CFB-58CB-1488-910C79873470}"/>
          </ac:spMkLst>
        </pc:spChg>
      </pc:sldChg>
      <pc:sldChg chg="delSp modSp del mod">
        <pc:chgData name="Jain, Amit H." userId="4e0aa4e2-ee57-4df5-abc5-32f283b677ae" providerId="ADAL" clId="{F7ED8813-B8AB-47B3-8873-430DA53F52B0}" dt="2025-06-27T15:08:05.711" v="199" actId="47"/>
        <pc:sldMkLst>
          <pc:docMk/>
          <pc:sldMk cId="0" sldId="259"/>
        </pc:sldMkLst>
        <pc:spChg chg="mod">
          <ac:chgData name="Jain, Amit H." userId="4e0aa4e2-ee57-4df5-abc5-32f283b677ae" providerId="ADAL" clId="{F7ED8813-B8AB-47B3-8873-430DA53F52B0}" dt="2025-06-27T15:02:50.217" v="137" actId="14100"/>
          <ac:spMkLst>
            <pc:docMk/>
            <pc:sldMk cId="0" sldId="259"/>
            <ac:spMk id="135" creationId="{00000000-0000-0000-0000-000000000000}"/>
          </ac:spMkLst>
        </pc:spChg>
        <pc:spChg chg="del">
          <ac:chgData name="Jain, Amit H." userId="4e0aa4e2-ee57-4df5-abc5-32f283b677ae" providerId="ADAL" clId="{F7ED8813-B8AB-47B3-8873-430DA53F52B0}" dt="2025-06-27T15:02:44.666" v="136" actId="478"/>
          <ac:spMkLst>
            <pc:docMk/>
            <pc:sldMk cId="0" sldId="259"/>
            <ac:spMk id="136" creationId="{00000000-0000-0000-0000-000000000000}"/>
          </ac:spMkLst>
        </pc:spChg>
        <pc:spChg chg="mod">
          <ac:chgData name="Jain, Amit H." userId="4e0aa4e2-ee57-4df5-abc5-32f283b677ae" providerId="ADAL" clId="{F7ED8813-B8AB-47B3-8873-430DA53F52B0}" dt="2025-06-27T15:05:27.070" v="177" actId="113"/>
          <ac:spMkLst>
            <pc:docMk/>
            <pc:sldMk cId="0" sldId="259"/>
            <ac:spMk id="137" creationId="{00000000-0000-0000-0000-000000000000}"/>
          </ac:spMkLst>
        </pc:spChg>
      </pc:sldChg>
      <pc:sldChg chg="addSp delSp modSp del mod chgLayout">
        <pc:chgData name="Jain, Amit H." userId="4e0aa4e2-ee57-4df5-abc5-32f283b677ae" providerId="ADAL" clId="{F7ED8813-B8AB-47B3-8873-430DA53F52B0}" dt="2025-06-27T15:10:42.483" v="219" actId="47"/>
        <pc:sldMkLst>
          <pc:docMk/>
          <pc:sldMk cId="0" sldId="260"/>
        </pc:sldMkLst>
        <pc:spChg chg="add mod ord">
          <ac:chgData name="Jain, Amit H." userId="4e0aa4e2-ee57-4df5-abc5-32f283b677ae" providerId="ADAL" clId="{F7ED8813-B8AB-47B3-8873-430DA53F52B0}" dt="2025-06-27T15:10:08.495" v="210" actId="700"/>
          <ac:spMkLst>
            <pc:docMk/>
            <pc:sldMk cId="0" sldId="260"/>
            <ac:spMk id="4" creationId="{1DA11ECA-874B-7318-F124-F54C364C5971}"/>
          </ac:spMkLst>
        </pc:spChg>
        <pc:spChg chg="mod ord">
          <ac:chgData name="Jain, Amit H." userId="4e0aa4e2-ee57-4df5-abc5-32f283b677ae" providerId="ADAL" clId="{F7ED8813-B8AB-47B3-8873-430DA53F52B0}" dt="2025-06-27T15:10:08.512" v="211" actId="27636"/>
          <ac:spMkLst>
            <pc:docMk/>
            <pc:sldMk cId="0" sldId="260"/>
            <ac:spMk id="142" creationId="{00000000-0000-0000-0000-000000000000}"/>
          </ac:spMkLst>
        </pc:spChg>
        <pc:spChg chg="del mod">
          <ac:chgData name="Jain, Amit H." userId="4e0aa4e2-ee57-4df5-abc5-32f283b677ae" providerId="ADAL" clId="{F7ED8813-B8AB-47B3-8873-430DA53F52B0}" dt="2025-06-27T15:09:44.545" v="208" actId="478"/>
          <ac:spMkLst>
            <pc:docMk/>
            <pc:sldMk cId="0" sldId="260"/>
            <ac:spMk id="143" creationId="{00000000-0000-0000-0000-000000000000}"/>
          </ac:spMkLst>
        </pc:spChg>
        <pc:picChg chg="add mod">
          <ac:chgData name="Jain, Amit H." userId="4e0aa4e2-ee57-4df5-abc5-32f283b677ae" providerId="ADAL" clId="{F7ED8813-B8AB-47B3-8873-430DA53F52B0}" dt="2025-06-27T15:09:49.671" v="209" actId="1076"/>
          <ac:picMkLst>
            <pc:docMk/>
            <pc:sldMk cId="0" sldId="260"/>
            <ac:picMk id="3" creationId="{49BF7A76-1500-B50B-7418-8A0A110C49E0}"/>
          </ac:picMkLst>
        </pc:picChg>
      </pc:sldChg>
      <pc:sldChg chg="del">
        <pc:chgData name="Jain, Amit H." userId="4e0aa4e2-ee57-4df5-abc5-32f283b677ae" providerId="ADAL" clId="{F7ED8813-B8AB-47B3-8873-430DA53F52B0}" dt="2025-06-27T15:12:32.016" v="249" actId="47"/>
        <pc:sldMkLst>
          <pc:docMk/>
          <pc:sldMk cId="0" sldId="261"/>
        </pc:sldMkLst>
      </pc:sldChg>
      <pc:sldChg chg="del">
        <pc:chgData name="Jain, Amit H." userId="4e0aa4e2-ee57-4df5-abc5-32f283b677ae" providerId="ADAL" clId="{F7ED8813-B8AB-47B3-8873-430DA53F52B0}" dt="2025-06-27T15:12:33.030" v="250" actId="47"/>
        <pc:sldMkLst>
          <pc:docMk/>
          <pc:sldMk cId="0" sldId="262"/>
        </pc:sldMkLst>
      </pc:sldChg>
      <pc:sldChg chg="addSp modSp modNotes">
        <pc:chgData name="Jain, Amit H." userId="4e0aa4e2-ee57-4df5-abc5-32f283b677ae" providerId="ADAL" clId="{F7ED8813-B8AB-47B3-8873-430DA53F52B0}" dt="2025-06-27T15:15:42.777" v="292"/>
        <pc:sldMkLst>
          <pc:docMk/>
          <pc:sldMk cId="0" sldId="263"/>
        </pc:sldMkLst>
        <pc:spChg chg="add mod">
          <ac:chgData name="Jain, Amit H." userId="4e0aa4e2-ee57-4df5-abc5-32f283b677ae" providerId="ADAL" clId="{F7ED8813-B8AB-47B3-8873-430DA53F52B0}" dt="2025-06-27T15:15:42.777" v="292"/>
          <ac:spMkLst>
            <pc:docMk/>
            <pc:sldMk cId="0" sldId="263"/>
            <ac:spMk id="2" creationId="{9E1AAF1C-5096-D1CB-D3E0-C2E8DB2683B3}"/>
          </ac:spMkLst>
        </pc:spChg>
      </pc:sldChg>
      <pc:sldChg chg="del">
        <pc:chgData name="Jain, Amit H." userId="4e0aa4e2-ee57-4df5-abc5-32f283b677ae" providerId="ADAL" clId="{F7ED8813-B8AB-47B3-8873-430DA53F52B0}" dt="2025-06-27T15:14:32.118" v="269" actId="47"/>
        <pc:sldMkLst>
          <pc:docMk/>
          <pc:sldMk cId="0" sldId="264"/>
        </pc:sldMkLst>
      </pc:sldChg>
      <pc:sldChg chg="addSp delSp modSp mod">
        <pc:chgData name="Jain, Amit H." userId="4e0aa4e2-ee57-4df5-abc5-32f283b677ae" providerId="ADAL" clId="{F7ED8813-B8AB-47B3-8873-430DA53F52B0}" dt="2025-06-27T15:01:27.113" v="123" actId="20577"/>
        <pc:sldMkLst>
          <pc:docMk/>
          <pc:sldMk cId="3074765617" sldId="265"/>
        </pc:sldMkLst>
        <pc:spChg chg="add mod">
          <ac:chgData name="Jain, Amit H." userId="4e0aa4e2-ee57-4df5-abc5-32f283b677ae" providerId="ADAL" clId="{F7ED8813-B8AB-47B3-8873-430DA53F52B0}" dt="2025-06-27T15:01:27.113" v="123" actId="20577"/>
          <ac:spMkLst>
            <pc:docMk/>
            <pc:sldMk cId="3074765617" sldId="265"/>
            <ac:spMk id="3" creationId="{DE523575-97E7-CA20-881D-40EAABDA0CA7}"/>
          </ac:spMkLst>
        </pc:spChg>
        <pc:spChg chg="mod">
          <ac:chgData name="Jain, Amit H." userId="4e0aa4e2-ee57-4df5-abc5-32f283b677ae" providerId="ADAL" clId="{F7ED8813-B8AB-47B3-8873-430DA53F52B0}" dt="2025-06-27T14:28:57.680" v="1" actId="1076"/>
          <ac:spMkLst>
            <pc:docMk/>
            <pc:sldMk cId="3074765617" sldId="265"/>
            <ac:spMk id="96" creationId="{E3C78040-B614-0983-E765-0C3EC19E89B6}"/>
          </ac:spMkLst>
        </pc:spChg>
        <pc:grpChg chg="del">
          <ac:chgData name="Jain, Amit H." userId="4e0aa4e2-ee57-4df5-abc5-32f283b677ae" providerId="ADAL" clId="{F7ED8813-B8AB-47B3-8873-430DA53F52B0}" dt="2025-06-27T14:56:37.355" v="73" actId="478"/>
          <ac:grpSpMkLst>
            <pc:docMk/>
            <pc:sldMk cId="3074765617" sldId="265"/>
            <ac:grpSpMk id="98" creationId="{CE8EB303-A6C9-D699-8A18-6BC00096D905}"/>
          </ac:grpSpMkLst>
        </pc:grpChg>
        <pc:graphicFrameChg chg="add del modGraphic">
          <ac:chgData name="Jain, Amit H." userId="4e0aa4e2-ee57-4df5-abc5-32f283b677ae" providerId="ADAL" clId="{F7ED8813-B8AB-47B3-8873-430DA53F52B0}" dt="2025-06-27T14:58:51.546" v="75" actId="478"/>
          <ac:graphicFrameMkLst>
            <pc:docMk/>
            <pc:sldMk cId="3074765617" sldId="265"/>
            <ac:graphicFrameMk id="2" creationId="{4B22485A-5937-6CF3-27BA-94AFEA2EDE66}"/>
          </ac:graphicFrameMkLst>
        </pc:graphicFrameChg>
      </pc:sldChg>
      <pc:sldChg chg="addSp delSp modSp add setBg delDesignElem">
        <pc:chgData name="Jain, Amit H." userId="4e0aa4e2-ee57-4df5-abc5-32f283b677ae" providerId="ADAL" clId="{F7ED8813-B8AB-47B3-8873-430DA53F52B0}" dt="2025-06-27T15:15:39.679" v="291"/>
        <pc:sldMkLst>
          <pc:docMk/>
          <pc:sldMk cId="338870688" sldId="2583"/>
        </pc:sldMkLst>
        <pc:spChg chg="add mod">
          <ac:chgData name="Jain, Amit H." userId="4e0aa4e2-ee57-4df5-abc5-32f283b677ae" providerId="ADAL" clId="{F7ED8813-B8AB-47B3-8873-430DA53F52B0}" dt="2025-06-27T15:15:39.679" v="291"/>
          <ac:spMkLst>
            <pc:docMk/>
            <pc:sldMk cId="338870688" sldId="2583"/>
            <ac:spMk id="3" creationId="{59343B18-9EC1-6229-3190-73A6E88BC808}"/>
          </ac:spMkLst>
        </pc:spChg>
        <pc:spChg chg="del">
          <ac:chgData name="Jain, Amit H." userId="4e0aa4e2-ee57-4df5-abc5-32f283b677ae" providerId="ADAL" clId="{F7ED8813-B8AB-47B3-8873-430DA53F52B0}" dt="2025-06-27T14:31:34.579" v="3"/>
          <ac:spMkLst>
            <pc:docMk/>
            <pc:sldMk cId="338870688" sldId="2583"/>
            <ac:spMk id="9" creationId="{F6F74C59-445A-9824-B537-A392A6ECEC3D}"/>
          </ac:spMkLst>
        </pc:spChg>
      </pc:sldChg>
      <pc:sldChg chg="modSp add mod setBg">
        <pc:chgData name="Jain, Amit H." userId="4e0aa4e2-ee57-4df5-abc5-32f283b677ae" providerId="ADAL" clId="{F7ED8813-B8AB-47B3-8873-430DA53F52B0}" dt="2025-06-27T15:07:43.208" v="198" actId="1076"/>
        <pc:sldMkLst>
          <pc:docMk/>
          <pc:sldMk cId="2549185081" sldId="2584"/>
        </pc:sldMkLst>
        <pc:spChg chg="mod">
          <ac:chgData name="Jain, Amit H." userId="4e0aa4e2-ee57-4df5-abc5-32f283b677ae" providerId="ADAL" clId="{F7ED8813-B8AB-47B3-8873-430DA53F52B0}" dt="2025-06-27T15:07:29.832" v="197" actId="14100"/>
          <ac:spMkLst>
            <pc:docMk/>
            <pc:sldMk cId="2549185081" sldId="2584"/>
            <ac:spMk id="3" creationId="{144EB0F1-FC51-D8C6-3D0A-C435A1BB207F}"/>
          </ac:spMkLst>
        </pc:spChg>
        <pc:spChg chg="mod">
          <ac:chgData name="Jain, Amit H." userId="4e0aa4e2-ee57-4df5-abc5-32f283b677ae" providerId="ADAL" clId="{F7ED8813-B8AB-47B3-8873-430DA53F52B0}" dt="2025-06-27T15:07:43.208" v="198" actId="1076"/>
          <ac:spMkLst>
            <pc:docMk/>
            <pc:sldMk cId="2549185081" sldId="2584"/>
            <ac:spMk id="97" creationId="{057C48DA-26AE-EA4A-CDC9-AEE5A4B9E516}"/>
          </ac:spMkLst>
        </pc:spChg>
      </pc:sldChg>
      <pc:sldChg chg="addSp delSp modSp add mod">
        <pc:chgData name="Jain, Amit H." userId="4e0aa4e2-ee57-4df5-abc5-32f283b677ae" providerId="ADAL" clId="{F7ED8813-B8AB-47B3-8873-430DA53F52B0}" dt="2025-06-27T15:12:21.781" v="248" actId="1076"/>
        <pc:sldMkLst>
          <pc:docMk/>
          <pc:sldMk cId="4167815141" sldId="2585"/>
        </pc:sldMkLst>
        <pc:spChg chg="del">
          <ac:chgData name="Jain, Amit H." userId="4e0aa4e2-ee57-4df5-abc5-32f283b677ae" providerId="ADAL" clId="{F7ED8813-B8AB-47B3-8873-430DA53F52B0}" dt="2025-06-27T15:10:27.266" v="213" actId="478"/>
          <ac:spMkLst>
            <pc:docMk/>
            <pc:sldMk cId="4167815141" sldId="2585"/>
            <ac:spMk id="3" creationId="{CDF4AF48-7FE5-4FB7-DE7F-31D4F391B050}"/>
          </ac:spMkLst>
        </pc:spChg>
        <pc:spChg chg="mod">
          <ac:chgData name="Jain, Amit H." userId="4e0aa4e2-ee57-4df5-abc5-32f283b677ae" providerId="ADAL" clId="{F7ED8813-B8AB-47B3-8873-430DA53F52B0}" dt="2025-06-27T15:12:21.781" v="248" actId="1076"/>
          <ac:spMkLst>
            <pc:docMk/>
            <pc:sldMk cId="4167815141" sldId="2585"/>
            <ac:spMk id="96" creationId="{8290E65D-42B8-968D-0266-7C779165137B}"/>
          </ac:spMkLst>
        </pc:spChg>
        <pc:spChg chg="mod">
          <ac:chgData name="Jain, Amit H." userId="4e0aa4e2-ee57-4df5-abc5-32f283b677ae" providerId="ADAL" clId="{F7ED8813-B8AB-47B3-8873-430DA53F52B0}" dt="2025-06-27T15:12:15.194" v="247" actId="20577"/>
          <ac:spMkLst>
            <pc:docMk/>
            <pc:sldMk cId="4167815141" sldId="2585"/>
            <ac:spMk id="97" creationId="{D650B75B-0781-3979-F055-9BC92A6E6D52}"/>
          </ac:spMkLst>
        </pc:spChg>
        <pc:picChg chg="add mod">
          <ac:chgData name="Jain, Amit H." userId="4e0aa4e2-ee57-4df5-abc5-32f283b677ae" providerId="ADAL" clId="{F7ED8813-B8AB-47B3-8873-430DA53F52B0}" dt="2025-06-27T15:10:57.492" v="220" actId="1076"/>
          <ac:picMkLst>
            <pc:docMk/>
            <pc:sldMk cId="4167815141" sldId="2585"/>
            <ac:picMk id="2" creationId="{BA8DBC4B-C882-1619-850B-CF12633E3621}"/>
          </ac:picMkLst>
        </pc:picChg>
      </pc:sldChg>
      <pc:sldChg chg="addSp delSp modSp add mod">
        <pc:chgData name="Jain, Amit H." userId="4e0aa4e2-ee57-4df5-abc5-32f283b677ae" providerId="ADAL" clId="{F7ED8813-B8AB-47B3-8873-430DA53F52B0}" dt="2025-06-27T15:13:06.109" v="261" actId="1076"/>
        <pc:sldMkLst>
          <pc:docMk/>
          <pc:sldMk cId="2404901895" sldId="2586"/>
        </pc:sldMkLst>
        <pc:spChg chg="mod">
          <ac:chgData name="Jain, Amit H." userId="4e0aa4e2-ee57-4df5-abc5-32f283b677ae" providerId="ADAL" clId="{F7ED8813-B8AB-47B3-8873-430DA53F52B0}" dt="2025-06-27T15:12:43.045" v="254" actId="20577"/>
          <ac:spMkLst>
            <pc:docMk/>
            <pc:sldMk cId="2404901895" sldId="2586"/>
            <ac:spMk id="97" creationId="{AC3B3DDF-FCA0-B6A4-EB67-33F6A715A9F4}"/>
          </ac:spMkLst>
        </pc:spChg>
        <pc:picChg chg="del">
          <ac:chgData name="Jain, Amit H." userId="4e0aa4e2-ee57-4df5-abc5-32f283b677ae" providerId="ADAL" clId="{F7ED8813-B8AB-47B3-8873-430DA53F52B0}" dt="2025-06-27T15:13:01.790" v="257" actId="478"/>
          <ac:picMkLst>
            <pc:docMk/>
            <pc:sldMk cId="2404901895" sldId="2586"/>
            <ac:picMk id="2" creationId="{B3A770D1-8C98-74AE-D93E-22FA2443EB29}"/>
          </ac:picMkLst>
        </pc:picChg>
        <pc:picChg chg="add mod">
          <ac:chgData name="Jain, Amit H." userId="4e0aa4e2-ee57-4df5-abc5-32f283b677ae" providerId="ADAL" clId="{F7ED8813-B8AB-47B3-8873-430DA53F52B0}" dt="2025-06-27T15:13:06.109" v="261" actId="1076"/>
          <ac:picMkLst>
            <pc:docMk/>
            <pc:sldMk cId="2404901895" sldId="2586"/>
            <ac:picMk id="4" creationId="{3760E9BC-4F5B-BB6A-E653-6277348ADCEF}"/>
          </ac:picMkLst>
        </pc:picChg>
      </pc:sldChg>
      <pc:sldChg chg="addSp delSp modSp add mod">
        <pc:chgData name="Jain, Amit H." userId="4e0aa4e2-ee57-4df5-abc5-32f283b677ae" providerId="ADAL" clId="{F7ED8813-B8AB-47B3-8873-430DA53F52B0}" dt="2025-06-27T15:13:30.740" v="266" actId="1076"/>
        <pc:sldMkLst>
          <pc:docMk/>
          <pc:sldMk cId="217470130" sldId="2587"/>
        </pc:sldMkLst>
        <pc:spChg chg="mod">
          <ac:chgData name="Jain, Amit H." userId="4e0aa4e2-ee57-4df5-abc5-32f283b677ae" providerId="ADAL" clId="{F7ED8813-B8AB-47B3-8873-430DA53F52B0}" dt="2025-06-27T15:12:48.611" v="256" actId="20577"/>
          <ac:spMkLst>
            <pc:docMk/>
            <pc:sldMk cId="217470130" sldId="2587"/>
            <ac:spMk id="97" creationId="{7B198931-FFEB-740D-706F-7AB7A6915F7D}"/>
          </ac:spMkLst>
        </pc:spChg>
        <pc:picChg chg="del">
          <ac:chgData name="Jain, Amit H." userId="4e0aa4e2-ee57-4df5-abc5-32f283b677ae" providerId="ADAL" clId="{F7ED8813-B8AB-47B3-8873-430DA53F52B0}" dt="2025-06-27T15:13:27.521" v="262" actId="478"/>
          <ac:picMkLst>
            <pc:docMk/>
            <pc:sldMk cId="217470130" sldId="2587"/>
            <ac:picMk id="2" creationId="{091E90CF-760A-4EC7-EF49-DD45D3E5AC69}"/>
          </ac:picMkLst>
        </pc:picChg>
        <pc:picChg chg="add mod">
          <ac:chgData name="Jain, Amit H." userId="4e0aa4e2-ee57-4df5-abc5-32f283b677ae" providerId="ADAL" clId="{F7ED8813-B8AB-47B3-8873-430DA53F52B0}" dt="2025-06-27T15:13:30.740" v="266" actId="1076"/>
          <ac:picMkLst>
            <pc:docMk/>
            <pc:sldMk cId="217470130" sldId="2587"/>
            <ac:picMk id="4" creationId="{3DA32E02-4E03-5385-BFC7-2F29FF05440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FAA6B4-B35C-4F1F-9982-84D8FF0D0662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BD81E0-A3D7-4914-8CCA-FADBC51175C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Impact of Study Habits</a:t>
          </a:r>
          <a:endParaRPr lang="en-US"/>
        </a:p>
      </dgm:t>
    </dgm:pt>
    <dgm:pt modelId="{49AE1F50-A40A-42BE-8C35-7AFE22FCD5CC}" type="parTrans" cxnId="{A99A51A0-375E-4FBF-90EA-AD97C7941F9A}">
      <dgm:prSet/>
      <dgm:spPr/>
      <dgm:t>
        <a:bodyPr/>
        <a:lstStyle/>
        <a:p>
          <a:endParaRPr lang="en-US"/>
        </a:p>
      </dgm:t>
    </dgm:pt>
    <dgm:pt modelId="{8FB27A68-31B3-4AED-AE5C-ECCA0E8EB008}" type="sibTrans" cxnId="{A99A51A0-375E-4FBF-90EA-AD97C7941F9A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11FFF5F8-3038-4B18-9B76-2A706C7971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Effective study habits are crucial for improving academic performance and maximizing learning potential.</a:t>
          </a:r>
          <a:endParaRPr lang="en-US" dirty="0"/>
        </a:p>
      </dgm:t>
    </dgm:pt>
    <dgm:pt modelId="{3B5B90B0-A261-4059-A732-29AAEC514F31}" type="parTrans" cxnId="{204D343C-D89D-4082-BAE0-EDC7BF13378F}">
      <dgm:prSet/>
      <dgm:spPr/>
      <dgm:t>
        <a:bodyPr/>
        <a:lstStyle/>
        <a:p>
          <a:endParaRPr lang="en-US"/>
        </a:p>
      </dgm:t>
    </dgm:pt>
    <dgm:pt modelId="{477E4983-3243-4255-ADE9-921C66CA39C1}" type="sibTrans" cxnId="{204D343C-D89D-4082-BAE0-EDC7BF13378F}">
      <dgm:prSet/>
      <dgm:spPr/>
      <dgm:t>
        <a:bodyPr/>
        <a:lstStyle/>
        <a:p>
          <a:endParaRPr lang="en-US"/>
        </a:p>
      </dgm:t>
    </dgm:pt>
    <dgm:pt modelId="{727D972F-0D10-4714-B0CB-74C0B212150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Positive Lifestyle Choices</a:t>
          </a:r>
          <a:endParaRPr lang="en-US"/>
        </a:p>
      </dgm:t>
    </dgm:pt>
    <dgm:pt modelId="{8A9E6359-723A-4044-9EF4-C3AE06474CDE}" type="parTrans" cxnId="{BC38CEC1-A9F7-4500-8876-351A982E393C}">
      <dgm:prSet/>
      <dgm:spPr/>
      <dgm:t>
        <a:bodyPr/>
        <a:lstStyle/>
        <a:p>
          <a:endParaRPr lang="en-US"/>
        </a:p>
      </dgm:t>
    </dgm:pt>
    <dgm:pt modelId="{436C2D15-B532-4EE9-96C2-76F899410EF4}" type="sibTrans" cxnId="{BC38CEC1-A9F7-4500-8876-351A982E393C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6AE186B8-530E-4392-B08A-BE3924E88A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Making positive lifestyle choices contributes to better focus, health, and overall academic success.</a:t>
          </a:r>
          <a:endParaRPr lang="en-US" dirty="0"/>
        </a:p>
      </dgm:t>
    </dgm:pt>
    <dgm:pt modelId="{0AA4C134-79F1-4850-AF77-3DF63ED1CE24}" type="parTrans" cxnId="{2F282B14-4338-48CC-8D03-63FDA474347C}">
      <dgm:prSet/>
      <dgm:spPr/>
      <dgm:t>
        <a:bodyPr/>
        <a:lstStyle/>
        <a:p>
          <a:endParaRPr lang="en-US"/>
        </a:p>
      </dgm:t>
    </dgm:pt>
    <dgm:pt modelId="{2D3A8AC6-BFAD-4019-A2DD-0CD6C30A1357}" type="sibTrans" cxnId="{2F282B14-4338-48CC-8D03-63FDA474347C}">
      <dgm:prSet/>
      <dgm:spPr/>
      <dgm:t>
        <a:bodyPr/>
        <a:lstStyle/>
        <a:p>
          <a:endParaRPr lang="en-US"/>
        </a:p>
      </dgm:t>
    </dgm:pt>
    <dgm:pt modelId="{8EC6854A-834B-47E6-BAE6-4ACB98B80D3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 dirty="0"/>
            <a:t>Mental Health</a:t>
          </a:r>
          <a:endParaRPr lang="en-US" dirty="0"/>
        </a:p>
      </dgm:t>
    </dgm:pt>
    <dgm:pt modelId="{D0D6D51B-16D0-46BA-9A71-DD272069B254}" type="parTrans" cxnId="{53273180-8E32-4A5C-AE99-D0DF382BB1C8}">
      <dgm:prSet/>
      <dgm:spPr/>
      <dgm:t>
        <a:bodyPr/>
        <a:lstStyle/>
        <a:p>
          <a:endParaRPr lang="en-US"/>
        </a:p>
      </dgm:t>
    </dgm:pt>
    <dgm:pt modelId="{4E06D58D-17BF-49C7-B955-C0F92ADF7F17}" type="sibTrans" cxnId="{53273180-8E32-4A5C-AE99-D0DF382BB1C8}">
      <dgm:prSet/>
      <dgm:spPr/>
      <dgm:t>
        <a:bodyPr/>
        <a:lstStyle/>
        <a:p>
          <a:endParaRPr lang="en-US"/>
        </a:p>
      </dgm:t>
    </dgm:pt>
    <dgm:pt modelId="{DD4CE633-5169-4AEC-8BD1-1DD9F8D018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Healthy mental state allows for better concentration, memory, and problem-solving skills, all vital for academic work. </a:t>
          </a:r>
          <a:endParaRPr lang="en-US" dirty="0"/>
        </a:p>
      </dgm:t>
    </dgm:pt>
    <dgm:pt modelId="{123EE11E-E874-4B63-8CF6-8FB93ABE3B71}" type="parTrans" cxnId="{761F3C8D-4ECC-4C26-8251-859033C63948}">
      <dgm:prSet/>
      <dgm:spPr/>
      <dgm:t>
        <a:bodyPr/>
        <a:lstStyle/>
        <a:p>
          <a:endParaRPr lang="en-US"/>
        </a:p>
      </dgm:t>
    </dgm:pt>
    <dgm:pt modelId="{B947056A-5198-482A-93C5-63F1876D6F5F}" type="sibTrans" cxnId="{761F3C8D-4ECC-4C26-8251-859033C63948}">
      <dgm:prSet/>
      <dgm:spPr/>
      <dgm:t>
        <a:bodyPr/>
        <a:lstStyle/>
        <a:p>
          <a:endParaRPr lang="en-US"/>
        </a:p>
      </dgm:t>
    </dgm:pt>
    <dgm:pt modelId="{9CD91530-8256-46BF-B02F-C4C240960C2F}" type="pres">
      <dgm:prSet presAssocID="{D9FAA6B4-B35C-4F1F-9982-84D8FF0D0662}" presName="Name0" presStyleCnt="0">
        <dgm:presLayoutVars>
          <dgm:dir/>
          <dgm:resizeHandles val="exact"/>
        </dgm:presLayoutVars>
      </dgm:prSet>
      <dgm:spPr/>
    </dgm:pt>
    <dgm:pt modelId="{686BE291-2FF7-4DC9-86A6-4BDBDD6CD010}" type="pres">
      <dgm:prSet presAssocID="{C4BD81E0-A3D7-4914-8CCA-FADBC51175C5}" presName="compNode" presStyleCnt="0"/>
      <dgm:spPr/>
    </dgm:pt>
    <dgm:pt modelId="{245DB6AB-ECC5-43A1-9E4C-E630905CC8E9}" type="pres">
      <dgm:prSet presAssocID="{C4BD81E0-A3D7-4914-8CCA-FADBC51175C5}" presName="pictRect" presStyleLbl="revTx" presStyleIdx="0" presStyleCnt="6">
        <dgm:presLayoutVars>
          <dgm:chMax val="0"/>
          <dgm:bulletEnabled/>
        </dgm:presLayoutVars>
      </dgm:prSet>
      <dgm:spPr/>
    </dgm:pt>
    <dgm:pt modelId="{3C84C2D0-E845-4D9B-8FE6-B229CFFB96EE}" type="pres">
      <dgm:prSet presAssocID="{C4BD81E0-A3D7-4914-8CCA-FADBC51175C5}" presName="textRect" presStyleLbl="revTx" presStyleIdx="1" presStyleCnt="6">
        <dgm:presLayoutVars>
          <dgm:bulletEnabled/>
        </dgm:presLayoutVars>
      </dgm:prSet>
      <dgm:spPr/>
    </dgm:pt>
    <dgm:pt modelId="{C8C49D63-6531-4363-A818-6B710505F619}" type="pres">
      <dgm:prSet presAssocID="{8FB27A68-31B3-4AED-AE5C-ECCA0E8EB008}" presName="sibTrans" presStyleLbl="sibTrans2D1" presStyleIdx="0" presStyleCnt="0"/>
      <dgm:spPr/>
    </dgm:pt>
    <dgm:pt modelId="{053E6FF7-66F9-4701-8CDF-3D97AE4E762C}" type="pres">
      <dgm:prSet presAssocID="{727D972F-0D10-4714-B0CB-74C0B2121507}" presName="compNode" presStyleCnt="0"/>
      <dgm:spPr/>
    </dgm:pt>
    <dgm:pt modelId="{E1D9399F-501E-4F62-865D-4C3F0CB197B3}" type="pres">
      <dgm:prSet presAssocID="{727D972F-0D10-4714-B0CB-74C0B2121507}" presName="pictRect" presStyleLbl="revTx" presStyleIdx="2" presStyleCnt="6">
        <dgm:presLayoutVars>
          <dgm:chMax val="0"/>
          <dgm:bulletEnabled/>
        </dgm:presLayoutVars>
      </dgm:prSet>
      <dgm:spPr/>
    </dgm:pt>
    <dgm:pt modelId="{80D712FC-7A82-41B9-9F49-AF2D1844EFD1}" type="pres">
      <dgm:prSet presAssocID="{727D972F-0D10-4714-B0CB-74C0B2121507}" presName="textRect" presStyleLbl="revTx" presStyleIdx="3" presStyleCnt="6">
        <dgm:presLayoutVars>
          <dgm:bulletEnabled/>
        </dgm:presLayoutVars>
      </dgm:prSet>
      <dgm:spPr/>
    </dgm:pt>
    <dgm:pt modelId="{EB044C7F-FCF0-4743-918D-4A93724E18C1}" type="pres">
      <dgm:prSet presAssocID="{436C2D15-B532-4EE9-96C2-76F899410EF4}" presName="sibTrans" presStyleLbl="sibTrans2D1" presStyleIdx="0" presStyleCnt="0"/>
      <dgm:spPr/>
    </dgm:pt>
    <dgm:pt modelId="{5495A70D-8B05-4611-BCFF-E357FF4E1519}" type="pres">
      <dgm:prSet presAssocID="{8EC6854A-834B-47E6-BAE6-4ACB98B80D3D}" presName="compNode" presStyleCnt="0"/>
      <dgm:spPr/>
    </dgm:pt>
    <dgm:pt modelId="{513C4FB4-3542-4AFF-A12F-51AEABCBC845}" type="pres">
      <dgm:prSet presAssocID="{8EC6854A-834B-47E6-BAE6-4ACB98B80D3D}" presName="pictRect" presStyleLbl="revTx" presStyleIdx="4" presStyleCnt="6">
        <dgm:presLayoutVars>
          <dgm:chMax val="0"/>
          <dgm:bulletEnabled/>
        </dgm:presLayoutVars>
      </dgm:prSet>
      <dgm:spPr/>
    </dgm:pt>
    <dgm:pt modelId="{2C8A4616-18EA-41BF-ACF5-810862489F0F}" type="pres">
      <dgm:prSet presAssocID="{8EC6854A-834B-47E6-BAE6-4ACB98B80D3D}" presName="textRect" presStyleLbl="revTx" presStyleIdx="5" presStyleCnt="6">
        <dgm:presLayoutVars>
          <dgm:bulletEnabled/>
        </dgm:presLayoutVars>
      </dgm:prSet>
      <dgm:spPr/>
    </dgm:pt>
  </dgm:ptLst>
  <dgm:cxnLst>
    <dgm:cxn modelId="{2F282B14-4338-48CC-8D03-63FDA474347C}" srcId="{727D972F-0D10-4714-B0CB-74C0B2121507}" destId="{6AE186B8-530E-4392-B08A-BE3924E88A38}" srcOrd="0" destOrd="0" parTransId="{0AA4C134-79F1-4850-AF77-3DF63ED1CE24}" sibTransId="{2D3A8AC6-BFAD-4019-A2DD-0CD6C30A1357}"/>
    <dgm:cxn modelId="{204D343C-D89D-4082-BAE0-EDC7BF13378F}" srcId="{C4BD81E0-A3D7-4914-8CCA-FADBC51175C5}" destId="{11FFF5F8-3038-4B18-9B76-2A706C79719F}" srcOrd="0" destOrd="0" parTransId="{3B5B90B0-A261-4059-A732-29AAEC514F31}" sibTransId="{477E4983-3243-4255-ADE9-921C66CA39C1}"/>
    <dgm:cxn modelId="{C19DFE5B-5FCB-48EC-9153-E2E19D4B2146}" type="presOf" srcId="{8FB27A68-31B3-4AED-AE5C-ECCA0E8EB008}" destId="{C8C49D63-6531-4363-A818-6B710505F619}" srcOrd="0" destOrd="0" presId="urn:microsoft.com/office/officeart/2024/3/layout/hArchList1"/>
    <dgm:cxn modelId="{55C02B69-B4BC-43C2-BCFA-95C45EF1DA61}" type="presOf" srcId="{C4BD81E0-A3D7-4914-8CCA-FADBC51175C5}" destId="{245DB6AB-ECC5-43A1-9E4C-E630905CC8E9}" srcOrd="0" destOrd="0" presId="urn:microsoft.com/office/officeart/2024/3/layout/hArchList1"/>
    <dgm:cxn modelId="{0221E859-F541-4AFD-A800-2D704143C6E9}" type="presOf" srcId="{8EC6854A-834B-47E6-BAE6-4ACB98B80D3D}" destId="{513C4FB4-3542-4AFF-A12F-51AEABCBC845}" srcOrd="0" destOrd="0" presId="urn:microsoft.com/office/officeart/2024/3/layout/hArchList1"/>
    <dgm:cxn modelId="{00C28B7C-F75D-4752-821D-1D5695603CAA}" type="presOf" srcId="{727D972F-0D10-4714-B0CB-74C0B2121507}" destId="{E1D9399F-501E-4F62-865D-4C3F0CB197B3}" srcOrd="0" destOrd="0" presId="urn:microsoft.com/office/officeart/2024/3/layout/hArchList1"/>
    <dgm:cxn modelId="{53273180-8E32-4A5C-AE99-D0DF382BB1C8}" srcId="{D9FAA6B4-B35C-4F1F-9982-84D8FF0D0662}" destId="{8EC6854A-834B-47E6-BAE6-4ACB98B80D3D}" srcOrd="2" destOrd="0" parTransId="{D0D6D51B-16D0-46BA-9A71-DD272069B254}" sibTransId="{4E06D58D-17BF-49C7-B955-C0F92ADF7F17}"/>
    <dgm:cxn modelId="{146ED489-E36B-4904-ADC2-676B85E425E9}" type="presOf" srcId="{DD4CE633-5169-4AEC-8BD1-1DD9F8D0189B}" destId="{2C8A4616-18EA-41BF-ACF5-810862489F0F}" srcOrd="0" destOrd="0" presId="urn:microsoft.com/office/officeart/2024/3/layout/hArchList1"/>
    <dgm:cxn modelId="{761F3C8D-4ECC-4C26-8251-859033C63948}" srcId="{8EC6854A-834B-47E6-BAE6-4ACB98B80D3D}" destId="{DD4CE633-5169-4AEC-8BD1-1DD9F8D0189B}" srcOrd="0" destOrd="0" parTransId="{123EE11E-E874-4B63-8CF6-8FB93ABE3B71}" sibTransId="{B947056A-5198-482A-93C5-63F1876D6F5F}"/>
    <dgm:cxn modelId="{0DAFC691-A60D-4901-AF2B-858C3280493A}" type="presOf" srcId="{11FFF5F8-3038-4B18-9B76-2A706C79719F}" destId="{3C84C2D0-E845-4D9B-8FE6-B229CFFB96EE}" srcOrd="0" destOrd="0" presId="urn:microsoft.com/office/officeart/2024/3/layout/hArchList1"/>
    <dgm:cxn modelId="{A99A51A0-375E-4FBF-90EA-AD97C7941F9A}" srcId="{D9FAA6B4-B35C-4F1F-9982-84D8FF0D0662}" destId="{C4BD81E0-A3D7-4914-8CCA-FADBC51175C5}" srcOrd="0" destOrd="0" parTransId="{49AE1F50-A40A-42BE-8C35-7AFE22FCD5CC}" sibTransId="{8FB27A68-31B3-4AED-AE5C-ECCA0E8EB008}"/>
    <dgm:cxn modelId="{7E694FA6-8F61-4C56-B267-F9507C895321}" type="presOf" srcId="{436C2D15-B532-4EE9-96C2-76F899410EF4}" destId="{EB044C7F-FCF0-4743-918D-4A93724E18C1}" srcOrd="0" destOrd="0" presId="urn:microsoft.com/office/officeart/2024/3/layout/hArchList1"/>
    <dgm:cxn modelId="{11E7D3B3-1582-48AA-9E02-68372E267FF7}" type="presOf" srcId="{6AE186B8-530E-4392-B08A-BE3924E88A38}" destId="{80D712FC-7A82-41B9-9F49-AF2D1844EFD1}" srcOrd="0" destOrd="0" presId="urn:microsoft.com/office/officeart/2024/3/layout/hArchList1"/>
    <dgm:cxn modelId="{BC38CEC1-A9F7-4500-8876-351A982E393C}" srcId="{D9FAA6B4-B35C-4F1F-9982-84D8FF0D0662}" destId="{727D972F-0D10-4714-B0CB-74C0B2121507}" srcOrd="1" destOrd="0" parTransId="{8A9E6359-723A-4044-9EF4-C3AE06474CDE}" sibTransId="{436C2D15-B532-4EE9-96C2-76F899410EF4}"/>
    <dgm:cxn modelId="{576744FC-AC38-402E-9329-74B950D94CD8}" type="presOf" srcId="{D9FAA6B4-B35C-4F1F-9982-84D8FF0D0662}" destId="{9CD91530-8256-46BF-B02F-C4C240960C2F}" srcOrd="0" destOrd="0" presId="urn:microsoft.com/office/officeart/2024/3/layout/hArchList1"/>
    <dgm:cxn modelId="{B4CF39D4-4A79-4EE2-B0A0-15409CF49589}" type="presParOf" srcId="{9CD91530-8256-46BF-B02F-C4C240960C2F}" destId="{686BE291-2FF7-4DC9-86A6-4BDBDD6CD010}" srcOrd="0" destOrd="0" presId="urn:microsoft.com/office/officeart/2024/3/layout/hArchList1"/>
    <dgm:cxn modelId="{7102E755-A70E-4CBD-B2F9-F833062C17D1}" type="presParOf" srcId="{686BE291-2FF7-4DC9-86A6-4BDBDD6CD010}" destId="{245DB6AB-ECC5-43A1-9E4C-E630905CC8E9}" srcOrd="0" destOrd="0" presId="urn:microsoft.com/office/officeart/2024/3/layout/hArchList1"/>
    <dgm:cxn modelId="{5618C862-4BBC-47AB-B140-8A095F705DB0}" type="presParOf" srcId="{686BE291-2FF7-4DC9-86A6-4BDBDD6CD010}" destId="{3C84C2D0-E845-4D9B-8FE6-B229CFFB96EE}" srcOrd="1" destOrd="0" presId="urn:microsoft.com/office/officeart/2024/3/layout/hArchList1"/>
    <dgm:cxn modelId="{38587066-9F9C-4F81-9970-9BB4F3CD883E}" type="presParOf" srcId="{9CD91530-8256-46BF-B02F-C4C240960C2F}" destId="{C8C49D63-6531-4363-A818-6B710505F619}" srcOrd="1" destOrd="0" presId="urn:microsoft.com/office/officeart/2024/3/layout/hArchList1"/>
    <dgm:cxn modelId="{AB0943B9-D621-4B2D-B4EE-6D64526801F2}" type="presParOf" srcId="{9CD91530-8256-46BF-B02F-C4C240960C2F}" destId="{053E6FF7-66F9-4701-8CDF-3D97AE4E762C}" srcOrd="2" destOrd="0" presId="urn:microsoft.com/office/officeart/2024/3/layout/hArchList1"/>
    <dgm:cxn modelId="{C63A75B8-3FA6-44DA-AE10-BA5DECA34D9D}" type="presParOf" srcId="{053E6FF7-66F9-4701-8CDF-3D97AE4E762C}" destId="{E1D9399F-501E-4F62-865D-4C3F0CB197B3}" srcOrd="0" destOrd="0" presId="urn:microsoft.com/office/officeart/2024/3/layout/hArchList1"/>
    <dgm:cxn modelId="{6917DFA9-9314-4938-BCA1-4AA741132A4E}" type="presParOf" srcId="{053E6FF7-66F9-4701-8CDF-3D97AE4E762C}" destId="{80D712FC-7A82-41B9-9F49-AF2D1844EFD1}" srcOrd="1" destOrd="0" presId="urn:microsoft.com/office/officeart/2024/3/layout/hArchList1"/>
    <dgm:cxn modelId="{A18F95D4-71BB-4677-8C09-E4E52A37142C}" type="presParOf" srcId="{9CD91530-8256-46BF-B02F-C4C240960C2F}" destId="{EB044C7F-FCF0-4743-918D-4A93724E18C1}" srcOrd="3" destOrd="0" presId="urn:microsoft.com/office/officeart/2024/3/layout/hArchList1"/>
    <dgm:cxn modelId="{FB75C9C6-C664-4904-AA1E-997636D95DA5}" type="presParOf" srcId="{9CD91530-8256-46BF-B02F-C4C240960C2F}" destId="{5495A70D-8B05-4611-BCFF-E357FF4E1519}" srcOrd="4" destOrd="0" presId="urn:microsoft.com/office/officeart/2024/3/layout/hArchList1"/>
    <dgm:cxn modelId="{7190C281-0EDC-4CF8-A992-5C83FEA8B913}" type="presParOf" srcId="{5495A70D-8B05-4611-BCFF-E357FF4E1519}" destId="{513C4FB4-3542-4AFF-A12F-51AEABCBC845}" srcOrd="0" destOrd="0" presId="urn:microsoft.com/office/officeart/2024/3/layout/hArchList1"/>
    <dgm:cxn modelId="{3754A442-4A1E-4E6B-AA35-78B7768CB294}" type="presParOf" srcId="{5495A70D-8B05-4611-BCFF-E357FF4E1519}" destId="{2C8A4616-18EA-41BF-ACF5-810862489F0F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DB6AB-ECC5-43A1-9E4C-E630905CC8E9}">
      <dsp:nvSpPr>
        <dsp:cNvPr id="0" name=""/>
        <dsp:cNvSpPr/>
      </dsp:nvSpPr>
      <dsp:spPr>
        <a:xfrm>
          <a:off x="0" y="0"/>
          <a:ext cx="2552461" cy="57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0" kern="1200"/>
            <a:t>Impact of Study Habits</a:t>
          </a:r>
          <a:endParaRPr lang="en-US" sz="1800" kern="1200"/>
        </a:p>
      </dsp:txBody>
      <dsp:txXfrm>
        <a:off x="0" y="0"/>
        <a:ext cx="2552461" cy="577690"/>
      </dsp:txXfrm>
    </dsp:sp>
    <dsp:sp modelId="{3C84C2D0-E845-4D9B-8FE6-B229CFFB96EE}">
      <dsp:nvSpPr>
        <dsp:cNvPr id="0" name=""/>
        <dsp:cNvSpPr/>
      </dsp:nvSpPr>
      <dsp:spPr>
        <a:xfrm>
          <a:off x="0" y="577690"/>
          <a:ext cx="2552461" cy="1934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Effective study habits are crucial for improving academic performance and maximizing learning potential.</a:t>
          </a:r>
          <a:endParaRPr lang="en-US" sz="1400" kern="1200" dirty="0"/>
        </a:p>
      </dsp:txBody>
      <dsp:txXfrm>
        <a:off x="0" y="577690"/>
        <a:ext cx="2552461" cy="1934724"/>
      </dsp:txXfrm>
    </dsp:sp>
    <dsp:sp modelId="{E1D9399F-501E-4F62-865D-4C3F0CB197B3}">
      <dsp:nvSpPr>
        <dsp:cNvPr id="0" name=""/>
        <dsp:cNvSpPr/>
      </dsp:nvSpPr>
      <dsp:spPr>
        <a:xfrm>
          <a:off x="2807708" y="0"/>
          <a:ext cx="2552461" cy="57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0" kern="1200"/>
            <a:t>Positive Lifestyle Choices</a:t>
          </a:r>
          <a:endParaRPr lang="en-US" sz="1800" kern="1200"/>
        </a:p>
      </dsp:txBody>
      <dsp:txXfrm>
        <a:off x="2807708" y="0"/>
        <a:ext cx="2552461" cy="577690"/>
      </dsp:txXfrm>
    </dsp:sp>
    <dsp:sp modelId="{80D712FC-7A82-41B9-9F49-AF2D1844EFD1}">
      <dsp:nvSpPr>
        <dsp:cNvPr id="0" name=""/>
        <dsp:cNvSpPr/>
      </dsp:nvSpPr>
      <dsp:spPr>
        <a:xfrm>
          <a:off x="2807708" y="577690"/>
          <a:ext cx="2552461" cy="1934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Making positive lifestyle choices contributes to better focus, health, and overall academic success.</a:t>
          </a:r>
          <a:endParaRPr lang="en-US" sz="1400" kern="1200" dirty="0"/>
        </a:p>
      </dsp:txBody>
      <dsp:txXfrm>
        <a:off x="2807708" y="577690"/>
        <a:ext cx="2552461" cy="1934724"/>
      </dsp:txXfrm>
    </dsp:sp>
    <dsp:sp modelId="{513C4FB4-3542-4AFF-A12F-51AEABCBC845}">
      <dsp:nvSpPr>
        <dsp:cNvPr id="0" name=""/>
        <dsp:cNvSpPr/>
      </dsp:nvSpPr>
      <dsp:spPr>
        <a:xfrm>
          <a:off x="5615416" y="0"/>
          <a:ext cx="2552461" cy="577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i="0" kern="1200" dirty="0"/>
            <a:t>Mental Health</a:t>
          </a:r>
          <a:endParaRPr lang="en-US" sz="1800" kern="1200" dirty="0"/>
        </a:p>
      </dsp:txBody>
      <dsp:txXfrm>
        <a:off x="5615416" y="0"/>
        <a:ext cx="2552461" cy="577690"/>
      </dsp:txXfrm>
    </dsp:sp>
    <dsp:sp modelId="{2C8A4616-18EA-41BF-ACF5-810862489F0F}">
      <dsp:nvSpPr>
        <dsp:cNvPr id="0" name=""/>
        <dsp:cNvSpPr/>
      </dsp:nvSpPr>
      <dsp:spPr>
        <a:xfrm>
          <a:off x="5615416" y="577690"/>
          <a:ext cx="2552461" cy="1934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Healthy mental state allows for better concentration, memory, and problem-solving skills, all vital for academic work. </a:t>
          </a:r>
          <a:endParaRPr lang="en-US" sz="1400" kern="1200" dirty="0"/>
        </a:p>
      </dsp:txBody>
      <dsp:txXfrm>
        <a:off x="5615416" y="577690"/>
        <a:ext cx="2552461" cy="1934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AC548E57-A90D-A1F7-D49F-87505D224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B779C929-81C6-4944-A5A2-49C49EEAD0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>
            <a:extLst>
              <a:ext uri="{FF2B5EF4-FFF2-40B4-BE49-F238E27FC236}">
                <a16:creationId xmlns:a16="http://schemas.microsoft.com/office/drawing/2014/main" id="{AB76880F-2C77-EE53-7757-2C81EE0A2B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916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10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A949AA43-E578-A9DE-00AD-26EEF2630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9ACF7624-0F2D-2E95-E8B1-B3CD008049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>
            <a:extLst>
              <a:ext uri="{FF2B5EF4-FFF2-40B4-BE49-F238E27FC236}">
                <a16:creationId xmlns:a16="http://schemas.microsoft.com/office/drawing/2014/main" id="{39518F62-87F9-AE1E-DB43-D0427D100F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675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9596AECB-EC04-C44C-BC3F-EE92B17D5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849937EB-2001-7503-6817-AB601D8AB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>
            <a:extLst>
              <a:ext uri="{FF2B5EF4-FFF2-40B4-BE49-F238E27FC236}">
                <a16:creationId xmlns:a16="http://schemas.microsoft.com/office/drawing/2014/main" id="{E7612582-8CC4-B67C-5845-7E2C9EDEBB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687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CEECD774-69F5-B5E0-C2B4-D25F389C2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93D85006-8487-DF2D-7934-6008F4D5D0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>
            <a:extLst>
              <a:ext uri="{FF2B5EF4-FFF2-40B4-BE49-F238E27FC236}">
                <a16:creationId xmlns:a16="http://schemas.microsoft.com/office/drawing/2014/main" id="{9D9F8F30-071A-EDA9-EB3E-F9638AA128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98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18EC35CF-E836-236C-00A4-B178006D7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30BF04B6-9833-903E-9F75-2ABF95ABE8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>
            <a:extLst>
              <a:ext uri="{FF2B5EF4-FFF2-40B4-BE49-F238E27FC236}">
                <a16:creationId xmlns:a16="http://schemas.microsoft.com/office/drawing/2014/main" id="{1BFA3711-8895-6C79-428E-56AE6E1A5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100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B1E3154B-9FC9-C874-7976-25A857A74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84B5FF82-0467-3E5F-D0F4-0ACA4EAF9A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>
            <a:extLst>
              <a:ext uri="{FF2B5EF4-FFF2-40B4-BE49-F238E27FC236}">
                <a16:creationId xmlns:a16="http://schemas.microsoft.com/office/drawing/2014/main" id="{BF01E445-5C7F-8A13-65D9-2638DA100C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10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8E595A26-9F3F-E2E9-A8F7-9B05A44F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A0FD9359-4321-BD3D-5BC3-E0650B29E8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>
            <a:extLst>
              <a:ext uri="{FF2B5EF4-FFF2-40B4-BE49-F238E27FC236}">
                <a16:creationId xmlns:a16="http://schemas.microsoft.com/office/drawing/2014/main" id="{2DA524B6-7413-D11C-46E4-A3A7FBCBE7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771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3606058" y="979337"/>
            <a:ext cx="5422605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r>
              <a:rPr lang="en-US" sz="4000" dirty="0">
                <a:latin typeface="+mn-lt"/>
              </a:rPr>
              <a:t>Student </a:t>
            </a:r>
            <a:r>
              <a:rPr lang="en-US" sz="4000" b="0" i="0" dirty="0">
                <a:solidFill>
                  <a:srgbClr val="262626"/>
                </a:solidFill>
                <a:effectLst/>
                <a:latin typeface="+mn-lt"/>
              </a:rPr>
              <a:t>Habits and Academic Performance</a:t>
            </a:r>
            <a:br>
              <a:rPr lang="en-US" b="0" i="0" dirty="0">
                <a:solidFill>
                  <a:srgbClr val="262626"/>
                </a:solidFill>
                <a:effectLst/>
                <a:latin typeface="+mn-lt"/>
              </a:rPr>
            </a:br>
            <a:r>
              <a:rPr lang="en-US" sz="2700" b="0" i="0" dirty="0">
                <a:solidFill>
                  <a:srgbClr val="262626"/>
                </a:solidFill>
                <a:effectLst/>
                <a:latin typeface="+mj-lt"/>
              </a:rPr>
              <a:t>- </a:t>
            </a:r>
            <a:r>
              <a:rPr lang="en-US" sz="2700" dirty="0">
                <a:solidFill>
                  <a:srgbClr val="262626"/>
                </a:solidFill>
                <a:latin typeface="+mj-lt"/>
              </a:rPr>
              <a:t>Exploratory </a:t>
            </a:r>
            <a:r>
              <a:rPr lang="en-US" sz="2700" b="0" i="0" dirty="0">
                <a:solidFill>
                  <a:srgbClr val="262626"/>
                </a:solidFill>
                <a:effectLst/>
                <a:latin typeface="+mj-lt"/>
              </a:rPr>
              <a:t>Data Analysis</a:t>
            </a:r>
            <a:br>
              <a:rPr lang="en-US" b="0" i="0" dirty="0">
                <a:solidFill>
                  <a:srgbClr val="262626"/>
                </a:solidFill>
                <a:effectLst/>
                <a:latin typeface="+mn-lt"/>
              </a:rPr>
            </a:br>
            <a:br>
              <a:rPr lang="en-US" b="0" i="0" dirty="0">
                <a:solidFill>
                  <a:srgbClr val="262626"/>
                </a:solidFill>
                <a:effectLst/>
                <a:latin typeface="+mn-lt"/>
              </a:rPr>
            </a:br>
            <a:r>
              <a:rPr lang="en-US" b="0" i="0" dirty="0">
                <a:solidFill>
                  <a:srgbClr val="262626"/>
                </a:solidFill>
                <a:effectLst/>
                <a:latin typeface="+mn-lt"/>
              </a:rPr>
              <a:t> </a:t>
            </a:r>
            <a:endParaRPr dirty="0">
              <a:latin typeface="+mn-lt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3973320" y="4636008"/>
            <a:ext cx="3807547" cy="84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1800" dirty="0">
                <a:latin typeface="+mn-lt"/>
              </a:rPr>
              <a:t>Prepared by: Project Team 01</a:t>
            </a:r>
            <a:endParaRPr sz="1800" dirty="0">
              <a:latin typeface="+mn-lt"/>
            </a:endParaRPr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1800" dirty="0">
                <a:latin typeface="+mn-lt"/>
              </a:rPr>
              <a:t>Presentation Date: 29-06-2025</a:t>
            </a:r>
            <a:endParaRPr sz="1800" dirty="0">
              <a:latin typeface="+mn-lt"/>
            </a:endParaRPr>
          </a:p>
        </p:txBody>
      </p:sp>
      <p:pic>
        <p:nvPicPr>
          <p:cNvPr id="87" name="Google Shape;87;p1" descr="Pipette adding DNA sample to a petri dish"/>
          <p:cNvPicPr preferRelativeResize="0"/>
          <p:nvPr/>
        </p:nvPicPr>
        <p:blipFill rotWithShape="1">
          <a:blip r:embed="rId3">
            <a:alphaModFix/>
          </a:blip>
          <a:srcRect l="19108" r="42692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 extrusionOk="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4059646" y="4409266"/>
            <a:ext cx="4525554" cy="45719"/>
          </a:xfrm>
          <a:custGeom>
            <a:avLst/>
            <a:gdLst/>
            <a:ahLst/>
            <a:cxnLst/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1F9337CF-ED06-F8A2-B609-581EEA282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95369C07-E882-2F91-70AD-259F4111399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>
            <a:extLst>
              <a:ext uri="{FF2B5EF4-FFF2-40B4-BE49-F238E27FC236}">
                <a16:creationId xmlns:a16="http://schemas.microsoft.com/office/drawing/2014/main" id="{C8576BC6-1D1E-A25A-AA52-D31E7C941FF5}"/>
              </a:ext>
            </a:extLst>
          </p:cNvPr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CD1EE65F-31CE-95E4-0518-3B69A11D2624}"/>
              </a:ext>
            </a:extLst>
          </p:cNvPr>
          <p:cNvSpPr/>
          <p:nvPr/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008A417A-BFBC-A48E-36AD-A38B138EC7B1}"/>
              </a:ext>
            </a:extLst>
          </p:cNvPr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057C48DA-26AE-EA4A-CDC9-AEE5A4B9E5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097" y="492799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 dirty="0">
                <a:solidFill>
                  <a:srgbClr val="FFFFFF"/>
                </a:solidFill>
                <a:latin typeface="+mj-lt"/>
              </a:rPr>
              <a:t>Key Findings </a:t>
            </a:r>
            <a:endParaRPr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EB0F1-FC51-D8C6-3D0A-C435A1BB207F}"/>
              </a:ext>
            </a:extLst>
          </p:cNvPr>
          <p:cNvSpPr txBox="1"/>
          <p:nvPr/>
        </p:nvSpPr>
        <p:spPr>
          <a:xfrm>
            <a:off x="584200" y="1747018"/>
            <a:ext cx="8187267" cy="269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1400" b="1" dirty="0"/>
              <a:t>Strong Positive Correlation</a:t>
            </a:r>
            <a:r>
              <a:rPr lang="en-US" sz="1400" dirty="0"/>
              <a:t>: </a:t>
            </a:r>
            <a:r>
              <a:rPr lang="en-US" sz="1400" i="1" dirty="0" err="1"/>
              <a:t>study_hours_per_day</a:t>
            </a:r>
            <a:r>
              <a:rPr lang="en-US" sz="1400" dirty="0"/>
              <a:t> and </a:t>
            </a:r>
            <a:r>
              <a:rPr lang="en-US" sz="1400" i="1" dirty="0" err="1"/>
              <a:t>attendance_percentage</a:t>
            </a:r>
            <a:r>
              <a:rPr lang="en-US" sz="1400" dirty="0"/>
              <a:t> have a strong, positive correlation with </a:t>
            </a:r>
            <a:r>
              <a:rPr lang="en-US" sz="1400" i="1" dirty="0" err="1"/>
              <a:t>exam_score</a:t>
            </a:r>
            <a:r>
              <a:rPr lang="en-US" sz="1400" dirty="0"/>
              <a:t>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14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1400" b="1" dirty="0"/>
              <a:t>Negative Impact of Screen Time</a:t>
            </a:r>
            <a:r>
              <a:rPr lang="en-US" sz="1400" dirty="0"/>
              <a:t>: Hours spent on </a:t>
            </a:r>
            <a:r>
              <a:rPr lang="en-US" sz="1400" i="1" dirty="0" err="1"/>
              <a:t>social_media</a:t>
            </a:r>
            <a:r>
              <a:rPr lang="en-US" sz="1400" dirty="0"/>
              <a:t> and </a:t>
            </a:r>
            <a:r>
              <a:rPr lang="en-US" sz="1400" i="1" dirty="0"/>
              <a:t>Netflix</a:t>
            </a:r>
            <a:r>
              <a:rPr lang="en-US" sz="1400" dirty="0"/>
              <a:t> are negatively correlated with academic performance.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14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1400" b="1" dirty="0"/>
              <a:t>Influence of Parental Background</a:t>
            </a:r>
            <a:r>
              <a:rPr lang="en-US" sz="1400" dirty="0"/>
              <a:t>: Students with parents holding higher education levels tend to achieve higher average exam scores.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1400" dirty="0"/>
          </a:p>
          <a:p>
            <a:pPr indent="-457200">
              <a:spcBef>
                <a:spcPts val="0"/>
              </a:spcBef>
              <a:buSzPts val="3200"/>
            </a:pPr>
            <a:r>
              <a:rPr lang="en-US" sz="1400" b="1" dirty="0"/>
              <a:t>Lifestyle Matters</a:t>
            </a:r>
            <a:r>
              <a:rPr lang="en-US" sz="1400" dirty="0"/>
              <a:t>: A balanced lifestyle, including adequate </a:t>
            </a:r>
            <a:r>
              <a:rPr lang="en-US" sz="1400" i="1" dirty="0" err="1"/>
              <a:t>sleep_hours</a:t>
            </a:r>
            <a:r>
              <a:rPr lang="en-US" sz="1400" dirty="0"/>
              <a:t> and better </a:t>
            </a:r>
            <a:r>
              <a:rPr lang="en-US" sz="1400" i="1" dirty="0" err="1"/>
              <a:t>diet_quality</a:t>
            </a:r>
            <a:r>
              <a:rPr lang="en-US" sz="1400" dirty="0"/>
              <a:t>, shows a positive association with exam scores.</a:t>
            </a:r>
          </a:p>
        </p:txBody>
      </p:sp>
    </p:spTree>
    <p:extLst>
      <p:ext uri="{BB962C8B-B14F-4D97-AF65-F5344CB8AC3E}">
        <p14:creationId xmlns:p14="http://schemas.microsoft.com/office/powerpoint/2010/main" val="254918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26C5-4AF7-33C1-E3AA-CE17490D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1847088"/>
            <a:ext cx="5508252" cy="1133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10" name="TextBox 3">
            <a:extLst>
              <a:ext uri="{FF2B5EF4-FFF2-40B4-BE49-F238E27FC236}">
                <a16:creationId xmlns:a16="http://schemas.microsoft.com/office/drawing/2014/main" id="{B13F1DC4-9F28-3588-6925-9FBC20B50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0384394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459484" y="3593592"/>
          <a:ext cx="8167878" cy="2512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87068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>
                <a:latin typeface="+mj-lt"/>
              </a:rPr>
              <a:t>Potential Next Steps</a:t>
            </a:r>
            <a:endParaRPr sz="3600" dirty="0">
              <a:latin typeface="+mj-lt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8"/>
          <p:cNvGrpSpPr/>
          <p:nvPr/>
        </p:nvGrpSpPr>
        <p:grpSpPr>
          <a:xfrm>
            <a:off x="628650" y="1926797"/>
            <a:ext cx="7886700" cy="4356460"/>
            <a:chOff x="0" y="531"/>
            <a:chExt cx="7886700" cy="4356460"/>
          </a:xfrm>
        </p:grpSpPr>
        <p:sp>
          <p:nvSpPr>
            <p:cNvPr id="174" name="Google Shape;174;p8"/>
            <p:cNvSpPr/>
            <p:nvPr/>
          </p:nvSpPr>
          <p:spPr>
            <a:xfrm>
              <a:off x="0" y="531"/>
              <a:ext cx="7886700" cy="1244702"/>
            </a:xfrm>
            <a:prstGeom prst="roundRect">
              <a:avLst>
                <a:gd name="adj" fmla="val 10000"/>
              </a:avLst>
            </a:prstGeom>
            <a:solidFill>
              <a:srgbClr val="BF5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76522" y="280590"/>
              <a:ext cx="684586" cy="68458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1437631" y="531"/>
              <a:ext cx="6449068" cy="1244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1437631" y="531"/>
              <a:ext cx="6449068" cy="1244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725" tIns="131725" rIns="131725" bIns="131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- Implement predictive modeling to forecast student performance</a:t>
              </a:r>
              <a:endParaRPr sz="2000" dirty="0">
                <a:latin typeface="+mn-lt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0" y="1556410"/>
              <a:ext cx="7886700" cy="1244702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76522" y="1836468"/>
              <a:ext cx="684586" cy="68458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1437631" y="1556410"/>
              <a:ext cx="6449068" cy="1244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1437631" y="1556410"/>
              <a:ext cx="6449068" cy="1244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725" tIns="131725" rIns="131725" bIns="131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Expand analysis by incorporating external factors (e.g., socio-economic background)</a:t>
              </a:r>
              <a:endParaRPr sz="2000" dirty="0">
                <a:latin typeface="+mn-lt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0" y="3112289"/>
              <a:ext cx="7886700" cy="1244702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376522" y="3392347"/>
              <a:ext cx="684586" cy="68458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1437631" y="3112289"/>
              <a:ext cx="6449068" cy="1244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1437631" y="3112289"/>
              <a:ext cx="6449068" cy="12447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725" tIns="131725" rIns="131725" bIns="1317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- Improve data collection for better insights</a:t>
              </a:r>
              <a:endParaRPr sz="2000" dirty="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600" dirty="0">
                <a:solidFill>
                  <a:srgbClr val="FFFFFF"/>
                </a:solidFill>
                <a:latin typeface="+mj-lt"/>
              </a:rPr>
              <a:t>Contributors </a:t>
            </a:r>
            <a:endParaRPr sz="3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45450F-4B8B-1F8B-21E2-C4B6F4F6CB6E}"/>
              </a:ext>
            </a:extLst>
          </p:cNvPr>
          <p:cNvSpPr txBox="1"/>
          <p:nvPr/>
        </p:nvSpPr>
        <p:spPr>
          <a:xfrm>
            <a:off x="681294" y="1802846"/>
            <a:ext cx="73334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Karthik Ramesh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Tejomay Swain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Yashwantha Gowda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Mohammed Shehzan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Amit Jain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>
          <a:extLst>
            <a:ext uri="{FF2B5EF4-FFF2-40B4-BE49-F238E27FC236}">
              <a16:creationId xmlns:a16="http://schemas.microsoft.com/office/drawing/2014/main" id="{1AE040AA-9F44-9FE0-82E4-B3239783B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31339002-0714-7FA1-CB6D-4ED29ED868C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>
            <a:extLst>
              <a:ext uri="{FF2B5EF4-FFF2-40B4-BE49-F238E27FC236}">
                <a16:creationId xmlns:a16="http://schemas.microsoft.com/office/drawing/2014/main" id="{6357FB42-6F7A-BE5C-4127-0E3F4E27125F}"/>
              </a:ext>
            </a:extLst>
          </p:cNvPr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1D55F3B5-0B4F-6300-4B40-DC0FC078B7EE}"/>
              </a:ext>
            </a:extLst>
          </p:cNvPr>
          <p:cNvSpPr/>
          <p:nvPr/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3C78040-B614-0983-E765-0C3EC19E89B6}"/>
              </a:ext>
            </a:extLst>
          </p:cNvPr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AB55A44F-62B2-EB89-1C14-502EDDD46B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 dirty="0">
                <a:solidFill>
                  <a:srgbClr val="FFFFFF"/>
                </a:solidFill>
                <a:latin typeface="+mj-lt"/>
              </a:rPr>
              <a:t>Introduction</a:t>
            </a:r>
            <a:endParaRPr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23575-97E7-CA20-881D-40EAABDA0CA7}"/>
              </a:ext>
            </a:extLst>
          </p:cNvPr>
          <p:cNvSpPr txBox="1"/>
          <p:nvPr/>
        </p:nvSpPr>
        <p:spPr>
          <a:xfrm>
            <a:off x="482600" y="1747019"/>
            <a:ext cx="8242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The objective of this project is to perform a comprehensive Exploratory Data Analysis on a dataset of </a:t>
            </a:r>
            <a:r>
              <a:rPr lang="en-US" b="1" dirty="0"/>
              <a:t>student habits </a:t>
            </a:r>
            <a:r>
              <a:rPr lang="en-US" dirty="0"/>
              <a:t>vs </a:t>
            </a:r>
            <a:r>
              <a:rPr lang="en-US" b="1" dirty="0"/>
              <a:t>academic performance</a:t>
            </a:r>
            <a:r>
              <a:rPr lang="en-US" dirty="0"/>
              <a:t>. With 1,000+ synthetic student records and 15+ features including study hours, sleep patterns, social media usage, diet quality, mental health, and final exam scores. </a:t>
            </a:r>
          </a:p>
          <a:p>
            <a:endParaRPr lang="en-US" dirty="0"/>
          </a:p>
          <a:p>
            <a:r>
              <a:rPr lang="en-US" dirty="0"/>
              <a:t>The analysis follows a structured approach: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Data Cleaning and Pre-processing: Preparing the dataset by handling missing values, removing duplicates, and correcting data types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Exploratory Data Analysis (EDA): Conducting statistical analysis and creating visualizations to understand data distributions, identify relationships between variables, and detect patterns.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Insight Generation: Drawing meaningful conclusions from the analysis that could guide academic improvement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307476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 rot="-964587">
            <a:off x="-376302" y="969718"/>
            <a:ext cx="292526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rot="5400000" flipH="1">
            <a:off x="-1961425" y="1729279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200" dirty="0">
                <a:solidFill>
                  <a:srgbClr val="FFFFFF"/>
                </a:solidFill>
                <a:latin typeface="+mj-lt"/>
              </a:rPr>
              <a:t>Dataset Description</a:t>
            </a:r>
            <a:br>
              <a:rPr lang="en-US" sz="3500" dirty="0">
                <a:solidFill>
                  <a:srgbClr val="FFFFFF"/>
                </a:solidFill>
              </a:rPr>
            </a:br>
            <a:endParaRPr dirty="0"/>
          </a:p>
        </p:txBody>
      </p:sp>
      <p:grpSp>
        <p:nvGrpSpPr>
          <p:cNvPr id="118" name="Google Shape;118;p3"/>
          <p:cNvGrpSpPr/>
          <p:nvPr/>
        </p:nvGrpSpPr>
        <p:grpSpPr>
          <a:xfrm>
            <a:off x="3678789" y="796840"/>
            <a:ext cx="5000124" cy="5361120"/>
            <a:chOff x="0" y="46400"/>
            <a:chExt cx="5000124" cy="5361120"/>
          </a:xfrm>
        </p:grpSpPr>
        <p:sp>
          <p:nvSpPr>
            <p:cNvPr id="119" name="Google Shape;119;p3"/>
            <p:cNvSpPr/>
            <p:nvPr/>
          </p:nvSpPr>
          <p:spPr>
            <a:xfrm>
              <a:off x="0" y="46400"/>
              <a:ext cx="5000124" cy="9547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46606" y="93006"/>
              <a:ext cx="4906912" cy="861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chemeClr val="lt1"/>
                </a:buClr>
                <a:buSzPts val="1800"/>
              </a:pPr>
              <a:r>
                <a:rPr lang="en-US" sz="1600" i="0" u="none" strike="noStrike" cap="none" dirty="0">
                  <a:solidFill>
                    <a:schemeClr val="bg1"/>
                  </a:solidFill>
                  <a:latin typeface="+mn-lt"/>
                  <a:ea typeface="Calibri"/>
                  <a:cs typeface="Calibri"/>
                  <a:sym typeface="Calibri"/>
                </a:rPr>
                <a:t>- Dataset Name: </a:t>
              </a:r>
              <a:r>
                <a:rPr lang="en-US" sz="1600" i="0" dirty="0">
                  <a:solidFill>
                    <a:schemeClr val="bg1"/>
                  </a:solidFill>
                  <a:effectLst/>
                  <a:latin typeface="+mn-lt"/>
                </a:rPr>
                <a:t>student_habits_performance</a:t>
              </a:r>
              <a:r>
                <a:rPr lang="en-US" sz="1600" i="0" u="none" strike="noStrike" cap="none" dirty="0">
                  <a:solidFill>
                    <a:schemeClr val="bg1"/>
                  </a:solidFill>
                  <a:latin typeface="+mn-lt"/>
                  <a:ea typeface="Calibri"/>
                  <a:cs typeface="Calibri"/>
                  <a:sym typeface="Calibri"/>
                </a:rPr>
                <a:t>.csv</a:t>
              </a:r>
              <a:endParaRPr sz="16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0" y="1148000"/>
              <a:ext cx="5000124" cy="9547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46606" y="1194606"/>
              <a:ext cx="4906912" cy="861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600" b="0" i="0" u="none" strike="noStrike" cap="none" dirty="0">
                  <a:solidFill>
                    <a:schemeClr val="lt1"/>
                  </a:solidFill>
                  <a:latin typeface="+mn-lt"/>
                  <a:ea typeface="Calibri"/>
                  <a:cs typeface="Calibri"/>
                  <a:sym typeface="Calibri"/>
                </a:rPr>
                <a:t>- Number of Rows: 1040</a:t>
              </a:r>
              <a:endParaRPr sz="1600" dirty="0">
                <a:latin typeface="+mn-lt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0" y="2249600"/>
              <a:ext cx="5000124" cy="9547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46606" y="2296206"/>
              <a:ext cx="4906912" cy="861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600" b="0" i="0" u="none" strike="noStrike" cap="none" dirty="0">
                  <a:solidFill>
                    <a:schemeClr val="lt1"/>
                  </a:solidFill>
                  <a:latin typeface="+mn-lt"/>
                  <a:ea typeface="Calibri"/>
                  <a:cs typeface="Calibri"/>
                  <a:sym typeface="Calibri"/>
                </a:rPr>
                <a:t>- Number of Columns: 19</a:t>
              </a:r>
              <a:endParaRPr sz="1600" dirty="0">
                <a:latin typeface="+mn-lt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0" y="3351200"/>
              <a:ext cx="5000124" cy="9547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46606" y="3397806"/>
              <a:ext cx="4906912" cy="861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600" b="0" i="0" u="none" strike="noStrike" cap="none" dirty="0">
                  <a:solidFill>
                    <a:schemeClr val="lt1"/>
                  </a:solidFill>
                  <a:latin typeface="+mn-lt"/>
                  <a:ea typeface="Calibri"/>
                  <a:cs typeface="Calibri"/>
                  <a:sym typeface="Calibri"/>
                </a:rPr>
                <a:t>- </a:t>
              </a:r>
              <a:r>
                <a:rPr lang="en-US" b="0" i="0" u="none" strike="noStrike" cap="none" dirty="0">
                  <a:solidFill>
                    <a:schemeClr val="lt1"/>
                  </a:solidFill>
                  <a:latin typeface="+mn-lt"/>
                  <a:ea typeface="Calibri"/>
                  <a:cs typeface="Calibri"/>
                  <a:sym typeface="Calibri"/>
                </a:rPr>
                <a:t>Key Features: </a:t>
              </a:r>
              <a:r>
                <a:rPr lang="en-US" sz="1600" u="none" strike="noStrike" cap="none" dirty="0">
                  <a:solidFill>
                    <a:schemeClr val="bg1"/>
                  </a:solidFill>
                  <a:latin typeface="+mn-lt"/>
                  <a:ea typeface="Calibri"/>
                  <a:cs typeface="Calibri"/>
                  <a:sym typeface="Calibri"/>
                </a:rPr>
                <a:t>C</a:t>
              </a:r>
              <a:r>
                <a:rPr lang="en-US" b="0" i="0" dirty="0">
                  <a:solidFill>
                    <a:schemeClr val="bg1"/>
                  </a:solidFill>
                  <a:effectLst/>
                  <a:latin typeface="+mn-lt"/>
                </a:rPr>
                <a:t>apturing students daily lifestyle habits such as study time, sleep, social media use, diet quality, mental health rating, and mapped against their final exam score.</a:t>
              </a:r>
              <a:endParaRPr b="0" i="0" u="none" strike="noStrike" cap="none" dirty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0" y="4452800"/>
              <a:ext cx="5000124" cy="9547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9228"/>
                </a:gs>
                <a:gs pos="100000">
                  <a:srgbClr val="FFB771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46606" y="4499406"/>
              <a:ext cx="4906912" cy="861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285750" marR="0" lvl="0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Tx/>
                <a:buChar char="-"/>
              </a:pPr>
              <a:r>
                <a:rPr lang="en-US" sz="1600" b="0" i="0" u="none" strike="noStrike" cap="none" dirty="0">
                  <a:solidFill>
                    <a:schemeClr val="lt1"/>
                  </a:solidFill>
                  <a:latin typeface="+mn-lt"/>
                  <a:ea typeface="Calibri"/>
                  <a:cs typeface="Calibri"/>
                  <a:sym typeface="Calibri"/>
                </a:rPr>
                <a:t>Source:</a:t>
              </a:r>
            </a:p>
            <a:p>
              <a:pPr marR="0" lvl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</a:pPr>
              <a:r>
                <a:rPr lang="en-US" sz="1600" b="0" i="0" u="none" strike="noStrike" cap="none" dirty="0">
                  <a:solidFill>
                    <a:schemeClr val="lt1"/>
                  </a:solidFill>
                  <a:latin typeface="+mn-lt"/>
                  <a:ea typeface="Calibri"/>
                  <a:cs typeface="Calibri"/>
                  <a:sym typeface="Calibri"/>
                </a:rPr>
                <a:t>https://www.kaggle.com/datasets/jayaantanaath/student-habits-vs-academic-performance</a:t>
              </a:r>
              <a:endParaRPr sz="1600" b="0" i="0" u="none" strike="noStrike" cap="none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D96FB260-31BC-E6A8-B432-8020B32B4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84AC6738-7296-B275-27D5-2D7D7F8B529C}"/>
              </a:ext>
            </a:extLst>
          </p:cNvPr>
          <p:cNvSpPr/>
          <p:nvPr/>
        </p:nvSpPr>
        <p:spPr>
          <a:xfrm>
            <a:off x="0" y="-6350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>
            <a:extLst>
              <a:ext uri="{FF2B5EF4-FFF2-40B4-BE49-F238E27FC236}">
                <a16:creationId xmlns:a16="http://schemas.microsoft.com/office/drawing/2014/main" id="{D3411090-94BB-B561-56B3-AEFC56B801C9}"/>
              </a:ext>
            </a:extLst>
          </p:cNvPr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DCBC990B-799A-AC19-67B4-6B569BF95F3C}"/>
              </a:ext>
            </a:extLst>
          </p:cNvPr>
          <p:cNvSpPr/>
          <p:nvPr/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4CF0FE99-8DCB-B0EE-8D1A-CF28D5DAC410}"/>
              </a:ext>
            </a:extLst>
          </p:cNvPr>
          <p:cNvSpPr/>
          <p:nvPr/>
        </p:nvSpPr>
        <p:spPr>
          <a:xfrm rot="5400000">
            <a:off x="3783775" y="-3723931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4C804327-4B14-10AB-A88C-6B209DDD76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097" y="492799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 dirty="0">
                <a:solidFill>
                  <a:srgbClr val="FFFFFF"/>
                </a:solidFill>
                <a:latin typeface="+mj-lt"/>
              </a:rPr>
              <a:t>Insight Generation - Visualization(1/5)</a:t>
            </a:r>
            <a:endParaRPr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28D71-FFA9-2394-317F-5C2391252A8F}"/>
              </a:ext>
            </a:extLst>
          </p:cNvPr>
          <p:cNvSpPr txBox="1"/>
          <p:nvPr/>
        </p:nvSpPr>
        <p:spPr>
          <a:xfrm>
            <a:off x="6718852" y="2048344"/>
            <a:ext cx="2334687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Exam Score Distribution</a:t>
            </a:r>
          </a:p>
          <a:p>
            <a:r>
              <a:rPr lang="en-US" dirty="0"/>
              <a:t>The curve tending towards right defines that more students obtained the marks above 60.</a:t>
            </a:r>
          </a:p>
          <a:p>
            <a:endParaRPr lang="en-US" dirty="0"/>
          </a:p>
          <a:p>
            <a:r>
              <a:rPr lang="en-US" dirty="0"/>
              <a:t>We observed majority of students fall under the exam score in range </a:t>
            </a:r>
          </a:p>
          <a:p>
            <a:r>
              <a:rPr lang="en-US" dirty="0"/>
              <a:t>60 to 80.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154644-D4C9-6BE4-51AC-16E066CE1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0" y="1854280"/>
            <a:ext cx="6628392" cy="36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5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E3293C7F-553A-2757-A1CE-97E91D6D5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4163C0C6-6CF5-F051-CDDD-8E5E6E82C96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>
            <a:extLst>
              <a:ext uri="{FF2B5EF4-FFF2-40B4-BE49-F238E27FC236}">
                <a16:creationId xmlns:a16="http://schemas.microsoft.com/office/drawing/2014/main" id="{077BE4A8-3726-BC82-F1BF-0E12B4378836}"/>
              </a:ext>
            </a:extLst>
          </p:cNvPr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B0BBDBEF-704D-E90E-D755-A8BEA5F4D1D7}"/>
              </a:ext>
            </a:extLst>
          </p:cNvPr>
          <p:cNvSpPr/>
          <p:nvPr/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D83A5B1-F07F-AE38-C08F-9C8590C34E18}"/>
              </a:ext>
            </a:extLst>
          </p:cNvPr>
          <p:cNvSpPr/>
          <p:nvPr/>
        </p:nvSpPr>
        <p:spPr>
          <a:xfrm rot="5400000">
            <a:off x="3783775" y="-3723931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AC3B3DDF-FCA0-B6A4-EB67-33F6A715A9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097" y="492799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 dirty="0">
                <a:solidFill>
                  <a:srgbClr val="FFFFFF"/>
                </a:solidFill>
                <a:latin typeface="+mj-lt"/>
              </a:rPr>
              <a:t>Insight Generation - Visualization(2/5)</a:t>
            </a:r>
            <a:endParaRPr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D8117-D9B7-0D1B-71E3-87EA463CAE6E}"/>
              </a:ext>
            </a:extLst>
          </p:cNvPr>
          <p:cNvSpPr txBox="1"/>
          <p:nvPr/>
        </p:nvSpPr>
        <p:spPr>
          <a:xfrm>
            <a:off x="6515100" y="2033452"/>
            <a:ext cx="2477825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Netflix vs. Exam score</a:t>
            </a:r>
          </a:p>
          <a:p>
            <a:r>
              <a:rPr lang="en-US" dirty="0"/>
              <a:t>We able to identify a negative correlation between Netflix hours and Exam score</a:t>
            </a:r>
          </a:p>
          <a:p>
            <a:endParaRPr lang="en-US" dirty="0"/>
          </a:p>
          <a:p>
            <a:r>
              <a:rPr lang="en-US" dirty="0"/>
              <a:t>Very fewer top scores beyond 3 hours of Netflix hours per day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AC89B-A944-06E3-DD2C-44173BE0C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75" y="1803480"/>
            <a:ext cx="567843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50C5BFE6-AAF3-F06B-8D6B-64F3917D1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70D610D7-3B65-A2EA-596A-D6623513FCD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>
            <a:extLst>
              <a:ext uri="{FF2B5EF4-FFF2-40B4-BE49-F238E27FC236}">
                <a16:creationId xmlns:a16="http://schemas.microsoft.com/office/drawing/2014/main" id="{C78AF73D-2351-F53C-069F-CA7B04274C7B}"/>
              </a:ext>
            </a:extLst>
          </p:cNvPr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BEBD9308-AD38-59AE-60FA-FB6295571DE4}"/>
              </a:ext>
            </a:extLst>
          </p:cNvPr>
          <p:cNvSpPr/>
          <p:nvPr/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BCB854CF-702D-5E9B-F79A-9B13189B716E}"/>
              </a:ext>
            </a:extLst>
          </p:cNvPr>
          <p:cNvSpPr/>
          <p:nvPr/>
        </p:nvSpPr>
        <p:spPr>
          <a:xfrm rot="5400000">
            <a:off x="3783775" y="-3723931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7B198931-FFEB-740D-706F-7AB7A6915F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097" y="492799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 dirty="0">
                <a:solidFill>
                  <a:srgbClr val="FFFFFF"/>
                </a:solidFill>
                <a:latin typeface="+mj-lt"/>
              </a:rPr>
              <a:t>Insight Generation - Visualization(3/5)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478D4-1C37-5F74-275B-395C77C51F06}"/>
              </a:ext>
            </a:extLst>
          </p:cNvPr>
          <p:cNvSpPr txBox="1"/>
          <p:nvPr/>
        </p:nvSpPr>
        <p:spPr>
          <a:xfrm>
            <a:off x="6350000" y="2048344"/>
            <a:ext cx="2642925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Exam Score vs. Physical Exercise</a:t>
            </a:r>
          </a:p>
          <a:p>
            <a:r>
              <a:rPr lang="en-US" dirty="0"/>
              <a:t>Able to identify a positive impact on physical workout with exam score</a:t>
            </a:r>
          </a:p>
          <a:p>
            <a:endParaRPr lang="en-US" dirty="0"/>
          </a:p>
          <a:p>
            <a:r>
              <a:rPr lang="en-US" dirty="0"/>
              <a:t>Exercising 5-6 times a week gives a better score during exams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3F6D2-BC00-9D39-0E84-0A71FA41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75" y="1803480"/>
            <a:ext cx="5936393" cy="381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425A264C-29CE-AA42-B7A2-EF645E588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F3D638EF-9845-F032-380F-918A2CC461D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>
            <a:extLst>
              <a:ext uri="{FF2B5EF4-FFF2-40B4-BE49-F238E27FC236}">
                <a16:creationId xmlns:a16="http://schemas.microsoft.com/office/drawing/2014/main" id="{2A44F7B5-4261-85E6-F512-03E0393E53EC}"/>
              </a:ext>
            </a:extLst>
          </p:cNvPr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B28D9860-C948-D92D-3744-1FFAFB7816B9}"/>
              </a:ext>
            </a:extLst>
          </p:cNvPr>
          <p:cNvSpPr/>
          <p:nvPr/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72D093EA-9415-0971-C9DF-7F4176BDBA17}"/>
              </a:ext>
            </a:extLst>
          </p:cNvPr>
          <p:cNvSpPr/>
          <p:nvPr/>
        </p:nvSpPr>
        <p:spPr>
          <a:xfrm rot="5400000">
            <a:off x="3783775" y="-3723931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1A7E677E-2FE9-3910-8399-3E035E756E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097" y="492799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 dirty="0">
                <a:solidFill>
                  <a:srgbClr val="FFFFFF"/>
                </a:solidFill>
                <a:latin typeface="+mj-lt"/>
              </a:rPr>
              <a:t>Insight Generation - Visualization(4/5)</a:t>
            </a:r>
            <a:endParaRPr dirty="0">
              <a:latin typeface="+mj-lt"/>
            </a:endParaRPr>
          </a:p>
        </p:txBody>
      </p:sp>
      <p:pic>
        <p:nvPicPr>
          <p:cNvPr id="4" name="Picture 3" descr="A graph showing a number of colored dots&#10;&#10;AI-generated content may be incorrect.">
            <a:extLst>
              <a:ext uri="{FF2B5EF4-FFF2-40B4-BE49-F238E27FC236}">
                <a16:creationId xmlns:a16="http://schemas.microsoft.com/office/drawing/2014/main" id="{6539A008-5768-765A-F56C-31CEC3326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75" y="1889066"/>
            <a:ext cx="6059225" cy="38638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501279-AFB7-CA81-6206-AC57DD3DF6BD}"/>
              </a:ext>
            </a:extLst>
          </p:cNvPr>
          <p:cNvSpPr txBox="1"/>
          <p:nvPr/>
        </p:nvSpPr>
        <p:spPr>
          <a:xfrm>
            <a:off x="6869927" y="2135836"/>
            <a:ext cx="2122998" cy="1815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Study time vs. Exam score</a:t>
            </a:r>
            <a:endParaRPr lang="en-US" dirty="0"/>
          </a:p>
          <a:p>
            <a:r>
              <a:rPr lang="en-US" dirty="0"/>
              <a:t>We observed that more the study hours there is better exam score</a:t>
            </a:r>
          </a:p>
          <a:p>
            <a:endParaRPr lang="en-US" dirty="0"/>
          </a:p>
          <a:p>
            <a:r>
              <a:rPr lang="en-US" dirty="0"/>
              <a:t>Also, this highly correlated fields</a:t>
            </a:r>
          </a:p>
        </p:txBody>
      </p:sp>
    </p:spTree>
    <p:extLst>
      <p:ext uri="{BB962C8B-B14F-4D97-AF65-F5344CB8AC3E}">
        <p14:creationId xmlns:p14="http://schemas.microsoft.com/office/powerpoint/2010/main" val="255932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838173D4-3AA8-D5B0-DE88-5D08E1D7C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28324B59-2C74-4F49-59B7-BDC94CD48FA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>
            <a:extLst>
              <a:ext uri="{FF2B5EF4-FFF2-40B4-BE49-F238E27FC236}">
                <a16:creationId xmlns:a16="http://schemas.microsoft.com/office/drawing/2014/main" id="{A0EBF243-3D0B-6FE5-6EB2-DFC4960FAF70}"/>
              </a:ext>
            </a:extLst>
          </p:cNvPr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03ECC8AA-6591-AD83-198B-E2E74B1CD189}"/>
              </a:ext>
            </a:extLst>
          </p:cNvPr>
          <p:cNvSpPr/>
          <p:nvPr/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8290E65D-42B8-968D-0266-7C779165137B}"/>
              </a:ext>
            </a:extLst>
          </p:cNvPr>
          <p:cNvSpPr/>
          <p:nvPr/>
        </p:nvSpPr>
        <p:spPr>
          <a:xfrm rot="5400000">
            <a:off x="3783775" y="-3723931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D650B75B-0781-3979-F055-9BC92A6E6D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097" y="492799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 dirty="0">
                <a:solidFill>
                  <a:srgbClr val="FFFFFF"/>
                </a:solidFill>
                <a:latin typeface="+mj-lt"/>
              </a:rPr>
              <a:t>Insight Generation - Visualization(5/5)</a:t>
            </a:r>
            <a:endParaRPr dirty="0">
              <a:latin typeface="+mj-lt"/>
            </a:endParaRPr>
          </a:p>
        </p:txBody>
      </p:sp>
      <p:pic>
        <p:nvPicPr>
          <p:cNvPr id="2" name="Picture 1" descr="A screenshot of a graph">
            <a:extLst>
              <a:ext uri="{FF2B5EF4-FFF2-40B4-BE49-F238E27FC236}">
                <a16:creationId xmlns:a16="http://schemas.microsoft.com/office/drawing/2014/main" id="{BA8DBC4B-C882-1619-850B-CF12633E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99" y="1927138"/>
            <a:ext cx="5976590" cy="4438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18A158-CE7B-B059-F0F9-78596DD18E14}"/>
              </a:ext>
            </a:extLst>
          </p:cNvPr>
          <p:cNvSpPr txBox="1"/>
          <p:nvPr/>
        </p:nvSpPr>
        <p:spPr>
          <a:xfrm>
            <a:off x="6788434" y="2008907"/>
            <a:ext cx="2122998" cy="1169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Correlation Heatmap</a:t>
            </a:r>
          </a:p>
          <a:p>
            <a:r>
              <a:rPr lang="en-US" dirty="0"/>
              <a:t>Students who study more and maintain good mental health score higher. </a:t>
            </a:r>
          </a:p>
        </p:txBody>
      </p:sp>
    </p:spTree>
    <p:extLst>
      <p:ext uri="{BB962C8B-B14F-4D97-AF65-F5344CB8AC3E}">
        <p14:creationId xmlns:p14="http://schemas.microsoft.com/office/powerpoint/2010/main" val="360987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593</Words>
  <Application>Microsoft Office PowerPoint</Application>
  <PresentationFormat>On-screen Show (4:3)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   Student Habits and Academic Performance - Exploratory Data Analysis   </vt:lpstr>
      <vt:lpstr>Contributors </vt:lpstr>
      <vt:lpstr>Introduction</vt:lpstr>
      <vt:lpstr>Dataset Description </vt:lpstr>
      <vt:lpstr>Insight Generation - Visualization(1/5)</vt:lpstr>
      <vt:lpstr>Insight Generation - Visualization(2/5)</vt:lpstr>
      <vt:lpstr>Insight Generation - Visualization(3/5)</vt:lpstr>
      <vt:lpstr>Insight Generation - Visualization(4/5)</vt:lpstr>
      <vt:lpstr>Insight Generation - Visualization(5/5)</vt:lpstr>
      <vt:lpstr>Key Findings </vt:lpstr>
      <vt:lpstr>Conclusion</vt:lpstr>
      <vt:lpstr>Potential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Mohammed Shehzan</cp:lastModifiedBy>
  <cp:revision>12</cp:revision>
  <dcterms:created xsi:type="dcterms:W3CDTF">2013-01-27T09:14:16Z</dcterms:created>
  <dcterms:modified xsi:type="dcterms:W3CDTF">2025-06-28T18:14:59Z</dcterms:modified>
</cp:coreProperties>
</file>