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89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822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78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33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002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568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77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32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8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4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61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5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1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4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53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6" y="2194695"/>
            <a:ext cx="378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086C2E-EFFE-465A-8F15-12FCC2456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49" y="766128"/>
            <a:ext cx="10533863" cy="609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90718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62286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6069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1" y="1310135"/>
            <a:ext cx="26441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3006307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245894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3062796" y="1310135"/>
            <a:ext cx="2032987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0" y="8184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133165" y="1445736"/>
            <a:ext cx="120588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>
                <a:solidFill>
                  <a:srgbClr val="FF000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6" y="2194695"/>
            <a:ext cx="2706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402997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4466326" y="1232496"/>
            <a:ext cx="402997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A4BF20-6713-4357-88BF-782F1B40C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93" y="755858"/>
            <a:ext cx="10551619" cy="61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8643BB-AA33-43A8-A552-4B3E1EE26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16" y="750724"/>
            <a:ext cx="10560496" cy="610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818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Lato Black</vt:lpstr>
      <vt:lpstr>Rockwell Extra Bold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Tejvil</cp:lastModifiedBy>
  <cp:revision>15</cp:revision>
  <dcterms:created xsi:type="dcterms:W3CDTF">2023-10-07T01:44:58Z</dcterms:created>
  <dcterms:modified xsi:type="dcterms:W3CDTF">2024-08-09T08:24:30Z</dcterms:modified>
</cp:coreProperties>
</file>