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Sentiment Analysis of the Airline Service’s Customer Reviews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80C9EF-3CC6-4ECC-9C2D-9D0396C96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Sentiment Analysis </a:t>
            </a:r>
            <a:endParaRPr lang="en-GB" sz="4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A977632-DE1C-EF13-5573-079E67B6F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451652"/>
            <a:ext cx="4530898" cy="378730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From the reviews’ analysis, over 26% of customers were grossly displeased by the airline's services(1 star) , in contrast, over 46% were pleased (4 stars) and less than 10% of total customers were greatly pleased (5 stars).</a:t>
            </a:r>
          </a:p>
          <a:p>
            <a:r>
              <a:rPr lang="en-US" sz="2000" dirty="0"/>
              <a:t>I believe the specificities of their displeasures can be addressed strictly and with open mindedness.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entiment Analysis carried out on Python">
            <a:extLst>
              <a:ext uri="{FF2B5EF4-FFF2-40B4-BE49-F238E27FC236}">
                <a16:creationId xmlns:a16="http://schemas.microsoft.com/office/drawing/2014/main" id="{C7B39621-22C0-D800-F996-A9F8A3912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24" y="2203080"/>
            <a:ext cx="5459418" cy="403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79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</vt:lpstr>
      <vt:lpstr>Sentiment Analysis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Chukwunonso Otekeiwebia</cp:lastModifiedBy>
  <cp:revision>3</cp:revision>
  <dcterms:created xsi:type="dcterms:W3CDTF">2022-12-06T11:13:27Z</dcterms:created>
  <dcterms:modified xsi:type="dcterms:W3CDTF">2023-10-12T23:20:49Z</dcterms:modified>
</cp:coreProperties>
</file>