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71" r:id="rId6"/>
    <p:sldId id="258" r:id="rId7"/>
    <p:sldId id="266" r:id="rId8"/>
    <p:sldId id="272" r:id="rId9"/>
    <p:sldId id="259" r:id="rId10"/>
    <p:sldId id="261" r:id="rId11"/>
    <p:sldId id="262" r:id="rId12"/>
    <p:sldId id="273" r:id="rId13"/>
    <p:sldId id="260" r:id="rId14"/>
    <p:sldId id="267" r:id="rId15"/>
    <p:sldId id="268" r:id="rId16"/>
    <p:sldId id="269" r:id="rId17"/>
    <p:sldId id="288" r:id="rId18"/>
    <p:sldId id="289" r:id="rId19"/>
    <p:sldId id="290" r:id="rId20"/>
    <p:sldId id="291" r:id="rId21"/>
    <p:sldId id="286" r:id="rId22"/>
    <p:sldId id="292" r:id="rId23"/>
    <p:sldId id="293" r:id="rId24"/>
    <p:sldId id="285" r:id="rId25"/>
    <p:sldId id="281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A16C-2444-4EB9-A39E-8017CB1A2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DE57E-ECCB-40A4-924B-4F84BFB75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1448-5FD2-45EB-99F5-C6ADB2BB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C74DC-086F-4A15-8496-C25923D6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27CF-E300-41AA-8134-22BE88D0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1F8E-D6A7-4FB4-BE35-18688467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F695E-F00F-4419-B57B-6218726A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1B7C-4543-4A27-B89A-91BD87E7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B360-81AF-4C59-89B0-30CB0DED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E394-D23D-42F4-B143-1AFE13DE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6F4D8-53DF-4B05-9B58-1F509690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A0758-2BAE-4BEE-BA99-79E4E7FA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4A3DD-DF1B-40FE-99F9-DC67C6B9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7E87-46FD-49E4-94EC-4479AD4D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5946-4BD5-4F98-9A2A-F5CE0E3B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74C3-5389-49B9-AA54-7D36741B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D436-4938-41C1-8F65-E99699F9D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F616-97CF-42B5-ABD2-A60E9499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2007-9948-4810-8DAD-6DB11BEF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1AC7-6A86-4FA7-9DF6-2B189B04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4249-9ADA-4B4F-B9EE-7517727E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F1732-F996-4203-82A6-59C5EF81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91379-24EB-4706-9204-99B68353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DE34-5417-46EF-9883-57977AE3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B1BB-9342-4DA2-A4DF-A1C9D230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2275-64B3-4A60-959E-E34BEB34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072B-9EA5-41CC-B2D5-F9534077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E7F27-E8D9-4A55-9CC8-64C15583C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BD26-BFC5-4A45-9A01-1DADD37C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282A-25BF-4441-99D8-4138835E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BA093-CA7F-4236-9A5A-32288A0F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ACB-4329-41A3-9C22-2A9B243B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F6A12-767F-4701-A8CB-C0324197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4B3B9-3BC9-4331-BD79-AB5A02228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2FDB5-BBB0-4933-9B73-A8F21479E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80FBB-9B5F-46D1-A8D2-799134300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014A2-0244-403C-9D63-763E970B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01645-3344-495A-BCFE-5134FF05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552A4-2C1C-4500-A68E-5796C1AE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819D-CF5D-4F56-B896-8D7230CE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06C9A-E9CB-4F44-9975-4036AEEC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896B-765C-490A-9DBC-DF7DD359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3EC43-7F25-4C6A-9AC3-4315F6C9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9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8F53E-92E1-45E2-86A8-8DC24B67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3627E-A2A3-43E8-8C6A-1FC4FBCD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E59F3-D66E-47D4-A35F-DCF81E31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5AE8-39D8-4172-A562-B60BD6B3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525C-AFFC-4FFF-9879-AF2B7BBC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A896-CF6B-486F-BBDB-F1A49D78A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801DF-B453-43BE-B50E-3E0CB31F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26911-E79D-443F-8948-E67D162D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E3EC1-B7D7-488E-B07C-E6936B19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BBEF-102D-4F2C-B427-336B541A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303B3-0D04-4762-84CA-8CE98F789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BF224-B004-4F5B-A8D2-1D157912B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21240-DE4E-45DC-840F-90B44E0A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BD35E-AAB2-4D63-B34A-B5FE54E6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8B70A-C4B8-49F6-8A7B-49792D29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6AD5F-6F6B-4A3B-8DC6-54F62A00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E7FC-39C5-4127-9AA5-60F0623C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ABBA0-62C8-460D-8FE9-C0D9052AC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6861-465A-4D06-8F4F-0F0F41E087C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57795-853D-4777-BC65-CF3F1D7E5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7937-310D-4488-A426-BE9460D0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902C6-3437-4BBC-A2D8-32B346DD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BDA3-AC52-49F1-92D0-24F51B4B1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Patchwork Novels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05B8D-2F91-43CF-91D1-AD6830EDB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Samuel Uganiza</a:t>
            </a:r>
          </a:p>
        </p:txBody>
      </p:sp>
    </p:spTree>
    <p:extLst>
      <p:ext uri="{BB962C8B-B14F-4D97-AF65-F5344CB8AC3E}">
        <p14:creationId xmlns:p14="http://schemas.microsoft.com/office/powerpoint/2010/main" val="24194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F7C2-2477-470F-851B-FEA9339F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UML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BD9BD9-DDAE-4DA8-A643-A41D65529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7" y="216788"/>
            <a:ext cx="7431157" cy="6424423"/>
          </a:xfrm>
        </p:spPr>
      </p:pic>
    </p:spTree>
    <p:extLst>
      <p:ext uri="{BB962C8B-B14F-4D97-AF65-F5344CB8AC3E}">
        <p14:creationId xmlns:p14="http://schemas.microsoft.com/office/powerpoint/2010/main" val="304516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3F2F-6EC4-4127-9165-196A174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0" y="664300"/>
            <a:ext cx="5072270" cy="1325563"/>
          </a:xfrm>
        </p:spPr>
        <p:txBody>
          <a:bodyPr/>
          <a:lstStyle/>
          <a:p>
            <a:r>
              <a:rPr lang="en-US" dirty="0"/>
              <a:t>Relationship Diagram of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50FDF-C6A1-4B48-AA69-C4FDD3173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75" y="630479"/>
            <a:ext cx="7339840" cy="5874924"/>
          </a:xfrm>
        </p:spPr>
      </p:pic>
    </p:spTree>
    <p:extLst>
      <p:ext uri="{BB962C8B-B14F-4D97-AF65-F5344CB8AC3E}">
        <p14:creationId xmlns:p14="http://schemas.microsoft.com/office/powerpoint/2010/main" val="3483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A6EA-CBF3-49D0-A838-01D8F7D24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131360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A541-A3AB-44C1-A5EC-66BA4C2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8DBCD-8233-401E-BBD5-5A7403090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1" y="1690688"/>
            <a:ext cx="6217363" cy="46703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40B38-AD2C-46A9-A9F1-A34ACDCC6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59" y="2213113"/>
            <a:ext cx="4666420" cy="414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6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A541-A3AB-44C1-A5EC-66BA4C2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(cont.)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ADD19F-4A8A-44D1-9984-E90A70E30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512"/>
            <a:ext cx="5151783" cy="457936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6AF186-C979-4A6D-B167-B1675050B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94" y="1913512"/>
            <a:ext cx="5151783" cy="45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6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A541-A3AB-44C1-A5EC-66BA4C2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(cont.)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6ED428-532B-4DDB-AC06-72ECCB0CE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683"/>
            <a:ext cx="5055306" cy="449360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1A391F-E761-415B-A981-A1FAEC2C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94" y="1870683"/>
            <a:ext cx="5055306" cy="44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6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A541-A3AB-44C1-A5EC-66BA4C2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(cont.)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4A30D8-77D4-4A47-AFDF-787D1DFEB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3037"/>
            <a:ext cx="5019261" cy="446156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75D08D-AC83-4E91-B943-3A6AAF5FB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39" y="1723037"/>
            <a:ext cx="5019261" cy="44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2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34420-FB43-4377-A0D6-A757F7456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511263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320A-B335-4372-B741-292E4ED7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2CA6-0A84-48CB-B72A-30104592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with MVC framework:</a:t>
            </a:r>
          </a:p>
          <a:p>
            <a:r>
              <a:rPr lang="en-US" dirty="0"/>
              <a:t>Model – a Java representation of a real world object, AKA “entities”</a:t>
            </a:r>
          </a:p>
          <a:p>
            <a:r>
              <a:rPr lang="en-US" dirty="0"/>
              <a:t>View – the webpage in which a website user will interact with</a:t>
            </a:r>
          </a:p>
          <a:p>
            <a:r>
              <a:rPr lang="en-US" dirty="0"/>
              <a:t>Controller – the “wiring” that routes the pages to specific Java handlers</a:t>
            </a:r>
          </a:p>
        </p:txBody>
      </p:sp>
    </p:spTree>
    <p:extLst>
      <p:ext uri="{BB962C8B-B14F-4D97-AF65-F5344CB8AC3E}">
        <p14:creationId xmlns:p14="http://schemas.microsoft.com/office/powerpoint/2010/main" val="206542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4170-8EAB-4C4B-AE7F-698B696D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DC2E-4912-494E-B826-D058F21E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the controllers to interact with the database, a repository and a service can be used:</a:t>
            </a:r>
          </a:p>
          <a:p>
            <a:r>
              <a:rPr lang="en-US" dirty="0"/>
              <a:t>Repository – Java-side connector to the actual database</a:t>
            </a:r>
          </a:p>
          <a:p>
            <a:r>
              <a:rPr lang="en-US" dirty="0"/>
              <a:t>Service – a formal means of connecting the controllers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0401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2B20-83B4-4093-85F8-92D9E9DE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798F-1556-45C7-992A-153B6F9C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website to create stories the fun way!”</a:t>
            </a:r>
          </a:p>
          <a:p>
            <a:r>
              <a:rPr lang="en-US" dirty="0"/>
              <a:t>An idea heavily inspired by a game called “One Word at a Time”</a:t>
            </a:r>
          </a:p>
          <a:p>
            <a:r>
              <a:rPr lang="en-US" dirty="0"/>
              <a:t>Users can submit short sentences or paragraphs called “snippets” to a grand collection.</a:t>
            </a:r>
          </a:p>
          <a:p>
            <a:r>
              <a:rPr lang="en-US" dirty="0"/>
              <a:t>These snippets are then used to create stories that others can read.</a:t>
            </a:r>
          </a:p>
          <a:p>
            <a:r>
              <a:rPr lang="en-US" dirty="0"/>
              <a:t>Users may then browse the website to find and critique these stories and snippets by commenting or liking them.</a:t>
            </a:r>
          </a:p>
          <a:p>
            <a:r>
              <a:rPr lang="en-US" dirty="0"/>
              <a:t>They may also add them to their favorites list.</a:t>
            </a:r>
          </a:p>
        </p:txBody>
      </p:sp>
    </p:spTree>
    <p:extLst>
      <p:ext uri="{BB962C8B-B14F-4D97-AF65-F5344CB8AC3E}">
        <p14:creationId xmlns:p14="http://schemas.microsoft.com/office/powerpoint/2010/main" val="183008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AE0A-9690-4988-B9AE-685E4F86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8B4FF-119F-4F19-9FAD-E8CA2614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163"/>
            <a:ext cx="4583286" cy="3377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ADF45-21E1-4328-8C5F-87CE3623A2E3}"/>
              </a:ext>
            </a:extLst>
          </p:cNvPr>
          <p:cNvSpPr txBox="1"/>
          <p:nvPr/>
        </p:nvSpPr>
        <p:spPr>
          <a:xfrm>
            <a:off x="838199" y="2177832"/>
            <a:ext cx="458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Runner and Controllers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892EC-274C-4061-812D-5A25CBA9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120" y="1834192"/>
            <a:ext cx="3471862" cy="4367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112A78-7B93-4D19-930E-6AEF8679BEA0}"/>
              </a:ext>
            </a:extLst>
          </p:cNvPr>
          <p:cNvSpPr txBox="1"/>
          <p:nvPr/>
        </p:nvSpPr>
        <p:spPr>
          <a:xfrm>
            <a:off x="5777947" y="1187861"/>
            <a:ext cx="605624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+mj-lt"/>
              </a:rPr>
              <a:t>Models, Repositories, Services</a:t>
            </a:r>
          </a:p>
        </p:txBody>
      </p:sp>
    </p:spTree>
    <p:extLst>
      <p:ext uri="{BB962C8B-B14F-4D97-AF65-F5344CB8AC3E}">
        <p14:creationId xmlns:p14="http://schemas.microsoft.com/office/powerpoint/2010/main" val="1156089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FB48B3-D31E-46F4-9454-9DEBE699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7895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52D4-8318-4679-BC30-A2B70B42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D378-8DE9-4B81-8FD6-A71B053F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developers to make sure all parts of coding are working as intended</a:t>
            </a:r>
          </a:p>
          <a:p>
            <a:r>
              <a:rPr lang="en-US" dirty="0"/>
              <a:t>Consistent testing enables development to go smoothly and as error-free as possible</a:t>
            </a:r>
          </a:p>
          <a:p>
            <a:r>
              <a:rPr lang="en-US" dirty="0"/>
              <a:t>Done concurrently with the development process to ensure that each part being developed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480729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24C4-13EF-4EEC-981B-55D206ED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82D95-E605-4D49-8717-678A2851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7" y="2221625"/>
            <a:ext cx="4113852" cy="21733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13FE8-AFFC-4958-876C-626843C33D37}"/>
              </a:ext>
            </a:extLst>
          </p:cNvPr>
          <p:cNvSpPr txBox="1"/>
          <p:nvPr/>
        </p:nvSpPr>
        <p:spPr>
          <a:xfrm>
            <a:off x="653617" y="1586093"/>
            <a:ext cx="411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Test Classes for JUnit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B0137-9BF9-443D-921F-BE30614B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067" y="4599073"/>
            <a:ext cx="6443733" cy="15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58BC-B4B5-4A53-A31B-97A82F7AE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Demo</a:t>
            </a:r>
          </a:p>
        </p:txBody>
      </p:sp>
    </p:spTree>
    <p:extLst>
      <p:ext uri="{BB962C8B-B14F-4D97-AF65-F5344CB8AC3E}">
        <p14:creationId xmlns:p14="http://schemas.microsoft.com/office/powerpoint/2010/main" val="4214358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00314-ECA8-4779-9681-64E38D796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3512149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E156-4B44-4F8B-88DE-9401AA9D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 Stack</a:t>
            </a:r>
          </a:p>
        </p:txBody>
      </p:sp>
      <p:pic>
        <p:nvPicPr>
          <p:cNvPr id="1026" name="Picture 2" descr="Amazingly Useful HTML, CSS and JavaScript Tools and Libraries | by Bradley  Nice | Level Up! | Medium">
            <a:extLst>
              <a:ext uri="{FF2B5EF4-FFF2-40B4-BE49-F238E27FC236}">
                <a16:creationId xmlns:a16="http://schemas.microsoft.com/office/drawing/2014/main" id="{5420D37D-7927-4557-B685-C67FF26C32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8971"/>
            <a:ext cx="3732759" cy="20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-logo | Fuzati">
            <a:extLst>
              <a:ext uri="{FF2B5EF4-FFF2-40B4-BE49-F238E27FC236}">
                <a16:creationId xmlns:a16="http://schemas.microsoft.com/office/drawing/2014/main" id="{095024AA-C8C3-4F70-A123-B2F2111A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90" y="4879215"/>
            <a:ext cx="2455178" cy="170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Icon | Jsp open file format with java logo">
            <a:extLst>
              <a:ext uri="{FF2B5EF4-FFF2-40B4-BE49-F238E27FC236}">
                <a16:creationId xmlns:a16="http://schemas.microsoft.com/office/drawing/2014/main" id="{5570454C-B2E7-4D02-B3F3-DA9EBF0173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62" y="2382148"/>
            <a:ext cx="1182688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4AF56-338F-4162-995A-BC7F21231B56}"/>
              </a:ext>
            </a:extLst>
          </p:cNvPr>
          <p:cNvSpPr txBox="1"/>
          <p:nvPr/>
        </p:nvSpPr>
        <p:spPr>
          <a:xfrm>
            <a:off x="1582413" y="1674261"/>
            <a:ext cx="2244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Front-End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BF6A7-4A84-4ADA-9DC0-C3F9BB7752B5}"/>
              </a:ext>
            </a:extLst>
          </p:cNvPr>
          <p:cNvSpPr txBox="1"/>
          <p:nvPr/>
        </p:nvSpPr>
        <p:spPr>
          <a:xfrm>
            <a:off x="7584101" y="1690783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Back-End</a:t>
            </a:r>
          </a:p>
        </p:txBody>
      </p:sp>
      <p:pic>
        <p:nvPicPr>
          <p:cNvPr id="1034" name="Picture 10" descr="spring-boot-logo - THE CURIOUS DEVELOPER">
            <a:extLst>
              <a:ext uri="{FF2B5EF4-FFF2-40B4-BE49-F238E27FC236}">
                <a16:creationId xmlns:a16="http://schemas.microsoft.com/office/drawing/2014/main" id="{24E63855-C7FB-46D9-AF6B-91F00A64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84" y="2382147"/>
            <a:ext cx="2543693" cy="13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set default column value in JPA - Knoldus Blogs">
            <a:extLst>
              <a:ext uri="{FF2B5EF4-FFF2-40B4-BE49-F238E27FC236}">
                <a16:creationId xmlns:a16="http://schemas.microsoft.com/office/drawing/2014/main" id="{A12612F8-9CCA-4D58-8967-271A7D7D7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511" y="2398669"/>
            <a:ext cx="1322084" cy="132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racle updates Java to fix security exploits already in the wild, but  safety is not guaranteed - The Verge">
            <a:extLst>
              <a:ext uri="{FF2B5EF4-FFF2-40B4-BE49-F238E27FC236}">
                <a16:creationId xmlns:a16="http://schemas.microsoft.com/office/drawing/2014/main" id="{F73C5E4F-4B54-456C-BA11-E81BD2D13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93" y="3730667"/>
            <a:ext cx="1987826" cy="149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stall Apache Tomcat 8 on openSUSE 13.2">
            <a:extLst>
              <a:ext uri="{FF2B5EF4-FFF2-40B4-BE49-F238E27FC236}">
                <a16:creationId xmlns:a16="http://schemas.microsoft.com/office/drawing/2014/main" id="{33942512-E851-46FE-BBAF-9214E008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131" y="5251680"/>
            <a:ext cx="1543228" cy="154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ssing with the Microsoft JDBC Driver | Fun with virtualization">
            <a:extLst>
              <a:ext uri="{FF2B5EF4-FFF2-40B4-BE49-F238E27FC236}">
                <a16:creationId xmlns:a16="http://schemas.microsoft.com/office/drawing/2014/main" id="{9D4EDEBC-5A21-42EA-B536-5709AA54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887" y="3844542"/>
            <a:ext cx="1554161" cy="132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Official MariaDB Logos | MariaDB">
            <a:extLst>
              <a:ext uri="{FF2B5EF4-FFF2-40B4-BE49-F238E27FC236}">
                <a16:creationId xmlns:a16="http://schemas.microsoft.com/office/drawing/2014/main" id="{29752CCF-03D1-43DC-8D17-6CED56A4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755" y="3730667"/>
            <a:ext cx="1893313" cy="154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hy you should migrate to Junit 5 | by RIAG Digital | RIAG Digital Techblog  | Medium">
            <a:extLst>
              <a:ext uri="{FF2B5EF4-FFF2-40B4-BE49-F238E27FC236}">
                <a16:creationId xmlns:a16="http://schemas.microsoft.com/office/drawing/2014/main" id="{8A96BD90-6140-4EC3-96A4-8C9039BC4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30" y="5509452"/>
            <a:ext cx="1695491" cy="98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896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C63B-FB55-4844-A575-BAA063CC2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590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3A92C5-61B1-48DD-A78D-C2C9FCA4F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4971"/>
            <a:ext cx="9144000" cy="2387600"/>
          </a:xfrm>
        </p:spPr>
        <p:txBody>
          <a:bodyPr/>
          <a:lstStyle/>
          <a:p>
            <a:r>
              <a:rPr lang="en-US" dirty="0"/>
              <a:t>Software Development</a:t>
            </a:r>
            <a:br>
              <a:rPr lang="en-US" dirty="0"/>
            </a:br>
            <a:r>
              <a:rPr lang="en-US" dirty="0"/>
              <a:t>Life Cycle</a:t>
            </a:r>
          </a:p>
        </p:txBody>
      </p:sp>
    </p:spTree>
    <p:extLst>
      <p:ext uri="{BB962C8B-B14F-4D97-AF65-F5344CB8AC3E}">
        <p14:creationId xmlns:p14="http://schemas.microsoft.com/office/powerpoint/2010/main" val="55581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9E28-8DA4-4D9C-AE80-C094ADD8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DBD9-430D-4162-AEDE-804DEA9A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designed to allow developers to deliver high quality software by careful planning and test-driven development.</a:t>
            </a:r>
          </a:p>
          <a:p>
            <a:r>
              <a:rPr lang="en-US" dirty="0"/>
              <a:t>1. business analysis/requirement gathering (user stories)</a:t>
            </a:r>
          </a:p>
          <a:p>
            <a:r>
              <a:rPr lang="en-US" dirty="0"/>
              <a:t>2. design (ERD, UML diagrams, wireframes)</a:t>
            </a:r>
          </a:p>
          <a:p>
            <a:r>
              <a:rPr lang="en-US" dirty="0"/>
              <a:t>3. development</a:t>
            </a:r>
          </a:p>
          <a:p>
            <a:r>
              <a:rPr lang="en-US" dirty="0"/>
              <a:t>4. testing (JUnit)</a:t>
            </a:r>
          </a:p>
          <a:p>
            <a:r>
              <a:rPr lang="en-US" dirty="0"/>
              <a:t>5. deployment</a:t>
            </a:r>
          </a:p>
          <a:p>
            <a:r>
              <a:rPr lang="en-US" dirty="0"/>
              <a:t>6. maintenance</a:t>
            </a:r>
          </a:p>
        </p:txBody>
      </p:sp>
    </p:spTree>
    <p:extLst>
      <p:ext uri="{BB962C8B-B14F-4D97-AF65-F5344CB8AC3E}">
        <p14:creationId xmlns:p14="http://schemas.microsoft.com/office/powerpoint/2010/main" val="7384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8E4B2C-05C4-4D0A-B8ED-3B0B290BE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7403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D594-4892-40DB-A10A-07A1E1AB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68FE-4EA8-4CBA-9E66-5BDC4BCB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91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 a first time visitor to this website, I want to be able to sign up from the home page, so that I can create my own posts</a:t>
            </a:r>
          </a:p>
          <a:p>
            <a:r>
              <a:rPr lang="en-US" dirty="0"/>
              <a:t>As a user, I want to see the most popular entries from the home page, so that I can see if I'm interested in this website</a:t>
            </a:r>
          </a:p>
          <a:p>
            <a:r>
              <a:rPr lang="en-US" dirty="0"/>
              <a:t>As a user, I would also like to see the most recently posted stories, so that I am not limited to popular stories</a:t>
            </a:r>
          </a:p>
          <a:p>
            <a:r>
              <a:rPr lang="en-US" dirty="0"/>
              <a:t>As a user, I want to be able to see all the snippets, so that I can have an idea of what to make</a:t>
            </a:r>
          </a:p>
          <a:p>
            <a:r>
              <a:rPr lang="en-US" dirty="0"/>
              <a:t>As a user, I want to see all the stories made, so that I can choose to add to or read them</a:t>
            </a:r>
          </a:p>
          <a:p>
            <a:r>
              <a:rPr lang="en-US" dirty="0"/>
              <a:t>As a user, I want the snippet or story to be the focus of the page, so that I can immerse myself in the content</a:t>
            </a:r>
          </a:p>
          <a:p>
            <a:r>
              <a:rPr lang="en-US" dirty="0"/>
              <a:t>As a user, I would like to be able to read the story as a contiguous selection, so that I may be able to experience it as a whole piece</a:t>
            </a:r>
          </a:p>
        </p:txBody>
      </p:sp>
    </p:spTree>
    <p:extLst>
      <p:ext uri="{BB962C8B-B14F-4D97-AF65-F5344CB8AC3E}">
        <p14:creationId xmlns:p14="http://schemas.microsoft.com/office/powerpoint/2010/main" val="329839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9DE-3D9B-455F-929A-DF9A3374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2EC0-5E40-4595-96A4-C39491DB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 a user, I want to be able to add comments to the snippet or story, so that I am able to share my opinions</a:t>
            </a:r>
          </a:p>
          <a:p>
            <a:r>
              <a:rPr lang="en-US" dirty="0"/>
              <a:t>As a user, I want to be able to create stories using pre-made snippets, so that I can compile my own creation and publish it</a:t>
            </a:r>
          </a:p>
          <a:p>
            <a:r>
              <a:rPr lang="en-US" dirty="0"/>
              <a:t>As a user, I want to be able to submit snippets to the database, so that I can contribute an idea to the pool</a:t>
            </a:r>
          </a:p>
          <a:p>
            <a:r>
              <a:rPr lang="en-US" dirty="0"/>
              <a:t>As a user, I want to be able to see all the snippets I have created, so that I can have ease of access and management</a:t>
            </a:r>
          </a:p>
          <a:p>
            <a:r>
              <a:rPr lang="en-US" dirty="0"/>
              <a:t>As a user, I want to be able to see all my posted stories, so that I can have ease of access of their management</a:t>
            </a:r>
          </a:p>
          <a:p>
            <a:r>
              <a:rPr lang="en-US" dirty="0"/>
              <a:t>As a user, I want to be able to freely delete any snippets or stories I have created, so that I can control what kind of content I post</a:t>
            </a:r>
          </a:p>
          <a:p>
            <a:r>
              <a:rPr lang="en-US" dirty="0"/>
              <a:t>As a user, I would like to be able to delete my account, so that I can control my own privacy</a:t>
            </a:r>
          </a:p>
          <a:p>
            <a:r>
              <a:rPr lang="en-US" dirty="0"/>
              <a:t>As a user, I want to be able to input a username and a secure password, so that I may return to this website with the same credentials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B9B99-1E85-49B6-9D10-2C9D7528C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44823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666F-652D-413D-BB90-30AAE58B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37" y="4851400"/>
            <a:ext cx="2779643" cy="1483519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96216-3785-41CA-9807-564C8AD04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40" y="324299"/>
            <a:ext cx="8487951" cy="6264172"/>
          </a:xfrm>
        </p:spPr>
      </p:pic>
    </p:spTree>
    <p:extLst>
      <p:ext uri="{BB962C8B-B14F-4D97-AF65-F5344CB8AC3E}">
        <p14:creationId xmlns:p14="http://schemas.microsoft.com/office/powerpoint/2010/main" val="138748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764</Words>
  <Application>Microsoft Office PowerPoint</Application>
  <PresentationFormat>Widescreen</PresentationFormat>
  <Paragraphs>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Patchwork Novels</vt:lpstr>
      <vt:lpstr>Summary</vt:lpstr>
      <vt:lpstr>Software Development Life Cycle</vt:lpstr>
      <vt:lpstr>SDLC Overview</vt:lpstr>
      <vt:lpstr>User Stories</vt:lpstr>
      <vt:lpstr>User Stories</vt:lpstr>
      <vt:lpstr>User Stories (cont.)</vt:lpstr>
      <vt:lpstr>Diagrams</vt:lpstr>
      <vt:lpstr>Entity Relationship Diagram</vt:lpstr>
      <vt:lpstr>Java Class UML Diagram</vt:lpstr>
      <vt:lpstr>Relationship Diagram of Database</vt:lpstr>
      <vt:lpstr>Wireframes</vt:lpstr>
      <vt:lpstr>Wireframes</vt:lpstr>
      <vt:lpstr>Wireframes (cont.)</vt:lpstr>
      <vt:lpstr>Wireframes (cont.)</vt:lpstr>
      <vt:lpstr>Wireframes (cont.)</vt:lpstr>
      <vt:lpstr>Development</vt:lpstr>
      <vt:lpstr>Development Overview</vt:lpstr>
      <vt:lpstr>Development Overview (cont.)</vt:lpstr>
      <vt:lpstr>Project Structure</vt:lpstr>
      <vt:lpstr>Testing</vt:lpstr>
      <vt:lpstr>Testing</vt:lpstr>
      <vt:lpstr>Testing (cont.)</vt:lpstr>
      <vt:lpstr>Tech Demo</vt:lpstr>
      <vt:lpstr>Tech Stack</vt:lpstr>
      <vt:lpstr>The Tech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Patchwork Novels</dc:title>
  <dc:creator>s u</dc:creator>
  <cp:lastModifiedBy>s u</cp:lastModifiedBy>
  <cp:revision>19</cp:revision>
  <dcterms:created xsi:type="dcterms:W3CDTF">2021-04-11T16:33:35Z</dcterms:created>
  <dcterms:modified xsi:type="dcterms:W3CDTF">2021-04-12T06:10:26Z</dcterms:modified>
</cp:coreProperties>
</file>