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5A990-7767-477F-A99E-686105BEE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Ideia para o 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B474D2-A021-42C3-969D-7B13C3DAE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Marketplace – o shopping virtual</a:t>
            </a:r>
          </a:p>
        </p:txBody>
      </p:sp>
    </p:spTree>
    <p:extLst>
      <p:ext uri="{BB962C8B-B14F-4D97-AF65-F5344CB8AC3E}">
        <p14:creationId xmlns:p14="http://schemas.microsoft.com/office/powerpoint/2010/main" val="426766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2824D-ED52-42F1-AF32-F0A8E293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Marketplace e suas 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7CB051-82B6-4F1D-BACB-73FE2AAB2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Shopping center virtual;</a:t>
            </a:r>
          </a:p>
          <a:p>
            <a:r>
              <a:rPr lang="pt-BR" dirty="0"/>
              <a:t>É considerado vantajoso para o consumidor;</a:t>
            </a:r>
          </a:p>
          <a:p>
            <a:r>
              <a:rPr lang="pt-BR" dirty="0"/>
              <a:t>Reúne diversas lojas e marcas em um só lugar;</a:t>
            </a:r>
          </a:p>
          <a:p>
            <a:r>
              <a:rPr lang="pt-BR" dirty="0"/>
              <a:t>Visibilidade.</a:t>
            </a:r>
          </a:p>
        </p:txBody>
      </p:sp>
    </p:spTree>
    <p:extLst>
      <p:ext uri="{BB962C8B-B14F-4D97-AF65-F5344CB8AC3E}">
        <p14:creationId xmlns:p14="http://schemas.microsoft.com/office/powerpoint/2010/main" val="333428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B3F72-9358-4D48-B546-694F7361E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 dirty="0"/>
              <a:t>Um Marketplace de sucesso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0D8551-E992-418E-B965-C28287A59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0002" y="2592306"/>
            <a:ext cx="3410816" cy="3636511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Magazine Luiza</a:t>
            </a:r>
          </a:p>
          <a:p>
            <a:pPr lvl="1"/>
            <a:r>
              <a:rPr lang="pt-BR" dirty="0"/>
              <a:t>Marcas renomadas</a:t>
            </a:r>
          </a:p>
          <a:p>
            <a:pPr lvl="1"/>
            <a:r>
              <a:rPr lang="pt-BR" dirty="0"/>
              <a:t>Marcas novas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28" name="Picture 4" descr="Resultado de imagem para magazine luiza">
            <a:extLst>
              <a:ext uri="{FF2B5EF4-FFF2-40B4-BE49-F238E27FC236}">
                <a16:creationId xmlns:a16="http://schemas.microsoft.com/office/drawing/2014/main" id="{C95C39EA-F9F9-427D-9644-AE713A408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82" y="2410312"/>
            <a:ext cx="7620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46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04D02F4-0757-4397-B1C1-1CB9B0B69FA8}"/>
              </a:ext>
            </a:extLst>
          </p:cNvPr>
          <p:cNvSpPr txBox="1"/>
          <p:nvPr/>
        </p:nvSpPr>
        <p:spPr>
          <a:xfrm>
            <a:off x="3650974" y="3059668"/>
            <a:ext cx="4890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45938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22</TotalTime>
  <Words>51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2</vt:lpstr>
      <vt:lpstr>Citável</vt:lpstr>
      <vt:lpstr>Ideia para o projeto</vt:lpstr>
      <vt:lpstr>O que é Marketplace e suas vantagens</vt:lpstr>
      <vt:lpstr>Um Marketplace de sucesso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Ideia para o projeto</dc:title>
  <dc:creator>Evelyn Mylena</dc:creator>
  <cp:lastModifiedBy>Evelyn Mylena</cp:lastModifiedBy>
  <cp:revision>3</cp:revision>
  <dcterms:created xsi:type="dcterms:W3CDTF">2019-09-06T00:01:57Z</dcterms:created>
  <dcterms:modified xsi:type="dcterms:W3CDTF">2019-09-06T00:24:02Z</dcterms:modified>
</cp:coreProperties>
</file>