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4" r:id="rId3"/>
    <p:sldId id="258" r:id="rId4"/>
    <p:sldId id="259" r:id="rId5"/>
    <p:sldId id="260" r:id="rId6"/>
    <p:sldId id="291" r:id="rId7"/>
    <p:sldId id="271" r:id="rId8"/>
    <p:sldId id="280" r:id="rId9"/>
    <p:sldId id="290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</p:embeddedFont>
    <p:embeddedFont>
      <p:font typeface="Karl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E8DD7-66F6-4BCD-A289-22E23306EF5B}">
  <a:tblStyle styleId="{8EFE8DD7-66F6-4BCD-A289-22E23306E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5824" autoAdjust="0"/>
  </p:normalViewPr>
  <p:slideViewPr>
    <p:cSldViewPr snapToGrid="0">
      <p:cViewPr varScale="1">
        <p:scale>
          <a:sx n="146" d="100"/>
          <a:sy n="146" d="100"/>
        </p:scale>
        <p:origin x="12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3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6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55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kendo-u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vescrip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97449" y="2674300"/>
            <a:ext cx="4135735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8BC34A"/>
                </a:solidFill>
              </a:rPr>
              <a:t>{Tekco}</a:t>
            </a:r>
            <a:r>
              <a:rPr lang="en" dirty="0"/>
              <a:t> Hello World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" y="-160264"/>
            <a:ext cx="3660530" cy="19217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1457448" y="464404"/>
            <a:ext cx="5648202" cy="11675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solidFill>
                  <a:srgbClr val="8BC34A"/>
                </a:solidFill>
              </a:rPr>
              <a:t>{TekCo} </a:t>
            </a:r>
            <a:br>
              <a:rPr lang="en" sz="3600" dirty="0">
                <a:solidFill>
                  <a:srgbClr val="8BC34A"/>
                </a:solidFill>
              </a:rPr>
            </a:br>
            <a:r>
              <a:rPr lang="en" sz="3600" dirty="0"/>
              <a:t>¿Quiénes Somos? </a:t>
            </a:r>
            <a:endParaRPr lang="en" sz="3600" dirty="0">
              <a:solidFill>
                <a:srgbClr val="8BC34A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4294967295"/>
          </p:nvPr>
        </p:nvSpPr>
        <p:spPr>
          <a:xfrm>
            <a:off x="281630" y="1781988"/>
            <a:ext cx="6676037" cy="30503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Grupo de Usuarios Colombiano enfocado en promover los productos desarrollados por la empresa Telerik.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http://tekco.club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https://github.com/TekcoInc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@</a:t>
            </a:r>
            <a:r>
              <a:rPr lang="es-CO" dirty="0" err="1"/>
              <a:t>TekcoInc</a:t>
            </a:r>
            <a:endParaRPr lang="en" dirty="0"/>
          </a:p>
          <a:p>
            <a:pPr marL="285750" indent="-285750">
              <a:spcBef>
                <a:spcPts val="0"/>
              </a:spcBef>
            </a:pPr>
            <a:endParaRPr lang="en" dirty="0"/>
          </a:p>
        </p:txBody>
      </p:sp>
      <p:grpSp>
        <p:nvGrpSpPr>
          <p:cNvPr id="125" name="Shape 125"/>
          <p:cNvGrpSpPr/>
          <p:nvPr/>
        </p:nvGrpSpPr>
        <p:grpSpPr>
          <a:xfrm>
            <a:off x="353474" y="218377"/>
            <a:ext cx="664652" cy="1053756"/>
            <a:chOff x="6718575" y="2318625"/>
            <a:chExt cx="256950" cy="407375"/>
          </a:xfrm>
        </p:grpSpPr>
        <p:sp>
          <p:nvSpPr>
            <p:cNvPr id="126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368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562708" y="218998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EB3B"/>
                </a:solidFill>
              </a:rPr>
              <a:t>¡Hola!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562708" y="1430200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Jorge Ramírez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562707" y="2058121"/>
            <a:ext cx="6189276" cy="10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/>
              <a:t>Senior </a:t>
            </a:r>
            <a:r>
              <a:rPr lang="es-CO" dirty="0" err="1"/>
              <a:t>Developer</a:t>
            </a:r>
            <a:endParaRPr lang="es-CO" dirty="0"/>
          </a:p>
          <a:p>
            <a:pPr lvl="0">
              <a:spcBef>
                <a:spcPts val="0"/>
              </a:spcBef>
              <a:buNone/>
            </a:pPr>
            <a:r>
              <a:rPr lang="es-CO" dirty="0"/>
              <a:t>C++ / C# / Kendo UI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@jramirezdev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90" name="Shape 90"/>
          <p:cNvGrpSpPr/>
          <p:nvPr/>
        </p:nvGrpSpPr>
        <p:grpSpPr>
          <a:xfrm>
            <a:off x="650488" y="460225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88"/>
          <p:cNvSpPr txBox="1">
            <a:spLocks/>
          </p:cNvSpPr>
          <p:nvPr/>
        </p:nvSpPr>
        <p:spPr>
          <a:xfrm>
            <a:off x="504093" y="322968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sz="3600" dirty="0"/>
              <a:t>Julio Avellaneda</a:t>
            </a:r>
          </a:p>
        </p:txBody>
      </p:sp>
      <p:sp>
        <p:nvSpPr>
          <p:cNvPr id="11" name="Shape 89"/>
          <p:cNvSpPr txBox="1">
            <a:spLocks/>
          </p:cNvSpPr>
          <p:nvPr/>
        </p:nvSpPr>
        <p:spPr>
          <a:xfrm>
            <a:off x="504093" y="3800831"/>
            <a:ext cx="6015977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-US" dirty="0"/>
              <a:t>Senior Developer / </a:t>
            </a:r>
            <a:r>
              <a:rPr lang="en-US" dirty="0" err="1"/>
              <a:t>Telerik</a:t>
            </a:r>
            <a:r>
              <a:rPr lang="en-US" dirty="0"/>
              <a:t> Developer Expert / Microsoft MVP </a:t>
            </a:r>
          </a:p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C# / Kendo UI / Angular.</a:t>
            </a:r>
          </a:p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@julitogtu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KendoUI &amp; NativeScript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850296" y="2347988"/>
            <a:ext cx="4293704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Hello to KendoUI &amp; NativeScript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44876" y="2213941"/>
            <a:ext cx="6463698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FF9800"/>
                </a:solidFill>
              </a:rPr>
              <a:t>KendoUI</a:t>
            </a:r>
            <a:r>
              <a:rPr lang="en" dirty="0"/>
              <a:t> es un framework JavaScript moderno que permtie desarrollar aplicaciones web, tiene un gran conjunto de widgets e integración con frameworks modernos como Angular/AngularJS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buNone/>
            </a:pPr>
            <a:r>
              <a:rPr lang="es-CO" sz="1600" dirty="0">
                <a:hlinkClick r:id="rId3"/>
              </a:rPr>
              <a:t>http://www.telerik.com/kendo-ui</a:t>
            </a:r>
            <a:r>
              <a:rPr lang="es-CO" sz="1600" dirty="0"/>
              <a:t>  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44876" y="2213941"/>
            <a:ext cx="6463698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FF9800"/>
                </a:solidFill>
              </a:rPr>
              <a:t>NativeScript</a:t>
            </a:r>
            <a:r>
              <a:rPr lang="en" dirty="0"/>
              <a:t> es un framework para el desarrollo de aplicaciones móviles nativas que utiliza JavaScript, CSS y XML.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buNone/>
            </a:pPr>
            <a:r>
              <a:rPr lang="es-CO" sz="1600" dirty="0">
                <a:hlinkClick r:id="rId3"/>
              </a:rPr>
              <a:t>https://www.nativescript.org</a:t>
            </a:r>
            <a:r>
              <a:rPr lang="es-CO" sz="1600" dirty="0"/>
              <a:t> 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49199020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Contrataciones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91195" y="1165518"/>
            <a:ext cx="6136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info@tekco.club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5251450" y="275067"/>
            <a:ext cx="623240" cy="722701"/>
            <a:chOff x="5972700" y="2330200"/>
            <a:chExt cx="411625" cy="387275"/>
          </a:xfrm>
        </p:grpSpPr>
        <p:sp>
          <p:nvSpPr>
            <p:cNvPr id="294" name="Shape 29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111"/>
          <p:cNvSpPr txBox="1">
            <a:spLocks/>
          </p:cNvSpPr>
          <p:nvPr/>
        </p:nvSpPr>
        <p:spPr>
          <a:xfrm>
            <a:off x="191194" y="2622550"/>
            <a:ext cx="5955605" cy="233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/>
              <a:t>Desarrollos a la medida 100% Telerik Driven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/>
              <a:t>Consultorías en productos de Telerik</a:t>
            </a:r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597"/>
          <p:cNvGrpSpPr/>
          <p:nvPr/>
        </p:nvGrpSpPr>
        <p:grpSpPr>
          <a:xfrm>
            <a:off x="5734050" y="3787775"/>
            <a:ext cx="1343930" cy="1032194"/>
            <a:chOff x="568950" y="3686775"/>
            <a:chExt cx="472500" cy="362900"/>
          </a:xfrm>
        </p:grpSpPr>
        <p:sp>
          <p:nvSpPr>
            <p:cNvPr id="27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488951" y="311150"/>
            <a:ext cx="2559050" cy="8486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5722"/>
                </a:solidFill>
              </a:rPr>
              <a:t>¡Gracias!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488951" y="1952092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Preguntas y Premios</a:t>
            </a:r>
          </a:p>
        </p:txBody>
      </p:sp>
      <p:grpSp>
        <p:nvGrpSpPr>
          <p:cNvPr id="10" name="Shape 682"/>
          <p:cNvGrpSpPr/>
          <p:nvPr/>
        </p:nvGrpSpPr>
        <p:grpSpPr>
          <a:xfrm>
            <a:off x="5747834" y="1548874"/>
            <a:ext cx="932365" cy="1188017"/>
            <a:chOff x="1959600" y="4980625"/>
            <a:chExt cx="364150" cy="464000"/>
          </a:xfrm>
        </p:grpSpPr>
        <p:sp>
          <p:nvSpPr>
            <p:cNvPr id="11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682"/>
          <p:cNvGrpSpPr/>
          <p:nvPr/>
        </p:nvGrpSpPr>
        <p:grpSpPr>
          <a:xfrm>
            <a:off x="1787339" y="3735719"/>
            <a:ext cx="306068" cy="389991"/>
            <a:chOff x="1959600" y="4980625"/>
            <a:chExt cx="364150" cy="464000"/>
          </a:xfrm>
        </p:grpSpPr>
        <p:sp>
          <p:nvSpPr>
            <p:cNvPr id="24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44650" y="3093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Síguenos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405295" y="1111250"/>
            <a:ext cx="4197350" cy="15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Twitter: </a:t>
            </a:r>
            <a:r>
              <a:rPr lang="en" b="1" dirty="0">
                <a:solidFill>
                  <a:schemeClr val="accent3"/>
                </a:solidFill>
              </a:rPr>
              <a:t>@TekcoInc</a:t>
            </a:r>
          </a:p>
          <a:p>
            <a:pPr marL="457200" lvl="0" indent="-228600">
              <a:lnSpc>
                <a:spcPct val="150000"/>
              </a:lnSpc>
            </a:pPr>
            <a:r>
              <a:rPr lang="en" dirty="0"/>
              <a:t>GitHub: </a:t>
            </a:r>
            <a:r>
              <a:rPr lang="es-CO" b="1" dirty="0" err="1">
                <a:solidFill>
                  <a:schemeClr val="accent3"/>
                </a:solidFill>
              </a:rPr>
              <a:t>TekcoInc</a:t>
            </a:r>
            <a:endParaRPr lang="es-CO" b="1" dirty="0">
              <a:solidFill>
                <a:schemeClr val="accent3"/>
              </a:solidFill>
            </a:endParaRPr>
          </a:p>
          <a:p>
            <a:pPr marL="457200" indent="-228600">
              <a:lnSpc>
                <a:spcPct val="150000"/>
              </a:lnSpc>
            </a:pPr>
            <a:r>
              <a:rPr lang="es-CO" dirty="0" err="1"/>
              <a:t>Website</a:t>
            </a:r>
            <a:r>
              <a:rPr lang="es-CO" dirty="0"/>
              <a:t>: </a:t>
            </a:r>
            <a:r>
              <a:rPr lang="es-CO" b="1" dirty="0">
                <a:solidFill>
                  <a:schemeClr val="accent3"/>
                </a:solidFill>
              </a:rPr>
              <a:t>http://tekco.club</a:t>
            </a:r>
            <a:endParaRPr lang="en" dirty="0"/>
          </a:p>
        </p:txBody>
      </p:sp>
      <p:grpSp>
        <p:nvGrpSpPr>
          <p:cNvPr id="5" name="Shape 531"/>
          <p:cNvGrpSpPr/>
          <p:nvPr/>
        </p:nvGrpSpPr>
        <p:grpSpPr>
          <a:xfrm>
            <a:off x="501651" y="1247775"/>
            <a:ext cx="1432084" cy="1355725"/>
            <a:chOff x="6618700" y="1635475"/>
            <a:chExt cx="456675" cy="432325"/>
          </a:xfrm>
        </p:grpSpPr>
        <p:sp>
          <p:nvSpPr>
            <p:cNvPr id="6" name="Shape 53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3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3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3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540756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163</Words>
  <Application>Microsoft Office PowerPoint</Application>
  <PresentationFormat>Presentación en pantalla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Montserrat</vt:lpstr>
      <vt:lpstr>Karla</vt:lpstr>
      <vt:lpstr>Cadwal template</vt:lpstr>
      <vt:lpstr>{Tekco} Hello World</vt:lpstr>
      <vt:lpstr>{TekCo}  ¿Quiénes Somos? </vt:lpstr>
      <vt:lpstr>¡Hola!</vt:lpstr>
      <vt:lpstr>1. KendoUI &amp; NativeScript</vt:lpstr>
      <vt:lpstr>Presentación de PowerPoint</vt:lpstr>
      <vt:lpstr>Presentación de PowerPoint</vt:lpstr>
      <vt:lpstr>Contrataciones</vt:lpstr>
      <vt:lpstr>¡Gracias!</vt:lpstr>
      <vt:lpstr>Síguenos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{TekCo} TITLE</dc:title>
  <cp:lastModifiedBy>Jorge Ramirez</cp:lastModifiedBy>
  <cp:revision>25</cp:revision>
  <dcterms:modified xsi:type="dcterms:W3CDTF">2016-09-12T20:09:24Z</dcterms:modified>
</cp:coreProperties>
</file>