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58" r:id="rId4"/>
    <p:sldId id="25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1" r:id="rId16"/>
    <p:sldId id="280" r:id="rId17"/>
    <p:sldId id="290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E8DD7-66F6-4BCD-A289-22E23306EF5B}">
  <a:tblStyle styleId="{8EFE8DD7-66F6-4BCD-A289-22E23306E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5824" autoAdjust="0"/>
  </p:normalViewPr>
  <p:slideViewPr>
    <p:cSldViewPr snapToGrid="0">
      <p:cViewPr varScale="1">
        <p:scale>
          <a:sx n="151" d="100"/>
          <a:sy n="151" d="100"/>
        </p:scale>
        <p:origin x="108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47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77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09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77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8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5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3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0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6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6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9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20895" y="2699360"/>
            <a:ext cx="4135735" cy="20947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8BC34A"/>
                </a:solidFill>
              </a:rPr>
              <a:t>{Tekco}</a:t>
            </a:r>
            <a:r>
              <a:rPr lang="en" dirty="0"/>
              <a:t> </a:t>
            </a:r>
            <a:r>
              <a:rPr lang="en-US" dirty="0" err="1"/>
              <a:t>NativeScript</a:t>
            </a:r>
            <a:r>
              <a:rPr lang="en-US" dirty="0"/>
              <a:t> UI &amp; Kendo Hybrid UI</a:t>
            </a:r>
            <a:br>
              <a:rPr lang="en-US" dirty="0"/>
            </a:b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" y="-160264"/>
            <a:ext cx="3660530" cy="19217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StackLayout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 err="1"/>
              <a:t>StackLayout</a:t>
            </a:r>
            <a:r>
              <a:rPr lang="es-CO" sz="2400" dirty="0"/>
              <a:t> permite apilar los elementos de forma horizontal o vertical.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46" y="2751737"/>
            <a:ext cx="5677392" cy="176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87057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WrapLayout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4"/>
            <a:ext cx="7269779" cy="17975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 err="1"/>
              <a:t>WrapLayout</a:t>
            </a:r>
            <a:r>
              <a:rPr lang="es-CO" sz="2400" dirty="0"/>
              <a:t> es similar al </a:t>
            </a:r>
            <a:r>
              <a:rPr lang="es-CO" sz="2400" dirty="0" err="1"/>
              <a:t>StackLayout</a:t>
            </a:r>
            <a:r>
              <a:rPr lang="es-CO" sz="2400" dirty="0"/>
              <a:t>, pero este encaja los elementos en nuevos </a:t>
            </a:r>
            <a:r>
              <a:rPr lang="es-CO" sz="2400" dirty="0" err="1"/>
              <a:t>rows</a:t>
            </a:r>
            <a:r>
              <a:rPr lang="es-CO" sz="2400" dirty="0"/>
              <a:t>/</a:t>
            </a:r>
            <a:r>
              <a:rPr lang="es-CO" sz="2400" dirty="0" err="1"/>
              <a:t>columns</a:t>
            </a:r>
            <a:r>
              <a:rPr lang="es-CO" sz="2400" dirty="0"/>
              <a:t> si no queda espacio.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967757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ActionBar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4"/>
            <a:ext cx="7269779" cy="13190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/>
              <a:t>Elemento diseñado para ser el </a:t>
            </a:r>
            <a:r>
              <a:rPr lang="es-CO" sz="2400" dirty="0" err="1"/>
              <a:t>ActionBar</a:t>
            </a:r>
            <a:r>
              <a:rPr lang="es-CO" sz="2400" dirty="0"/>
              <a:t> de Android o el </a:t>
            </a:r>
            <a:r>
              <a:rPr lang="es-CO" sz="2400" dirty="0" err="1"/>
              <a:t>NavigatorBar</a:t>
            </a:r>
            <a:r>
              <a:rPr lang="es-CO" sz="2400" dirty="0"/>
              <a:t> en iOS.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2" y="2997978"/>
            <a:ext cx="4359018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4288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Componentes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4"/>
            <a:ext cx="7269779" cy="23328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 err="1"/>
              <a:t>NativeScript</a:t>
            </a:r>
            <a:r>
              <a:rPr lang="es-CO" sz="2400" dirty="0"/>
              <a:t> provee una serie de elementos visuales para construir la UI, es un subconjunto de elementos que abstraen  la implementación nativa de cada plataforma.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129769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Componentes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91195" y="1218781"/>
            <a:ext cx="6395135" cy="3035167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Button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Label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TextField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TextView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SearchBar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Switch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/>
              <a:t>Slider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Progress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ActivityIndicator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Image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ListView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HtmlView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WebView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TabView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SegmentedBar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DatePicker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TimePicker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ListPicker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s-CO" sz="1400" dirty="0" err="1"/>
              <a:t>Dialogs</a:t>
            </a:r>
            <a:endParaRPr lang="es-CO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14760328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Contrataciones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91195" y="1165518"/>
            <a:ext cx="6136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info@tekco.club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5251450" y="275067"/>
            <a:ext cx="623240" cy="722701"/>
            <a:chOff x="5972700" y="2330200"/>
            <a:chExt cx="411625" cy="387275"/>
          </a:xfrm>
        </p:grpSpPr>
        <p:sp>
          <p:nvSpPr>
            <p:cNvPr id="294" name="Shape 29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11"/>
          <p:cNvSpPr txBox="1">
            <a:spLocks/>
          </p:cNvSpPr>
          <p:nvPr/>
        </p:nvSpPr>
        <p:spPr>
          <a:xfrm>
            <a:off x="191194" y="2622550"/>
            <a:ext cx="5955605" cy="233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Desarrollos a la medida 100% Telerik Driven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Consultorías en productos de Telerik</a:t>
            </a:r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597"/>
          <p:cNvGrpSpPr/>
          <p:nvPr/>
        </p:nvGrpSpPr>
        <p:grpSpPr>
          <a:xfrm>
            <a:off x="5734050" y="3787775"/>
            <a:ext cx="1343930" cy="1032194"/>
            <a:chOff x="568950" y="3686775"/>
            <a:chExt cx="472500" cy="362900"/>
          </a:xfrm>
        </p:grpSpPr>
        <p:sp>
          <p:nvSpPr>
            <p:cNvPr id="27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488951" y="311150"/>
            <a:ext cx="2559050" cy="848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5722"/>
                </a:solidFill>
              </a:rPr>
              <a:t>¡Gracias!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488951" y="1952092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Preguntas y Premios</a:t>
            </a:r>
          </a:p>
        </p:txBody>
      </p:sp>
      <p:grpSp>
        <p:nvGrpSpPr>
          <p:cNvPr id="10" name="Shape 682"/>
          <p:cNvGrpSpPr/>
          <p:nvPr/>
        </p:nvGrpSpPr>
        <p:grpSpPr>
          <a:xfrm>
            <a:off x="5747834" y="1548874"/>
            <a:ext cx="932365" cy="1188017"/>
            <a:chOff x="1959600" y="4980625"/>
            <a:chExt cx="364150" cy="464000"/>
          </a:xfrm>
        </p:grpSpPr>
        <p:sp>
          <p:nvSpPr>
            <p:cNvPr id="11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682"/>
          <p:cNvGrpSpPr/>
          <p:nvPr/>
        </p:nvGrpSpPr>
        <p:grpSpPr>
          <a:xfrm>
            <a:off x="1787339" y="3735719"/>
            <a:ext cx="306068" cy="389991"/>
            <a:chOff x="1959600" y="4980625"/>
            <a:chExt cx="364150" cy="464000"/>
          </a:xfrm>
        </p:grpSpPr>
        <p:sp>
          <p:nvSpPr>
            <p:cNvPr id="24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44650" y="3093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Síguenos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405295" y="1111250"/>
            <a:ext cx="4197350" cy="15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Twitter: </a:t>
            </a:r>
            <a:r>
              <a:rPr lang="en" b="1" dirty="0">
                <a:solidFill>
                  <a:schemeClr val="accent3"/>
                </a:solidFill>
              </a:rPr>
              <a:t>@TekcoInc</a:t>
            </a:r>
          </a:p>
          <a:p>
            <a:pPr marL="457200" lvl="0" indent="-228600">
              <a:lnSpc>
                <a:spcPct val="150000"/>
              </a:lnSpc>
            </a:pPr>
            <a:r>
              <a:rPr lang="en" dirty="0"/>
              <a:t>GitHub: </a:t>
            </a:r>
            <a:r>
              <a:rPr lang="es-CO" b="1" dirty="0" err="1">
                <a:solidFill>
                  <a:schemeClr val="accent3"/>
                </a:solidFill>
              </a:rPr>
              <a:t>TekcoInc</a:t>
            </a:r>
            <a:endParaRPr lang="es-CO" b="1" dirty="0">
              <a:solidFill>
                <a:schemeClr val="accent3"/>
              </a:solidFill>
            </a:endParaRPr>
          </a:p>
          <a:p>
            <a:pPr marL="457200" indent="-228600">
              <a:lnSpc>
                <a:spcPct val="150000"/>
              </a:lnSpc>
            </a:pPr>
            <a:r>
              <a:rPr lang="es-CO" dirty="0" err="1"/>
              <a:t>Website</a:t>
            </a:r>
            <a:r>
              <a:rPr lang="es-CO" dirty="0"/>
              <a:t>: </a:t>
            </a:r>
            <a:r>
              <a:rPr lang="es-CO" b="1" dirty="0">
                <a:solidFill>
                  <a:schemeClr val="accent3"/>
                </a:solidFill>
              </a:rPr>
              <a:t>http://tekco.club</a:t>
            </a:r>
            <a:endParaRPr lang="en" dirty="0"/>
          </a:p>
        </p:txBody>
      </p:sp>
      <p:grpSp>
        <p:nvGrpSpPr>
          <p:cNvPr id="5" name="Shape 531"/>
          <p:cNvGrpSpPr/>
          <p:nvPr/>
        </p:nvGrpSpPr>
        <p:grpSpPr>
          <a:xfrm>
            <a:off x="501651" y="1247775"/>
            <a:ext cx="1432084" cy="1355725"/>
            <a:chOff x="6618700" y="1635475"/>
            <a:chExt cx="456675" cy="432325"/>
          </a:xfrm>
        </p:grpSpPr>
        <p:sp>
          <p:nvSpPr>
            <p:cNvPr id="6" name="Shape 53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3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3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3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54075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1457448" y="464404"/>
            <a:ext cx="5648202" cy="11675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rgbClr val="8BC34A"/>
                </a:solidFill>
              </a:rPr>
              <a:t>{Tekco} </a:t>
            </a:r>
            <a:br>
              <a:rPr lang="en" sz="3600" dirty="0">
                <a:solidFill>
                  <a:srgbClr val="8BC34A"/>
                </a:solidFill>
              </a:rPr>
            </a:br>
            <a:r>
              <a:rPr lang="en" sz="3600" dirty="0"/>
              <a:t>¿Quiénes Somos? </a:t>
            </a:r>
            <a:endParaRPr lang="en" sz="3600" dirty="0">
              <a:solidFill>
                <a:srgbClr val="8BC34A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281630" y="1781988"/>
            <a:ext cx="6676037" cy="3050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Grupo de Usuarios Colombiano enfocado en promover los productos desarrollados por la empresa Telerik.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http://tekco.club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https://github.com/TekcoInc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@</a:t>
            </a:r>
            <a:r>
              <a:rPr lang="es-CO" dirty="0" err="1"/>
              <a:t>TekcoInc</a:t>
            </a:r>
            <a:endParaRPr lang="en" dirty="0"/>
          </a:p>
          <a:p>
            <a:pPr marL="285750" indent="-285750">
              <a:spcBef>
                <a:spcPts val="0"/>
              </a:spcBef>
            </a:pPr>
            <a:endParaRPr lang="en" dirty="0"/>
          </a:p>
        </p:txBody>
      </p:sp>
      <p:grpSp>
        <p:nvGrpSpPr>
          <p:cNvPr id="125" name="Shape 125"/>
          <p:cNvGrpSpPr/>
          <p:nvPr/>
        </p:nvGrpSpPr>
        <p:grpSpPr>
          <a:xfrm>
            <a:off x="353474" y="21837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368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562708" y="218998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¡Hola!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562708" y="1430200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Jorge Ramírez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62707" y="2058121"/>
            <a:ext cx="6189276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lvl="0">
              <a:spcBef>
                <a:spcPts val="0"/>
              </a:spcBef>
              <a:buNone/>
            </a:pPr>
            <a:r>
              <a:rPr lang="es-CO" dirty="0"/>
              <a:t>C++ / C# / Kendo UI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@jramirezdev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90" name="Shape 90"/>
          <p:cNvGrpSpPr/>
          <p:nvPr/>
        </p:nvGrpSpPr>
        <p:grpSpPr>
          <a:xfrm>
            <a:off x="650488" y="460225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8"/>
          <p:cNvSpPr txBox="1">
            <a:spLocks/>
          </p:cNvSpPr>
          <p:nvPr/>
        </p:nvSpPr>
        <p:spPr>
          <a:xfrm>
            <a:off x="504093" y="322968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dirty="0"/>
              <a:t>Julio Avellaneda</a:t>
            </a:r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4093" y="3800831"/>
            <a:ext cx="6015977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US" dirty="0"/>
              <a:t>Senior Developer / </a:t>
            </a:r>
            <a:r>
              <a:rPr lang="en-US" dirty="0" err="1"/>
              <a:t>Telerik</a:t>
            </a:r>
            <a:r>
              <a:rPr lang="en-US" dirty="0"/>
              <a:t> Developer Expert / Microsoft MVP 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C# / Kendo UI / Angular.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@julitogtu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NativeScript UI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50296" y="2347988"/>
            <a:ext cx="4293704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NativeScript</a:t>
            </a:r>
            <a:r>
              <a:rPr lang="en-US" sz="2800" dirty="0"/>
              <a:t> UI &amp; Kendo Hybrid UI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NativeScript UI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The user interface of </a:t>
            </a:r>
            <a:r>
              <a:rPr lang="en-US" sz="2400" dirty="0" err="1"/>
              <a:t>NativeScript</a:t>
            </a:r>
            <a:r>
              <a:rPr lang="en-US" sz="2400" dirty="0"/>
              <a:t> mobile apps consists of pages. Typically, the design of the user interface is developed and stored in </a:t>
            </a:r>
            <a:r>
              <a:rPr lang="en-US" sz="2400" b="1" dirty="0"/>
              <a:t>XML</a:t>
            </a:r>
            <a:r>
              <a:rPr lang="en-US" sz="2400" dirty="0"/>
              <a:t> files, styling is done via CSS and the business logic is developed and stored in </a:t>
            </a:r>
            <a:r>
              <a:rPr lang="en-US" sz="2400" b="1" dirty="0"/>
              <a:t>JavaScript</a:t>
            </a:r>
            <a:r>
              <a:rPr lang="en-US" sz="2400" dirty="0"/>
              <a:t> or </a:t>
            </a:r>
            <a:r>
              <a:rPr lang="en-US" sz="2400" b="1" dirty="0" err="1"/>
              <a:t>TypeScript</a:t>
            </a:r>
            <a:r>
              <a:rPr lang="en-US" sz="2400" dirty="0"/>
              <a:t> files.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767998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Layouts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Los layout son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diseñados</a:t>
            </a:r>
            <a:r>
              <a:rPr lang="en-US" sz="2400" dirty="0"/>
              <a:t> para definer el </a:t>
            </a:r>
            <a:r>
              <a:rPr lang="en-US" sz="2400" dirty="0" err="1"/>
              <a:t>posicionamiento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objetos</a:t>
            </a:r>
            <a:r>
              <a:rPr lang="en-US" sz="2400" dirty="0"/>
              <a:t>/</a:t>
            </a:r>
            <a:r>
              <a:rPr lang="en-US" sz="2400" dirty="0" err="1"/>
              <a:t>elementos</a:t>
            </a:r>
            <a:r>
              <a:rPr lang="en-US" sz="2400" dirty="0"/>
              <a:t> de las </a:t>
            </a:r>
            <a:r>
              <a:rPr lang="en-US" sz="2400" dirty="0" err="1"/>
              <a:t>páginas</a:t>
            </a:r>
            <a:r>
              <a:rPr lang="en-US" sz="2400" dirty="0"/>
              <a:t>. </a:t>
            </a:r>
            <a:r>
              <a:rPr lang="en-US" sz="2400" dirty="0" err="1"/>
              <a:t>NativeScript</a:t>
            </a:r>
            <a:r>
              <a:rPr lang="en-US" sz="2400" dirty="0"/>
              <a:t> prove </a:t>
            </a:r>
            <a:r>
              <a:rPr lang="en-US" sz="2400" dirty="0" err="1"/>
              <a:t>varios</a:t>
            </a:r>
            <a:r>
              <a:rPr lang="en-US" sz="2400" dirty="0"/>
              <a:t> layouts out-of-box.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241311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AbsoluteLayout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/>
              <a:t>Es el </a:t>
            </a:r>
            <a:r>
              <a:rPr lang="es-CO" sz="2400" dirty="0" err="1"/>
              <a:t>layout</a:t>
            </a:r>
            <a:r>
              <a:rPr lang="es-CO" sz="2400" dirty="0"/>
              <a:t> más sencillo, se utilizan coordenadas </a:t>
            </a:r>
            <a:r>
              <a:rPr lang="es-CO" sz="2400" dirty="0" err="1"/>
              <a:t>left</a:t>
            </a:r>
            <a:r>
              <a:rPr lang="es-CO" sz="2400" dirty="0"/>
              <a:t>-top para ubicar los elementos.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3" y="2830419"/>
            <a:ext cx="6729043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95839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DockLayout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 err="1"/>
              <a:t>DockLayout</a:t>
            </a:r>
            <a:r>
              <a:rPr lang="es-CO" sz="2400" dirty="0"/>
              <a:t> provee un mecanismo de apilamiento para los elementos.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4" y="2998074"/>
            <a:ext cx="6950042" cy="106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58564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GridLayout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38186" y="1265163"/>
            <a:ext cx="7269779" cy="35188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-CO" sz="2400" dirty="0" err="1"/>
              <a:t>GridLayout</a:t>
            </a:r>
            <a:r>
              <a:rPr lang="es-CO" sz="2400" dirty="0"/>
              <a:t> provee un mecanismo tipo tabla (</a:t>
            </a:r>
            <a:r>
              <a:rPr lang="es-CO" sz="2400" dirty="0" err="1"/>
              <a:t>rows</a:t>
            </a:r>
            <a:r>
              <a:rPr lang="es-CO" sz="2400" dirty="0"/>
              <a:t> &amp; </a:t>
            </a:r>
            <a:r>
              <a:rPr lang="es-CO" sz="2400" dirty="0" err="1"/>
              <a:t>columns</a:t>
            </a:r>
            <a:r>
              <a:rPr lang="es-CO" sz="2400" dirty="0"/>
              <a:t>) para organizar los elementos.</a:t>
            </a:r>
            <a:endParaRPr lang="en" sz="2400" dirty="0"/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46" y="2751737"/>
            <a:ext cx="5677392" cy="176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35209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326</Words>
  <Application>Microsoft Office PowerPoint</Application>
  <PresentationFormat>Presentación en pantalla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Karla</vt:lpstr>
      <vt:lpstr>Cadwal template</vt:lpstr>
      <vt:lpstr>{Tekco} NativeScript UI &amp; Kendo Hybrid UI </vt:lpstr>
      <vt:lpstr>{Tekco}  ¿Quiénes Somos? </vt:lpstr>
      <vt:lpstr>¡Hola!</vt:lpstr>
      <vt:lpstr>1. NativeScript UI</vt:lpstr>
      <vt:lpstr>NativeScript UI</vt:lpstr>
      <vt:lpstr>Layouts</vt:lpstr>
      <vt:lpstr>AbsoluteLayout</vt:lpstr>
      <vt:lpstr>DockLayout</vt:lpstr>
      <vt:lpstr>GridLayout</vt:lpstr>
      <vt:lpstr>StackLayout</vt:lpstr>
      <vt:lpstr>WrapLayout</vt:lpstr>
      <vt:lpstr>ActionBar</vt:lpstr>
      <vt:lpstr>Componentes</vt:lpstr>
      <vt:lpstr>Componentes</vt:lpstr>
      <vt:lpstr>Contrataciones</vt:lpstr>
      <vt:lpstr>¡Gracias!</vt:lpstr>
      <vt:lpstr>Síguenos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{TekCo} TITLE</dc:title>
  <cp:lastModifiedBy>Jorge Ramirez</cp:lastModifiedBy>
  <cp:revision>40</cp:revision>
  <dcterms:modified xsi:type="dcterms:W3CDTF">2016-09-12T20:12:17Z</dcterms:modified>
</cp:coreProperties>
</file>