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Plane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latin typeface="Nimbus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label 0</c:f>
              <c:strCache>
                <c:ptCount val="1"/>
                <c:pt idx="0">
                  <c:v>Implement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latin typeface="Nimbus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latin typeface="Nimbus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Document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latin typeface="Nimbus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gapWidth val="100"/>
        <c:overlap val="0"/>
        <c:axId val="19607561"/>
        <c:axId val="50271302"/>
      </c:barChart>
      <c:catAx>
        <c:axId val="19607561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Nimbus Sans"/>
              </a:defRPr>
            </a:pPr>
          </a:p>
        </c:txPr>
        <c:crossAx val="50271302"/>
        <c:crosses val="autoZero"/>
        <c:auto val="1"/>
        <c:lblAlgn val="ctr"/>
        <c:lblOffset val="100"/>
      </c:catAx>
      <c:valAx>
        <c:axId val="50271302"/>
        <c:scaling>
          <c:orientation val="minMax"/>
          <c:max val="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b="0" sz="900" spc="-1" strike="noStrike">
                    <a:latin typeface="Nimbus Sans"/>
                  </a:defRPr>
                </a:pPr>
                <a:r>
                  <a:rPr b="0" sz="900" spc="-1" strike="noStrike">
                    <a:latin typeface="Nimbus Sans"/>
                  </a:rPr>
                  <a:t>1 = RAM
2 = ROM
3 = CPU
4 = PPU</a:t>
                </a:r>
              </a:p>
            </c:rich>
          </c:tx>
          <c:layout>
            <c:manualLayout>
              <c:xMode val="edge"/>
              <c:yMode val="edge"/>
              <c:x val="0.0138250542339229"/>
              <c:y val="0.426473001805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Nimbus Sans"/>
              </a:defRPr>
            </a:pPr>
          </a:p>
        </c:txPr>
        <c:crossAx val="19607561"/>
        <c:crossesAt val="1"/>
        <c:majorUnit val="1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Nimbus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16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16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16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16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354560"/>
            <a:ext cx="10079640" cy="1315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504000" y="3042000"/>
            <a:ext cx="9071640" cy="251784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imbus Roman"/>
              </a:rPr>
              <a:t>&lt;date/time&gt;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imbus Roman"/>
              </a:rPr>
              <a:t>&lt;footer&gt;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B885B74-1B4B-4890-B0F8-992F5459E039}" type="slidenum">
              <a:rPr b="0" lang="en-GB" sz="1400" spc="-1" strike="noStrike">
                <a:latin typeface="Nimbus Roman"/>
              </a:rPr>
              <a:t>&lt;number&gt;</a:t>
            </a:fld>
            <a:endParaRPr b="0" lang="en-GB" sz="1400" spc="-1" strike="noStrike">
              <a:latin typeface="Nimbus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Second Outline Level</a:t>
            </a:r>
            <a:endParaRPr b="0" lang="en-GB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Nimbus Sans"/>
              </a:rPr>
              <a:t>Click to edit the title text format</a:t>
            </a:r>
            <a:endParaRPr b="0" lang="en-GB" sz="4400" spc="-1" strike="noStrike">
              <a:latin typeface="Nimbus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imbus Sans"/>
              </a:rPr>
              <a:t>Click to edit the outline text format</a:t>
            </a:r>
            <a:endParaRPr b="0" lang="en-GB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Nimbus Sans"/>
              </a:rPr>
              <a:t>Second Outline Level</a:t>
            </a:r>
            <a:endParaRPr b="0" lang="en-GB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imbus Sans"/>
              </a:rPr>
              <a:t>Third Outline Level</a:t>
            </a:r>
            <a:endParaRPr b="0" lang="en-GB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Nimbus Sans"/>
              </a:rPr>
              <a:t>Fourth Outline Level</a:t>
            </a:r>
            <a:endParaRPr b="0" lang="en-GB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Fifth Outline Level</a:t>
            </a:r>
            <a:endParaRPr b="0" lang="en-GB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Sixth Outline Level</a:t>
            </a:r>
            <a:endParaRPr b="0" lang="en-GB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Nimbus Sans"/>
              </a:rPr>
              <a:t>Seventh Outline Level</a:t>
            </a:r>
            <a:endParaRPr b="0" lang="en-GB" sz="2000" spc="-1" strike="noStrike">
              <a:latin typeface="Nimbus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Nimbus Roman"/>
              </a:rPr>
              <a:t>&lt;date/time&gt;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Nimbus Roman"/>
              </a:rPr>
              <a:t>&lt;footer&gt;</a:t>
            </a:r>
            <a:endParaRPr b="0" lang="en-GB" sz="1400" spc="-1" strike="noStrike">
              <a:latin typeface="Nimbus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D17AA5-83E1-4524-8910-F751A1FADB15}" type="slidenum">
              <a:rPr b="0" lang="en-GB" sz="1400" spc="-1" strike="noStrike">
                <a:latin typeface="Nimbus Roman"/>
              </a:rPr>
              <a:t>&lt;number&gt;</a:t>
            </a:fld>
            <a:endParaRPr b="0" lang="en-GB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16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NES Emulator</a:t>
            </a:r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	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04000" y="132660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504000" y="132660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504000" y="132660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504000" y="132660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owner: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Sebestyén Bence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0" name="TextShape 7"/>
          <p:cNvSpPr txBox="1"/>
          <p:nvPr/>
        </p:nvSpPr>
        <p:spPr>
          <a:xfrm>
            <a:off x="5400000" y="1463760"/>
            <a:ext cx="432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1600" spc="-1" strike="noStrike">
                <a:latin typeface="Arial"/>
              </a:rPr>
              <a:t>Project supervisor: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Robert Atkey </a:t>
            </a:r>
            <a:endParaRPr b="0" lang="en-GB" sz="1600" spc="-1" strike="noStrike">
              <a:latin typeface="Arial"/>
            </a:endParaRPr>
          </a:p>
          <a:p>
            <a:pPr algn="ctr"/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Second marker:</a:t>
            </a:r>
            <a:endParaRPr b="0" lang="en-GB" sz="1600" spc="-1" strike="noStrike">
              <a:latin typeface="Arial"/>
            </a:endParaRPr>
          </a:p>
          <a:p>
            <a:pPr algn="ctr"/>
            <a:r>
              <a:rPr b="0" lang="en-GB" sz="1600" spc="-1" strike="noStrike">
                <a:latin typeface="Arial"/>
              </a:rPr>
              <a:t>Yashar Moshfeghi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Overall aim of the project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2360" y="1103760"/>
            <a:ext cx="9071640" cy="41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Main Goal: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Run atleast one NES game </a:t>
            </a:r>
            <a:endParaRPr b="0" lang="en-GB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Additional Goals: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Pixelperfect emulation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Implementing multiple mappers for multiple games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Different platform support (android? Actual tv as a console?)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Overall project plan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360" y="1296000"/>
            <a:ext cx="907164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Implement the main core compnents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RAM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ROM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CPU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PPU</a:t>
            </a:r>
            <a:endParaRPr b="0" lang="en-GB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Plan → Implement → test → document cycle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Additional features: (Depends on time)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Multiplayer, Android support, etc..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6360" y="20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Current project state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200880" y="1088640"/>
          <a:ext cx="9790560" cy="438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360" y="28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Current project state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Done: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RAM Planing, impl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CPU Planing,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12000" y="1234440"/>
            <a:ext cx="4426920" cy="25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On-going: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RAM Testing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PPU research</a:t>
            </a:r>
            <a:endParaRPr b="0" lang="en-GB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UI lib research (SDL)</a:t>
            </a: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360" y="28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110" spc="-1" strike="noStrike">
                <a:solidFill>
                  <a:srgbClr val="006699"/>
                </a:solidFill>
                <a:latin typeface="Arial"/>
              </a:rPr>
              <a:t>Upcoming tasks(in order)</a:t>
            </a:r>
            <a:endParaRPr b="0" lang="en-GB" sz="311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607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RAM Documentation &amp;&amp; PPU Research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CPU impl, Test Document &amp;&amp; PPU / UI Research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PPU impl, test, document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UI / IO impl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Additinal Features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2019-01-08T14:40:00Z</dcterms:created>
  <dc:creator/>
  <dc:description/>
  <dc:language>en-GB</dc:language>
  <cp:lastModifiedBy/>
  <dcterms:modified xsi:type="dcterms:W3CDTF">2019-01-08T17:26:50Z</dcterms:modified>
  <cp:revision>5</cp:revision>
  <dc:subject/>
  <dc:title/>
</cp:coreProperties>
</file>