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harts/chart8.xml" ContentType="application/vnd.openxmlformats-officedocument.drawingml.chart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Nimbus Sans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Implement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Nimbus Sans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Nimbus Sans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Document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Nimbus Sans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gapWidth val="100"/>
        <c:overlap val="0"/>
        <c:axId val="14738301"/>
        <c:axId val="2234488"/>
      </c:barChart>
      <c:catAx>
        <c:axId val="14738301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Nimbus Sans"/>
                <a:ea typeface="DejaVu Sans"/>
              </a:defRPr>
            </a:pPr>
          </a:p>
        </c:txPr>
        <c:crossAx val="2234488"/>
        <c:crosses val="autoZero"/>
        <c:auto val="1"/>
        <c:lblAlgn val="ctr"/>
        <c:lblOffset val="100"/>
      </c:catAx>
      <c:valAx>
        <c:axId val="2234488"/>
        <c:scaling>
          <c:orientation val="minMax"/>
          <c:max val="4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Nimbus Sans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Nimbus Sans"/>
                    <a:ea typeface="DejaVu Sans"/>
                  </a:rPr>
                  <a:t>1 = RAM
2 = ROM
3 = CPU
4 = PPU</a:t>
                </a:r>
              </a:p>
            </c:rich>
          </c:tx>
          <c:layout>
            <c:manualLayout>
              <c:xMode val="edge"/>
              <c:yMode val="edge"/>
              <c:x val="0.0138623326959847"/>
              <c:y val="0.426425933524826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Nimbus Sans"/>
                <a:ea typeface="DejaVu Sans"/>
              </a:defRPr>
            </a:pPr>
          </a:p>
        </c:txPr>
        <c:crossAx val="14738301"/>
        <c:crossesAt val="1"/>
        <c:majorUnit val="1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Nimbus Sans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175536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0" y="175536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75536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Nimbus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504000" y="3042000"/>
            <a:ext cx="90712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Nimbus Sans"/>
              </a:rPr>
              <a:t>Click to edit the title text format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imbus Sans"/>
              </a:rPr>
              <a:t>Click to edit the outline text format</a:t>
            </a:r>
            <a:endParaRPr b="0" lang="en-GB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Nimbus Sans"/>
              </a:rPr>
              <a:t>Second Outline Level</a:t>
            </a:r>
            <a:endParaRPr b="0" lang="en-GB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imbus Sans"/>
              </a:rPr>
              <a:t>Third Outline Level</a:t>
            </a:r>
            <a:endParaRPr b="0" lang="en-GB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Nimbus Sans"/>
              </a:rPr>
              <a:t>Fourth Outline Level</a:t>
            </a:r>
            <a:endParaRPr b="0" lang="en-GB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Fifth Outline Level</a:t>
            </a:r>
            <a:endParaRPr b="0" lang="en-GB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Sixth Outline Level</a:t>
            </a:r>
            <a:endParaRPr b="0" lang="en-GB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Seventh Outline Level</a:t>
            </a:r>
            <a:endParaRPr b="0" lang="en-GB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04000" y="3042000"/>
            <a:ext cx="90712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Nimbus Sans"/>
              </a:rPr>
              <a:t>Click to edit the title text format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Click to edit the outline text format</a:t>
            </a:r>
            <a:endParaRPr b="0" lang="en-GB" sz="1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Nimbus Sans"/>
              </a:rPr>
              <a:t>Second Outline Level</a:t>
            </a:r>
            <a:endParaRPr b="0" lang="en-GB" sz="1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Third Outline Level</a:t>
            </a:r>
            <a:endParaRPr b="0" lang="en-GB" sz="18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Nimbus Sans"/>
              </a:rPr>
              <a:t>Fourth Outline Level</a:t>
            </a:r>
            <a:endParaRPr b="0" lang="en-GB" sz="18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Fifth Outline Level</a:t>
            </a:r>
            <a:endParaRPr b="0" lang="en-GB" sz="18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Sixth Outline Level</a:t>
            </a:r>
            <a:endParaRPr b="0" lang="en-GB" sz="18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Seventh Outline Level</a:t>
            </a:r>
            <a:endParaRPr b="0" lang="en-GB" sz="18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3042000"/>
            <a:ext cx="90712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0" y="175536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Nimbus Sans"/>
              </a:rPr>
              <a:t>Click to edit the title text format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Click to edit the outline text format</a:t>
            </a:r>
            <a:endParaRPr b="0" lang="en-GB" sz="1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Nimbus Sans"/>
              </a:rPr>
              <a:t>Second Outline Level</a:t>
            </a:r>
            <a:endParaRPr b="0" lang="en-GB" sz="1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Third Outline Level</a:t>
            </a:r>
            <a:endParaRPr b="0" lang="en-GB" sz="18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Nimbus Sans"/>
              </a:rPr>
              <a:t>Fourth Outline Level</a:t>
            </a:r>
            <a:endParaRPr b="0" lang="en-GB" sz="18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Fifth Outline Level</a:t>
            </a:r>
            <a:endParaRPr b="0" lang="en-GB" sz="18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Sixth Outline Level</a:t>
            </a:r>
            <a:endParaRPr b="0" lang="en-GB" sz="18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Seventh Outline Level</a:t>
            </a:r>
            <a:endParaRPr b="0" lang="en-GB" sz="1800" spc="-1" strike="noStrike">
              <a:latin typeface="Nimbus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Click to edit the outline text format</a:t>
            </a:r>
            <a:endParaRPr b="0" lang="en-GB" sz="1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Nimbus Sans"/>
              </a:rPr>
              <a:t>Second Outline Level</a:t>
            </a:r>
            <a:endParaRPr b="0" lang="en-GB" sz="1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Third Outline Level</a:t>
            </a:r>
            <a:endParaRPr b="0" lang="en-GB" sz="18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Nimbus Sans"/>
              </a:rPr>
              <a:t>Fourth Outline Level</a:t>
            </a:r>
            <a:endParaRPr b="0" lang="en-GB" sz="18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Fifth Outline Level</a:t>
            </a:r>
            <a:endParaRPr b="0" lang="en-GB" sz="18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Sixth Outline Level</a:t>
            </a:r>
            <a:endParaRPr b="0" lang="en-GB" sz="18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Nimbus Sans"/>
              </a:rPr>
              <a:t>Seventh Outline Level</a:t>
            </a:r>
            <a:endParaRPr b="0" lang="en-GB" sz="18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451800"/>
            <a:ext cx="90712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NES Emulator</a:t>
            </a: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	</a:t>
            </a:r>
            <a:endParaRPr b="0" lang="en-GB" sz="3110" spc="-1" strike="noStrike">
              <a:latin typeface="Nimbus Sans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726640"/>
            <a:ext cx="431964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Nimbus Sans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04000" y="2726640"/>
            <a:ext cx="431964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Nimbus Sans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04000" y="2726640"/>
            <a:ext cx="431964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Nimbus Sans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504000" y="2726640"/>
            <a:ext cx="431964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Nimbus Sans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504000" y="2726640"/>
            <a:ext cx="431964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Nimbus Sans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5400000" y="2498760"/>
            <a:ext cx="431964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Project supervisor: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Robert Atkey 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Second marker:</a:t>
            </a:r>
            <a:endParaRPr b="0" lang="en-GB" sz="16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latin typeface="Arial"/>
              </a:rPr>
              <a:t>Yashar Moshfeghi</a:t>
            </a:r>
            <a:endParaRPr b="0" lang="en-GB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61880"/>
            <a:ext cx="90712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Overall aim of the project</a:t>
            </a:r>
            <a:endParaRPr b="0" lang="en-GB" sz="3110" spc="-1" strike="noStrike">
              <a:latin typeface="Nimbus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360" y="1103760"/>
            <a:ext cx="9071280" cy="41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60"/>
              </a:spcBef>
            </a:pPr>
            <a:endParaRPr b="0" lang="en-GB" sz="18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Main Goal:</a:t>
            </a:r>
            <a:endParaRPr b="0" lang="en-GB" sz="24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Run at least one NES game </a:t>
            </a:r>
            <a:endParaRPr b="0" lang="en-GB" sz="21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Additional Goals:</a:t>
            </a:r>
            <a:endParaRPr b="0" lang="en-GB" sz="24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Pixelperfect emulation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Implementing multiple mappers for multiple games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Different platform support (android? Actual tv as a console?)</a:t>
            </a:r>
            <a:endParaRPr b="0" lang="en-GB" sz="21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461880"/>
            <a:ext cx="90712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Overall project plan</a:t>
            </a:r>
            <a:endParaRPr b="0" lang="en-GB" sz="3110" spc="-1" strike="noStrike">
              <a:latin typeface="Nimbus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360" y="1296000"/>
            <a:ext cx="907128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Implement the main core components</a:t>
            </a:r>
            <a:endParaRPr b="0" lang="en-GB" sz="24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RAM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ROM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CPU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PPU</a:t>
            </a:r>
            <a:endParaRPr b="0" lang="en-GB" sz="21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Plan → Implement → test → document cycle</a:t>
            </a:r>
            <a:endParaRPr b="0" lang="en-GB" sz="24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Additional features: (Depends on time)</a:t>
            </a:r>
            <a:endParaRPr b="0" lang="en-GB" sz="24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Multiplayer, Android support, etc..</a:t>
            </a:r>
            <a:endParaRPr b="0" lang="en-GB" sz="21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16360" y="441360"/>
            <a:ext cx="90712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Current project state</a:t>
            </a:r>
            <a:endParaRPr b="0" lang="en-GB" sz="3110" spc="-1" strike="noStrike">
              <a:latin typeface="Nimbus Sans"/>
            </a:endParaRPr>
          </a:p>
        </p:txBody>
      </p:sp>
      <p:graphicFrame>
        <p:nvGraphicFramePr>
          <p:cNvPr id="133" name=""/>
          <p:cNvGraphicFramePr/>
          <p:nvPr/>
        </p:nvGraphicFramePr>
        <p:xfrm>
          <a:off x="200880" y="1088640"/>
          <a:ext cx="9790200" cy="438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360" y="523800"/>
            <a:ext cx="90712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Current project state</a:t>
            </a:r>
            <a:endParaRPr b="0" lang="en-GB" sz="3110" spc="-1" strike="noStrike">
              <a:latin typeface="Nimbus Sans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Done:</a:t>
            </a:r>
            <a:endParaRPr b="0" lang="en-GB" sz="24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RAM Planning, impl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CPU Planning,</a:t>
            </a:r>
            <a:endParaRPr b="0" lang="en-GB" sz="2100" spc="-1" strike="noStrike">
              <a:latin typeface="Nimbus Sans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12000" y="1234440"/>
            <a:ext cx="442656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On-going:</a:t>
            </a:r>
            <a:endParaRPr b="0" lang="en-GB" sz="24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RAM Testing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PPU research</a:t>
            </a:r>
            <a:endParaRPr b="0" lang="en-GB" sz="2100" spc="-1" strike="noStrike">
              <a:latin typeface="Nimbus Sans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100" spc="-1" strike="noStrike">
                <a:latin typeface="Arial"/>
              </a:rPr>
              <a:t>UI lib research (SDL)</a:t>
            </a:r>
            <a:endParaRPr b="0" lang="en-GB" sz="21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360" y="523800"/>
            <a:ext cx="90712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Upcoming tasks(in order)</a:t>
            </a:r>
            <a:endParaRPr b="0" lang="en-GB" sz="3110" spc="-1" strike="noStrike">
              <a:latin typeface="Nimbus San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60776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RAM Documentation &amp;&amp; PPU Research</a:t>
            </a:r>
            <a:endParaRPr b="0" lang="en-GB" sz="24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CPU impl, Test Document &amp;&amp; PPU / UI Research</a:t>
            </a:r>
            <a:endParaRPr b="0" lang="en-GB" sz="24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PPU impl, test, document </a:t>
            </a:r>
            <a:endParaRPr b="0" lang="en-GB" sz="24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UI / IO impl</a:t>
            </a:r>
            <a:endParaRPr b="0" lang="en-GB" sz="24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Additional Features</a:t>
            </a:r>
            <a:endParaRPr b="0" lang="en-GB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2019-01-08T14:40:00Z</dcterms:created>
  <dc:creator/>
  <dc:description/>
  <dc:language>en-GB</dc:language>
  <cp:lastModifiedBy/>
  <dcterms:modified xsi:type="dcterms:W3CDTF">2019-01-11T13:42:18Z</dcterms:modified>
  <cp:revision>7</cp:revision>
  <dc:subject/>
  <dc:title/>
</cp:coreProperties>
</file>