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6BE24-6379-45D2-A2D2-0A10C732C7AF}" type="datetimeFigureOut">
              <a:rPr lang="hu-HU" smtClean="0"/>
              <a:t>2019. 12. 13.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617F4-4FD4-4868-9C0C-09476DF2E6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9812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7E175-23B3-463A-9804-0459D447A3FC}" type="datetime1">
              <a:rPr lang="hu-HU" smtClean="0"/>
              <a:t>2019. 12. 13.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F550-9BA3-49F9-80C1-D53B988CBF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36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A1F3-826D-44C5-BC33-EEB2D6132C75}" type="datetime1">
              <a:rPr lang="hu-HU" smtClean="0"/>
              <a:t>2019. 12. 13.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F550-9BA3-49F9-80C1-D53B988CBF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72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21A3-7786-4464-BBDB-6489DA63D7CF}" type="datetime1">
              <a:rPr lang="hu-HU" smtClean="0"/>
              <a:t>2019. 12. 13.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F550-9BA3-49F9-80C1-D53B988CBF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27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E018-19D0-46BF-A297-FBB32C06EB82}" type="datetime1">
              <a:rPr lang="hu-HU" smtClean="0"/>
              <a:t>2019. 12. 13.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F550-9BA3-49F9-80C1-D53B988CBF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4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07BF-294A-4195-B4D9-C30A8352B6DC}" type="datetime1">
              <a:rPr lang="hu-HU" smtClean="0"/>
              <a:t>2019. 12. 13.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F550-9BA3-49F9-80C1-D53B988CBF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01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09B-4969-4E1A-BEDB-440F3B52C396}" type="datetime1">
              <a:rPr lang="hu-HU" smtClean="0"/>
              <a:t>2019. 12. 13.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F550-9BA3-49F9-80C1-D53B988CBF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425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E038-B30D-4ECB-B8BA-4054C8E32E5F}" type="datetime1">
              <a:rPr lang="hu-HU" smtClean="0"/>
              <a:t>2019. 12. 13.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F550-9BA3-49F9-80C1-D53B988CBF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8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7135-C25B-4BCC-8898-0AE3CFF76635}" type="datetime1">
              <a:rPr lang="hu-HU" smtClean="0"/>
              <a:t>2019. 12. 13.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F550-9BA3-49F9-80C1-D53B988CBF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302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7CBB-1D49-43C3-85CA-4FE05B8AE9CB}" type="datetime1">
              <a:rPr lang="hu-HU" smtClean="0"/>
              <a:t>2019. 12. 13.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F550-9BA3-49F9-80C1-D53B988CBF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91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3E3E-6FE4-4A7B-A3AF-6B24D31D63C9}" type="datetime1">
              <a:rPr lang="hu-HU" smtClean="0"/>
              <a:t>2019. 12. 13.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F550-9BA3-49F9-80C1-D53B988CBF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988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A94F-889D-4B3C-AC8C-49755E61EB94}" type="datetime1">
              <a:rPr lang="hu-HU" smtClean="0"/>
              <a:t>2019. 12. 13.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F550-9BA3-49F9-80C1-D53B988CBF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808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22F4-8F23-4064-87CE-B579CCD81FDB}" type="datetime1">
              <a:rPr lang="hu-HU" smtClean="0"/>
              <a:t>2019. 12. 13.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F550-9BA3-49F9-80C1-D53B988CBF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298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7292" y="113073"/>
            <a:ext cx="6265652" cy="1845123"/>
          </a:xfrm>
        </p:spPr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Témalabor beszámoló</a:t>
            </a:r>
            <a:endParaRPr lang="hu-HU" b="1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62310" y="5745192"/>
            <a:ext cx="6763110" cy="1035171"/>
          </a:xfrm>
        </p:spPr>
        <p:txBody>
          <a:bodyPr>
            <a:normAutofit/>
          </a:bodyPr>
          <a:lstStyle/>
          <a:p>
            <a:r>
              <a:rPr lang="hu-HU" sz="3200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Zajcsökkentése beszédhangon</a:t>
            </a:r>
            <a:endParaRPr lang="hu-HU" sz="32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172528" y="6330471"/>
            <a:ext cx="501770" cy="365125"/>
          </a:xfrm>
        </p:spPr>
        <p:txBody>
          <a:bodyPr/>
          <a:lstStyle/>
          <a:p>
            <a:fld id="{6718F550-9BA3-49F9-80C1-D53B988CBFD0}" type="slidenum">
              <a:rPr lang="hu-HU" sz="2000" b="1" smtClean="0">
                <a:solidFill>
                  <a:schemeClr val="bg1"/>
                </a:solidFill>
                <a:latin typeface="+mj-lt"/>
              </a:rPr>
              <a:t>1</a:t>
            </a:fld>
            <a:endParaRPr lang="hu-HU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1119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clrChange>
              <a:clrFrom>
                <a:srgbClr val="7A907D"/>
              </a:clrFrom>
              <a:clrTo>
                <a:srgbClr val="7A907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750" r="100000"/>
                    </a14:imgEffect>
                    <a14:imgEffect>
                      <a14:colorTemperature colorTemp="4740"/>
                    </a14:imgEffect>
                    <a14:imgEffect>
                      <a14:saturation sa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1166">
            <a:off x="5266002" y="1610668"/>
            <a:ext cx="7169623" cy="6192762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9966" y="513660"/>
            <a:ext cx="5145156" cy="4351338"/>
          </a:xfrm>
        </p:spPr>
        <p:txBody>
          <a:bodyPr/>
          <a:lstStyle/>
          <a:p>
            <a:pPr marL="0" indent="0">
              <a:buNone/>
            </a:pPr>
            <a:r>
              <a:rPr lang="hu-HU" b="1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Készítette: 	Kiss Tekla Krisztina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  <a:latin typeface="Candara Light" panose="020E0502030303020204" pitchFamily="34" charset="0"/>
              </a:rPr>
              <a:t>	</a:t>
            </a:r>
            <a:r>
              <a:rPr lang="hu-HU" b="1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         	ZMTZZH</a:t>
            </a:r>
          </a:p>
          <a:p>
            <a:pPr marL="0" indent="0">
              <a:buNone/>
            </a:pPr>
            <a:endParaRPr lang="hu-HU" b="1" dirty="0" smtClean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 marL="0" indent="0">
              <a:buNone/>
            </a:pPr>
            <a:r>
              <a:rPr lang="hu-HU" b="1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Ágazat: 	Villamosmérnök</a:t>
            </a:r>
          </a:p>
          <a:p>
            <a:pPr marL="0" indent="0">
              <a:buNone/>
            </a:pPr>
            <a:r>
              <a:rPr lang="hu-HU" b="1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Műhely: 	</a:t>
            </a:r>
            <a:r>
              <a:rPr lang="hu-HU" b="1" dirty="0" err="1" smtClean="0">
                <a:solidFill>
                  <a:schemeClr val="bg1"/>
                </a:solidFill>
                <a:latin typeface="Candara Light" panose="020E0502030303020204" pitchFamily="34" charset="0"/>
              </a:rPr>
              <a:t>Smartlab</a:t>
            </a:r>
            <a:endParaRPr lang="hu-HU" b="1" dirty="0" smtClean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pPr marL="0" indent="0">
              <a:buNone/>
            </a:pPr>
            <a:r>
              <a:rPr lang="hu-HU" b="1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Vezető: 	Dr. </a:t>
            </a:r>
            <a:r>
              <a:rPr lang="hu-HU" b="1" dirty="0" err="1" smtClean="0">
                <a:solidFill>
                  <a:schemeClr val="bg1"/>
                </a:solidFill>
                <a:latin typeface="Candara Light" panose="020E0502030303020204" pitchFamily="34" charset="0"/>
              </a:rPr>
              <a:t>Zainkó</a:t>
            </a:r>
            <a:r>
              <a:rPr lang="hu-HU" b="1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 Csaba</a:t>
            </a:r>
          </a:p>
          <a:p>
            <a:pPr marL="0" indent="0">
              <a:buNone/>
            </a:pPr>
            <a:r>
              <a:rPr lang="hu-HU" b="1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Konzulens: 	Nagy Péter</a:t>
            </a:r>
          </a:p>
          <a:p>
            <a:pPr marL="0" indent="0">
              <a:buNone/>
            </a:pPr>
            <a:endParaRPr lang="hu-HU" b="1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337900" y="6339098"/>
            <a:ext cx="424132" cy="365125"/>
          </a:xfrm>
        </p:spPr>
        <p:txBody>
          <a:bodyPr/>
          <a:lstStyle/>
          <a:p>
            <a:fld id="{6718F550-9BA3-49F9-80C1-D53B988CBFD0}" type="slidenum">
              <a:rPr lang="hu-HU" sz="2000" b="1">
                <a:solidFill>
                  <a:schemeClr val="bg1"/>
                </a:solidFill>
                <a:latin typeface="+mj-lt"/>
              </a:rPr>
              <a:pPr/>
              <a:t>2</a:t>
            </a:fld>
            <a:endParaRPr lang="hu-HU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167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Deep </a:t>
            </a:r>
            <a:r>
              <a:rPr lang="hu-HU" dirty="0" err="1" smtClean="0">
                <a:solidFill>
                  <a:schemeClr val="bg1"/>
                </a:solidFill>
                <a:latin typeface="Candara Light" panose="020E0502030303020204" pitchFamily="34" charset="0"/>
              </a:rPr>
              <a:t>Learning</a:t>
            </a:r>
            <a:endParaRPr lang="hu-HU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87" y="2248694"/>
            <a:ext cx="8886825" cy="3505200"/>
          </a:xfrm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215660" y="6347722"/>
            <a:ext cx="415506" cy="365125"/>
          </a:xfrm>
        </p:spPr>
        <p:txBody>
          <a:bodyPr/>
          <a:lstStyle/>
          <a:p>
            <a:fld id="{6718F550-9BA3-49F9-80C1-D53B988CBFD0}" type="slidenum">
              <a:rPr lang="hu-HU" sz="2000" b="1" smtClean="0">
                <a:solidFill>
                  <a:schemeClr val="bg1"/>
                </a:solidFill>
                <a:latin typeface="+mj-lt"/>
              </a:rPr>
              <a:t>3</a:t>
            </a:fld>
            <a:endParaRPr lang="hu-HU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25942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2717321" y="1690688"/>
            <a:ext cx="6694098" cy="4183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Zajcsökkentés</a:t>
            </a:r>
            <a:endParaRPr lang="hu-HU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86" y="1918631"/>
            <a:ext cx="5908597" cy="3766551"/>
          </a:xfrm>
        </p:spPr>
      </p:pic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89781" y="6347724"/>
            <a:ext cx="458638" cy="365125"/>
          </a:xfrm>
        </p:spPr>
        <p:txBody>
          <a:bodyPr/>
          <a:lstStyle/>
          <a:p>
            <a:fld id="{6718F550-9BA3-49F9-80C1-D53B988CBFD0}" type="slidenum">
              <a:rPr lang="hu-HU" sz="2000" b="1" smtClean="0">
                <a:solidFill>
                  <a:schemeClr val="bg1"/>
                </a:solidFill>
                <a:latin typeface="+mj-lt"/>
              </a:rPr>
              <a:t>4</a:t>
            </a:fld>
            <a:endParaRPr lang="hu-HU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0732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11"/>
          <p:cNvSpPr/>
          <p:nvPr/>
        </p:nvSpPr>
        <p:spPr>
          <a:xfrm>
            <a:off x="1061049" y="1388853"/>
            <a:ext cx="4839419" cy="5332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9775" y="186221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Spektrum ábrák összehasonlítása</a:t>
            </a:r>
            <a:endParaRPr lang="hu-HU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17485" y="2342639"/>
            <a:ext cx="3195499" cy="427797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Zajos tesztadathalmaz</a:t>
            </a:r>
            <a:endParaRPr lang="hu-HU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817485" y="4880278"/>
            <a:ext cx="3886200" cy="447675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Zajcsökkentett kimeneti hang</a:t>
            </a:r>
            <a:endParaRPr lang="hu-HU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240604" y="6356350"/>
            <a:ext cx="450011" cy="365125"/>
          </a:xfrm>
        </p:spPr>
        <p:txBody>
          <a:bodyPr/>
          <a:lstStyle/>
          <a:p>
            <a:fld id="{6718F550-9BA3-49F9-80C1-D53B988CBFD0}" type="slidenum">
              <a:rPr lang="hu-HU" sz="2000" b="1" smtClean="0">
                <a:solidFill>
                  <a:schemeClr val="bg1"/>
                </a:solidFill>
                <a:latin typeface="+mj-lt"/>
              </a:rPr>
              <a:t>5</a:t>
            </a:fld>
            <a:endParaRPr lang="hu-HU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77" y="1648479"/>
            <a:ext cx="3762375" cy="2495550"/>
          </a:xfrm>
        </p:spPr>
      </p:pic>
      <p:pic>
        <p:nvPicPr>
          <p:cNvPr id="11" name="Tartalom helye 1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76" y="4144029"/>
            <a:ext cx="3762375" cy="2495550"/>
          </a:xfrm>
        </p:spPr>
      </p:pic>
    </p:spTree>
    <p:extLst>
      <p:ext uri="{BB962C8B-B14F-4D97-AF65-F5344CB8AC3E}">
        <p14:creationId xmlns:p14="http://schemas.microsoft.com/office/powerpoint/2010/main" val="2805794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65125"/>
            <a:ext cx="4051852" cy="1325563"/>
          </a:xfrm>
        </p:spPr>
        <p:txBody>
          <a:bodyPr/>
          <a:lstStyle/>
          <a:p>
            <a:pPr algn="ctr"/>
            <a:r>
              <a:rPr lang="hu-HU" b="1" dirty="0" err="1" smtClean="0">
                <a:solidFill>
                  <a:schemeClr val="bg1"/>
                </a:solidFill>
                <a:latin typeface="Candara Light" panose="020E0502030303020204" pitchFamily="34" charset="0"/>
              </a:rPr>
              <a:t>Wavenet</a:t>
            </a:r>
            <a:endParaRPr lang="hu-HU" b="1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397" y="2282625"/>
            <a:ext cx="8224580" cy="3543093"/>
          </a:xfrm>
        </p:spPr>
      </p:pic>
      <p:sp>
        <p:nvSpPr>
          <p:cNvPr id="5" name="Szövegdoboz 4"/>
          <p:cNvSpPr txBox="1"/>
          <p:nvPr/>
        </p:nvSpPr>
        <p:spPr>
          <a:xfrm>
            <a:off x="941302" y="1977887"/>
            <a:ext cx="22781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Candara Light" panose="020E0502030303020204" pitchFamily="34" charset="0"/>
              </a:rPr>
              <a:t>A</a:t>
            </a:r>
            <a:r>
              <a:rPr lang="hu-HU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 probléma</a:t>
            </a:r>
          </a:p>
          <a:p>
            <a:r>
              <a:rPr lang="hu-HU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m</a:t>
            </a:r>
            <a:r>
              <a:rPr lang="hu-HU" baseline="-25000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t</a:t>
            </a:r>
            <a:r>
              <a:rPr lang="hu-HU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=</a:t>
            </a:r>
            <a:r>
              <a:rPr lang="hu-HU" dirty="0" err="1" smtClean="0">
                <a:solidFill>
                  <a:schemeClr val="bg1"/>
                </a:solidFill>
                <a:latin typeface="Candara Light" panose="020E0502030303020204" pitchFamily="34" charset="0"/>
              </a:rPr>
              <a:t>s</a:t>
            </a:r>
            <a:r>
              <a:rPr lang="hu-HU" baseline="-25000" dirty="0" err="1" smtClean="0">
                <a:solidFill>
                  <a:schemeClr val="bg1"/>
                </a:solidFill>
                <a:latin typeface="Candara Light" panose="020E0502030303020204" pitchFamily="34" charset="0"/>
              </a:rPr>
              <a:t>t</a:t>
            </a:r>
            <a:r>
              <a:rPr lang="hu-HU" dirty="0" err="1" smtClean="0">
                <a:solidFill>
                  <a:schemeClr val="bg1"/>
                </a:solidFill>
                <a:latin typeface="Candara Light" panose="020E0502030303020204" pitchFamily="34" charset="0"/>
              </a:rPr>
              <a:t>+b</a:t>
            </a:r>
            <a:r>
              <a:rPr lang="hu-HU" baseline="-25000" dirty="0" err="1" smtClean="0">
                <a:solidFill>
                  <a:schemeClr val="bg1"/>
                </a:solidFill>
                <a:latin typeface="Candara Light" panose="020E0502030303020204" pitchFamily="34" charset="0"/>
              </a:rPr>
              <a:t>t</a:t>
            </a:r>
            <a:endParaRPr lang="hu-HU" dirty="0" smtClean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r>
              <a:rPr lang="hu-HU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mt: az összetett hang</a:t>
            </a:r>
          </a:p>
          <a:p>
            <a:r>
              <a:rPr lang="hu-HU" dirty="0" err="1" smtClean="0">
                <a:solidFill>
                  <a:schemeClr val="bg1"/>
                </a:solidFill>
                <a:latin typeface="Candara Light" panose="020E0502030303020204" pitchFamily="34" charset="0"/>
              </a:rPr>
              <a:t>s</a:t>
            </a:r>
            <a:r>
              <a:rPr lang="hu-HU" baseline="-25000" dirty="0" err="1" smtClean="0">
                <a:solidFill>
                  <a:schemeClr val="bg1"/>
                </a:solidFill>
                <a:latin typeface="Candara Light" panose="020E0502030303020204" pitchFamily="34" charset="0"/>
              </a:rPr>
              <a:t>t</a:t>
            </a:r>
            <a:r>
              <a:rPr lang="hu-HU" baseline="-25000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 </a:t>
            </a:r>
            <a:r>
              <a:rPr lang="hu-HU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: a beszéd hang</a:t>
            </a:r>
          </a:p>
          <a:p>
            <a:r>
              <a:rPr lang="hu-HU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b</a:t>
            </a:r>
            <a:r>
              <a:rPr lang="hu-HU" baseline="-25000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t</a:t>
            </a:r>
            <a:r>
              <a:rPr lang="hu-HU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: a zaj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241124" y="6321845"/>
            <a:ext cx="441385" cy="365125"/>
          </a:xfrm>
        </p:spPr>
        <p:txBody>
          <a:bodyPr/>
          <a:lstStyle/>
          <a:p>
            <a:fld id="{6718F550-9BA3-49F9-80C1-D53B988CBFD0}" type="slidenum">
              <a:rPr lang="hu-HU" sz="2000" b="1" smtClean="0">
                <a:solidFill>
                  <a:schemeClr val="bg1"/>
                </a:solidFill>
                <a:latin typeface="+mj-lt"/>
              </a:rPr>
              <a:t>6</a:t>
            </a:fld>
            <a:endParaRPr lang="hu-HU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190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24330" y="4539561"/>
            <a:ext cx="5777948" cy="1245014"/>
          </a:xfrm>
        </p:spPr>
        <p:txBody>
          <a:bodyPr/>
          <a:lstStyle/>
          <a:p>
            <a:pPr algn="ctr"/>
            <a:r>
              <a:rPr lang="hu-HU" b="1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Köszönöm a figyelmet!</a:t>
            </a:r>
            <a:endParaRPr lang="hu-HU" b="1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>
          <a:xfrm>
            <a:off x="10981426" y="6356350"/>
            <a:ext cx="372374" cy="365125"/>
          </a:xfrm>
        </p:spPr>
        <p:txBody>
          <a:bodyPr/>
          <a:lstStyle/>
          <a:p>
            <a:fld id="{6718F550-9BA3-49F9-80C1-D53B988CBFD0}" type="slidenum">
              <a:rPr lang="hu-HU" sz="2000" b="1" smtClean="0">
                <a:solidFill>
                  <a:schemeClr val="bg1"/>
                </a:solidFill>
                <a:latin typeface="+mj-lt"/>
              </a:rPr>
              <a:t>7</a:t>
            </a:fld>
            <a:endParaRPr lang="hu-HU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841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46</Words>
  <Application>Microsoft Office PowerPoint</Application>
  <PresentationFormat>Szélesvásznú</PresentationFormat>
  <Paragraphs>28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Candara Light</vt:lpstr>
      <vt:lpstr>Office-téma</vt:lpstr>
      <vt:lpstr>Témalabor beszámoló</vt:lpstr>
      <vt:lpstr>PowerPoint-bemutató</vt:lpstr>
      <vt:lpstr>Deep Learning</vt:lpstr>
      <vt:lpstr>Zajcsökkentés</vt:lpstr>
      <vt:lpstr>Spektrum ábrák összehasonlítása</vt:lpstr>
      <vt:lpstr>Wavenet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Témalabor beszámoló</dc:title>
  <dc:creator>Tekla</dc:creator>
  <cp:lastModifiedBy>Tekla</cp:lastModifiedBy>
  <cp:revision>11</cp:revision>
  <dcterms:created xsi:type="dcterms:W3CDTF">2019-12-08T19:24:50Z</dcterms:created>
  <dcterms:modified xsi:type="dcterms:W3CDTF">2019-12-13T12:18:44Z</dcterms:modified>
</cp:coreProperties>
</file>