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6" r:id="rId3"/>
    <p:sldId id="279" r:id="rId4"/>
    <p:sldId id="281" r:id="rId5"/>
    <p:sldId id="282" r:id="rId6"/>
    <p:sldId id="283" r:id="rId7"/>
    <p:sldId id="266" r:id="rId8"/>
    <p:sldId id="285" r:id="rId9"/>
    <p:sldId id="270" r:id="rId10"/>
    <p:sldId id="269" r:id="rId11"/>
    <p:sldId id="268" r:id="rId12"/>
    <p:sldId id="284" r:id="rId13"/>
    <p:sldId id="28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120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Total Records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 custT="1"/>
      <dgm:spPr/>
      <dgm:t>
        <a:bodyPr/>
        <a:lstStyle/>
        <a:p>
          <a:r>
            <a:rPr lang="en-US" sz="3600" dirty="0"/>
            <a:t>52478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 custT="1"/>
      <dgm:spPr/>
      <dgm:t>
        <a:bodyPr/>
        <a:lstStyle/>
        <a:p>
          <a:r>
            <a:rPr lang="en-US" sz="3600" dirty="0"/>
            <a:t>49927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Number of Authors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 custT="1"/>
      <dgm:spPr/>
      <dgm:t>
        <a:bodyPr/>
        <a:lstStyle/>
        <a:p>
          <a:r>
            <a:rPr lang="en-US" sz="3600" dirty="0"/>
            <a:t>28227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Number of Books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D0DDA-0D34-41A5-AC10-8512821CDAA2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4C38790F-ACF8-47F3-B095-0F2038CB90A9}" type="presOf" srcId="{709ED9DC-E391-4C6C-B788-93F1C2EFB6FD}" destId="{D30D0DDA-0D34-41A5-AC10-8512821CDAA2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0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8A3B7CCF-FFC4-4500-B1D5-4737B071D16B}" type="presParOf" srcId="{ED5DCCC5-BCA8-4491-AA37-BAF153ECA184}" destId="{D30D0DDA-0D34-41A5-AC10-8512821CDAA2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45769"/>
          <a:ext cx="497681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Total Records</a:t>
          </a:r>
        </a:p>
      </dsp:txBody>
      <dsp:txXfrm>
        <a:off x="42151" y="87920"/>
        <a:ext cx="4892511" cy="779158"/>
      </dsp:txXfrm>
    </dsp:sp>
    <dsp:sp modelId="{CD5F6E02-AD43-4E7A-935B-DDF5D6C74800}">
      <dsp:nvSpPr>
        <dsp:cNvPr id="0" name=""/>
        <dsp:cNvSpPr/>
      </dsp:nvSpPr>
      <dsp:spPr>
        <a:xfrm>
          <a:off x="0" y="909229"/>
          <a:ext cx="497681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52478</a:t>
          </a:r>
        </a:p>
      </dsp:txBody>
      <dsp:txXfrm>
        <a:off x="0" y="909229"/>
        <a:ext cx="4976813" cy="596160"/>
      </dsp:txXfrm>
    </dsp:sp>
    <dsp:sp modelId="{81203336-F3DE-4B3A-BCF4-0F68C23AC2BB}">
      <dsp:nvSpPr>
        <dsp:cNvPr id="0" name=""/>
        <dsp:cNvSpPr/>
      </dsp:nvSpPr>
      <dsp:spPr>
        <a:xfrm>
          <a:off x="0" y="1505390"/>
          <a:ext cx="497681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Number of Books</a:t>
          </a:r>
        </a:p>
      </dsp:txBody>
      <dsp:txXfrm>
        <a:off x="42151" y="1547541"/>
        <a:ext cx="4892511" cy="779158"/>
      </dsp:txXfrm>
    </dsp:sp>
    <dsp:sp modelId="{D30D0DDA-0D34-41A5-AC10-8512821CDAA2}">
      <dsp:nvSpPr>
        <dsp:cNvPr id="0" name=""/>
        <dsp:cNvSpPr/>
      </dsp:nvSpPr>
      <dsp:spPr>
        <a:xfrm>
          <a:off x="0" y="2368849"/>
          <a:ext cx="497681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49927</a:t>
          </a:r>
        </a:p>
      </dsp:txBody>
      <dsp:txXfrm>
        <a:off x="0" y="2368849"/>
        <a:ext cx="4976813" cy="596160"/>
      </dsp:txXfrm>
    </dsp:sp>
    <dsp:sp modelId="{D64CB5D5-837D-47FC-9E42-A26D800BC695}">
      <dsp:nvSpPr>
        <dsp:cNvPr id="0" name=""/>
        <dsp:cNvSpPr/>
      </dsp:nvSpPr>
      <dsp:spPr>
        <a:xfrm>
          <a:off x="0" y="2965009"/>
          <a:ext cx="497681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Number of Authors</a:t>
          </a:r>
        </a:p>
      </dsp:txBody>
      <dsp:txXfrm>
        <a:off x="42151" y="3007160"/>
        <a:ext cx="4892511" cy="779158"/>
      </dsp:txXfrm>
    </dsp:sp>
    <dsp:sp modelId="{08B7B17B-8600-44B0-B235-389E5D71D804}">
      <dsp:nvSpPr>
        <dsp:cNvPr id="0" name=""/>
        <dsp:cNvSpPr/>
      </dsp:nvSpPr>
      <dsp:spPr>
        <a:xfrm>
          <a:off x="0" y="3828470"/>
          <a:ext cx="497681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28227</a:t>
          </a:r>
        </a:p>
      </dsp:txBody>
      <dsp:txXfrm>
        <a:off x="0" y="3828470"/>
        <a:ext cx="4976813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12/16/2021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12/16/2021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Iron Book Store</a:t>
            </a:r>
          </a:p>
        </p:txBody>
      </p:sp>
      <p:pic>
        <p:nvPicPr>
          <p:cNvPr id="4" name="Picture 3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5E3E55D-4411-4CEC-B5AE-9CC180D6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53121"/>
            <a:ext cx="3893772" cy="25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D4BAA-5CDB-4E00-9915-8974E64A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E102B-C8AB-4442-AEAC-C1CBE922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0E88-4A66-41FF-997F-DFBAB83B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228" y="692696"/>
            <a:ext cx="7008574" cy="3298825"/>
          </a:xfrm>
        </p:spPr>
        <p:txBody>
          <a:bodyPr/>
          <a:lstStyle/>
          <a:p>
            <a:r>
              <a:rPr lang="en-GB" dirty="0"/>
              <a:t>Let’s have some examples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39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8BBC-8177-4EA1-8C29-80BCEC11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772816"/>
            <a:ext cx="10157354" cy="1829048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 for Choosing</a:t>
            </a:r>
            <a:br>
              <a:rPr lang="en-GB" dirty="0"/>
            </a:br>
            <a:r>
              <a:rPr lang="en-GB" dirty="0"/>
              <a:t>Iron Book Store</a:t>
            </a:r>
            <a:br>
              <a:rPr lang="en-GB" dirty="0"/>
            </a:br>
            <a:endParaRPr lang="en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2C7EE9-FFCA-4175-B733-C0AF00611667}"/>
              </a:ext>
            </a:extLst>
          </p:cNvPr>
          <p:cNvSpPr txBox="1">
            <a:spLocks/>
          </p:cNvSpPr>
          <p:nvPr/>
        </p:nvSpPr>
        <p:spPr>
          <a:xfrm>
            <a:off x="4870276" y="5877272"/>
            <a:ext cx="2448272" cy="74892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END</a:t>
            </a:r>
            <a:endParaRPr lang="en-DE" dirty="0"/>
          </a:p>
        </p:txBody>
      </p: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F52A75C-4C61-4756-B0B1-4615C4A09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53121"/>
            <a:ext cx="3893772" cy="25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the dataset</a:t>
            </a:r>
          </a:p>
          <a:p>
            <a:r>
              <a:rPr lang="en-US" dirty="0"/>
              <a:t>Bullet points </a:t>
            </a:r>
          </a:p>
          <a:p>
            <a:r>
              <a:rPr lang="en-US" dirty="0"/>
              <a:t>How the recommender works</a:t>
            </a:r>
          </a:p>
          <a:p>
            <a:r>
              <a:rPr lang="en-US" dirty="0"/>
              <a:t>Some examples of the Model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04664"/>
            <a:ext cx="10157354" cy="106853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193762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09421" cy="3023344"/>
          </a:xfrm>
        </p:spPr>
        <p:txBody>
          <a:bodyPr/>
          <a:lstStyle/>
          <a:p>
            <a:r>
              <a:rPr lang="en-US" dirty="0"/>
              <a:t>81 Languages</a:t>
            </a:r>
          </a:p>
          <a:p>
            <a:r>
              <a:rPr lang="en-GB" dirty="0"/>
              <a:t>41 Books from ‘The New York Times Fiction Best Sellers of 2021’</a:t>
            </a:r>
          </a:p>
          <a:p>
            <a:r>
              <a:rPr lang="en-US" dirty="0"/>
              <a:t>10614 Books received awards</a:t>
            </a:r>
          </a:p>
          <a:p>
            <a:r>
              <a:rPr lang="en-GB" dirty="0"/>
              <a:t>20 Genres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B7EA39F-CC9A-4854-8233-47F16E2B6FA1}"/>
              </a:ext>
            </a:extLst>
          </p:cNvPr>
          <p:cNvSpPr txBox="1">
            <a:spLocks/>
          </p:cNvSpPr>
          <p:nvPr/>
        </p:nvSpPr>
        <p:spPr>
          <a:xfrm>
            <a:off x="3606006" y="5949280"/>
            <a:ext cx="5728766" cy="6480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‘Goodreads Best Books Ever’ </a:t>
            </a:r>
            <a:r>
              <a:rPr lang="en-US" sz="1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Rated Authors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7C6FB7-6519-4B74-85C2-C0354EEB5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628800"/>
            <a:ext cx="9295193" cy="4511443"/>
          </a:xfr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8B251-CCF7-4A24-B3AE-927BADCA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64" y="836712"/>
            <a:ext cx="8190695" cy="5508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7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4CC1-CF92-4079-B710-F4AB59C3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44" y="1196752"/>
            <a:ext cx="3464935" cy="852512"/>
          </a:xfrm>
        </p:spPr>
        <p:txBody>
          <a:bodyPr/>
          <a:lstStyle/>
          <a:p>
            <a:r>
              <a:rPr lang="en-GB" dirty="0"/>
              <a:t>Underrated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1719F5-99E0-4656-8868-DB97B8EE2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948" y="1196752"/>
            <a:ext cx="1800200" cy="52595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2166B8-9020-4B99-8E21-F79D1B6F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123" y="2160190"/>
            <a:ext cx="1781175" cy="12096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2709367-7064-471C-A889-33215969A456}"/>
              </a:ext>
            </a:extLst>
          </p:cNvPr>
          <p:cNvSpPr txBox="1">
            <a:spLocks/>
          </p:cNvSpPr>
          <p:nvPr/>
        </p:nvSpPr>
        <p:spPr>
          <a:xfrm>
            <a:off x="1278260" y="182160"/>
            <a:ext cx="9657623" cy="8525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Most Rated Books</a:t>
            </a:r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6032C0-071A-4C1F-B4BF-69E09EC9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84" y="3826520"/>
            <a:ext cx="2219325" cy="263842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71AEBA3-F7CC-4EE5-ABF7-8FEC53CA28ED}"/>
              </a:ext>
            </a:extLst>
          </p:cNvPr>
          <p:cNvSpPr txBox="1">
            <a:spLocks/>
          </p:cNvSpPr>
          <p:nvPr/>
        </p:nvSpPr>
        <p:spPr>
          <a:xfrm>
            <a:off x="7919878" y="2783901"/>
            <a:ext cx="3935174" cy="8525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75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Not popular at all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271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1916832"/>
            <a:ext cx="7008574" cy="1930400"/>
          </a:xfrm>
        </p:spPr>
        <p:txBody>
          <a:bodyPr/>
          <a:lstStyle/>
          <a:p>
            <a:r>
              <a:rPr lang="en-US" dirty="0"/>
              <a:t>Recommender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1E0F32-F077-4268-93DC-F4336703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424BDE-ED8C-4554-890C-B6432784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42CAE7-E717-4A4A-BDF6-6BEF5AD3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1208</TotalTime>
  <Words>99</Words>
  <Application>Microsoft Office PowerPoint</Application>
  <PresentationFormat>Custom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WELCOME To Iron Book Store</vt:lpstr>
      <vt:lpstr>What is the Content?</vt:lpstr>
      <vt:lpstr>Dataset</vt:lpstr>
      <vt:lpstr>Most Rated Authors</vt:lpstr>
      <vt:lpstr>PowerPoint Presentation</vt:lpstr>
      <vt:lpstr>Underrated</vt:lpstr>
      <vt:lpstr>Recommender System</vt:lpstr>
      <vt:lpstr>PowerPoint Presentation</vt:lpstr>
      <vt:lpstr>PowerPoint Presentation</vt:lpstr>
      <vt:lpstr>PowerPoint Presentation</vt:lpstr>
      <vt:lpstr>PowerPoint Presentation</vt:lpstr>
      <vt:lpstr>Let’s have some examples</vt:lpstr>
      <vt:lpstr>Thank You for Choosing Iron Book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Iron Book Store</dc:title>
  <dc:creator>Rosa Niggemann</dc:creator>
  <cp:lastModifiedBy>Rosa Niggemann</cp:lastModifiedBy>
  <cp:revision>3</cp:revision>
  <dcterms:created xsi:type="dcterms:W3CDTF">2021-12-16T17:29:19Z</dcterms:created>
  <dcterms:modified xsi:type="dcterms:W3CDTF">2021-12-17T14:00:54Z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