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fta Nur Farid" userId="09c4264491c822bb" providerId="LiveId" clId="{0F721C68-153B-48CC-BFD1-19745D3FCB6C}"/>
    <pc:docChg chg="undo custSel addSld delSld modSld modMainMaster">
      <pc:chgData name="Mifta Nur Farid" userId="09c4264491c822bb" providerId="LiveId" clId="{0F721C68-153B-48CC-BFD1-19745D3FCB6C}" dt="2021-08-13T07:05:30.104" v="205" actId="2696"/>
      <pc:docMkLst>
        <pc:docMk/>
      </pc:docMkLst>
      <pc:sldChg chg="modSp new">
        <pc:chgData name="Mifta Nur Farid" userId="09c4264491c822bb" providerId="LiveId" clId="{0F721C68-153B-48CC-BFD1-19745D3FCB6C}" dt="2021-08-13T06:36:37.886" v="1"/>
        <pc:sldMkLst>
          <pc:docMk/>
          <pc:sldMk cId="1276298140" sldId="256"/>
        </pc:sldMkLst>
        <pc:spChg chg="mod">
          <ac:chgData name="Mifta Nur Farid" userId="09c4264491c822bb" providerId="LiveId" clId="{0F721C68-153B-48CC-BFD1-19745D3FCB6C}" dt="2021-08-13T06:36:37.886" v="1"/>
          <ac:spMkLst>
            <pc:docMk/>
            <pc:sldMk cId="1276298140" sldId="256"/>
            <ac:spMk id="2" creationId="{953685C4-064E-45D2-BDFC-CA9117A1BE25}"/>
          </ac:spMkLst>
        </pc:spChg>
        <pc:spChg chg="mod">
          <ac:chgData name="Mifta Nur Farid" userId="09c4264491c822bb" providerId="LiveId" clId="{0F721C68-153B-48CC-BFD1-19745D3FCB6C}" dt="2021-08-13T06:36:37.886" v="1"/>
          <ac:spMkLst>
            <pc:docMk/>
            <pc:sldMk cId="1276298140" sldId="256"/>
            <ac:spMk id="3" creationId="{57A9AE1D-E3F1-4EEB-967E-EA9D1984564E}"/>
          </ac:spMkLst>
        </pc:spChg>
      </pc:sldChg>
      <pc:sldChg chg="new del">
        <pc:chgData name="Mifta Nur Farid" userId="09c4264491c822bb" providerId="LiveId" clId="{0F721C68-153B-48CC-BFD1-19745D3FCB6C}" dt="2021-08-13T07:05:30.104" v="205" actId="2696"/>
        <pc:sldMkLst>
          <pc:docMk/>
          <pc:sldMk cId="2713590617" sldId="257"/>
        </pc:sldMkLst>
      </pc:sldChg>
      <pc:sldMasterChg chg="addSldLayout modSldLayout">
        <pc:chgData name="Mifta Nur Farid" userId="09c4264491c822bb" providerId="LiveId" clId="{0F721C68-153B-48CC-BFD1-19745D3FCB6C}" dt="2021-08-13T06:36:37.886" v="1"/>
        <pc:sldMasterMkLst>
          <pc:docMk/>
          <pc:sldMasterMk cId="2447606779" sldId="2147483648"/>
        </pc:sldMasterMkLst>
        <pc:sldLayoutChg chg="modSp add">
          <pc:chgData name="Mifta Nur Farid" userId="09c4264491c822bb" providerId="LiveId" clId="{0F721C68-153B-48CC-BFD1-19745D3FCB6C}" dt="2021-08-13T06:36:37.886" v="1"/>
          <pc:sldLayoutMkLst>
            <pc:docMk/>
            <pc:sldMasterMk cId="2447606779" sldId="2147483648"/>
            <pc:sldLayoutMk cId="1967116578" sldId="2147483649"/>
          </pc:sldLayoutMkLst>
          <pc:spChg chg="mod">
            <ac:chgData name="Mifta Nur Farid" userId="09c4264491c822bb" providerId="LiveId" clId="{0F721C68-153B-48CC-BFD1-19745D3FCB6C}" dt="2021-08-13T06:36:37.886" v="1"/>
            <ac:spMkLst>
              <pc:docMk/>
              <pc:sldMasterMk cId="2447606779" sldId="2147483648"/>
              <pc:sldLayoutMk cId="1967116578" sldId="2147483649"/>
              <ac:spMk id="2" creationId="{CFD2F6FC-BA8D-42DD-9AC1-07224C7AD89B}"/>
            </ac:spMkLst>
          </pc:spChg>
          <pc:spChg chg="mod">
            <ac:chgData name="Mifta Nur Farid" userId="09c4264491c822bb" providerId="LiveId" clId="{0F721C68-153B-48CC-BFD1-19745D3FCB6C}" dt="2021-08-13T06:36:37.886" v="1"/>
            <ac:spMkLst>
              <pc:docMk/>
              <pc:sldMasterMk cId="2447606779" sldId="2147483648"/>
              <pc:sldLayoutMk cId="1967116578" sldId="2147483649"/>
              <ac:spMk id="3" creationId="{8B3E8991-E2CA-4F1D-9C61-49BCE8A848EE}"/>
            </ac:spMkLst>
          </pc:spChg>
        </pc:sldLayoutChg>
      </pc:sldMasterChg>
      <pc:sldMasterChg chg="addSp delSp modSp mod delSldLayout modSldLayout">
        <pc:chgData name="Mifta Nur Farid" userId="09c4264491c822bb" providerId="LiveId" clId="{0F721C68-153B-48CC-BFD1-19745D3FCB6C}" dt="2021-08-13T07:05:15.683" v="203" actId="478"/>
        <pc:sldMasterMkLst>
          <pc:docMk/>
          <pc:sldMasterMk cId="4025415482" sldId="2147483650"/>
        </pc:sldMasterMkLst>
        <pc:picChg chg="add del mod">
          <ac:chgData name="Mifta Nur Farid" userId="09c4264491c822bb" providerId="LiveId" clId="{0F721C68-153B-48CC-BFD1-19745D3FCB6C}" dt="2021-08-13T06:51:07.490" v="112" actId="21"/>
          <ac:picMkLst>
            <pc:docMk/>
            <pc:sldMasterMk cId="4025415482" sldId="2147483650"/>
            <ac:picMk id="8" creationId="{9618BD73-B8B5-4DB5-AFDF-D847675C47A9}"/>
          </ac:picMkLst>
        </pc:picChg>
        <pc:sldLayoutChg chg="addSp delSp modSp mod">
          <pc:chgData name="Mifta Nur Farid" userId="09c4264491c822bb" providerId="LiveId" clId="{0F721C68-153B-48CC-BFD1-19745D3FCB6C}" dt="2021-08-13T07:03:45.582" v="180" actId="478"/>
          <pc:sldLayoutMkLst>
            <pc:docMk/>
            <pc:sldMasterMk cId="4025415482" sldId="2147483650"/>
            <pc:sldLayoutMk cId="3948493201" sldId="2147483651"/>
          </pc:sldLayoutMkLst>
          <pc:spChg chg="mod">
            <ac:chgData name="Mifta Nur Farid" userId="09c4264491c822bb" providerId="LiveId" clId="{0F721C68-153B-48CC-BFD1-19745D3FCB6C}" dt="2021-08-13T06:49:50.716" v="107" actId="1076"/>
            <ac:spMkLst>
              <pc:docMk/>
              <pc:sldMasterMk cId="4025415482" sldId="2147483650"/>
              <pc:sldLayoutMk cId="3948493201" sldId="2147483651"/>
              <ac:spMk id="2" creationId="{00000000-0000-0000-0000-000000000000}"/>
            </ac:spMkLst>
          </pc:spChg>
          <pc:spChg chg="mod">
            <ac:chgData name="Mifta Nur Farid" userId="09c4264491c822bb" providerId="LiveId" clId="{0F721C68-153B-48CC-BFD1-19745D3FCB6C}" dt="2021-08-13T06:49:57.204" v="108" actId="1076"/>
            <ac:spMkLst>
              <pc:docMk/>
              <pc:sldMasterMk cId="4025415482" sldId="2147483650"/>
              <pc:sldLayoutMk cId="3948493201" sldId="2147483651"/>
              <ac:spMk id="3" creationId="{00000000-0000-0000-0000-000000000000}"/>
            </ac:spMkLst>
          </pc:spChg>
          <pc:spChg chg="del">
            <ac:chgData name="Mifta Nur Farid" userId="09c4264491c822bb" providerId="LiveId" clId="{0F721C68-153B-48CC-BFD1-19745D3FCB6C}" dt="2021-08-13T07:03:43.329" v="178" actId="478"/>
            <ac:spMkLst>
              <pc:docMk/>
              <pc:sldMasterMk cId="4025415482" sldId="2147483650"/>
              <pc:sldLayoutMk cId="3948493201" sldId="2147483651"/>
              <ac:spMk id="4" creationId="{00000000-0000-0000-0000-000000000000}"/>
            </ac:spMkLst>
          </pc:spChg>
          <pc:spChg chg="del">
            <ac:chgData name="Mifta Nur Farid" userId="09c4264491c822bb" providerId="LiveId" clId="{0F721C68-153B-48CC-BFD1-19745D3FCB6C}" dt="2021-08-13T07:03:44.548" v="179" actId="478"/>
            <ac:spMkLst>
              <pc:docMk/>
              <pc:sldMasterMk cId="4025415482" sldId="2147483650"/>
              <pc:sldLayoutMk cId="3948493201" sldId="2147483651"/>
              <ac:spMk id="5" creationId="{00000000-0000-0000-0000-000000000000}"/>
            </ac:spMkLst>
          </pc:spChg>
          <pc:spChg chg="del">
            <ac:chgData name="Mifta Nur Farid" userId="09c4264491c822bb" providerId="LiveId" clId="{0F721C68-153B-48CC-BFD1-19745D3FCB6C}" dt="2021-08-13T07:03:45.582" v="180" actId="478"/>
            <ac:spMkLst>
              <pc:docMk/>
              <pc:sldMasterMk cId="4025415482" sldId="2147483650"/>
              <pc:sldLayoutMk cId="3948493201" sldId="2147483651"/>
              <ac:spMk id="6" creationId="{00000000-0000-0000-0000-000000000000}"/>
            </ac:spMkLst>
          </pc:spChg>
          <pc:picChg chg="add mod ord">
            <ac:chgData name="Mifta Nur Farid" userId="09c4264491c822bb" providerId="LiveId" clId="{0F721C68-153B-48CC-BFD1-19745D3FCB6C}" dt="2021-08-13T06:37:08.202" v="14" actId="171"/>
            <ac:picMkLst>
              <pc:docMk/>
              <pc:sldMasterMk cId="4025415482" sldId="2147483650"/>
              <pc:sldLayoutMk cId="3948493201" sldId="2147483651"/>
              <ac:picMk id="8" creationId="{CD8532B6-5986-4BCD-B795-89D367A31B41}"/>
            </ac:picMkLst>
          </pc:picChg>
          <pc:picChg chg="add mod">
            <ac:chgData name="Mifta Nur Farid" userId="09c4264491c822bb" providerId="LiveId" clId="{0F721C68-153B-48CC-BFD1-19745D3FCB6C}" dt="2021-08-13T06:52:58.516" v="118" actId="1076"/>
            <ac:picMkLst>
              <pc:docMk/>
              <pc:sldMasterMk cId="4025415482" sldId="2147483650"/>
              <pc:sldLayoutMk cId="3948493201" sldId="2147483651"/>
              <ac:picMk id="10" creationId="{5BEC25A7-AFA2-4139-8F67-D5431D5C1CF8}"/>
            </ac:picMkLst>
          </pc:picChg>
        </pc:sldLayoutChg>
        <pc:sldLayoutChg chg="addSp delSp modSp mod">
          <pc:chgData name="Mifta Nur Farid" userId="09c4264491c822bb" providerId="LiveId" clId="{0F721C68-153B-48CC-BFD1-19745D3FCB6C}" dt="2021-08-13T07:05:02.907" v="200" actId="255"/>
          <pc:sldLayoutMkLst>
            <pc:docMk/>
            <pc:sldMasterMk cId="4025415482" sldId="2147483650"/>
            <pc:sldLayoutMk cId="580835366" sldId="2147483652"/>
          </pc:sldLayoutMkLst>
          <pc:spChg chg="mod">
            <ac:chgData name="Mifta Nur Farid" userId="09c4264491c822bb" providerId="LiveId" clId="{0F721C68-153B-48CC-BFD1-19745D3FCB6C}" dt="2021-08-13T06:59:24.604" v="142" actId="14100"/>
            <ac:spMkLst>
              <pc:docMk/>
              <pc:sldMasterMk cId="4025415482" sldId="2147483650"/>
              <pc:sldLayoutMk cId="580835366" sldId="2147483652"/>
              <ac:spMk id="2" creationId="{00000000-0000-0000-0000-000000000000}"/>
            </ac:spMkLst>
          </pc:spChg>
          <pc:spChg chg="del mod">
            <ac:chgData name="Mifta Nur Farid" userId="09c4264491c822bb" providerId="LiveId" clId="{0F721C68-153B-48CC-BFD1-19745D3FCB6C}" dt="2021-08-13T07:04:52.034" v="196" actId="478"/>
            <ac:spMkLst>
              <pc:docMk/>
              <pc:sldMasterMk cId="4025415482" sldId="2147483650"/>
              <pc:sldLayoutMk cId="580835366" sldId="2147483652"/>
              <ac:spMk id="4" creationId="{00000000-0000-0000-0000-000000000000}"/>
            </ac:spMkLst>
          </pc:spChg>
          <pc:spChg chg="del">
            <ac:chgData name="Mifta Nur Farid" userId="09c4264491c822bb" providerId="LiveId" clId="{0F721C68-153B-48CC-BFD1-19745D3FCB6C}" dt="2021-08-13T07:04:50.154" v="195" actId="478"/>
            <ac:spMkLst>
              <pc:docMk/>
              <pc:sldMasterMk cId="4025415482" sldId="2147483650"/>
              <pc:sldLayoutMk cId="580835366" sldId="2147483652"/>
              <ac:spMk id="5" creationId="{00000000-0000-0000-0000-000000000000}"/>
            </ac:spMkLst>
          </pc:spChg>
          <pc:spChg chg="mod">
            <ac:chgData name="Mifta Nur Farid" userId="09c4264491c822bb" providerId="LiveId" clId="{0F721C68-153B-48CC-BFD1-19745D3FCB6C}" dt="2021-08-13T07:05:02.907" v="200" actId="255"/>
            <ac:spMkLst>
              <pc:docMk/>
              <pc:sldMasterMk cId="4025415482" sldId="2147483650"/>
              <pc:sldLayoutMk cId="580835366" sldId="2147483652"/>
              <ac:spMk id="6" creationId="{00000000-0000-0000-0000-000000000000}"/>
            </ac:spMkLst>
          </pc:spChg>
          <pc:picChg chg="add mod ord">
            <ac:chgData name="Mifta Nur Farid" userId="09c4264491c822bb" providerId="LiveId" clId="{0F721C68-153B-48CC-BFD1-19745D3FCB6C}" dt="2021-08-13T07:04:22.184" v="193" actId="171"/>
            <ac:picMkLst>
              <pc:docMk/>
              <pc:sldMasterMk cId="4025415482" sldId="2147483650"/>
              <pc:sldLayoutMk cId="580835366" sldId="2147483652"/>
              <ac:picMk id="8" creationId="{5B195580-A7D4-4497-AC4C-1D670B6056EA}"/>
            </ac:picMkLst>
          </pc:picChg>
          <pc:picChg chg="add mod">
            <ac:chgData name="Mifta Nur Farid" userId="09c4264491c822bb" providerId="LiveId" clId="{0F721C68-153B-48CC-BFD1-19745D3FCB6C}" dt="2021-08-13T06:59:16.124" v="140" actId="1076"/>
            <ac:picMkLst>
              <pc:docMk/>
              <pc:sldMasterMk cId="4025415482" sldId="2147483650"/>
              <pc:sldLayoutMk cId="580835366" sldId="2147483652"/>
              <ac:picMk id="9" creationId="{84678443-D022-424F-BAC4-9014BEEDED04}"/>
            </ac:picMkLst>
          </pc:picChg>
        </pc:sldLayoutChg>
        <pc:sldLayoutChg chg="addSp delSp modSp mod">
          <pc:chgData name="Mifta Nur Farid" userId="09c4264491c822bb" providerId="LiveId" clId="{0F721C68-153B-48CC-BFD1-19745D3FCB6C}" dt="2021-08-13T07:05:15.683" v="203" actId="478"/>
          <pc:sldLayoutMkLst>
            <pc:docMk/>
            <pc:sldMasterMk cId="4025415482" sldId="2147483650"/>
            <pc:sldLayoutMk cId="3280749593" sldId="2147483653"/>
          </pc:sldLayoutMkLst>
          <pc:spChg chg="del">
            <ac:chgData name="Mifta Nur Farid" userId="09c4264491c822bb" providerId="LiveId" clId="{0F721C68-153B-48CC-BFD1-19745D3FCB6C}" dt="2021-08-13T07:03:19.308" v="176" actId="478"/>
            <ac:spMkLst>
              <pc:docMk/>
              <pc:sldMasterMk cId="4025415482" sldId="2147483650"/>
              <pc:sldLayoutMk cId="3280749593" sldId="2147483653"/>
              <ac:spMk id="2" creationId="{00000000-0000-0000-0000-000000000000}"/>
            </ac:spMkLst>
          </pc:spChg>
          <pc:spChg chg="del">
            <ac:chgData name="Mifta Nur Farid" userId="09c4264491c822bb" providerId="LiveId" clId="{0F721C68-153B-48CC-BFD1-19745D3FCB6C}" dt="2021-08-13T07:03:18.400" v="175" actId="478"/>
            <ac:spMkLst>
              <pc:docMk/>
              <pc:sldMasterMk cId="4025415482" sldId="2147483650"/>
              <pc:sldLayoutMk cId="3280749593" sldId="2147483653"/>
              <ac:spMk id="3" creationId="{00000000-0000-0000-0000-000000000000}"/>
            </ac:spMkLst>
          </pc:spChg>
          <pc:spChg chg="del">
            <ac:chgData name="Mifta Nur Farid" userId="09c4264491c822bb" providerId="LiveId" clId="{0F721C68-153B-48CC-BFD1-19745D3FCB6C}" dt="2021-08-13T07:03:14.618" v="172" actId="478"/>
            <ac:spMkLst>
              <pc:docMk/>
              <pc:sldMasterMk cId="4025415482" sldId="2147483650"/>
              <pc:sldLayoutMk cId="3280749593" sldId="2147483653"/>
              <ac:spMk id="4" creationId="{00000000-0000-0000-0000-000000000000}"/>
            </ac:spMkLst>
          </pc:spChg>
          <pc:spChg chg="del">
            <ac:chgData name="Mifta Nur Farid" userId="09c4264491c822bb" providerId="LiveId" clId="{0F721C68-153B-48CC-BFD1-19745D3FCB6C}" dt="2021-08-13T07:03:16.245" v="173" actId="478"/>
            <ac:spMkLst>
              <pc:docMk/>
              <pc:sldMasterMk cId="4025415482" sldId="2147483650"/>
              <pc:sldLayoutMk cId="3280749593" sldId="2147483653"/>
              <ac:spMk id="5" creationId="{00000000-0000-0000-0000-000000000000}"/>
            </ac:spMkLst>
          </pc:spChg>
          <pc:spChg chg="del">
            <ac:chgData name="Mifta Nur Farid" userId="09c4264491c822bb" providerId="LiveId" clId="{0F721C68-153B-48CC-BFD1-19745D3FCB6C}" dt="2021-08-13T07:03:17.195" v="174" actId="478"/>
            <ac:spMkLst>
              <pc:docMk/>
              <pc:sldMasterMk cId="4025415482" sldId="2147483650"/>
              <pc:sldLayoutMk cId="3280749593" sldId="2147483653"/>
              <ac:spMk id="6" creationId="{00000000-0000-0000-0000-000000000000}"/>
            </ac:spMkLst>
          </pc:spChg>
          <pc:spChg chg="add mod">
            <ac:chgData name="Mifta Nur Farid" userId="09c4264491c822bb" providerId="LiveId" clId="{0F721C68-153B-48CC-BFD1-19745D3FCB6C}" dt="2021-08-13T07:03:26.220" v="177"/>
            <ac:spMkLst>
              <pc:docMk/>
              <pc:sldMasterMk cId="4025415482" sldId="2147483650"/>
              <pc:sldLayoutMk cId="3280749593" sldId="2147483653"/>
              <ac:spMk id="8" creationId="{7C21C15B-ACFE-4740-B341-3F75DC5DEA40}"/>
            </ac:spMkLst>
          </pc:spChg>
          <pc:spChg chg="add mod">
            <ac:chgData name="Mifta Nur Farid" userId="09c4264491c822bb" providerId="LiveId" clId="{0F721C68-153B-48CC-BFD1-19745D3FCB6C}" dt="2021-08-13T07:03:26.220" v="177"/>
            <ac:spMkLst>
              <pc:docMk/>
              <pc:sldMasterMk cId="4025415482" sldId="2147483650"/>
              <pc:sldLayoutMk cId="3280749593" sldId="2147483653"/>
              <ac:spMk id="9" creationId="{A359A9EA-425A-4A1F-9458-4AF03B9AEAD5}"/>
            </ac:spMkLst>
          </pc:spChg>
          <pc:spChg chg="add del mod">
            <ac:chgData name="Mifta Nur Farid" userId="09c4264491c822bb" providerId="LiveId" clId="{0F721C68-153B-48CC-BFD1-19745D3FCB6C}" dt="2021-08-13T07:05:12.061" v="201" actId="478"/>
            <ac:spMkLst>
              <pc:docMk/>
              <pc:sldMasterMk cId="4025415482" sldId="2147483650"/>
              <pc:sldLayoutMk cId="3280749593" sldId="2147483653"/>
              <ac:spMk id="10" creationId="{1CFAC95A-2028-4927-BE58-125F4F7E680F}"/>
            </ac:spMkLst>
          </pc:spChg>
          <pc:spChg chg="add del mod">
            <ac:chgData name="Mifta Nur Farid" userId="09c4264491c822bb" providerId="LiveId" clId="{0F721C68-153B-48CC-BFD1-19745D3FCB6C}" dt="2021-08-13T07:05:14.642" v="202" actId="478"/>
            <ac:spMkLst>
              <pc:docMk/>
              <pc:sldMasterMk cId="4025415482" sldId="2147483650"/>
              <pc:sldLayoutMk cId="3280749593" sldId="2147483653"/>
              <ac:spMk id="11" creationId="{33C222C1-27BA-4852-B086-B763B31EBEC8}"/>
            </ac:spMkLst>
          </pc:spChg>
          <pc:spChg chg="add del mod">
            <ac:chgData name="Mifta Nur Farid" userId="09c4264491c822bb" providerId="LiveId" clId="{0F721C68-153B-48CC-BFD1-19745D3FCB6C}" dt="2021-08-13T07:05:15.683" v="203" actId="478"/>
            <ac:spMkLst>
              <pc:docMk/>
              <pc:sldMasterMk cId="4025415482" sldId="2147483650"/>
              <pc:sldLayoutMk cId="3280749593" sldId="2147483653"/>
              <ac:spMk id="12" creationId="{C259A05D-3CD5-433F-88BC-BFC5F5A48BB4}"/>
            </ac:spMkLst>
          </pc:spChg>
          <pc:picChg chg="add mod">
            <ac:chgData name="Mifta Nur Farid" userId="09c4264491c822bb" providerId="LiveId" clId="{0F721C68-153B-48CC-BFD1-19745D3FCB6C}" dt="2021-08-13T07:03:26.220" v="177"/>
            <ac:picMkLst>
              <pc:docMk/>
              <pc:sldMasterMk cId="4025415482" sldId="2147483650"/>
              <pc:sldLayoutMk cId="3280749593" sldId="2147483653"/>
              <ac:picMk id="7" creationId="{8BAA9C5E-6E44-4404-8F9B-D9625A3EBE1D}"/>
            </ac:picMkLst>
          </pc:picChg>
          <pc:picChg chg="add mod">
            <ac:chgData name="Mifta Nur Farid" userId="09c4264491c822bb" providerId="LiveId" clId="{0F721C68-153B-48CC-BFD1-19745D3FCB6C}" dt="2021-08-13T07:03:26.220" v="177"/>
            <ac:picMkLst>
              <pc:docMk/>
              <pc:sldMasterMk cId="4025415482" sldId="2147483650"/>
              <pc:sldLayoutMk cId="3280749593" sldId="2147483653"/>
              <ac:picMk id="13" creationId="{7A787D50-8A3F-4F11-B446-D1A9D906D988}"/>
            </ac:picMkLst>
          </pc:picChg>
        </pc:sldLayoutChg>
        <pc:sldLayoutChg chg="addSp delSp modSp mod">
          <pc:chgData name="Mifta Nur Farid" userId="09c4264491c822bb" providerId="LiveId" clId="{0F721C68-153B-48CC-BFD1-19745D3FCB6C}" dt="2021-08-13T06:59:37.575" v="144"/>
          <pc:sldLayoutMkLst>
            <pc:docMk/>
            <pc:sldMasterMk cId="4025415482" sldId="2147483650"/>
            <pc:sldLayoutMk cId="1357320031" sldId="2147483654"/>
          </pc:sldLayoutMkLst>
          <pc:spChg chg="del">
            <ac:chgData name="Mifta Nur Farid" userId="09c4264491c822bb" providerId="LiveId" clId="{0F721C68-153B-48CC-BFD1-19745D3FCB6C}" dt="2021-08-13T06:59:37.221" v="143" actId="478"/>
            <ac:spMkLst>
              <pc:docMk/>
              <pc:sldMasterMk cId="4025415482" sldId="2147483650"/>
              <pc:sldLayoutMk cId="1357320031" sldId="2147483654"/>
              <ac:spMk id="2" creationId="{00000000-0000-0000-0000-000000000000}"/>
            </ac:spMkLst>
          </pc:spChg>
          <pc:spChg chg="add mod">
            <ac:chgData name="Mifta Nur Farid" userId="09c4264491c822bb" providerId="LiveId" clId="{0F721C68-153B-48CC-BFD1-19745D3FCB6C}" dt="2021-08-13T06:59:37.575" v="144"/>
            <ac:spMkLst>
              <pc:docMk/>
              <pc:sldMasterMk cId="4025415482" sldId="2147483650"/>
              <pc:sldLayoutMk cId="1357320031" sldId="2147483654"/>
              <ac:spMk id="9" creationId="{24839231-41F1-4DDE-89A7-66325C4F32CE}"/>
            </ac:spMkLst>
          </pc:spChg>
          <pc:picChg chg="add mod">
            <ac:chgData name="Mifta Nur Farid" userId="09c4264491c822bb" providerId="LiveId" clId="{0F721C68-153B-48CC-BFD1-19745D3FCB6C}" dt="2021-08-13T06:57:48.560" v="122"/>
            <ac:picMkLst>
              <pc:docMk/>
              <pc:sldMasterMk cId="4025415482" sldId="2147483650"/>
              <pc:sldLayoutMk cId="1357320031" sldId="2147483654"/>
              <ac:picMk id="8" creationId="{092A039E-8AC5-418A-A8B3-98A082BDEDF1}"/>
            </ac:picMkLst>
          </pc:picChg>
          <pc:picChg chg="add mod">
            <ac:chgData name="Mifta Nur Farid" userId="09c4264491c822bb" providerId="LiveId" clId="{0F721C68-153B-48CC-BFD1-19745D3FCB6C}" dt="2021-08-13T06:59:37.575" v="144"/>
            <ac:picMkLst>
              <pc:docMk/>
              <pc:sldMasterMk cId="4025415482" sldId="2147483650"/>
              <pc:sldLayoutMk cId="1357320031" sldId="2147483654"/>
              <ac:picMk id="10" creationId="{79503AA8-308A-4A36-ABEA-F687706CE918}"/>
            </ac:picMkLst>
          </pc:picChg>
        </pc:sldLayoutChg>
        <pc:sldLayoutChg chg="addSp delSp modSp mod">
          <pc:chgData name="Mifta Nur Farid" userId="09c4264491c822bb" providerId="LiveId" clId="{0F721C68-153B-48CC-BFD1-19745D3FCB6C}" dt="2021-08-13T06:59:43.688" v="146"/>
          <pc:sldLayoutMkLst>
            <pc:docMk/>
            <pc:sldMasterMk cId="4025415482" sldId="2147483650"/>
            <pc:sldLayoutMk cId="4258695178" sldId="2147483655"/>
          </pc:sldLayoutMkLst>
          <pc:spChg chg="del">
            <ac:chgData name="Mifta Nur Farid" userId="09c4264491c822bb" providerId="LiveId" clId="{0F721C68-153B-48CC-BFD1-19745D3FCB6C}" dt="2021-08-13T06:59:43.230" v="145" actId="478"/>
            <ac:spMkLst>
              <pc:docMk/>
              <pc:sldMasterMk cId="4025415482" sldId="2147483650"/>
              <pc:sldLayoutMk cId="4258695178" sldId="2147483655"/>
              <ac:spMk id="2" creationId="{00000000-0000-0000-0000-000000000000}"/>
            </ac:spMkLst>
          </pc:spChg>
          <pc:spChg chg="add mod">
            <ac:chgData name="Mifta Nur Farid" userId="09c4264491c822bb" providerId="LiveId" clId="{0F721C68-153B-48CC-BFD1-19745D3FCB6C}" dt="2021-08-13T06:59:43.688" v="146"/>
            <ac:spMkLst>
              <pc:docMk/>
              <pc:sldMasterMk cId="4025415482" sldId="2147483650"/>
              <pc:sldLayoutMk cId="4258695178" sldId="2147483655"/>
              <ac:spMk id="11" creationId="{0C6C0D22-56AE-4509-AF72-7812D5DAD0D5}"/>
            </ac:spMkLst>
          </pc:spChg>
          <pc:picChg chg="add mod">
            <ac:chgData name="Mifta Nur Farid" userId="09c4264491c822bb" providerId="LiveId" clId="{0F721C68-153B-48CC-BFD1-19745D3FCB6C}" dt="2021-08-13T06:57:50.935" v="123"/>
            <ac:picMkLst>
              <pc:docMk/>
              <pc:sldMasterMk cId="4025415482" sldId="2147483650"/>
              <pc:sldLayoutMk cId="4258695178" sldId="2147483655"/>
              <ac:picMk id="10" creationId="{42BD5DE3-230B-4578-AF49-B21D01138999}"/>
            </ac:picMkLst>
          </pc:picChg>
          <pc:picChg chg="add mod">
            <ac:chgData name="Mifta Nur Farid" userId="09c4264491c822bb" providerId="LiveId" clId="{0F721C68-153B-48CC-BFD1-19745D3FCB6C}" dt="2021-08-13T06:59:43.688" v="146"/>
            <ac:picMkLst>
              <pc:docMk/>
              <pc:sldMasterMk cId="4025415482" sldId="2147483650"/>
              <pc:sldLayoutMk cId="4258695178" sldId="2147483655"/>
              <ac:picMk id="12" creationId="{4E715BBD-7DE7-4189-808B-0FEB25A83BFD}"/>
            </ac:picMkLst>
          </pc:picChg>
        </pc:sldLayoutChg>
        <pc:sldLayoutChg chg="addSp delSp modSp mod">
          <pc:chgData name="Mifta Nur Farid" userId="09c4264491c822bb" providerId="LiveId" clId="{0F721C68-153B-48CC-BFD1-19745D3FCB6C}" dt="2021-08-13T07:03:04.330" v="171"/>
          <pc:sldLayoutMkLst>
            <pc:docMk/>
            <pc:sldMasterMk cId="4025415482" sldId="2147483650"/>
            <pc:sldLayoutMk cId="1988435289" sldId="2147483656"/>
          </pc:sldLayoutMkLst>
          <pc:spChg chg="del">
            <ac:chgData name="Mifta Nur Farid" userId="09c4264491c822bb" providerId="LiveId" clId="{0F721C68-153B-48CC-BFD1-19745D3FCB6C}" dt="2021-08-13T07:03:04.076" v="170" actId="478"/>
            <ac:spMkLst>
              <pc:docMk/>
              <pc:sldMasterMk cId="4025415482" sldId="2147483650"/>
              <pc:sldLayoutMk cId="1988435289" sldId="2147483656"/>
              <ac:spMk id="2" creationId="{00000000-0000-0000-0000-000000000000}"/>
            </ac:spMkLst>
          </pc:spChg>
          <pc:spChg chg="add mod">
            <ac:chgData name="Mifta Nur Farid" userId="09c4264491c822bb" providerId="LiveId" clId="{0F721C68-153B-48CC-BFD1-19745D3FCB6C}" dt="2021-08-13T07:03:04.330" v="171"/>
            <ac:spMkLst>
              <pc:docMk/>
              <pc:sldMasterMk cId="4025415482" sldId="2147483650"/>
              <pc:sldLayoutMk cId="1988435289" sldId="2147483656"/>
              <ac:spMk id="7" creationId="{4362DEAF-F9FC-4A70-957F-A83E44CBA5D7}"/>
            </ac:spMkLst>
          </pc:spChg>
          <pc:picChg chg="add mod">
            <ac:chgData name="Mifta Nur Farid" userId="09c4264491c822bb" providerId="LiveId" clId="{0F721C68-153B-48CC-BFD1-19745D3FCB6C}" dt="2021-08-13T06:57:52.919" v="124"/>
            <ac:picMkLst>
              <pc:docMk/>
              <pc:sldMasterMk cId="4025415482" sldId="2147483650"/>
              <pc:sldLayoutMk cId="1988435289" sldId="2147483656"/>
              <ac:picMk id="6" creationId="{EEB74424-55F6-4883-A2BC-9541AEE4A58E}"/>
            </ac:picMkLst>
          </pc:picChg>
          <pc:picChg chg="add mod">
            <ac:chgData name="Mifta Nur Farid" userId="09c4264491c822bb" providerId="LiveId" clId="{0F721C68-153B-48CC-BFD1-19745D3FCB6C}" dt="2021-08-13T07:03:04.330" v="171"/>
            <ac:picMkLst>
              <pc:docMk/>
              <pc:sldMasterMk cId="4025415482" sldId="2147483650"/>
              <pc:sldLayoutMk cId="1988435289" sldId="2147483656"/>
              <ac:picMk id="8" creationId="{AC9ED7DB-440F-4DDB-9E98-EAE145F09760}"/>
            </ac:picMkLst>
          </pc:picChg>
        </pc:sldLayoutChg>
        <pc:sldLayoutChg chg="addSp delSp modSp mod">
          <pc:chgData name="Mifta Nur Farid" userId="09c4264491c822bb" providerId="LiveId" clId="{0F721C68-153B-48CC-BFD1-19745D3FCB6C}" dt="2021-08-13T07:02:44.927" v="169"/>
          <pc:sldLayoutMkLst>
            <pc:docMk/>
            <pc:sldMasterMk cId="4025415482" sldId="2147483650"/>
            <pc:sldLayoutMk cId="1287727409" sldId="2147483657"/>
          </pc:sldLayoutMkLst>
          <pc:spChg chg="del">
            <ac:chgData name="Mifta Nur Farid" userId="09c4264491c822bb" providerId="LiveId" clId="{0F721C68-153B-48CC-BFD1-19745D3FCB6C}" dt="2021-08-13T07:02:38.080" v="168" actId="478"/>
            <ac:spMkLst>
              <pc:docMk/>
              <pc:sldMasterMk cId="4025415482" sldId="2147483650"/>
              <pc:sldLayoutMk cId="1287727409" sldId="2147483657"/>
              <ac:spMk id="2" creationId="{00000000-0000-0000-0000-000000000000}"/>
            </ac:spMkLst>
          </pc:spChg>
          <pc:spChg chg="del">
            <ac:chgData name="Mifta Nur Farid" userId="09c4264491c822bb" providerId="LiveId" clId="{0F721C68-153B-48CC-BFD1-19745D3FCB6C}" dt="2021-08-13T07:02:38.080" v="168" actId="478"/>
            <ac:spMkLst>
              <pc:docMk/>
              <pc:sldMasterMk cId="4025415482" sldId="2147483650"/>
              <pc:sldLayoutMk cId="1287727409" sldId="2147483657"/>
              <ac:spMk id="3" creationId="{00000000-0000-0000-0000-000000000000}"/>
            </ac:spMkLst>
          </pc:spChg>
          <pc:spChg chg="del">
            <ac:chgData name="Mifta Nur Farid" userId="09c4264491c822bb" providerId="LiveId" clId="{0F721C68-153B-48CC-BFD1-19745D3FCB6C}" dt="2021-08-13T07:02:38.080" v="168" actId="478"/>
            <ac:spMkLst>
              <pc:docMk/>
              <pc:sldMasterMk cId="4025415482" sldId="2147483650"/>
              <pc:sldLayoutMk cId="1287727409" sldId="2147483657"/>
              <ac:spMk id="4" creationId="{00000000-0000-0000-0000-000000000000}"/>
            </ac:spMkLst>
          </pc:spChg>
          <pc:picChg chg="add del mod">
            <ac:chgData name="Mifta Nur Farid" userId="09c4264491c822bb" providerId="LiveId" clId="{0F721C68-153B-48CC-BFD1-19745D3FCB6C}" dt="2021-08-13T07:02:28.289" v="167" actId="478"/>
            <ac:picMkLst>
              <pc:docMk/>
              <pc:sldMasterMk cId="4025415482" sldId="2147483650"/>
              <pc:sldLayoutMk cId="1287727409" sldId="2147483657"/>
              <ac:picMk id="5" creationId="{D308F61C-5102-4B1D-AF76-F2F25CF0ADB0}"/>
            </ac:picMkLst>
          </pc:picChg>
          <pc:picChg chg="add del mod">
            <ac:chgData name="Mifta Nur Farid" userId="09c4264491c822bb" providerId="LiveId" clId="{0F721C68-153B-48CC-BFD1-19745D3FCB6C}" dt="2021-08-13T06:58:02.610" v="127"/>
            <ac:picMkLst>
              <pc:docMk/>
              <pc:sldMasterMk cId="4025415482" sldId="2147483650"/>
              <pc:sldLayoutMk cId="1287727409" sldId="2147483657"/>
              <ac:picMk id="6" creationId="{05AF5B9A-3EA7-4F43-81E7-501F592731C1}"/>
            </ac:picMkLst>
          </pc:picChg>
          <pc:picChg chg="add mod">
            <ac:chgData name="Mifta Nur Farid" userId="09c4264491c822bb" providerId="LiveId" clId="{0F721C68-153B-48CC-BFD1-19745D3FCB6C}" dt="2021-08-13T07:02:44.927" v="169"/>
            <ac:picMkLst>
              <pc:docMk/>
              <pc:sldMasterMk cId="4025415482" sldId="2147483650"/>
              <pc:sldLayoutMk cId="1287727409" sldId="2147483657"/>
              <ac:picMk id="7" creationId="{67D985FD-1EA1-406E-8CA8-46335C097E9E}"/>
            </ac:picMkLst>
          </pc:picChg>
          <pc:picChg chg="add mod">
            <ac:chgData name="Mifta Nur Farid" userId="09c4264491c822bb" providerId="LiveId" clId="{0F721C68-153B-48CC-BFD1-19745D3FCB6C}" dt="2021-08-13T07:02:44.927" v="169"/>
            <ac:picMkLst>
              <pc:docMk/>
              <pc:sldMasterMk cId="4025415482" sldId="2147483650"/>
              <pc:sldLayoutMk cId="1287727409" sldId="2147483657"/>
              <ac:picMk id="8" creationId="{1A061ACF-53B6-44D9-97E0-DC984BD30D6E}"/>
            </ac:picMkLst>
          </pc:picChg>
        </pc:sldLayoutChg>
        <pc:sldLayoutChg chg="addSp delSp modSp mod">
          <pc:chgData name="Mifta Nur Farid" userId="09c4264491c822bb" providerId="LiveId" clId="{0F721C68-153B-48CC-BFD1-19745D3FCB6C}" dt="2021-08-13T07:00:14.751" v="150" actId="14100"/>
          <pc:sldLayoutMkLst>
            <pc:docMk/>
            <pc:sldMasterMk cId="4025415482" sldId="2147483650"/>
            <pc:sldLayoutMk cId="1188067282" sldId="2147483658"/>
          </pc:sldLayoutMkLst>
          <pc:spChg chg="del">
            <ac:chgData name="Mifta Nur Farid" userId="09c4264491c822bb" providerId="LiveId" clId="{0F721C68-153B-48CC-BFD1-19745D3FCB6C}" dt="2021-08-13T06:59:59.889" v="147" actId="478"/>
            <ac:spMkLst>
              <pc:docMk/>
              <pc:sldMasterMk cId="4025415482" sldId="2147483650"/>
              <pc:sldLayoutMk cId="1188067282" sldId="2147483658"/>
              <ac:spMk id="2" creationId="{00000000-0000-0000-0000-000000000000}"/>
            </ac:spMkLst>
          </pc:spChg>
          <pc:spChg chg="mod">
            <ac:chgData name="Mifta Nur Farid" userId="09c4264491c822bb" providerId="LiveId" clId="{0F721C68-153B-48CC-BFD1-19745D3FCB6C}" dt="2021-08-13T07:00:14.751" v="150" actId="14100"/>
            <ac:spMkLst>
              <pc:docMk/>
              <pc:sldMasterMk cId="4025415482" sldId="2147483650"/>
              <pc:sldLayoutMk cId="1188067282" sldId="2147483658"/>
              <ac:spMk id="3" creationId="{00000000-0000-0000-0000-000000000000}"/>
            </ac:spMkLst>
          </pc:spChg>
          <pc:spChg chg="mod">
            <ac:chgData name="Mifta Nur Farid" userId="09c4264491c822bb" providerId="LiveId" clId="{0F721C68-153B-48CC-BFD1-19745D3FCB6C}" dt="2021-08-13T07:00:14.751" v="150" actId="14100"/>
            <ac:spMkLst>
              <pc:docMk/>
              <pc:sldMasterMk cId="4025415482" sldId="2147483650"/>
              <pc:sldLayoutMk cId="1188067282" sldId="2147483658"/>
              <ac:spMk id="4" creationId="{00000000-0000-0000-0000-000000000000}"/>
            </ac:spMkLst>
          </pc:spChg>
          <pc:spChg chg="add mod">
            <ac:chgData name="Mifta Nur Farid" userId="09c4264491c822bb" providerId="LiveId" clId="{0F721C68-153B-48CC-BFD1-19745D3FCB6C}" dt="2021-08-13T07:00:06.811" v="149"/>
            <ac:spMkLst>
              <pc:docMk/>
              <pc:sldMasterMk cId="4025415482" sldId="2147483650"/>
              <pc:sldLayoutMk cId="1188067282" sldId="2147483658"/>
              <ac:spMk id="9" creationId="{090A484F-ACF1-44AD-A775-B15E72240BB1}"/>
            </ac:spMkLst>
          </pc:spChg>
          <pc:picChg chg="add mod">
            <ac:chgData name="Mifta Nur Farid" userId="09c4264491c822bb" providerId="LiveId" clId="{0F721C68-153B-48CC-BFD1-19745D3FCB6C}" dt="2021-08-13T06:58:03.935" v="128"/>
            <ac:picMkLst>
              <pc:docMk/>
              <pc:sldMasterMk cId="4025415482" sldId="2147483650"/>
              <pc:sldLayoutMk cId="1188067282" sldId="2147483658"/>
              <ac:picMk id="8" creationId="{7F59BC7A-97F6-4499-9DA2-D89DBBFE5265}"/>
            </ac:picMkLst>
          </pc:picChg>
          <pc:picChg chg="add mod">
            <ac:chgData name="Mifta Nur Farid" userId="09c4264491c822bb" providerId="LiveId" clId="{0F721C68-153B-48CC-BFD1-19745D3FCB6C}" dt="2021-08-13T07:00:06.811" v="149"/>
            <ac:picMkLst>
              <pc:docMk/>
              <pc:sldMasterMk cId="4025415482" sldId="2147483650"/>
              <pc:sldLayoutMk cId="1188067282" sldId="2147483658"/>
              <ac:picMk id="10" creationId="{D9F7B616-0667-42FD-9416-206A8A918599}"/>
            </ac:picMkLst>
          </pc:picChg>
        </pc:sldLayoutChg>
        <pc:sldLayoutChg chg="addSp delSp modSp mod">
          <pc:chgData name="Mifta Nur Farid" userId="09c4264491c822bb" providerId="LiveId" clId="{0F721C68-153B-48CC-BFD1-19745D3FCB6C}" dt="2021-08-13T07:01:52.877" v="163" actId="14100"/>
          <pc:sldLayoutMkLst>
            <pc:docMk/>
            <pc:sldMasterMk cId="4025415482" sldId="2147483650"/>
            <pc:sldLayoutMk cId="3540038916" sldId="2147483659"/>
          </pc:sldLayoutMkLst>
          <pc:spChg chg="del">
            <ac:chgData name="Mifta Nur Farid" userId="09c4264491c822bb" providerId="LiveId" clId="{0F721C68-153B-48CC-BFD1-19745D3FCB6C}" dt="2021-08-13T07:00:32.912" v="151" actId="478"/>
            <ac:spMkLst>
              <pc:docMk/>
              <pc:sldMasterMk cId="4025415482" sldId="2147483650"/>
              <pc:sldLayoutMk cId="3540038916" sldId="2147483659"/>
              <ac:spMk id="2" creationId="{00000000-0000-0000-0000-000000000000}"/>
            </ac:spMkLst>
          </pc:spChg>
          <pc:spChg chg="mod">
            <ac:chgData name="Mifta Nur Farid" userId="09c4264491c822bb" providerId="LiveId" clId="{0F721C68-153B-48CC-BFD1-19745D3FCB6C}" dt="2021-08-13T07:01:52.877" v="163" actId="14100"/>
            <ac:spMkLst>
              <pc:docMk/>
              <pc:sldMasterMk cId="4025415482" sldId="2147483650"/>
              <pc:sldLayoutMk cId="3540038916" sldId="2147483659"/>
              <ac:spMk id="3" creationId="{00000000-0000-0000-0000-000000000000}"/>
            </ac:spMkLst>
          </pc:spChg>
          <pc:spChg chg="del mod">
            <ac:chgData name="Mifta Nur Farid" userId="09c4264491c822bb" providerId="LiveId" clId="{0F721C68-153B-48CC-BFD1-19745D3FCB6C}" dt="2021-08-13T07:01:48.271" v="161" actId="478"/>
            <ac:spMkLst>
              <pc:docMk/>
              <pc:sldMasterMk cId="4025415482" sldId="2147483650"/>
              <pc:sldLayoutMk cId="3540038916" sldId="2147483659"/>
              <ac:spMk id="4" creationId="{00000000-0000-0000-0000-000000000000}"/>
            </ac:spMkLst>
          </pc:spChg>
          <pc:spChg chg="add mod">
            <ac:chgData name="Mifta Nur Farid" userId="09c4264491c822bb" providerId="LiveId" clId="{0F721C68-153B-48CC-BFD1-19745D3FCB6C}" dt="2021-08-13T07:00:40.518" v="152"/>
            <ac:spMkLst>
              <pc:docMk/>
              <pc:sldMasterMk cId="4025415482" sldId="2147483650"/>
              <pc:sldLayoutMk cId="3540038916" sldId="2147483659"/>
              <ac:spMk id="9" creationId="{CFC1B5C8-5AEA-4902-81AB-69DD7ABED720}"/>
            </ac:spMkLst>
          </pc:spChg>
          <pc:spChg chg="add mod">
            <ac:chgData name="Mifta Nur Farid" userId="09c4264491c822bb" providerId="LiveId" clId="{0F721C68-153B-48CC-BFD1-19745D3FCB6C}" dt="2021-08-13T07:01:48.724" v="162"/>
            <ac:spMkLst>
              <pc:docMk/>
              <pc:sldMasterMk cId="4025415482" sldId="2147483650"/>
              <pc:sldLayoutMk cId="3540038916" sldId="2147483659"/>
              <ac:spMk id="11" creationId="{FA69D2D2-54B6-4986-B243-10BA44A9E648}"/>
            </ac:spMkLst>
          </pc:spChg>
          <pc:picChg chg="add mod">
            <ac:chgData name="Mifta Nur Farid" userId="09c4264491c822bb" providerId="LiveId" clId="{0F721C68-153B-48CC-BFD1-19745D3FCB6C}" dt="2021-08-13T06:58:05.642" v="129"/>
            <ac:picMkLst>
              <pc:docMk/>
              <pc:sldMasterMk cId="4025415482" sldId="2147483650"/>
              <pc:sldLayoutMk cId="3540038916" sldId="2147483659"/>
              <ac:picMk id="8" creationId="{CC2FC6BE-56AB-4933-B0CC-320434046FE3}"/>
            </ac:picMkLst>
          </pc:picChg>
          <pc:picChg chg="add mod">
            <ac:chgData name="Mifta Nur Farid" userId="09c4264491c822bb" providerId="LiveId" clId="{0F721C68-153B-48CC-BFD1-19745D3FCB6C}" dt="2021-08-13T07:00:40.518" v="152"/>
            <ac:picMkLst>
              <pc:docMk/>
              <pc:sldMasterMk cId="4025415482" sldId="2147483650"/>
              <pc:sldLayoutMk cId="3540038916" sldId="2147483659"/>
              <ac:picMk id="10" creationId="{12FCE5E8-E90F-421E-8F57-2FA83CAB5975}"/>
            </ac:picMkLst>
          </pc:picChg>
        </pc:sldLayoutChg>
        <pc:sldLayoutChg chg="addSp delSp modSp mod">
          <pc:chgData name="Mifta Nur Farid" userId="09c4264491c822bb" providerId="LiveId" clId="{0F721C68-153B-48CC-BFD1-19745D3FCB6C}" dt="2021-08-13T07:02:04.168" v="165"/>
          <pc:sldLayoutMkLst>
            <pc:docMk/>
            <pc:sldMasterMk cId="4025415482" sldId="2147483650"/>
            <pc:sldLayoutMk cId="2266304350" sldId="2147483660"/>
          </pc:sldLayoutMkLst>
          <pc:spChg chg="del">
            <ac:chgData name="Mifta Nur Farid" userId="09c4264491c822bb" providerId="LiveId" clId="{0F721C68-153B-48CC-BFD1-19745D3FCB6C}" dt="2021-08-13T07:02:03.816" v="164" actId="478"/>
            <ac:spMkLst>
              <pc:docMk/>
              <pc:sldMasterMk cId="4025415482" sldId="2147483650"/>
              <pc:sldLayoutMk cId="2266304350" sldId="2147483660"/>
              <ac:spMk id="2" creationId="{00000000-0000-0000-0000-000000000000}"/>
            </ac:spMkLst>
          </pc:spChg>
          <pc:spChg chg="add mod">
            <ac:chgData name="Mifta Nur Farid" userId="09c4264491c822bb" providerId="LiveId" clId="{0F721C68-153B-48CC-BFD1-19745D3FCB6C}" dt="2021-08-13T07:02:04.168" v="165"/>
            <ac:spMkLst>
              <pc:docMk/>
              <pc:sldMasterMk cId="4025415482" sldId="2147483650"/>
              <pc:sldLayoutMk cId="2266304350" sldId="2147483660"/>
              <ac:spMk id="8" creationId="{DA83B37A-C565-44A0-B968-06E5796360E9}"/>
            </ac:spMkLst>
          </pc:spChg>
          <pc:picChg chg="add mod">
            <ac:chgData name="Mifta Nur Farid" userId="09c4264491c822bb" providerId="LiveId" clId="{0F721C68-153B-48CC-BFD1-19745D3FCB6C}" dt="2021-08-13T06:58:07.091" v="130"/>
            <ac:picMkLst>
              <pc:docMk/>
              <pc:sldMasterMk cId="4025415482" sldId="2147483650"/>
              <pc:sldLayoutMk cId="2266304350" sldId="2147483660"/>
              <ac:picMk id="7" creationId="{3E31F52B-BC3B-4CA0-AC03-F1546C75DAC7}"/>
            </ac:picMkLst>
          </pc:picChg>
          <pc:picChg chg="add mod">
            <ac:chgData name="Mifta Nur Farid" userId="09c4264491c822bb" providerId="LiveId" clId="{0F721C68-153B-48CC-BFD1-19745D3FCB6C}" dt="2021-08-13T07:02:04.168" v="165"/>
            <ac:picMkLst>
              <pc:docMk/>
              <pc:sldMasterMk cId="4025415482" sldId="2147483650"/>
              <pc:sldLayoutMk cId="2266304350" sldId="2147483660"/>
              <ac:picMk id="9" creationId="{529D6441-7E07-4BEE-B361-8D2FC4E35BF1}"/>
            </ac:picMkLst>
          </pc:picChg>
        </pc:sldLayoutChg>
        <pc:sldLayoutChg chg="addSp modSp del">
          <pc:chgData name="Mifta Nur Farid" userId="09c4264491c822bb" providerId="LiveId" clId="{0F721C68-153B-48CC-BFD1-19745D3FCB6C}" dt="2021-08-13T07:02:24.272" v="166" actId="2696"/>
          <pc:sldLayoutMkLst>
            <pc:docMk/>
            <pc:sldMasterMk cId="4025415482" sldId="2147483650"/>
            <pc:sldLayoutMk cId="1420509140" sldId="2147483661"/>
          </pc:sldLayoutMkLst>
          <pc:picChg chg="add mod">
            <ac:chgData name="Mifta Nur Farid" userId="09c4264491c822bb" providerId="LiveId" clId="{0F721C68-153B-48CC-BFD1-19745D3FCB6C}" dt="2021-08-13T06:58:09.018" v="131"/>
            <ac:picMkLst>
              <pc:docMk/>
              <pc:sldMasterMk cId="4025415482" sldId="2147483650"/>
              <pc:sldLayoutMk cId="1420509140" sldId="2147483661"/>
              <ac:picMk id="7" creationId="{1FAB8D08-A776-4E8C-8114-F628440873D5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D8532B6-5986-4BCD-B795-89D367A31B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921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0120" y="1174090"/>
            <a:ext cx="7772400" cy="1307328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id-ID" dirty="0"/>
              <a:t>Metode Numerik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7606" y="3119931"/>
            <a:ext cx="6858000" cy="1655762"/>
          </a:xfrm>
        </p:spPr>
        <p:txBody>
          <a:bodyPr/>
          <a:lstStyle>
            <a:lvl1pPr marL="0" indent="0" algn="l">
              <a:buNone/>
              <a:defRPr lang="en-US" sz="2400" dirty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 dirty="0"/>
              <a:t>Deret Taylor dan Analisis Galat</a:t>
            </a:r>
          </a:p>
          <a:p>
            <a:endParaRPr lang="id-ID" dirty="0"/>
          </a:p>
          <a:p>
            <a:r>
              <a:rPr lang="id-ID" dirty="0"/>
              <a:t>Tim Dosen Pengampu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EC25A7-AFA2-4139-8F67-D5431D5C1C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331" y="5466845"/>
            <a:ext cx="2325189" cy="93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9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31F52B-BC3B-4CA0-AC03-F1546C75DA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4073"/>
            <a:ext cx="9144000" cy="6239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A83B37A-C565-44A0-B968-06E57963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034" y="365126"/>
            <a:ext cx="4975316" cy="990609"/>
          </a:xfrm>
        </p:spPr>
        <p:txBody>
          <a:bodyPr anchor="b">
            <a:normAutofit/>
          </a:bodyPr>
          <a:lstStyle>
            <a:lvl1pPr algn="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9D6441-7E07-4BEE-B361-8D2FC4E35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81037"/>
            <a:ext cx="1669821" cy="67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0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195580-A7D4-4497-AC4C-1D670B6056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4073"/>
            <a:ext cx="9144000" cy="6239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0034" y="365126"/>
            <a:ext cx="4975316" cy="990609"/>
          </a:xfrm>
        </p:spPr>
        <p:txBody>
          <a:bodyPr anchor="b">
            <a:normAutofit/>
          </a:bodyPr>
          <a:lstStyle>
            <a:lvl1pPr algn="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678443-D022-424F-BAC4-9014BEEDED0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81037"/>
            <a:ext cx="1669821" cy="67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3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A9C5E-6E44-4404-8F9B-D9625A3EB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9219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C21C15B-ACFE-4740-B341-3F75DC5DEA4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60120" y="1174090"/>
            <a:ext cx="7772400" cy="1307328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id-ID" dirty="0"/>
              <a:t>Metode Numerik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359A9EA-425A-4A1F-9458-4AF03B9AEA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7606" y="3119931"/>
            <a:ext cx="6858000" cy="1655762"/>
          </a:xfrm>
        </p:spPr>
        <p:txBody>
          <a:bodyPr/>
          <a:lstStyle>
            <a:lvl1pPr marL="0" indent="0" algn="l">
              <a:buNone/>
              <a:defRPr lang="en-US" sz="2400" dirty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 dirty="0"/>
              <a:t>Deret Taylor dan Analisis Galat</a:t>
            </a:r>
          </a:p>
          <a:p>
            <a:endParaRPr lang="id-ID" dirty="0"/>
          </a:p>
          <a:p>
            <a:r>
              <a:rPr lang="id-ID" dirty="0"/>
              <a:t>Tim Dosen Pengampu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787D50-8A3F-4F11-B446-D1A9D906D98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331" y="5466845"/>
            <a:ext cx="2325189" cy="93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4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2A039E-8AC5-418A-A8B3-98A082BDED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4073"/>
            <a:ext cx="9144000" cy="62392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4839231-41F1-4DDE-89A7-66325C4F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034" y="365126"/>
            <a:ext cx="4975316" cy="990609"/>
          </a:xfrm>
        </p:spPr>
        <p:txBody>
          <a:bodyPr anchor="b">
            <a:normAutofit/>
          </a:bodyPr>
          <a:lstStyle>
            <a:lvl1pPr algn="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03AA8-308A-4A36-ABEA-F687706CE91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81037"/>
            <a:ext cx="1669821" cy="67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2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BD5DE3-230B-4578-AF49-B21D011389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4073"/>
            <a:ext cx="9144000" cy="62392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C6C0D22-56AE-4509-AF72-7812D5DA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034" y="365126"/>
            <a:ext cx="4975316" cy="990609"/>
          </a:xfrm>
        </p:spPr>
        <p:txBody>
          <a:bodyPr anchor="b">
            <a:normAutofit/>
          </a:bodyPr>
          <a:lstStyle>
            <a:lvl1pPr algn="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715BBD-7DE7-4189-808B-0FEB25A83B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81037"/>
            <a:ext cx="1669821" cy="67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9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74424-55F6-4883-A2BC-9541AEE4A5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4073"/>
            <a:ext cx="9144000" cy="62392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362DEAF-F9FC-4A70-957F-A83E44CB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034" y="365126"/>
            <a:ext cx="4975316" cy="990609"/>
          </a:xfrm>
        </p:spPr>
        <p:txBody>
          <a:bodyPr anchor="b">
            <a:normAutofit/>
          </a:bodyPr>
          <a:lstStyle>
            <a:lvl1pPr algn="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9ED7DB-440F-4DDB-9E98-EAE145F0976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81037"/>
            <a:ext cx="1669821" cy="67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3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D985FD-1EA1-406E-8CA8-46335C097E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921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061ACF-53B6-44D9-97E0-DC984BD30D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331" y="5466845"/>
            <a:ext cx="2325189" cy="93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2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768612"/>
            <a:ext cx="4629150" cy="40924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76549"/>
            <a:ext cx="2949178" cy="40924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59BC7A-97F6-4499-9DA2-D89DBBFE52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4073"/>
            <a:ext cx="9144000" cy="62392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90A484F-ACF1-44AD-A775-B15E72240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034" y="365126"/>
            <a:ext cx="4975316" cy="990609"/>
          </a:xfrm>
        </p:spPr>
        <p:txBody>
          <a:bodyPr anchor="b">
            <a:normAutofit/>
          </a:bodyPr>
          <a:lstStyle>
            <a:lvl1pPr algn="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F7B616-0667-42FD-9416-206A8A9185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81037"/>
            <a:ext cx="1669821" cy="67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6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2" y="1776549"/>
            <a:ext cx="4627321" cy="408291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2FC6BE-56AB-4933-B0CC-320434046F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4073"/>
            <a:ext cx="9144000" cy="62392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FC1B5C8-5AEA-4902-81AB-69DD7ABE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034" y="365126"/>
            <a:ext cx="4975316" cy="990609"/>
          </a:xfrm>
        </p:spPr>
        <p:txBody>
          <a:bodyPr anchor="b">
            <a:normAutofit/>
          </a:bodyPr>
          <a:lstStyle>
            <a:lvl1pPr algn="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FCE5E8-E90F-421E-8F57-2FA83CAB59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81037"/>
            <a:ext cx="1669821" cy="674698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A69D2D2-54B6-4986-B243-10BA44A9E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76549"/>
            <a:ext cx="2949178" cy="40924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003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1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685C4-064E-45D2-BDFC-CA9117A1B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9AE1D-E3F1-4EEB-967E-EA9D198456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629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Mifta Nur Farid</dc:creator>
  <cp:lastModifiedBy>Mifta Nur Farid</cp:lastModifiedBy>
  <cp:revision>3</cp:revision>
  <dcterms:created xsi:type="dcterms:W3CDTF">2021-08-13T06:36:16Z</dcterms:created>
  <dcterms:modified xsi:type="dcterms:W3CDTF">2021-08-13T12:49:21Z</dcterms:modified>
</cp:coreProperties>
</file>