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4" r:id="rId6"/>
    <p:sldId id="277" r:id="rId7"/>
    <p:sldId id="266" r:id="rId8"/>
    <p:sldId id="27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356" autoAdjust="0"/>
  </p:normalViewPr>
  <p:slideViewPr>
    <p:cSldViewPr snapToGrid="0">
      <p:cViewPr varScale="1">
        <p:scale>
          <a:sx n="63" d="100"/>
          <a:sy n="63" d="100"/>
        </p:scale>
        <p:origin x="1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04324-1AAE-4F0D-AB3D-3A90557A615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BA6FBF-0C37-4714-A31B-DCBFB875FF5E}">
      <dgm:prSet phldrT="[Text]"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Rituals of Preparation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C2CDF5E-D8B6-422B-A90A-08A8CDB4F6EA}" type="parTrans" cxnId="{9A1EBDF7-149C-4D29-A49C-ABBB5D84D96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27EBE02-B0A0-4B50-A1F4-0F31B76ABFC8}" type="sibTrans" cxnId="{9A1EBDF7-149C-4D29-A49C-ABBB5D84D96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04D46C83-AF57-4C84-BFAE-C1600C527B49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Mozart’s Genius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9AEE980-D64C-4EBA-BD33-7B02A359282F}" type="parTrans" cxnId="{273A8058-E808-4A00-B7A4-559DB03DC7B2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7DA9530B-4B9F-45A9-A7A1-D3F99A5EC71D}" type="sibTrans" cxnId="{273A8058-E808-4A00-B7A4-559DB03DC7B2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DD12ABF-51FC-4243-89C4-1DFE7CE83F86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Give Me 1 Week Without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95231A3-6B82-4DD0-B09A-1259C1C8D933}" type="parTrans" cxnId="{98020171-CCE8-4733-9788-C5333FD59134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28DCBA55-4830-45A9-B12E-90E17DF75441}" type="sibTrans" cxnId="{98020171-CCE8-4733-9788-C5333FD59134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033CF7BF-B88E-4074-9949-6A4DE799112D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Get Busy Copying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543CCD8-3379-43FE-8EEB-D67E65AC0B1F}" type="parTrans" cxnId="{3146E637-BEB5-4A47-9DB7-3AD5E538CE6F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FD2CDF6-F9B3-4395-882B-41DD086D651C}" type="sibTrans" cxnId="{3146E637-BEB5-4A47-9DB7-3AD5E538CE6F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D2EE4538-12C4-4F8D-BFA9-E565FA939B4D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Reading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0BF7F79-3BE0-499B-A506-05B2C86AE6E2}" type="parTrans" cxnId="{33DE57E7-5D52-46BD-ABBB-9D1D62572D0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7DD7062D-CF78-46A8-B3B4-0F53727272C0}" type="sibTrans" cxnId="{33DE57E7-5D52-46BD-ABBB-9D1D62572D0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48651784-0F8B-43C8-98BB-4AF4172DDEC6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Stimulate Your Body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5140EAF9-20FA-4613-A852-000DDCD8A224}" type="parTrans" cxnId="{993AFD58-C1F1-4345-92A0-EDA42818FA9E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32E506F-01B2-47EC-A35F-3164699DA2C0}" type="sibTrans" cxnId="{993AFD58-C1F1-4345-92A0-EDA42818FA9E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23A1E0AB-4424-405B-A54F-F4854B36E450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Prepare To be lucky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41920FE-9E85-4C0A-83BA-D2E9891B785C}" type="parTrans" cxnId="{DBB16E9B-EC23-44A0-8E79-B33DEB167B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31194891-5E10-410C-89DD-7301D3C0E0B5}" type="sibTrans" cxnId="{DBB16E9B-EC23-44A0-8E79-B33DEB167B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F5D10D0D-0FAE-4001-8716-3FB5AB586E6E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Perfect Practice Makes perfect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D16F31ED-BDDF-494A-8318-5CFE025BF3F2}" type="parTrans" cxnId="{99A2AEC0-5DF3-4A97-85A5-A98A327B2BE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0D402DB5-314C-4476-BDA8-1BF82A7A1467}" type="sibTrans" cxnId="{99A2AEC0-5DF3-4A97-85A5-A98A327B2BE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2CA84E1-764D-4A86-BFF1-0177E1D28427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Passion + Skill 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334868C8-D563-4B5D-AEAC-6EC4711D85ED}" type="parTrans" cxnId="{2D59B99F-1478-421B-AD1D-0382BFE2E893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0F9006C-A86D-4353-83B4-8FF1AB26B9BF}" type="sibTrans" cxnId="{2D59B99F-1478-421B-AD1D-0382BFE2E893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2D9F4929-2215-4295-A6DC-52AD0BEF3CC0}" type="pres">
      <dgm:prSet presAssocID="{F0604324-1AAE-4F0D-AB3D-3A90557A61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39C775-EDB8-4F27-960B-79DE82A52A97}" type="pres">
      <dgm:prSet presAssocID="{19BA6FBF-0C37-4714-A31B-DCBFB875FF5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0BCBE-8812-49F7-B4A2-A4EDACDC5E3C}" type="pres">
      <dgm:prSet presAssocID="{627EBE02-B0A0-4B50-A1F4-0F31B76ABFC8}" presName="sibTrans" presStyleCnt="0"/>
      <dgm:spPr/>
    </dgm:pt>
    <dgm:pt modelId="{A3521C5A-ACE2-4AA5-BF8E-EF45463EC18E}" type="pres">
      <dgm:prSet presAssocID="{04D46C83-AF57-4C84-BFAE-C1600C527B4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A36CA-5647-4F2E-968B-8A1A3AAB3D91}" type="pres">
      <dgm:prSet presAssocID="{7DA9530B-4B9F-45A9-A7A1-D3F99A5EC71D}" presName="sibTrans" presStyleCnt="0"/>
      <dgm:spPr/>
    </dgm:pt>
    <dgm:pt modelId="{4243D0F3-7639-4B43-A805-31B0E2CDF629}" type="pres">
      <dgm:prSet presAssocID="{ADD12ABF-51FC-4243-89C4-1DFE7CE83F8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63804-B063-46CE-8297-6380A5BFF11F}" type="pres">
      <dgm:prSet presAssocID="{28DCBA55-4830-45A9-B12E-90E17DF75441}" presName="sibTrans" presStyleCnt="0"/>
      <dgm:spPr/>
    </dgm:pt>
    <dgm:pt modelId="{9F27E1CB-B96F-4B73-8128-2D13D2C44A16}" type="pres">
      <dgm:prSet presAssocID="{033CF7BF-B88E-4074-9949-6A4DE799112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2E67F-F537-4A1E-8E99-AC35BD9893AB}" type="pres">
      <dgm:prSet presAssocID="{1FD2CDF6-F9B3-4395-882B-41DD086D651C}" presName="sibTrans" presStyleCnt="0"/>
      <dgm:spPr/>
    </dgm:pt>
    <dgm:pt modelId="{180D2572-B212-4C03-AE35-D1109AD572A8}" type="pres">
      <dgm:prSet presAssocID="{D2EE4538-12C4-4F8D-BFA9-E565FA939B4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71C5C-7519-4FB5-B546-9CAD3AFCB618}" type="pres">
      <dgm:prSet presAssocID="{7DD7062D-CF78-46A8-B3B4-0F53727272C0}" presName="sibTrans" presStyleCnt="0"/>
      <dgm:spPr/>
    </dgm:pt>
    <dgm:pt modelId="{32A6B1E3-69E9-43C1-802B-814666DECD56}" type="pres">
      <dgm:prSet presAssocID="{48651784-0F8B-43C8-98BB-4AF4172DDEC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C6B51-9804-4B17-ACE4-81AF68B23A1A}" type="pres">
      <dgm:prSet presAssocID="{A32E506F-01B2-47EC-A35F-3164699DA2C0}" presName="sibTrans" presStyleCnt="0"/>
      <dgm:spPr/>
    </dgm:pt>
    <dgm:pt modelId="{EA8EF756-D4E6-44EE-A838-DA04975BD7F6}" type="pres">
      <dgm:prSet presAssocID="{23A1E0AB-4424-405B-A54F-F4854B36E45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D65C3-AADB-4288-ACC7-9C3DEE01978D}" type="pres">
      <dgm:prSet presAssocID="{31194891-5E10-410C-89DD-7301D3C0E0B5}" presName="sibTrans" presStyleCnt="0"/>
      <dgm:spPr/>
    </dgm:pt>
    <dgm:pt modelId="{92667A04-44F4-4CD1-8FFE-EA4E4DAA26E7}" type="pres">
      <dgm:prSet presAssocID="{F5D10D0D-0FAE-4001-8716-3FB5AB586E6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108F6-3536-4C71-BA6B-A3B055FEE170}" type="pres">
      <dgm:prSet presAssocID="{0D402DB5-314C-4476-BDA8-1BF82A7A1467}" presName="sibTrans" presStyleCnt="0"/>
      <dgm:spPr/>
    </dgm:pt>
    <dgm:pt modelId="{D156970D-B5F6-45A8-BDC3-B01625B22FEA}" type="pres">
      <dgm:prSet presAssocID="{82CA84E1-764D-4A86-BFF1-0177E1D28427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59B99F-1478-421B-AD1D-0382BFE2E893}" srcId="{F0604324-1AAE-4F0D-AB3D-3A90557A6152}" destId="{82CA84E1-764D-4A86-BFF1-0177E1D28427}" srcOrd="8" destOrd="0" parTransId="{334868C8-D563-4B5D-AEAC-6EC4711D85ED}" sibTransId="{A0F9006C-A86D-4353-83B4-8FF1AB26B9BF}"/>
    <dgm:cxn modelId="{7A8B64C1-2F71-4459-8B75-F09258B5B8AF}" type="presOf" srcId="{033CF7BF-B88E-4074-9949-6A4DE799112D}" destId="{9F27E1CB-B96F-4B73-8128-2D13D2C44A16}" srcOrd="0" destOrd="0" presId="urn:microsoft.com/office/officeart/2005/8/layout/default"/>
    <dgm:cxn modelId="{9A1EBDF7-149C-4D29-A49C-ABBB5D84D960}" srcId="{F0604324-1AAE-4F0D-AB3D-3A90557A6152}" destId="{19BA6FBF-0C37-4714-A31B-DCBFB875FF5E}" srcOrd="0" destOrd="0" parTransId="{AC2CDF5E-D8B6-422B-A90A-08A8CDB4F6EA}" sibTransId="{627EBE02-B0A0-4B50-A1F4-0F31B76ABFC8}"/>
    <dgm:cxn modelId="{97A6DE84-3B78-4782-BC05-0DB026B18A9B}" type="presOf" srcId="{19BA6FBF-0C37-4714-A31B-DCBFB875FF5E}" destId="{8739C775-EDB8-4F27-960B-79DE82A52A97}" srcOrd="0" destOrd="0" presId="urn:microsoft.com/office/officeart/2005/8/layout/default"/>
    <dgm:cxn modelId="{A70F8887-3F81-4EE3-979A-4940D216674D}" type="presOf" srcId="{D2EE4538-12C4-4F8D-BFA9-E565FA939B4D}" destId="{180D2572-B212-4C03-AE35-D1109AD572A8}" srcOrd="0" destOrd="0" presId="urn:microsoft.com/office/officeart/2005/8/layout/default"/>
    <dgm:cxn modelId="{DBB16E9B-EC23-44A0-8E79-B33DEB167B5A}" srcId="{F0604324-1AAE-4F0D-AB3D-3A90557A6152}" destId="{23A1E0AB-4424-405B-A54F-F4854B36E450}" srcOrd="6" destOrd="0" parTransId="{E41920FE-9E85-4C0A-83BA-D2E9891B785C}" sibTransId="{31194891-5E10-410C-89DD-7301D3C0E0B5}"/>
    <dgm:cxn modelId="{993AFD58-C1F1-4345-92A0-EDA42818FA9E}" srcId="{F0604324-1AAE-4F0D-AB3D-3A90557A6152}" destId="{48651784-0F8B-43C8-98BB-4AF4172DDEC6}" srcOrd="5" destOrd="0" parTransId="{5140EAF9-20FA-4613-A852-000DDCD8A224}" sibTransId="{A32E506F-01B2-47EC-A35F-3164699DA2C0}"/>
    <dgm:cxn modelId="{273A8058-E808-4A00-B7A4-559DB03DC7B2}" srcId="{F0604324-1AAE-4F0D-AB3D-3A90557A6152}" destId="{04D46C83-AF57-4C84-BFAE-C1600C527B49}" srcOrd="1" destOrd="0" parTransId="{89AEE980-D64C-4EBA-BD33-7B02A359282F}" sibTransId="{7DA9530B-4B9F-45A9-A7A1-D3F99A5EC71D}"/>
    <dgm:cxn modelId="{73B98E05-D00C-44FA-8CC1-BBE9BD2E84FB}" type="presOf" srcId="{F0604324-1AAE-4F0D-AB3D-3A90557A6152}" destId="{2D9F4929-2215-4295-A6DC-52AD0BEF3CC0}" srcOrd="0" destOrd="0" presId="urn:microsoft.com/office/officeart/2005/8/layout/default"/>
    <dgm:cxn modelId="{98020171-CCE8-4733-9788-C5333FD59134}" srcId="{F0604324-1AAE-4F0D-AB3D-3A90557A6152}" destId="{ADD12ABF-51FC-4243-89C4-1DFE7CE83F86}" srcOrd="2" destOrd="0" parTransId="{B95231A3-6B82-4DD0-B09A-1259C1C8D933}" sibTransId="{28DCBA55-4830-45A9-B12E-90E17DF75441}"/>
    <dgm:cxn modelId="{33DE57E7-5D52-46BD-ABBB-9D1D62572D0D}" srcId="{F0604324-1AAE-4F0D-AB3D-3A90557A6152}" destId="{D2EE4538-12C4-4F8D-BFA9-E565FA939B4D}" srcOrd="4" destOrd="0" parTransId="{B0BF7F79-3BE0-499B-A506-05B2C86AE6E2}" sibTransId="{7DD7062D-CF78-46A8-B3B4-0F53727272C0}"/>
    <dgm:cxn modelId="{700AB1F3-1259-40E9-BA16-C522AEEFAA5C}" type="presOf" srcId="{F5D10D0D-0FAE-4001-8716-3FB5AB586E6E}" destId="{92667A04-44F4-4CD1-8FFE-EA4E4DAA26E7}" srcOrd="0" destOrd="0" presId="urn:microsoft.com/office/officeart/2005/8/layout/default"/>
    <dgm:cxn modelId="{F4FD1A1D-9C21-40AB-A3D5-F6931F8411BF}" type="presOf" srcId="{04D46C83-AF57-4C84-BFAE-C1600C527B49}" destId="{A3521C5A-ACE2-4AA5-BF8E-EF45463EC18E}" srcOrd="0" destOrd="0" presId="urn:microsoft.com/office/officeart/2005/8/layout/default"/>
    <dgm:cxn modelId="{F4CAC7ED-E109-4F41-8F10-24ACABDE6D78}" type="presOf" srcId="{23A1E0AB-4424-405B-A54F-F4854B36E450}" destId="{EA8EF756-D4E6-44EE-A838-DA04975BD7F6}" srcOrd="0" destOrd="0" presId="urn:microsoft.com/office/officeart/2005/8/layout/default"/>
    <dgm:cxn modelId="{A9F8AD61-5B17-403F-804B-9F5CBFC5345B}" type="presOf" srcId="{ADD12ABF-51FC-4243-89C4-1DFE7CE83F86}" destId="{4243D0F3-7639-4B43-A805-31B0E2CDF629}" srcOrd="0" destOrd="0" presId="urn:microsoft.com/office/officeart/2005/8/layout/default"/>
    <dgm:cxn modelId="{09D8464A-C65C-4D4D-B795-FB2CEEAC7622}" type="presOf" srcId="{48651784-0F8B-43C8-98BB-4AF4172DDEC6}" destId="{32A6B1E3-69E9-43C1-802B-814666DECD56}" srcOrd="0" destOrd="0" presId="urn:microsoft.com/office/officeart/2005/8/layout/default"/>
    <dgm:cxn modelId="{EDDE20FB-499B-47EA-974C-65E1F5DE2CBE}" type="presOf" srcId="{82CA84E1-764D-4A86-BFF1-0177E1D28427}" destId="{D156970D-B5F6-45A8-BDC3-B01625B22FEA}" srcOrd="0" destOrd="0" presId="urn:microsoft.com/office/officeart/2005/8/layout/default"/>
    <dgm:cxn modelId="{99A2AEC0-5DF3-4A97-85A5-A98A327B2BEA}" srcId="{F0604324-1AAE-4F0D-AB3D-3A90557A6152}" destId="{F5D10D0D-0FAE-4001-8716-3FB5AB586E6E}" srcOrd="7" destOrd="0" parTransId="{D16F31ED-BDDF-494A-8318-5CFE025BF3F2}" sibTransId="{0D402DB5-314C-4476-BDA8-1BF82A7A1467}"/>
    <dgm:cxn modelId="{3146E637-BEB5-4A47-9DB7-3AD5E538CE6F}" srcId="{F0604324-1AAE-4F0D-AB3D-3A90557A6152}" destId="{033CF7BF-B88E-4074-9949-6A4DE799112D}" srcOrd="3" destOrd="0" parTransId="{B543CCD8-3379-43FE-8EEB-D67E65AC0B1F}" sibTransId="{1FD2CDF6-F9B3-4395-882B-41DD086D651C}"/>
    <dgm:cxn modelId="{33B56A14-7394-4B89-9AA1-66EB8C69CD9E}" type="presParOf" srcId="{2D9F4929-2215-4295-A6DC-52AD0BEF3CC0}" destId="{8739C775-EDB8-4F27-960B-79DE82A52A97}" srcOrd="0" destOrd="0" presId="urn:microsoft.com/office/officeart/2005/8/layout/default"/>
    <dgm:cxn modelId="{8683DDA6-CC08-4C5F-B60C-D226D202BA96}" type="presParOf" srcId="{2D9F4929-2215-4295-A6DC-52AD0BEF3CC0}" destId="{C2E0BCBE-8812-49F7-B4A2-A4EDACDC5E3C}" srcOrd="1" destOrd="0" presId="urn:microsoft.com/office/officeart/2005/8/layout/default"/>
    <dgm:cxn modelId="{6DA9CE14-542A-42D2-81FD-F671F3648BDA}" type="presParOf" srcId="{2D9F4929-2215-4295-A6DC-52AD0BEF3CC0}" destId="{A3521C5A-ACE2-4AA5-BF8E-EF45463EC18E}" srcOrd="2" destOrd="0" presId="urn:microsoft.com/office/officeart/2005/8/layout/default"/>
    <dgm:cxn modelId="{5667FC19-E253-492D-9DB5-2E4085402862}" type="presParOf" srcId="{2D9F4929-2215-4295-A6DC-52AD0BEF3CC0}" destId="{6DCA36CA-5647-4F2E-968B-8A1A3AAB3D91}" srcOrd="3" destOrd="0" presId="urn:microsoft.com/office/officeart/2005/8/layout/default"/>
    <dgm:cxn modelId="{7F2E7CB3-CE23-4346-96FE-1AB5348084A6}" type="presParOf" srcId="{2D9F4929-2215-4295-A6DC-52AD0BEF3CC0}" destId="{4243D0F3-7639-4B43-A805-31B0E2CDF629}" srcOrd="4" destOrd="0" presId="urn:microsoft.com/office/officeart/2005/8/layout/default"/>
    <dgm:cxn modelId="{63E962C2-66F3-477C-B6EC-14368494B3CC}" type="presParOf" srcId="{2D9F4929-2215-4295-A6DC-52AD0BEF3CC0}" destId="{D4963804-B063-46CE-8297-6380A5BFF11F}" srcOrd="5" destOrd="0" presId="urn:microsoft.com/office/officeart/2005/8/layout/default"/>
    <dgm:cxn modelId="{5FB8A091-2E23-4728-8F78-B18B408F6568}" type="presParOf" srcId="{2D9F4929-2215-4295-A6DC-52AD0BEF3CC0}" destId="{9F27E1CB-B96F-4B73-8128-2D13D2C44A16}" srcOrd="6" destOrd="0" presId="urn:microsoft.com/office/officeart/2005/8/layout/default"/>
    <dgm:cxn modelId="{93C22A5A-5860-41E3-AFF9-4D34175E1FF2}" type="presParOf" srcId="{2D9F4929-2215-4295-A6DC-52AD0BEF3CC0}" destId="{CFF2E67F-F537-4A1E-8E99-AC35BD9893AB}" srcOrd="7" destOrd="0" presId="urn:microsoft.com/office/officeart/2005/8/layout/default"/>
    <dgm:cxn modelId="{363D90AF-A81B-49B7-A005-D96A6090D1DC}" type="presParOf" srcId="{2D9F4929-2215-4295-A6DC-52AD0BEF3CC0}" destId="{180D2572-B212-4C03-AE35-D1109AD572A8}" srcOrd="8" destOrd="0" presId="urn:microsoft.com/office/officeart/2005/8/layout/default"/>
    <dgm:cxn modelId="{D4D5A84A-C454-4B11-8B8E-9B9332C3105A}" type="presParOf" srcId="{2D9F4929-2215-4295-A6DC-52AD0BEF3CC0}" destId="{8FE71C5C-7519-4FB5-B546-9CAD3AFCB618}" srcOrd="9" destOrd="0" presId="urn:microsoft.com/office/officeart/2005/8/layout/default"/>
    <dgm:cxn modelId="{C0A5CC4F-56B9-42AD-9C23-0124E53BEDE0}" type="presParOf" srcId="{2D9F4929-2215-4295-A6DC-52AD0BEF3CC0}" destId="{32A6B1E3-69E9-43C1-802B-814666DECD56}" srcOrd="10" destOrd="0" presId="urn:microsoft.com/office/officeart/2005/8/layout/default"/>
    <dgm:cxn modelId="{39094B0C-119D-46EF-AE96-41BBB797DE8A}" type="presParOf" srcId="{2D9F4929-2215-4295-A6DC-52AD0BEF3CC0}" destId="{838C6B51-9804-4B17-ACE4-81AF68B23A1A}" srcOrd="11" destOrd="0" presId="urn:microsoft.com/office/officeart/2005/8/layout/default"/>
    <dgm:cxn modelId="{3BF1CCF6-A9B0-4DE8-AA89-E284D99DA5EC}" type="presParOf" srcId="{2D9F4929-2215-4295-A6DC-52AD0BEF3CC0}" destId="{EA8EF756-D4E6-44EE-A838-DA04975BD7F6}" srcOrd="12" destOrd="0" presId="urn:microsoft.com/office/officeart/2005/8/layout/default"/>
    <dgm:cxn modelId="{48E90C6E-2C4B-4432-9D91-FDDA7F293D9C}" type="presParOf" srcId="{2D9F4929-2215-4295-A6DC-52AD0BEF3CC0}" destId="{959D65C3-AADB-4288-ACC7-9C3DEE01978D}" srcOrd="13" destOrd="0" presId="urn:microsoft.com/office/officeart/2005/8/layout/default"/>
    <dgm:cxn modelId="{F8C674FC-0C50-424D-B9AB-BFD351C3E85E}" type="presParOf" srcId="{2D9F4929-2215-4295-A6DC-52AD0BEF3CC0}" destId="{92667A04-44F4-4CD1-8FFE-EA4E4DAA26E7}" srcOrd="14" destOrd="0" presId="urn:microsoft.com/office/officeart/2005/8/layout/default"/>
    <dgm:cxn modelId="{46C3AAEC-ADC8-4AC6-9F10-50925A4E1BF4}" type="presParOf" srcId="{2D9F4929-2215-4295-A6DC-52AD0BEF3CC0}" destId="{70C108F6-3536-4C71-BA6B-A3B055FEE170}" srcOrd="15" destOrd="0" presId="urn:microsoft.com/office/officeart/2005/8/layout/default"/>
    <dgm:cxn modelId="{91C642B6-A4FF-46BE-9E46-AF262F447B9F}" type="presParOf" srcId="{2D9F4929-2215-4295-A6DC-52AD0BEF3CC0}" destId="{D156970D-B5F6-45A8-BDC3-B01625B22F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604324-1AAE-4F0D-AB3D-3A90557A6152}" type="doc">
      <dgm:prSet loTypeId="urn:microsoft.com/office/officeart/2005/8/layout/defaul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19BA6FBF-0C37-4714-A31B-DCBFB875FF5E}">
      <dgm:prSet phldrT="[Text]"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Rituals of Preparation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C2CDF5E-D8B6-422B-A90A-08A8CDB4F6EA}" type="parTrans" cxnId="{9A1EBDF7-149C-4D29-A49C-ABBB5D84D96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27EBE02-B0A0-4B50-A1F4-0F31B76ABFC8}" type="sibTrans" cxnId="{9A1EBDF7-149C-4D29-A49C-ABBB5D84D96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04D46C83-AF57-4C84-BFAE-C1600C527B49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Mozart’s Genius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9AEE980-D64C-4EBA-BD33-7B02A359282F}" type="parTrans" cxnId="{273A8058-E808-4A00-B7A4-559DB03DC7B2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7DA9530B-4B9F-45A9-A7A1-D3F99A5EC71D}" type="sibTrans" cxnId="{273A8058-E808-4A00-B7A4-559DB03DC7B2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DD12ABF-51FC-4243-89C4-1DFE7CE83F86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Give Me 1 Week Without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95231A3-6B82-4DD0-B09A-1259C1C8D933}" type="parTrans" cxnId="{98020171-CCE8-4733-9788-C5333FD59134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28DCBA55-4830-45A9-B12E-90E17DF75441}" type="sibTrans" cxnId="{98020171-CCE8-4733-9788-C5333FD59134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033CF7BF-B88E-4074-9949-6A4DE799112D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Get Busy Copying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543CCD8-3379-43FE-8EEB-D67E65AC0B1F}" type="parTrans" cxnId="{3146E637-BEB5-4A47-9DB7-3AD5E538CE6F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FD2CDF6-F9B3-4395-882B-41DD086D651C}" type="sibTrans" cxnId="{3146E637-BEB5-4A47-9DB7-3AD5E538CE6F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D2EE4538-12C4-4F8D-BFA9-E565FA939B4D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Reading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0BF7F79-3BE0-499B-A506-05B2C86AE6E2}" type="parTrans" cxnId="{33DE57E7-5D52-46BD-ABBB-9D1D62572D0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7DD7062D-CF78-46A8-B3B4-0F53727272C0}" type="sibTrans" cxnId="{33DE57E7-5D52-46BD-ABBB-9D1D62572D0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48651784-0F8B-43C8-98BB-4AF4172DDEC6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Stimulate Your Body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5140EAF9-20FA-4613-A852-000DDCD8A224}" type="parTrans" cxnId="{993AFD58-C1F1-4345-92A0-EDA42818FA9E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32E506F-01B2-47EC-A35F-3164699DA2C0}" type="sibTrans" cxnId="{993AFD58-C1F1-4345-92A0-EDA42818FA9E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23A1E0AB-4424-405B-A54F-F4854B36E450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Prepare To be lucky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41920FE-9E85-4C0A-83BA-D2E9891B785C}" type="parTrans" cxnId="{DBB16E9B-EC23-44A0-8E79-B33DEB167B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31194891-5E10-410C-89DD-7301D3C0E0B5}" type="sibTrans" cxnId="{DBB16E9B-EC23-44A0-8E79-B33DEB167B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F5D10D0D-0FAE-4001-8716-3FB5AB586E6E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Perfect Practice Makes perfect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D16F31ED-BDDF-494A-8318-5CFE025BF3F2}" type="parTrans" cxnId="{99A2AEC0-5DF3-4A97-85A5-A98A327B2BE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0D402DB5-314C-4476-BDA8-1BF82A7A1467}" type="sibTrans" cxnId="{99A2AEC0-5DF3-4A97-85A5-A98A327B2BE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2CA84E1-764D-4A86-BFF1-0177E1D28427}">
      <dgm:prSet/>
      <dgm:spPr/>
      <dgm:t>
        <a:bodyPr/>
        <a:lstStyle/>
        <a:p>
          <a:r>
            <a:rPr lang="en-US" smtClean="0">
              <a:latin typeface="JasmineUPC" panose="02020603050405020304" pitchFamily="18" charset="-34"/>
              <a:cs typeface="JasmineUPC" panose="02020603050405020304" pitchFamily="18" charset="-34"/>
            </a:rPr>
            <a:t>Passion + Skill 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334868C8-D563-4B5D-AEAC-6EC4711D85ED}" type="parTrans" cxnId="{2D59B99F-1478-421B-AD1D-0382BFE2E893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0F9006C-A86D-4353-83B4-8FF1AB26B9BF}" type="sibTrans" cxnId="{2D59B99F-1478-421B-AD1D-0382BFE2E893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2D9F4929-2215-4295-A6DC-52AD0BEF3CC0}" type="pres">
      <dgm:prSet presAssocID="{F0604324-1AAE-4F0D-AB3D-3A90557A61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39C775-EDB8-4F27-960B-79DE82A52A97}" type="pres">
      <dgm:prSet presAssocID="{19BA6FBF-0C37-4714-A31B-DCBFB875FF5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0BCBE-8812-49F7-B4A2-A4EDACDC5E3C}" type="pres">
      <dgm:prSet presAssocID="{627EBE02-B0A0-4B50-A1F4-0F31B76ABFC8}" presName="sibTrans" presStyleCnt="0"/>
      <dgm:spPr/>
    </dgm:pt>
    <dgm:pt modelId="{A3521C5A-ACE2-4AA5-BF8E-EF45463EC18E}" type="pres">
      <dgm:prSet presAssocID="{04D46C83-AF57-4C84-BFAE-C1600C527B4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A36CA-5647-4F2E-968B-8A1A3AAB3D91}" type="pres">
      <dgm:prSet presAssocID="{7DA9530B-4B9F-45A9-A7A1-D3F99A5EC71D}" presName="sibTrans" presStyleCnt="0"/>
      <dgm:spPr/>
    </dgm:pt>
    <dgm:pt modelId="{4243D0F3-7639-4B43-A805-31B0E2CDF629}" type="pres">
      <dgm:prSet presAssocID="{ADD12ABF-51FC-4243-89C4-1DFE7CE83F8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63804-B063-46CE-8297-6380A5BFF11F}" type="pres">
      <dgm:prSet presAssocID="{28DCBA55-4830-45A9-B12E-90E17DF75441}" presName="sibTrans" presStyleCnt="0"/>
      <dgm:spPr/>
    </dgm:pt>
    <dgm:pt modelId="{9F27E1CB-B96F-4B73-8128-2D13D2C44A16}" type="pres">
      <dgm:prSet presAssocID="{033CF7BF-B88E-4074-9949-6A4DE799112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2E67F-F537-4A1E-8E99-AC35BD9893AB}" type="pres">
      <dgm:prSet presAssocID="{1FD2CDF6-F9B3-4395-882B-41DD086D651C}" presName="sibTrans" presStyleCnt="0"/>
      <dgm:spPr/>
    </dgm:pt>
    <dgm:pt modelId="{180D2572-B212-4C03-AE35-D1109AD572A8}" type="pres">
      <dgm:prSet presAssocID="{D2EE4538-12C4-4F8D-BFA9-E565FA939B4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71C5C-7519-4FB5-B546-9CAD3AFCB618}" type="pres">
      <dgm:prSet presAssocID="{7DD7062D-CF78-46A8-B3B4-0F53727272C0}" presName="sibTrans" presStyleCnt="0"/>
      <dgm:spPr/>
    </dgm:pt>
    <dgm:pt modelId="{32A6B1E3-69E9-43C1-802B-814666DECD56}" type="pres">
      <dgm:prSet presAssocID="{48651784-0F8B-43C8-98BB-4AF4172DDEC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C6B51-9804-4B17-ACE4-81AF68B23A1A}" type="pres">
      <dgm:prSet presAssocID="{A32E506F-01B2-47EC-A35F-3164699DA2C0}" presName="sibTrans" presStyleCnt="0"/>
      <dgm:spPr/>
    </dgm:pt>
    <dgm:pt modelId="{EA8EF756-D4E6-44EE-A838-DA04975BD7F6}" type="pres">
      <dgm:prSet presAssocID="{23A1E0AB-4424-405B-A54F-F4854B36E45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D65C3-AADB-4288-ACC7-9C3DEE01978D}" type="pres">
      <dgm:prSet presAssocID="{31194891-5E10-410C-89DD-7301D3C0E0B5}" presName="sibTrans" presStyleCnt="0"/>
      <dgm:spPr/>
    </dgm:pt>
    <dgm:pt modelId="{92667A04-44F4-4CD1-8FFE-EA4E4DAA26E7}" type="pres">
      <dgm:prSet presAssocID="{F5D10D0D-0FAE-4001-8716-3FB5AB586E6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108F6-3536-4C71-BA6B-A3B055FEE170}" type="pres">
      <dgm:prSet presAssocID="{0D402DB5-314C-4476-BDA8-1BF82A7A1467}" presName="sibTrans" presStyleCnt="0"/>
      <dgm:spPr/>
    </dgm:pt>
    <dgm:pt modelId="{D156970D-B5F6-45A8-BDC3-B01625B22FEA}" type="pres">
      <dgm:prSet presAssocID="{82CA84E1-764D-4A86-BFF1-0177E1D28427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59B99F-1478-421B-AD1D-0382BFE2E893}" srcId="{F0604324-1AAE-4F0D-AB3D-3A90557A6152}" destId="{82CA84E1-764D-4A86-BFF1-0177E1D28427}" srcOrd="8" destOrd="0" parTransId="{334868C8-D563-4B5D-AEAC-6EC4711D85ED}" sibTransId="{A0F9006C-A86D-4353-83B4-8FF1AB26B9BF}"/>
    <dgm:cxn modelId="{9A1EBDF7-149C-4D29-A49C-ABBB5D84D960}" srcId="{F0604324-1AAE-4F0D-AB3D-3A90557A6152}" destId="{19BA6FBF-0C37-4714-A31B-DCBFB875FF5E}" srcOrd="0" destOrd="0" parTransId="{AC2CDF5E-D8B6-422B-A90A-08A8CDB4F6EA}" sibTransId="{627EBE02-B0A0-4B50-A1F4-0F31B76ABFC8}"/>
    <dgm:cxn modelId="{6E2EFCD7-CB98-4D28-BE0C-1D537D64E08D}" type="presOf" srcId="{04D46C83-AF57-4C84-BFAE-C1600C527B49}" destId="{A3521C5A-ACE2-4AA5-BF8E-EF45463EC18E}" srcOrd="0" destOrd="0" presId="urn:microsoft.com/office/officeart/2005/8/layout/default"/>
    <dgm:cxn modelId="{773A52A0-653D-4287-B4EE-58DCA41CB9B3}" type="presOf" srcId="{F0604324-1AAE-4F0D-AB3D-3A90557A6152}" destId="{2D9F4929-2215-4295-A6DC-52AD0BEF3CC0}" srcOrd="0" destOrd="0" presId="urn:microsoft.com/office/officeart/2005/8/layout/default"/>
    <dgm:cxn modelId="{DBB16E9B-EC23-44A0-8E79-B33DEB167B5A}" srcId="{F0604324-1AAE-4F0D-AB3D-3A90557A6152}" destId="{23A1E0AB-4424-405B-A54F-F4854B36E450}" srcOrd="6" destOrd="0" parTransId="{E41920FE-9E85-4C0A-83BA-D2E9891B785C}" sibTransId="{31194891-5E10-410C-89DD-7301D3C0E0B5}"/>
    <dgm:cxn modelId="{993AFD58-C1F1-4345-92A0-EDA42818FA9E}" srcId="{F0604324-1AAE-4F0D-AB3D-3A90557A6152}" destId="{48651784-0F8B-43C8-98BB-4AF4172DDEC6}" srcOrd="5" destOrd="0" parTransId="{5140EAF9-20FA-4613-A852-000DDCD8A224}" sibTransId="{A32E506F-01B2-47EC-A35F-3164699DA2C0}"/>
    <dgm:cxn modelId="{D26D0ECE-562C-4A83-A858-2C38C4925A9A}" type="presOf" srcId="{F5D10D0D-0FAE-4001-8716-3FB5AB586E6E}" destId="{92667A04-44F4-4CD1-8FFE-EA4E4DAA26E7}" srcOrd="0" destOrd="0" presId="urn:microsoft.com/office/officeart/2005/8/layout/default"/>
    <dgm:cxn modelId="{273A8058-E808-4A00-B7A4-559DB03DC7B2}" srcId="{F0604324-1AAE-4F0D-AB3D-3A90557A6152}" destId="{04D46C83-AF57-4C84-BFAE-C1600C527B49}" srcOrd="1" destOrd="0" parTransId="{89AEE980-D64C-4EBA-BD33-7B02A359282F}" sibTransId="{7DA9530B-4B9F-45A9-A7A1-D3F99A5EC71D}"/>
    <dgm:cxn modelId="{87F9DD43-6404-41E4-BA00-190D3CDFD8D5}" type="presOf" srcId="{23A1E0AB-4424-405B-A54F-F4854B36E450}" destId="{EA8EF756-D4E6-44EE-A838-DA04975BD7F6}" srcOrd="0" destOrd="0" presId="urn:microsoft.com/office/officeart/2005/8/layout/default"/>
    <dgm:cxn modelId="{98020171-CCE8-4733-9788-C5333FD59134}" srcId="{F0604324-1AAE-4F0D-AB3D-3A90557A6152}" destId="{ADD12ABF-51FC-4243-89C4-1DFE7CE83F86}" srcOrd="2" destOrd="0" parTransId="{B95231A3-6B82-4DD0-B09A-1259C1C8D933}" sibTransId="{28DCBA55-4830-45A9-B12E-90E17DF75441}"/>
    <dgm:cxn modelId="{E6E83E6F-A084-48F0-AE68-B1E8D59400D2}" type="presOf" srcId="{82CA84E1-764D-4A86-BFF1-0177E1D28427}" destId="{D156970D-B5F6-45A8-BDC3-B01625B22FEA}" srcOrd="0" destOrd="0" presId="urn:microsoft.com/office/officeart/2005/8/layout/default"/>
    <dgm:cxn modelId="{33DE57E7-5D52-46BD-ABBB-9D1D62572D0D}" srcId="{F0604324-1AAE-4F0D-AB3D-3A90557A6152}" destId="{D2EE4538-12C4-4F8D-BFA9-E565FA939B4D}" srcOrd="4" destOrd="0" parTransId="{B0BF7F79-3BE0-499B-A506-05B2C86AE6E2}" sibTransId="{7DD7062D-CF78-46A8-B3B4-0F53727272C0}"/>
    <dgm:cxn modelId="{26158A04-663F-4C7D-967A-C4DC6B6DF31B}" type="presOf" srcId="{19BA6FBF-0C37-4714-A31B-DCBFB875FF5E}" destId="{8739C775-EDB8-4F27-960B-79DE82A52A97}" srcOrd="0" destOrd="0" presId="urn:microsoft.com/office/officeart/2005/8/layout/default"/>
    <dgm:cxn modelId="{5C7E62C9-DF23-416C-B052-9E781DB6014B}" type="presOf" srcId="{D2EE4538-12C4-4F8D-BFA9-E565FA939B4D}" destId="{180D2572-B212-4C03-AE35-D1109AD572A8}" srcOrd="0" destOrd="0" presId="urn:microsoft.com/office/officeart/2005/8/layout/default"/>
    <dgm:cxn modelId="{239872EA-5CE3-4CBC-8ADC-A56109CC4AC0}" type="presOf" srcId="{48651784-0F8B-43C8-98BB-4AF4172DDEC6}" destId="{32A6B1E3-69E9-43C1-802B-814666DECD56}" srcOrd="0" destOrd="0" presId="urn:microsoft.com/office/officeart/2005/8/layout/default"/>
    <dgm:cxn modelId="{BBC2976D-B785-43EB-BBAB-D50ED3272256}" type="presOf" srcId="{033CF7BF-B88E-4074-9949-6A4DE799112D}" destId="{9F27E1CB-B96F-4B73-8128-2D13D2C44A16}" srcOrd="0" destOrd="0" presId="urn:microsoft.com/office/officeart/2005/8/layout/default"/>
    <dgm:cxn modelId="{E98B5182-9CF7-45FA-8BE1-9196B98029B6}" type="presOf" srcId="{ADD12ABF-51FC-4243-89C4-1DFE7CE83F86}" destId="{4243D0F3-7639-4B43-A805-31B0E2CDF629}" srcOrd="0" destOrd="0" presId="urn:microsoft.com/office/officeart/2005/8/layout/default"/>
    <dgm:cxn modelId="{3146E637-BEB5-4A47-9DB7-3AD5E538CE6F}" srcId="{F0604324-1AAE-4F0D-AB3D-3A90557A6152}" destId="{033CF7BF-B88E-4074-9949-6A4DE799112D}" srcOrd="3" destOrd="0" parTransId="{B543CCD8-3379-43FE-8EEB-D67E65AC0B1F}" sibTransId="{1FD2CDF6-F9B3-4395-882B-41DD086D651C}"/>
    <dgm:cxn modelId="{99A2AEC0-5DF3-4A97-85A5-A98A327B2BEA}" srcId="{F0604324-1AAE-4F0D-AB3D-3A90557A6152}" destId="{F5D10D0D-0FAE-4001-8716-3FB5AB586E6E}" srcOrd="7" destOrd="0" parTransId="{D16F31ED-BDDF-494A-8318-5CFE025BF3F2}" sibTransId="{0D402DB5-314C-4476-BDA8-1BF82A7A1467}"/>
    <dgm:cxn modelId="{21363ADC-2052-4D04-877B-EAD04029E633}" type="presParOf" srcId="{2D9F4929-2215-4295-A6DC-52AD0BEF3CC0}" destId="{8739C775-EDB8-4F27-960B-79DE82A52A97}" srcOrd="0" destOrd="0" presId="urn:microsoft.com/office/officeart/2005/8/layout/default"/>
    <dgm:cxn modelId="{6F9742BA-1E53-4C3B-B4E7-84485B81A2C3}" type="presParOf" srcId="{2D9F4929-2215-4295-A6DC-52AD0BEF3CC0}" destId="{C2E0BCBE-8812-49F7-B4A2-A4EDACDC5E3C}" srcOrd="1" destOrd="0" presId="urn:microsoft.com/office/officeart/2005/8/layout/default"/>
    <dgm:cxn modelId="{1A98AF55-6DD5-4748-9D8C-F162C1CD3B38}" type="presParOf" srcId="{2D9F4929-2215-4295-A6DC-52AD0BEF3CC0}" destId="{A3521C5A-ACE2-4AA5-BF8E-EF45463EC18E}" srcOrd="2" destOrd="0" presId="urn:microsoft.com/office/officeart/2005/8/layout/default"/>
    <dgm:cxn modelId="{FFD15003-3BDC-4E2D-98EF-6EFF6B8619A0}" type="presParOf" srcId="{2D9F4929-2215-4295-A6DC-52AD0BEF3CC0}" destId="{6DCA36CA-5647-4F2E-968B-8A1A3AAB3D91}" srcOrd="3" destOrd="0" presId="urn:microsoft.com/office/officeart/2005/8/layout/default"/>
    <dgm:cxn modelId="{EA6E23EB-F033-46EA-A357-D4C95978B346}" type="presParOf" srcId="{2D9F4929-2215-4295-A6DC-52AD0BEF3CC0}" destId="{4243D0F3-7639-4B43-A805-31B0E2CDF629}" srcOrd="4" destOrd="0" presId="urn:microsoft.com/office/officeart/2005/8/layout/default"/>
    <dgm:cxn modelId="{9BF52329-944D-4F38-99B2-9ACEDB80D8DD}" type="presParOf" srcId="{2D9F4929-2215-4295-A6DC-52AD0BEF3CC0}" destId="{D4963804-B063-46CE-8297-6380A5BFF11F}" srcOrd="5" destOrd="0" presId="urn:microsoft.com/office/officeart/2005/8/layout/default"/>
    <dgm:cxn modelId="{D17E7F1C-C5DB-40C3-9074-2194D03AE229}" type="presParOf" srcId="{2D9F4929-2215-4295-A6DC-52AD0BEF3CC0}" destId="{9F27E1CB-B96F-4B73-8128-2D13D2C44A16}" srcOrd="6" destOrd="0" presId="urn:microsoft.com/office/officeart/2005/8/layout/default"/>
    <dgm:cxn modelId="{F725F8FB-0FE9-4391-84F3-B5F20B61622A}" type="presParOf" srcId="{2D9F4929-2215-4295-A6DC-52AD0BEF3CC0}" destId="{CFF2E67F-F537-4A1E-8E99-AC35BD9893AB}" srcOrd="7" destOrd="0" presId="urn:microsoft.com/office/officeart/2005/8/layout/default"/>
    <dgm:cxn modelId="{45D75282-A5E2-4F82-AA48-A23A32353C36}" type="presParOf" srcId="{2D9F4929-2215-4295-A6DC-52AD0BEF3CC0}" destId="{180D2572-B212-4C03-AE35-D1109AD572A8}" srcOrd="8" destOrd="0" presId="urn:microsoft.com/office/officeart/2005/8/layout/default"/>
    <dgm:cxn modelId="{DEF06C3F-A36C-4F2B-BD0E-B079C43796EA}" type="presParOf" srcId="{2D9F4929-2215-4295-A6DC-52AD0BEF3CC0}" destId="{8FE71C5C-7519-4FB5-B546-9CAD3AFCB618}" srcOrd="9" destOrd="0" presId="urn:microsoft.com/office/officeart/2005/8/layout/default"/>
    <dgm:cxn modelId="{17645410-A6A6-4258-A22E-1C60A14C989F}" type="presParOf" srcId="{2D9F4929-2215-4295-A6DC-52AD0BEF3CC0}" destId="{32A6B1E3-69E9-43C1-802B-814666DECD56}" srcOrd="10" destOrd="0" presId="urn:microsoft.com/office/officeart/2005/8/layout/default"/>
    <dgm:cxn modelId="{077654DD-4936-4290-926C-0A53205C123C}" type="presParOf" srcId="{2D9F4929-2215-4295-A6DC-52AD0BEF3CC0}" destId="{838C6B51-9804-4B17-ACE4-81AF68B23A1A}" srcOrd="11" destOrd="0" presId="urn:microsoft.com/office/officeart/2005/8/layout/default"/>
    <dgm:cxn modelId="{AEC33EF5-BC00-4B07-A269-7BF5B226490C}" type="presParOf" srcId="{2D9F4929-2215-4295-A6DC-52AD0BEF3CC0}" destId="{EA8EF756-D4E6-44EE-A838-DA04975BD7F6}" srcOrd="12" destOrd="0" presId="urn:microsoft.com/office/officeart/2005/8/layout/default"/>
    <dgm:cxn modelId="{A34F9C06-34A3-425B-A799-9458D95FE237}" type="presParOf" srcId="{2D9F4929-2215-4295-A6DC-52AD0BEF3CC0}" destId="{959D65C3-AADB-4288-ACC7-9C3DEE01978D}" srcOrd="13" destOrd="0" presId="urn:microsoft.com/office/officeart/2005/8/layout/default"/>
    <dgm:cxn modelId="{99326CB8-6773-4A38-85BA-4191A29A9036}" type="presParOf" srcId="{2D9F4929-2215-4295-A6DC-52AD0BEF3CC0}" destId="{92667A04-44F4-4CD1-8FFE-EA4E4DAA26E7}" srcOrd="14" destOrd="0" presId="urn:microsoft.com/office/officeart/2005/8/layout/default"/>
    <dgm:cxn modelId="{D1F2B8DE-CC76-4A19-9042-41BE61EE21D8}" type="presParOf" srcId="{2D9F4929-2215-4295-A6DC-52AD0BEF3CC0}" destId="{70C108F6-3536-4C71-BA6B-A3B055FEE170}" srcOrd="15" destOrd="0" presId="urn:microsoft.com/office/officeart/2005/8/layout/default"/>
    <dgm:cxn modelId="{7B81D202-B80B-40E0-9EC1-5BAFDE944C11}" type="presParOf" srcId="{2D9F4929-2215-4295-A6DC-52AD0BEF3CC0}" destId="{D156970D-B5F6-45A8-BDC3-B01625B22F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9C775-EDB8-4F27-960B-79DE82A52A97}">
      <dsp:nvSpPr>
        <dsp:cNvPr id="0" name=""/>
        <dsp:cNvSpPr/>
      </dsp:nvSpPr>
      <dsp:spPr>
        <a:xfrm>
          <a:off x="468272" y="3745"/>
          <a:ext cx="2171923" cy="1303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Rituals of Preparation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468272" y="3745"/>
        <a:ext cx="2171923" cy="1303153"/>
      </dsp:txXfrm>
    </dsp:sp>
    <dsp:sp modelId="{A3521C5A-ACE2-4AA5-BF8E-EF45463EC18E}">
      <dsp:nvSpPr>
        <dsp:cNvPr id="0" name=""/>
        <dsp:cNvSpPr/>
      </dsp:nvSpPr>
      <dsp:spPr>
        <a:xfrm>
          <a:off x="2857388" y="3745"/>
          <a:ext cx="2171923" cy="1303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Mozart’s Genius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857388" y="3745"/>
        <a:ext cx="2171923" cy="1303153"/>
      </dsp:txXfrm>
    </dsp:sp>
    <dsp:sp modelId="{4243D0F3-7639-4B43-A805-31B0E2CDF629}">
      <dsp:nvSpPr>
        <dsp:cNvPr id="0" name=""/>
        <dsp:cNvSpPr/>
      </dsp:nvSpPr>
      <dsp:spPr>
        <a:xfrm>
          <a:off x="5246503" y="3745"/>
          <a:ext cx="2171923" cy="1303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Give Me 1 Week Without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246503" y="3745"/>
        <a:ext cx="2171923" cy="1303153"/>
      </dsp:txXfrm>
    </dsp:sp>
    <dsp:sp modelId="{9F27E1CB-B96F-4B73-8128-2D13D2C44A16}">
      <dsp:nvSpPr>
        <dsp:cNvPr id="0" name=""/>
        <dsp:cNvSpPr/>
      </dsp:nvSpPr>
      <dsp:spPr>
        <a:xfrm>
          <a:off x="468272" y="1524092"/>
          <a:ext cx="2171923" cy="1303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Get Busy Copying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468272" y="1524092"/>
        <a:ext cx="2171923" cy="1303153"/>
      </dsp:txXfrm>
    </dsp:sp>
    <dsp:sp modelId="{180D2572-B212-4C03-AE35-D1109AD572A8}">
      <dsp:nvSpPr>
        <dsp:cNvPr id="0" name=""/>
        <dsp:cNvSpPr/>
      </dsp:nvSpPr>
      <dsp:spPr>
        <a:xfrm>
          <a:off x="2857388" y="1524092"/>
          <a:ext cx="2171923" cy="1303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Reading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857388" y="1524092"/>
        <a:ext cx="2171923" cy="1303153"/>
      </dsp:txXfrm>
    </dsp:sp>
    <dsp:sp modelId="{32A6B1E3-69E9-43C1-802B-814666DECD56}">
      <dsp:nvSpPr>
        <dsp:cNvPr id="0" name=""/>
        <dsp:cNvSpPr/>
      </dsp:nvSpPr>
      <dsp:spPr>
        <a:xfrm>
          <a:off x="5246503" y="1524092"/>
          <a:ext cx="2171923" cy="1303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Stimulate Your Body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246503" y="1524092"/>
        <a:ext cx="2171923" cy="1303153"/>
      </dsp:txXfrm>
    </dsp:sp>
    <dsp:sp modelId="{EA8EF756-D4E6-44EE-A838-DA04975BD7F6}">
      <dsp:nvSpPr>
        <dsp:cNvPr id="0" name=""/>
        <dsp:cNvSpPr/>
      </dsp:nvSpPr>
      <dsp:spPr>
        <a:xfrm>
          <a:off x="468272" y="3044438"/>
          <a:ext cx="2171923" cy="1303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Prepare To be lucky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468272" y="3044438"/>
        <a:ext cx="2171923" cy="1303153"/>
      </dsp:txXfrm>
    </dsp:sp>
    <dsp:sp modelId="{92667A04-44F4-4CD1-8FFE-EA4E4DAA26E7}">
      <dsp:nvSpPr>
        <dsp:cNvPr id="0" name=""/>
        <dsp:cNvSpPr/>
      </dsp:nvSpPr>
      <dsp:spPr>
        <a:xfrm>
          <a:off x="2857388" y="3044438"/>
          <a:ext cx="2171923" cy="1303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Perfect Practice Makes perfect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857388" y="3044438"/>
        <a:ext cx="2171923" cy="1303153"/>
      </dsp:txXfrm>
    </dsp:sp>
    <dsp:sp modelId="{D156970D-B5F6-45A8-BDC3-B01625B22FEA}">
      <dsp:nvSpPr>
        <dsp:cNvPr id="0" name=""/>
        <dsp:cNvSpPr/>
      </dsp:nvSpPr>
      <dsp:spPr>
        <a:xfrm>
          <a:off x="5246503" y="3044438"/>
          <a:ext cx="2171923" cy="1303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Passion + Skill 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246503" y="3044438"/>
        <a:ext cx="2171923" cy="1303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9C775-EDB8-4F27-960B-79DE82A52A97}">
      <dsp:nvSpPr>
        <dsp:cNvPr id="0" name=""/>
        <dsp:cNvSpPr/>
      </dsp:nvSpPr>
      <dsp:spPr>
        <a:xfrm>
          <a:off x="468272" y="3745"/>
          <a:ext cx="2171923" cy="1303153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Rituals of Preparation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468272" y="3745"/>
        <a:ext cx="2171923" cy="1303153"/>
      </dsp:txXfrm>
    </dsp:sp>
    <dsp:sp modelId="{A3521C5A-ACE2-4AA5-BF8E-EF45463EC18E}">
      <dsp:nvSpPr>
        <dsp:cNvPr id="0" name=""/>
        <dsp:cNvSpPr/>
      </dsp:nvSpPr>
      <dsp:spPr>
        <a:xfrm>
          <a:off x="2857388" y="3745"/>
          <a:ext cx="2171923" cy="1303153"/>
        </a:xfrm>
        <a:prstGeom prst="rect">
          <a:avLst/>
        </a:prstGeom>
        <a:solidFill>
          <a:schemeClr val="accent2">
            <a:shade val="50000"/>
            <a:hueOff val="-131372"/>
            <a:satOff val="1730"/>
            <a:lumOff val="103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Mozart’s Genius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857388" y="3745"/>
        <a:ext cx="2171923" cy="1303153"/>
      </dsp:txXfrm>
    </dsp:sp>
    <dsp:sp modelId="{4243D0F3-7639-4B43-A805-31B0E2CDF629}">
      <dsp:nvSpPr>
        <dsp:cNvPr id="0" name=""/>
        <dsp:cNvSpPr/>
      </dsp:nvSpPr>
      <dsp:spPr>
        <a:xfrm>
          <a:off x="5246503" y="3745"/>
          <a:ext cx="2171923" cy="1303153"/>
        </a:xfrm>
        <a:prstGeom prst="rect">
          <a:avLst/>
        </a:prstGeom>
        <a:solidFill>
          <a:schemeClr val="accent2">
            <a:shade val="50000"/>
            <a:hueOff val="-262744"/>
            <a:satOff val="3459"/>
            <a:lumOff val="2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Give Me 1 Week Without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246503" y="3745"/>
        <a:ext cx="2171923" cy="1303153"/>
      </dsp:txXfrm>
    </dsp:sp>
    <dsp:sp modelId="{9F27E1CB-B96F-4B73-8128-2D13D2C44A16}">
      <dsp:nvSpPr>
        <dsp:cNvPr id="0" name=""/>
        <dsp:cNvSpPr/>
      </dsp:nvSpPr>
      <dsp:spPr>
        <a:xfrm>
          <a:off x="468272" y="1524092"/>
          <a:ext cx="2171923" cy="1303153"/>
        </a:xfrm>
        <a:prstGeom prst="rect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Get Busy Copying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468272" y="1524092"/>
        <a:ext cx="2171923" cy="1303153"/>
      </dsp:txXfrm>
    </dsp:sp>
    <dsp:sp modelId="{180D2572-B212-4C03-AE35-D1109AD572A8}">
      <dsp:nvSpPr>
        <dsp:cNvPr id="0" name=""/>
        <dsp:cNvSpPr/>
      </dsp:nvSpPr>
      <dsp:spPr>
        <a:xfrm>
          <a:off x="2857388" y="1524092"/>
          <a:ext cx="2171923" cy="1303153"/>
        </a:xfrm>
        <a:prstGeom prst="rect">
          <a:avLst/>
        </a:prstGeom>
        <a:solidFill>
          <a:schemeClr val="accent2">
            <a:shade val="50000"/>
            <a:hueOff val="-525487"/>
            <a:satOff val="6918"/>
            <a:lumOff val="414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Reading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857388" y="1524092"/>
        <a:ext cx="2171923" cy="1303153"/>
      </dsp:txXfrm>
    </dsp:sp>
    <dsp:sp modelId="{32A6B1E3-69E9-43C1-802B-814666DECD56}">
      <dsp:nvSpPr>
        <dsp:cNvPr id="0" name=""/>
        <dsp:cNvSpPr/>
      </dsp:nvSpPr>
      <dsp:spPr>
        <a:xfrm>
          <a:off x="5246503" y="1524092"/>
          <a:ext cx="2171923" cy="1303153"/>
        </a:xfrm>
        <a:prstGeom prst="rect">
          <a:avLst/>
        </a:prstGeom>
        <a:solidFill>
          <a:schemeClr val="accent2">
            <a:shade val="50000"/>
            <a:hueOff val="-525487"/>
            <a:satOff val="6918"/>
            <a:lumOff val="414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Stimulate Your Body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246503" y="1524092"/>
        <a:ext cx="2171923" cy="1303153"/>
      </dsp:txXfrm>
    </dsp:sp>
    <dsp:sp modelId="{EA8EF756-D4E6-44EE-A838-DA04975BD7F6}">
      <dsp:nvSpPr>
        <dsp:cNvPr id="0" name=""/>
        <dsp:cNvSpPr/>
      </dsp:nvSpPr>
      <dsp:spPr>
        <a:xfrm>
          <a:off x="468272" y="3044438"/>
          <a:ext cx="2171923" cy="1303153"/>
        </a:xfrm>
        <a:prstGeom prst="rect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Prepare To be lucky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468272" y="3044438"/>
        <a:ext cx="2171923" cy="1303153"/>
      </dsp:txXfrm>
    </dsp:sp>
    <dsp:sp modelId="{92667A04-44F4-4CD1-8FFE-EA4E4DAA26E7}">
      <dsp:nvSpPr>
        <dsp:cNvPr id="0" name=""/>
        <dsp:cNvSpPr/>
      </dsp:nvSpPr>
      <dsp:spPr>
        <a:xfrm>
          <a:off x="2857388" y="3044438"/>
          <a:ext cx="2171923" cy="1303153"/>
        </a:xfrm>
        <a:prstGeom prst="rect">
          <a:avLst/>
        </a:prstGeom>
        <a:solidFill>
          <a:schemeClr val="accent2">
            <a:shade val="50000"/>
            <a:hueOff val="-262744"/>
            <a:satOff val="3459"/>
            <a:lumOff val="2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Perfect Practice Makes perfect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857388" y="3044438"/>
        <a:ext cx="2171923" cy="1303153"/>
      </dsp:txXfrm>
    </dsp:sp>
    <dsp:sp modelId="{D156970D-B5F6-45A8-BDC3-B01625B22FEA}">
      <dsp:nvSpPr>
        <dsp:cNvPr id="0" name=""/>
        <dsp:cNvSpPr/>
      </dsp:nvSpPr>
      <dsp:spPr>
        <a:xfrm>
          <a:off x="5246503" y="3044438"/>
          <a:ext cx="2171923" cy="1303153"/>
        </a:xfrm>
        <a:prstGeom prst="rect">
          <a:avLst/>
        </a:prstGeom>
        <a:solidFill>
          <a:schemeClr val="accent2">
            <a:shade val="50000"/>
            <a:hueOff val="-131372"/>
            <a:satOff val="1730"/>
            <a:lumOff val="103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JasmineUPC" panose="02020603050405020304" pitchFamily="18" charset="-34"/>
              <a:cs typeface="JasmineUPC" panose="02020603050405020304" pitchFamily="18" charset="-34"/>
            </a:rPr>
            <a:t>Passion + Skill </a:t>
          </a:r>
          <a:endParaRPr lang="en-US" sz="27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246503" y="3044438"/>
        <a:ext cx="2171923" cy="1303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95B07-3EB3-47C4-9CDA-1721039EC6B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55D9F-4AFC-4484-B031-2D508E2B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 one can give you your subject matter, your creative content; if they could, it would be their creation, not yours. But there’s a process that generates creativity—and you can learn it. And youcan make it habitual.”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5D9F-4AFC-4484-B031-2D508E2B4A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 one can give you your subject matter, your creative content; if they could, it would be their creation, not yours. But there’s a process that generates creativity—and you can learn it. And youcan make it habitual.”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5D9F-4AFC-4484-B031-2D508E2B4A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5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 one can give you your subject matter, your creative content; if they could, it would be their creation, not yours. But there’s a process that generates creativity—and you can learn it. And youcan make it habitual.”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5D9F-4AFC-4484-B031-2D508E2B4A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76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 one can give you your subject matter, your creative content; if they could, it would be their creation, not yours. But there’s a process that generates creativity—and you can learn it. And youcan make it habitual.”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5D9F-4AFC-4484-B031-2D508E2B4A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 one can give you your subject matter, your creative content; if they could, it would be their creation, not yours. But there’s a process that generates creativity—and you can learn it. And youcan make it habitual.”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5D9F-4AFC-4484-B031-2D508E2B4A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 one can give you your subject matter, your creative content; if they could, it would be their creation, not yours. But there’s a process that generates creativity—and you can learn it. And youcan make it habitual.”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5D9F-4AFC-4484-B031-2D508E2B4A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2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 one can give you your subject matter, your creative content; if they could, it would be their creation, not yours. But there’s a process that generates creativity—and you can learn it. And youcan make it habitual.”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5D9F-4AFC-4484-B031-2D508E2B4A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 one can give you your subject matter, your creative content; if they could, it would be their creation, not yours. But there’s a process that generates creativity—and you can learn it. And youcan make it habitual.”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5D9F-4AFC-4484-B031-2D508E2B4A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 one can give you your subject matter, your creative content; if they could, it would be their creation, not yours. But there’s a process that generates creativity—and you can learn it. And youcan make it habitual.”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5D9F-4AFC-4484-B031-2D508E2B4A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2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7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6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AD89-543C-4773-A5C1-8F651864617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2B8-0F80-4ADF-B18E-64011F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198" y="2914650"/>
            <a:ext cx="3747052" cy="1030287"/>
          </a:xfrm>
        </p:spPr>
        <p:txBody>
          <a:bodyPr>
            <a:normAutofit fontScale="90000"/>
          </a:bodyPr>
          <a:lstStyle/>
          <a:p>
            <a:r>
              <a:rPr lang="en-US" sz="7200" b="1" smtClean="0">
                <a:latin typeface="Franklin Gothic Medium Cond" panose="020B0606030402020204" pitchFamily="34" charset="0"/>
              </a:rPr>
              <a:t>CREATIVE HAB</a:t>
            </a:r>
            <a:r>
              <a:rPr lang="en-US" sz="7200" b="1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I</a:t>
            </a:r>
            <a:r>
              <a:rPr lang="en-US" sz="7200" b="1" smtClean="0">
                <a:latin typeface="Franklin Gothic Medium Cond" panose="020B0606030402020204" pitchFamily="34" charset="0"/>
              </a:rPr>
              <a:t>TS</a:t>
            </a:r>
            <a:endParaRPr lang="en-US" sz="7200" b="1">
              <a:latin typeface="Franklin Gothic Medium Cond" panose="020B0606030402020204" pitchFamily="34" charset="0"/>
            </a:endParaRPr>
          </a:p>
        </p:txBody>
      </p:sp>
      <p:pic>
        <p:nvPicPr>
          <p:cNvPr id="2050" name="Picture 2" descr="http://cdn-media-1.lifehack.org/wp-content/files/2012/07/creativity_hab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95" y="1079664"/>
            <a:ext cx="389763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596390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smtClean="0"/>
              <a:t>http://cdn-media-1.lifehack.org/wp-content/files/2012/07/creativity_habit.jpg</a:t>
            </a:r>
            <a:endParaRPr lang="en-US" sz="1100" i="1"/>
          </a:p>
        </p:txBody>
      </p:sp>
    </p:spTree>
    <p:extLst>
      <p:ext uri="{BB962C8B-B14F-4D97-AF65-F5344CB8AC3E}">
        <p14:creationId xmlns:p14="http://schemas.microsoft.com/office/powerpoint/2010/main" val="24394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41572"/>
            <a:ext cx="6153150" cy="59610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600" smtClean="0">
                <a:latin typeface="JasmineUPC" panose="02020603050405020304" pitchFamily="18" charset="-34"/>
                <a:cs typeface="JasmineUPC" panose="02020603050405020304" pitchFamily="18" charset="-34"/>
              </a:rPr>
              <a:t>Take </a:t>
            </a:r>
            <a:r>
              <a:rPr lang="en-US" sz="3600">
                <a:latin typeface="JasmineUPC" panose="02020603050405020304" pitchFamily="18" charset="-34"/>
                <a:cs typeface="JasmineUPC" panose="02020603050405020304" pitchFamily="18" charset="-34"/>
              </a:rPr>
              <a:t>a week off from clutter and distractions.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266700" y="6611779"/>
            <a:ext cx="8877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i="1" smtClean="0"/>
              <a:t>http://rrmuk.com/wp-content/uploads/2014/03/Busy.jpg</a:t>
            </a:r>
            <a:endParaRPr lang="en-US" sz="1000" i="1"/>
          </a:p>
        </p:txBody>
      </p:sp>
      <p:sp>
        <p:nvSpPr>
          <p:cNvPr id="7" name="TextBox 6"/>
          <p:cNvSpPr txBox="1"/>
          <p:nvPr/>
        </p:nvSpPr>
        <p:spPr>
          <a:xfrm>
            <a:off x="8428041" y="0"/>
            <a:ext cx="71595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0532" y="0"/>
            <a:ext cx="5177508" cy="76944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lvl="0"/>
            <a:r>
              <a:rPr lang="en-US" sz="4400" smtClean="0">
                <a:latin typeface="Franklin Gothic Medium Cond" panose="020B0606030402020204" pitchFamily="34" charset="0"/>
                <a:cs typeface="JasmineUPC" panose="02020603050405020304" pitchFamily="18" charset="-34"/>
              </a:rPr>
              <a:t>Give Me 1 Week Without</a:t>
            </a:r>
          </a:p>
        </p:txBody>
      </p:sp>
      <p:pic>
        <p:nvPicPr>
          <p:cNvPr id="14338" name="Picture 2" descr="http://rrmuk.com/wp-content/uploads/2014/03/Bu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737680"/>
            <a:ext cx="5600700" cy="436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3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51" y="923659"/>
            <a:ext cx="7867649" cy="4615658"/>
          </a:xfrm>
          <a:noFill/>
        </p:spPr>
        <p:txBody>
          <a:bodyPr>
            <a:normAutofit/>
          </a:bodyPr>
          <a:lstStyle/>
          <a:p>
            <a:pPr marL="0" indent="0" algn="r">
              <a:spcBef>
                <a:spcPts val="0"/>
              </a:spcBef>
              <a:buNone/>
            </a:pPr>
            <a:r>
              <a:rPr lang="en-US" sz="3600">
                <a:latin typeface="JasmineUPC" panose="02020603050405020304" pitchFamily="18" charset="-34"/>
                <a:cs typeface="JasmineUPC" panose="02020603050405020304" pitchFamily="18" charset="-34"/>
              </a:rPr>
              <a:t>“As Freud said, “</a:t>
            </a:r>
            <a:r>
              <a:rPr lang="en-US" sz="3600" smtClean="0">
                <a:latin typeface="JasmineUPC" panose="02020603050405020304" pitchFamily="18" charset="-34"/>
                <a:cs typeface="JasmineUPC" panose="02020603050405020304" pitchFamily="18" charset="-34"/>
              </a:rPr>
              <a:t>When inspiration </a:t>
            </a:r>
            <a:r>
              <a:rPr lang="en-US" sz="3600">
                <a:latin typeface="JasmineUPC" panose="02020603050405020304" pitchFamily="18" charset="-34"/>
                <a:cs typeface="JasmineUPC" panose="02020603050405020304" pitchFamily="18" charset="-34"/>
              </a:rPr>
              <a:t>does not come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3600">
                <a:latin typeface="JasmineUPC" panose="02020603050405020304" pitchFamily="18" charset="-34"/>
                <a:cs typeface="JasmineUPC" panose="02020603050405020304" pitchFamily="18" charset="-34"/>
              </a:rPr>
              <a:t>to me, I go halfway </a:t>
            </a:r>
            <a:r>
              <a:rPr lang="en-US" sz="3600" smtClean="0">
                <a:latin typeface="JasmineUPC" panose="02020603050405020304" pitchFamily="18" charset="-34"/>
                <a:cs typeface="JasmineUPC" panose="02020603050405020304" pitchFamily="18" charset="-34"/>
              </a:rPr>
              <a:t>to meet </a:t>
            </a:r>
            <a:r>
              <a:rPr lang="en-US" sz="3600">
                <a:latin typeface="JasmineUPC" panose="02020603050405020304" pitchFamily="18" charset="-34"/>
                <a:cs typeface="JasmineUPC" panose="02020603050405020304" pitchFamily="18" charset="-34"/>
              </a:rPr>
              <a:t>it.””</a:t>
            </a:r>
          </a:p>
        </p:txBody>
      </p:sp>
      <p:sp>
        <p:nvSpPr>
          <p:cNvPr id="2" name="Rectangle 1"/>
          <p:cNvSpPr/>
          <p:nvPr/>
        </p:nvSpPr>
        <p:spPr>
          <a:xfrm rot="16200000">
            <a:off x="-2298358" y="4296489"/>
            <a:ext cx="4876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smtClean="0"/>
              <a:t>http://www.willett-ink.co.uk/LGC%20web/images/Copying%20good%20ideas.jpg</a:t>
            </a:r>
            <a:endParaRPr lang="en-US" sz="1000" i="1"/>
          </a:p>
        </p:txBody>
      </p:sp>
      <p:sp>
        <p:nvSpPr>
          <p:cNvPr id="7" name="TextBox 6"/>
          <p:cNvSpPr txBox="1"/>
          <p:nvPr/>
        </p:nvSpPr>
        <p:spPr>
          <a:xfrm>
            <a:off x="8428041" y="0"/>
            <a:ext cx="71595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4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6366" y="0"/>
            <a:ext cx="3771674" cy="76944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lvl="0"/>
            <a:r>
              <a:rPr lang="en-US" sz="4400" smtClean="0">
                <a:latin typeface="Franklin Gothic Medium Cond" panose="020B0606030402020204" pitchFamily="34" charset="0"/>
                <a:cs typeface="JasmineUPC" panose="02020603050405020304" pitchFamily="18" charset="-34"/>
              </a:rPr>
              <a:t>Get Busy Copying</a:t>
            </a:r>
          </a:p>
        </p:txBody>
      </p:sp>
      <p:pic>
        <p:nvPicPr>
          <p:cNvPr id="13314" name="Picture 2" descr="http://www.willett-ink.co.uk/LGC%20web/images/Copying%20good%20ide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000249"/>
            <a:ext cx="6191250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4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91" y="1079039"/>
            <a:ext cx="7867649" cy="683295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600">
                <a:latin typeface="JasmineUPC" panose="02020603050405020304" pitchFamily="18" charset="-34"/>
                <a:cs typeface="JasmineUPC" panose="02020603050405020304" pitchFamily="18" charset="-34"/>
              </a:rPr>
              <a:t>“If I stopped reading, I’d stop thinking. It’s that simple.”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3857703" y="6611779"/>
            <a:ext cx="58100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smtClean="0"/>
              <a:t>http://www.idontwannagrowup.com/wp-content/uploads/2010/07/baby-geek-reading-glasses.jpg</a:t>
            </a:r>
            <a:endParaRPr lang="en-US" sz="1000" i="1"/>
          </a:p>
        </p:txBody>
      </p:sp>
      <p:sp>
        <p:nvSpPr>
          <p:cNvPr id="7" name="TextBox 6"/>
          <p:cNvSpPr txBox="1"/>
          <p:nvPr/>
        </p:nvSpPr>
        <p:spPr>
          <a:xfrm>
            <a:off x="8428041" y="0"/>
            <a:ext cx="71595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5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8227" y="0"/>
            <a:ext cx="1889813" cy="76944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lvl="0"/>
            <a:r>
              <a:rPr lang="en-US" sz="4400" smtClean="0">
                <a:latin typeface="Franklin Gothic Medium Cond" panose="020B0606030402020204" pitchFamily="34" charset="0"/>
                <a:cs typeface="JasmineUPC" panose="02020603050405020304" pitchFamily="18" charset="-34"/>
              </a:rPr>
              <a:t>Reading</a:t>
            </a:r>
          </a:p>
        </p:txBody>
      </p:sp>
      <p:pic>
        <p:nvPicPr>
          <p:cNvPr id="12290" name="Picture 2" descr="http://www.idontwannagrowup.com/wp-content/uploads/2010/07/baby-geek-reading-glass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9"/>
          <a:stretch/>
        </p:blipFill>
        <p:spPr bwMode="auto">
          <a:xfrm>
            <a:off x="1154115" y="1932240"/>
            <a:ext cx="6680200" cy="422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50" y="737392"/>
            <a:ext cx="7867649" cy="4615658"/>
          </a:xfrm>
          <a:noFill/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“...when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you stimulate </a:t>
            </a: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your body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, your brain comes alive in ways you can’t simulate in a sedentary </a:t>
            </a: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position...”</a:t>
            </a:r>
            <a:endParaRPr lang="en-US" sz="3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199" y="6611779"/>
            <a:ext cx="4876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i="1" smtClean="0"/>
              <a:t>http://under30ceo.com/wp-content/uploads/2013/06/Healthy-Mind.jpg</a:t>
            </a:r>
            <a:endParaRPr lang="en-US" sz="1000" i="1"/>
          </a:p>
        </p:txBody>
      </p:sp>
      <p:sp>
        <p:nvSpPr>
          <p:cNvPr id="7" name="TextBox 6"/>
          <p:cNvSpPr txBox="1"/>
          <p:nvPr/>
        </p:nvSpPr>
        <p:spPr>
          <a:xfrm>
            <a:off x="8428041" y="0"/>
            <a:ext cx="71595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6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8008" y="0"/>
            <a:ext cx="4330032" cy="76944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lvl="0"/>
            <a:r>
              <a:rPr lang="en-US" sz="4400" smtClean="0">
                <a:latin typeface="Franklin Gothic Medium Cond" panose="020B0606030402020204" pitchFamily="34" charset="0"/>
                <a:cs typeface="JasmineUPC" panose="02020603050405020304" pitchFamily="18" charset="-34"/>
              </a:rPr>
              <a:t>Stimulate Your Body</a:t>
            </a:r>
          </a:p>
        </p:txBody>
      </p:sp>
      <p:pic>
        <p:nvPicPr>
          <p:cNvPr id="11266" name="Picture 2" descr="http://under30ceo.com/wp-content/uploads/2013/06/Healthy-Mi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2146048"/>
            <a:ext cx="6477000" cy="431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2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2132"/>
            <a:ext cx="9144000" cy="4370917"/>
          </a:xfrm>
          <a:noFill/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You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don’t get lucky </a:t>
            </a: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without preparation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, </a:t>
            </a:r>
            <a:endParaRPr lang="en-US" sz="3200" dirty="0" smtClean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and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there’s no sense in being prepared if you’re not open to the possibility of </a:t>
            </a: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a glorious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accident.”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6300" y="6611779"/>
            <a:ext cx="4876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smtClean="0"/>
              <a:t>http://cl.jroo.me/z3/Z/F/v/e/a.baa-this-is-one-very-lucky-car-l.jpg</a:t>
            </a:r>
            <a:endParaRPr lang="en-US" sz="1000" i="1"/>
          </a:p>
        </p:txBody>
      </p:sp>
      <p:sp>
        <p:nvSpPr>
          <p:cNvPr id="7" name="TextBox 6"/>
          <p:cNvSpPr txBox="1"/>
          <p:nvPr/>
        </p:nvSpPr>
        <p:spPr>
          <a:xfrm>
            <a:off x="8428041" y="0"/>
            <a:ext cx="71595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7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0729" y="0"/>
            <a:ext cx="4227311" cy="76944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lvl="0"/>
            <a:r>
              <a:rPr lang="en-US" sz="4400" smtClean="0">
                <a:latin typeface="Franklin Gothic Medium Cond" panose="020B0606030402020204" pitchFamily="34" charset="0"/>
                <a:cs typeface="JasmineUPC" panose="02020603050405020304" pitchFamily="18" charset="-34"/>
              </a:rPr>
              <a:t>Prepare to be Lucky</a:t>
            </a:r>
          </a:p>
        </p:txBody>
      </p:sp>
      <p:pic>
        <p:nvPicPr>
          <p:cNvPr id="10242" name="Picture 2" descr="http://cl.jroo.me/z3/Z/F/v/e/a.baa-this-is-one-very-lucky-car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74063"/>
            <a:ext cx="57150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8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914"/>
            <a:ext cx="9143999" cy="4424136"/>
          </a:xfrm>
          <a:noFill/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Confidence is a trait that has to be earned honestly and </a:t>
            </a: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refreshed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constantly; </a:t>
            </a: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you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have </a:t>
            </a: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to work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as hard to protect your skills as you did to develop them</a:t>
            </a:r>
          </a:p>
        </p:txBody>
      </p:sp>
      <p:sp>
        <p:nvSpPr>
          <p:cNvPr id="2" name="Rectangle 1"/>
          <p:cNvSpPr/>
          <p:nvPr/>
        </p:nvSpPr>
        <p:spPr>
          <a:xfrm>
            <a:off x="-419101" y="6611779"/>
            <a:ext cx="95631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i="1" smtClean="0"/>
              <a:t>https://mindborrower.wordpress.com/2013/07/05/the-story-of-shichahai-sports-academy/</a:t>
            </a:r>
            <a:endParaRPr lang="en-US" sz="1000" i="1"/>
          </a:p>
        </p:txBody>
      </p:sp>
      <p:sp>
        <p:nvSpPr>
          <p:cNvPr id="7" name="TextBox 6"/>
          <p:cNvSpPr txBox="1"/>
          <p:nvPr/>
        </p:nvSpPr>
        <p:spPr>
          <a:xfrm>
            <a:off x="8428041" y="0"/>
            <a:ext cx="71595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8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2728" y="0"/>
            <a:ext cx="6525312" cy="76944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lvl="0"/>
            <a:r>
              <a:rPr lang="en-US" sz="4400" smtClean="0">
                <a:latin typeface="Franklin Gothic Medium Cond" panose="020B0606030402020204" pitchFamily="34" charset="0"/>
                <a:cs typeface="JasmineUPC" panose="02020603050405020304" pitchFamily="18" charset="-34"/>
              </a:rPr>
              <a:t>Perfect Practice Makes perfect</a:t>
            </a:r>
          </a:p>
        </p:txBody>
      </p:sp>
      <p:pic>
        <p:nvPicPr>
          <p:cNvPr id="9218" name="Picture 2" descr="https://mindborrower.files.wordpress.com/2013/07/china-sports-school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28" y="2628026"/>
            <a:ext cx="5525874" cy="346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hina-sports-school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6970"/>
            <a:ext cx="3105150" cy="240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hina-sports-school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223" y="2720837"/>
            <a:ext cx="3151877" cy="26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9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399" y="950752"/>
            <a:ext cx="9296399" cy="1655921"/>
          </a:xfrm>
          <a:noFill/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Without passion, all the skill in the world won’t lift you above craft. Without skill, all </a:t>
            </a:r>
            <a:r>
              <a:rPr lang="en-US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the passion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in the world will leave you eager but floundering. Combining the two is the essence of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the creative life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9449" y="6611779"/>
            <a:ext cx="59245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i="1" smtClean="0"/>
              <a:t>http://www.ferociousstrength.com/wp-content/uploads/2012/04/Alex-Honnold-Free-Solo-Climbing.jpg</a:t>
            </a:r>
            <a:endParaRPr lang="en-US" sz="1000" i="1"/>
          </a:p>
        </p:txBody>
      </p:sp>
      <p:sp>
        <p:nvSpPr>
          <p:cNvPr id="7" name="TextBox 6"/>
          <p:cNvSpPr txBox="1"/>
          <p:nvPr/>
        </p:nvSpPr>
        <p:spPr>
          <a:xfrm>
            <a:off x="8428041" y="0"/>
            <a:ext cx="71595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9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6455" y="0"/>
            <a:ext cx="3211585" cy="76944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lvl="0"/>
            <a:r>
              <a:rPr lang="en-US" sz="4400" smtClean="0">
                <a:latin typeface="Franklin Gothic Medium Cond" panose="020B0606030402020204" pitchFamily="34" charset="0"/>
                <a:cs typeface="JasmineUPC" panose="02020603050405020304" pitchFamily="18" charset="-34"/>
              </a:rPr>
              <a:t>Passion + Skill</a:t>
            </a:r>
          </a:p>
        </p:txBody>
      </p:sp>
      <p:pic>
        <p:nvPicPr>
          <p:cNvPr id="8194" name="Picture 2" descr="http://www.ferociousstrength.com/wp-content/uploads/2012/04/Alex-Honnold-Free-Solo-Climb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" t="2212" r="2511" b="3343"/>
          <a:stretch/>
        </p:blipFill>
        <p:spPr bwMode="auto">
          <a:xfrm>
            <a:off x="1885948" y="2751199"/>
            <a:ext cx="5219702" cy="350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3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32437"/>
            <a:ext cx="9144000" cy="1325563"/>
          </a:xfrm>
        </p:spPr>
        <p:txBody>
          <a:bodyPr/>
          <a:lstStyle/>
          <a:p>
            <a:pPr algn="ctr"/>
            <a:r>
              <a:rPr lang="en-US" smtClean="0"/>
              <a:t>TWYLA HARP CREATIVE HABITS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279951"/>
              </p:ext>
            </p:extLst>
          </p:nvPr>
        </p:nvGraphicFramePr>
        <p:xfrm>
          <a:off x="717550" y="8477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1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abcofsuccess.com/wp-content/uploads/2014/06/xxx_twyla_tharp-e14019826657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31" y="0"/>
            <a:ext cx="73974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6200000">
            <a:off x="5887165" y="4859179"/>
            <a:ext cx="6267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i="1" smtClean="0"/>
              <a:t>http://abcofsuccess.com/wp-content/uploads/2014/06/xxx_twyla_tharp-e1401982665763.jpg</a:t>
            </a:r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35390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510780"/>
              </p:ext>
            </p:extLst>
          </p:nvPr>
        </p:nvGraphicFramePr>
        <p:xfrm>
          <a:off x="1586170" y="514180"/>
          <a:ext cx="6312126" cy="596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orelDRAW" r:id="rId3" imgW="3274200" imgH="3091320" progId="CorelDRAW.Graphic.10">
                  <p:embed/>
                </p:oleObj>
              </mc:Choice>
              <mc:Fallback>
                <p:oleObj name="CorelDRAW" r:id="rId3" imgW="3274200" imgH="309132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170" y="514180"/>
                        <a:ext cx="6312126" cy="5965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86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megbiram.com/wp-content/uploads/2014/03/twyla-tharp-the-creative-hab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41665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16200000">
            <a:off x="4155445" y="1259845"/>
            <a:ext cx="97155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smtClean="0">
                <a:solidFill>
                  <a:schemeClr val="bg1"/>
                </a:solidFill>
              </a:rPr>
              <a:t>http://www.megbiram.com/wp-content/uploads/2014/03/twyla-tharp-the-creative-habit.jpg</a:t>
            </a:r>
            <a:endParaRPr lang="en-US" sz="105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70827"/>
            <a:ext cx="9144000" cy="1325563"/>
          </a:xfrm>
        </p:spPr>
        <p:txBody>
          <a:bodyPr/>
          <a:lstStyle/>
          <a:p>
            <a:pPr algn="ctr"/>
            <a:r>
              <a:rPr lang="en-US" smtClean="0"/>
              <a:t>TWYLA HARP CREATIVE HABITS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56017"/>
              </p:ext>
            </p:extLst>
          </p:nvPr>
        </p:nvGraphicFramePr>
        <p:xfrm>
          <a:off x="717550" y="8477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596390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smtClean="0"/>
              <a:t>https://experiencelife.com/wp-content/uploads/2011/11/The-Creativity-Habit-Learn-It-and-Use-It-for-Life.pdf</a:t>
            </a:r>
            <a:endParaRPr lang="en-US" sz="1100" i="1"/>
          </a:p>
        </p:txBody>
      </p:sp>
    </p:spTree>
    <p:extLst>
      <p:ext uri="{BB962C8B-B14F-4D97-AF65-F5344CB8AC3E}">
        <p14:creationId xmlns:p14="http://schemas.microsoft.com/office/powerpoint/2010/main" val="36491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474"/>
            <a:ext cx="9143999" cy="303688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More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than anything, this book is about preparation: </a:t>
            </a:r>
            <a:endParaRPr lang="en-US" sz="3200" dirty="0" smtClean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In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order to be creative you have to </a:t>
            </a: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know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how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to </a:t>
            </a: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prepare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to be creative</a:t>
            </a:r>
            <a:r>
              <a:rPr lang="en-US" sz="3200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  <a:endParaRPr lang="en-US" sz="3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8041" y="0"/>
            <a:ext cx="71595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1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30412"/>
            <a:ext cx="6858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smtClean="0"/>
              <a:t>https://infographwetrust.files.wordpress.com/2014/03/creative-routines-edit3.png</a:t>
            </a:r>
            <a:endParaRPr lang="en-US" sz="1050" i="1"/>
          </a:p>
        </p:txBody>
      </p:sp>
      <p:sp>
        <p:nvSpPr>
          <p:cNvPr id="6" name="Rectangle 5"/>
          <p:cNvSpPr/>
          <p:nvPr/>
        </p:nvSpPr>
        <p:spPr>
          <a:xfrm>
            <a:off x="3752850" y="0"/>
            <a:ext cx="4675191" cy="76944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lvl="0"/>
            <a:r>
              <a:rPr lang="en-US" sz="4400" smtClean="0">
                <a:latin typeface="Franklin Gothic Medium Cond" panose="020B0606030402020204" pitchFamily="34" charset="0"/>
                <a:cs typeface="JasmineUPC" panose="02020603050405020304" pitchFamily="18" charset="-34"/>
              </a:rPr>
              <a:t>Rituals of Preparation</a:t>
            </a:r>
            <a:endParaRPr lang="en-US" sz="4400">
              <a:latin typeface="Franklin Gothic Medium Cond" panose="020B0606030402020204" pitchFamily="34" charset="0"/>
              <a:cs typeface="JasmineUPC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3048515"/>
            <a:ext cx="85629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990000"/>
            <a:ext cx="7258930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37392"/>
            <a:ext cx="8991599" cy="3153888"/>
          </a:xfrm>
          <a:noFill/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“</a:t>
            </a:r>
            <a:r>
              <a:rPr lang="en-US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People who think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my art comes easily to me. I assure you, dear friend, nobody has devoted so much time </a:t>
            </a:r>
            <a:r>
              <a:rPr lang="en-US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and thought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to composition as I. There is not a famous master whose music I have not </a:t>
            </a:r>
            <a:r>
              <a:rPr lang="en-US" dirty="0" smtClean="0">
                <a:latin typeface="JasmineUPC" panose="02020603050405020304" pitchFamily="18" charset="-34"/>
                <a:cs typeface="JasmineUPC" panose="02020603050405020304" pitchFamily="18" charset="-34"/>
              </a:rPr>
              <a:t>industriously studied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through many times</a:t>
            </a:r>
          </a:p>
        </p:txBody>
      </p:sp>
      <p:pic>
        <p:nvPicPr>
          <p:cNvPr id="6146" name="Picture 2" descr="http://www.thecultureconcept.com/circle/wp-content/uploads/2014/08/Moz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5437"/>
            <a:ext cx="3843611" cy="460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86300" y="6611779"/>
            <a:ext cx="4876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smtClean="0"/>
              <a:t>http://www.thecultureconcept.com/circle/wp-content/uploads/2014/08/Mozart.jpg</a:t>
            </a:r>
            <a:endParaRPr lang="en-US" sz="1000" i="1"/>
          </a:p>
        </p:txBody>
      </p:sp>
      <p:sp>
        <p:nvSpPr>
          <p:cNvPr id="7" name="TextBox 6"/>
          <p:cNvSpPr txBox="1"/>
          <p:nvPr/>
        </p:nvSpPr>
        <p:spPr>
          <a:xfrm>
            <a:off x="8428041" y="0"/>
            <a:ext cx="71595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2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1628" y="0"/>
            <a:ext cx="3516412" cy="76944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lvl="0"/>
            <a:r>
              <a:rPr lang="en-US" sz="4400" smtClean="0">
                <a:latin typeface="Franklin Gothic Medium Cond" panose="020B0606030402020204" pitchFamily="34" charset="0"/>
                <a:cs typeface="JasmineUPC" panose="02020603050405020304" pitchFamily="18" charset="-34"/>
              </a:rPr>
              <a:t>Mozart’s Genius</a:t>
            </a:r>
          </a:p>
        </p:txBody>
      </p:sp>
    </p:spTree>
    <p:extLst>
      <p:ext uri="{BB962C8B-B14F-4D97-AF65-F5344CB8AC3E}">
        <p14:creationId xmlns:p14="http://schemas.microsoft.com/office/powerpoint/2010/main" val="32906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63" y="1034007"/>
            <a:ext cx="7090558" cy="48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4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350" y="2285601"/>
            <a:ext cx="1466850" cy="479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mtClean="0"/>
              <a:t>Birth </a:t>
            </a:r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705225" y="2201464"/>
            <a:ext cx="112395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3500" y="2285601"/>
            <a:ext cx="146685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mtClean="0"/>
              <a:t>Genius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0" y="5126035"/>
            <a:ext cx="146685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mtClean="0"/>
              <a:t>Birth 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143500" y="5041898"/>
            <a:ext cx="112395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67450" y="5126035"/>
            <a:ext cx="146685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mtClean="0"/>
              <a:t>Genius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48075" y="5126035"/>
            <a:ext cx="1466850" cy="47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/>
              <a:t>hard work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495550" y="5041898"/>
            <a:ext cx="112395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://newlife.id.au/wp-content/uploads/yes-n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16"/>
          <a:stretch/>
        </p:blipFill>
        <p:spPr bwMode="auto">
          <a:xfrm>
            <a:off x="3533775" y="489346"/>
            <a:ext cx="1236059" cy="152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newlife.id.au/wp-content/uploads/yes-n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3"/>
          <a:stretch/>
        </p:blipFill>
        <p:spPr bwMode="auto">
          <a:xfrm>
            <a:off x="3819525" y="3507578"/>
            <a:ext cx="1223359" cy="152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6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789</Words>
  <Application>Microsoft Office PowerPoint</Application>
  <PresentationFormat>On-screen Show (4:3)</PresentationFormat>
  <Paragraphs>89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Medium Cond</vt:lpstr>
      <vt:lpstr>JasmineUPC</vt:lpstr>
      <vt:lpstr>Office Theme</vt:lpstr>
      <vt:lpstr>CorelDRAW</vt:lpstr>
      <vt:lpstr>CREATIVE HABITS</vt:lpstr>
      <vt:lpstr>PowerPoint Presentation</vt:lpstr>
      <vt:lpstr>PowerPoint Presentation</vt:lpstr>
      <vt:lpstr>TWYLA HARP CREATIVE HABITS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TWYLA HARP CREATIVE HABITS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Wahyu Adji</dc:creator>
  <cp:lastModifiedBy>Fachriadi Tanjung</cp:lastModifiedBy>
  <cp:revision>19</cp:revision>
  <dcterms:created xsi:type="dcterms:W3CDTF">2015-04-06T22:40:39Z</dcterms:created>
  <dcterms:modified xsi:type="dcterms:W3CDTF">2017-10-20T07:08:58Z</dcterms:modified>
</cp:coreProperties>
</file>