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5" r:id="rId6"/>
    <p:sldId id="266" r:id="rId7"/>
    <p:sldId id="267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85492A-B7F3-4986-B79D-F3856B9FFD7D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FC087-F31F-4B8A-B873-47801835A2AD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492A-B7F3-4986-B79D-F3856B9FFD7D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C087-F31F-4B8A-B873-47801835A2AD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492A-B7F3-4986-B79D-F3856B9FFD7D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C087-F31F-4B8A-B873-47801835A2AD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492A-B7F3-4986-B79D-F3856B9FFD7D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C087-F31F-4B8A-B873-47801835A2A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492A-B7F3-4986-B79D-F3856B9FFD7D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C087-F31F-4B8A-B873-47801835A2A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492A-B7F3-4986-B79D-F3856B9FFD7D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C087-F31F-4B8A-B873-47801835A2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492A-B7F3-4986-B79D-F3856B9FFD7D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C087-F31F-4B8A-B873-47801835A2AD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492A-B7F3-4986-B79D-F3856B9FFD7D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C087-F31F-4B8A-B873-47801835A2AD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492A-B7F3-4986-B79D-F3856B9FFD7D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C087-F31F-4B8A-B873-47801835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492A-B7F3-4986-B79D-F3856B9FFD7D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C087-F31F-4B8A-B873-47801835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492A-B7F3-4986-B79D-F3856B9FFD7D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C087-F31F-4B8A-B873-47801835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285492A-B7F3-4986-B79D-F3856B9FFD7D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B0FC087-F31F-4B8A-B873-47801835A2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819400"/>
            <a:ext cx="7543800" cy="1524000"/>
          </a:xfrm>
        </p:spPr>
        <p:txBody>
          <a:bodyPr/>
          <a:lstStyle/>
          <a:p>
            <a:r>
              <a:rPr lang="en-US" dirty="0" smtClean="0"/>
              <a:t>TEKNOLOGI KEBENCANAAN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2819400"/>
            <a:ext cx="7543800" cy="1524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PENANGGULANGAN TSUNAMI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6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00">
        <p14:ripple/>
      </p:transition>
    </mc:Choice>
    <mc:Fallback xmlns="">
      <p:transition spd="slow" advTm="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5" grpId="0"/>
      <p:bldP spid="5" grpId="1"/>
      <p:bldP spid="5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19400" y="2057401"/>
            <a:ext cx="6324600" cy="4800600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Tsunami biasanya berhubungan dengan kejadian gempa bumi. </a:t>
            </a:r>
            <a:endParaRPr lang="en-US" dirty="0" smtClean="0"/>
          </a:p>
          <a:p>
            <a:r>
              <a:rPr lang="id-ID" dirty="0"/>
              <a:t>Proses terjadinya tsunami karena gempa tektonik adalah terjadinya pergeseran massa bumi akibat tumbukan yang terjadi pada lempengan </a:t>
            </a:r>
            <a:r>
              <a:rPr lang="id-ID" dirty="0" smtClean="0"/>
              <a:t>bumi</a:t>
            </a:r>
            <a:r>
              <a:rPr lang="en-US" dirty="0" smtClean="0"/>
              <a:t>.</a:t>
            </a:r>
          </a:p>
          <a:p>
            <a:r>
              <a:rPr lang="id-ID" dirty="0"/>
              <a:t>Cara mengantisipasi tsunami adalah dengan cara mengetahui tanda-tanda yang ada di alam yaitu: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	 • </a:t>
            </a:r>
            <a:r>
              <a:rPr lang="id-ID" dirty="0" smtClean="0"/>
              <a:t>Adanya </a:t>
            </a:r>
            <a:r>
              <a:rPr lang="id-ID" dirty="0"/>
              <a:t>gempa </a:t>
            </a:r>
            <a:r>
              <a:rPr lang="id-ID" dirty="0" smtClean="0"/>
              <a:t>bumi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• </a:t>
            </a:r>
            <a:r>
              <a:rPr lang="id-ID" dirty="0"/>
              <a:t>Perhatikan penurunan air laut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id-ID" dirty="0"/>
              <a:t> </a:t>
            </a:r>
            <a:r>
              <a:rPr lang="en-US" dirty="0"/>
              <a:t>• </a:t>
            </a:r>
            <a:r>
              <a:rPr lang="id-ID" dirty="0" smtClean="0"/>
              <a:t>Dengarkan </a:t>
            </a:r>
            <a:r>
              <a:rPr lang="id-ID" dirty="0"/>
              <a:t>suara-suara </a:t>
            </a:r>
            <a:r>
              <a:rPr lang="id-ID" dirty="0" smtClean="0"/>
              <a:t>gemuruh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id-ID" dirty="0"/>
              <a:t> </a:t>
            </a:r>
            <a:r>
              <a:rPr lang="en-US" dirty="0"/>
              <a:t>• </a:t>
            </a:r>
            <a:r>
              <a:rPr lang="id-ID" dirty="0" smtClean="0"/>
              <a:t>Perilaku </a:t>
            </a:r>
            <a:r>
              <a:rPr lang="id-ID" dirty="0"/>
              <a:t>hewan-hewan di sekitar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pic>
        <p:nvPicPr>
          <p:cNvPr id="5" name="Picture 4" descr="proses tsunami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2447925" cy="3362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15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53345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</a:t>
            </a:r>
            <a:r>
              <a:rPr lang="en-US" b="1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b="1" dirty="0"/>
              <a:t>Well &amp; Coppersmith</a:t>
            </a:r>
            <a:r>
              <a:rPr lang="en-US" dirty="0"/>
              <a:t> (1994)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Papazachos</a:t>
            </a:r>
            <a:r>
              <a:rPr lang="en-US" b="1" dirty="0"/>
              <a:t> et.al </a:t>
            </a:r>
            <a:r>
              <a:rPr lang="en-US" dirty="0"/>
              <a:t>(2004)</a:t>
            </a:r>
          </a:p>
          <a:p>
            <a:pPr algn="just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Gempa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Tsunami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b="1" dirty="0" err="1"/>
              <a:t>Fujii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Satake</a:t>
            </a:r>
            <a:r>
              <a:rPr lang="en-US" dirty="0"/>
              <a:t> (2006)</a:t>
            </a:r>
          </a:p>
          <a:p>
            <a:pPr algn="just"/>
            <a:r>
              <a:rPr lang="en-US" dirty="0"/>
              <a:t>BMKG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pembinaan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pengandalian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peengolahan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pPr algn="just"/>
            <a:r>
              <a:rPr lang="en-US" dirty="0" err="1"/>
              <a:t>Bencana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menewaskan</a:t>
            </a:r>
            <a:r>
              <a:rPr lang="en-US" dirty="0"/>
              <a:t> </a:t>
            </a:r>
            <a:r>
              <a:rPr lang="en-US" dirty="0" err="1"/>
              <a:t>korban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250 </a:t>
            </a:r>
            <a:r>
              <a:rPr lang="en-US" dirty="0" err="1"/>
              <a:t>jiwa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ratusan</a:t>
            </a:r>
            <a:r>
              <a:rPr lang="en-US" dirty="0"/>
              <a:t> orang </a:t>
            </a:r>
            <a:r>
              <a:rPr lang="en-US" dirty="0" err="1"/>
              <a:t>cedera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jutaan</a:t>
            </a:r>
            <a:r>
              <a:rPr lang="en-US" dirty="0"/>
              <a:t> rupiah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harta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. </a:t>
            </a:r>
            <a:r>
              <a:rPr lang="en-US" dirty="0" err="1"/>
              <a:t>Korban</a:t>
            </a:r>
            <a:r>
              <a:rPr lang="en-US" dirty="0"/>
              <a:t>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Banyuwangi</a:t>
            </a:r>
            <a:r>
              <a:rPr lang="en-US" dirty="0"/>
              <a:t>,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2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608137"/>
            <a:ext cx="7747000" cy="38782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dirty="0" err="1" smtClean="0"/>
              <a:t>Rifqi</a:t>
            </a:r>
            <a:r>
              <a:rPr lang="en-US" dirty="0" smtClean="0"/>
              <a:t> Hakim </a:t>
            </a:r>
            <a:r>
              <a:rPr lang="en-US" dirty="0" err="1" smtClean="0"/>
              <a:t>Ariesdianto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Fahim</a:t>
            </a:r>
            <a:r>
              <a:rPr lang="en-US" dirty="0" smtClean="0"/>
              <a:t> </a:t>
            </a:r>
            <a:r>
              <a:rPr lang="en-US" dirty="0" err="1" smtClean="0"/>
              <a:t>Alfiyan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Warda</a:t>
            </a:r>
            <a:r>
              <a:rPr lang="en-US" dirty="0" smtClean="0"/>
              <a:t> </a:t>
            </a:r>
            <a:r>
              <a:rPr lang="en-US" dirty="0" err="1" smtClean="0"/>
              <a:t>Novitasari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Muhammad Akbar </a:t>
            </a:r>
            <a:r>
              <a:rPr lang="en-US" dirty="0" err="1" smtClean="0"/>
              <a:t>Kameswara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Safira</a:t>
            </a:r>
            <a:r>
              <a:rPr lang="en-US" dirty="0" smtClean="0"/>
              <a:t> </a:t>
            </a:r>
            <a:r>
              <a:rPr lang="en-US" dirty="0" err="1" smtClean="0"/>
              <a:t>Azizah</a:t>
            </a:r>
            <a:r>
              <a:rPr lang="en-US" dirty="0" smtClean="0"/>
              <a:t> </a:t>
            </a:r>
            <a:r>
              <a:rPr lang="en-US" dirty="0" err="1" smtClean="0"/>
              <a:t>Firdaus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2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SOFTWARE</a:t>
            </a:r>
          </a:p>
          <a:p>
            <a:r>
              <a:rPr lang="en-US" dirty="0" smtClean="0"/>
              <a:t>PROCEDURE</a:t>
            </a:r>
          </a:p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KOMPONEN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5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5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85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5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304800" y="3682576"/>
            <a:ext cx="2895600" cy="644729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327305"/>
            <a:ext cx="9144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  <a:r>
              <a:rPr lang="en-US" sz="2800" dirty="0" err="1"/>
              <a:t>masukan</a:t>
            </a:r>
            <a:r>
              <a:rPr lang="en-US" sz="2800" dirty="0"/>
              <a:t> yang </a:t>
            </a:r>
            <a:r>
              <a:rPr lang="en-US" sz="2800" dirty="0" err="1"/>
              <a:t>diperlukan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pemodelan</a:t>
            </a:r>
            <a:r>
              <a:rPr lang="en-US" sz="2800" dirty="0"/>
              <a:t> tsunami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 smtClean="0"/>
              <a:t>adalah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</a:t>
            </a:r>
            <a:r>
              <a:rPr lang="en-US" sz="2800" dirty="0" err="1"/>
              <a:t>batimetri</a:t>
            </a:r>
            <a:r>
              <a:rPr lang="en-US" sz="2800" dirty="0"/>
              <a:t> (</a:t>
            </a:r>
            <a:r>
              <a:rPr lang="en-US" sz="2800" dirty="0" err="1"/>
              <a:t>kedalaman</a:t>
            </a:r>
            <a:r>
              <a:rPr lang="en-US" sz="2800" dirty="0"/>
              <a:t> air</a:t>
            </a:r>
            <a:r>
              <a:rPr lang="en-US" sz="2800" dirty="0" smtClean="0"/>
              <a:t>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</a:t>
            </a:r>
            <a:r>
              <a:rPr lang="en-US" sz="2800" dirty="0" err="1" smtClean="0"/>
              <a:t>topografi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parameter </a:t>
            </a:r>
            <a:r>
              <a:rPr lang="en-US" sz="2800" dirty="0" err="1"/>
              <a:t>gempa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4" descr="Hasil gambar untuk data batimetr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267" y="1969076"/>
            <a:ext cx="3317466" cy="233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asil gambar untuk data topografi bencana tsunam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196" y="0"/>
            <a:ext cx="3135240" cy="222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asil gambar untuk parameter gemp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2941717" cy="22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1000" y="2502401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Data  Parameter </a:t>
            </a:r>
            <a:r>
              <a:rPr lang="en-US" i="1" dirty="0" err="1" smtClean="0"/>
              <a:t>Gempa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66408" y="1652054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Data </a:t>
            </a:r>
            <a:r>
              <a:rPr lang="en-US" i="1" dirty="0" err="1" smtClean="0"/>
              <a:t>batimetri</a:t>
            </a:r>
            <a:r>
              <a:rPr lang="en-US" i="1" dirty="0" smtClean="0"/>
              <a:t>(</a:t>
            </a:r>
            <a:r>
              <a:rPr lang="en-US" i="1" dirty="0" err="1" smtClean="0"/>
              <a:t>kedalaman</a:t>
            </a:r>
            <a:r>
              <a:rPr lang="en-US" i="1" dirty="0" smtClean="0"/>
              <a:t> air)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24667" y="243488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Data  </a:t>
            </a:r>
            <a:r>
              <a:rPr lang="en-US" i="1" dirty="0" err="1" smtClean="0"/>
              <a:t>Topigrafi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1558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-21771" y="685800"/>
            <a:ext cx="9089571" cy="4495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 smtClean="0"/>
              <a:t>Data </a:t>
            </a:r>
            <a:r>
              <a:rPr lang="en-US" sz="3200" dirty="0" err="1" smtClean="0"/>
              <a:t>batimetri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data </a:t>
            </a:r>
            <a:r>
              <a:rPr lang="en-US" sz="3200" dirty="0" err="1" smtClean="0"/>
              <a:t>topografi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simulasi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diperoleh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BAKOSURTANAL, GEBCO (G</a:t>
            </a:r>
            <a:r>
              <a:rPr lang="en-US" sz="3200" i="1" dirty="0" smtClean="0"/>
              <a:t>eneral Bathymetric Chart of the Ocean</a:t>
            </a:r>
            <a:r>
              <a:rPr lang="en-US" sz="3200" dirty="0" smtClean="0"/>
              <a:t>) </a:t>
            </a:r>
            <a:r>
              <a:rPr lang="en-US" sz="3200" dirty="0" err="1" smtClean="0"/>
              <a:t>dan</a:t>
            </a:r>
            <a:r>
              <a:rPr lang="en-US" sz="3200" dirty="0" smtClean="0"/>
              <a:t> SRTM (</a:t>
            </a:r>
            <a:r>
              <a:rPr lang="en-US" sz="3200" i="1" dirty="0" smtClean="0"/>
              <a:t>Shuttle Radar Topography Mission</a:t>
            </a:r>
            <a:r>
              <a:rPr lang="en-US" sz="3200" dirty="0" smtClean="0"/>
              <a:t>).</a:t>
            </a:r>
          </a:p>
          <a:p>
            <a:pPr algn="just"/>
            <a:r>
              <a:rPr lang="en-US" sz="3200" dirty="0" smtClean="0"/>
              <a:t>Data parameter </a:t>
            </a:r>
            <a:r>
              <a:rPr lang="en-US" sz="3200" dirty="0" err="1" smtClean="0"/>
              <a:t>gempa</a:t>
            </a:r>
            <a:r>
              <a:rPr lang="en-US" sz="3200" dirty="0" smtClean="0"/>
              <a:t> </a:t>
            </a:r>
            <a:r>
              <a:rPr lang="en-US" sz="3200" dirty="0" err="1" smtClean="0"/>
              <a:t>merupakan</a:t>
            </a:r>
            <a:r>
              <a:rPr lang="en-US" sz="3200" dirty="0" smtClean="0"/>
              <a:t> data </a:t>
            </a:r>
            <a:r>
              <a:rPr lang="en-US" sz="3200" dirty="0" err="1" smtClean="0"/>
              <a:t>asumsi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diperoleh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hasil</a:t>
            </a:r>
            <a:r>
              <a:rPr lang="en-US" sz="3200" dirty="0" smtClean="0"/>
              <a:t> </a:t>
            </a:r>
            <a:r>
              <a:rPr lang="en-US" sz="3200" dirty="0" err="1" smtClean="0"/>
              <a:t>analisis</a:t>
            </a:r>
            <a:r>
              <a:rPr lang="en-US" sz="3200" dirty="0" smtClean="0"/>
              <a:t> </a:t>
            </a:r>
            <a:r>
              <a:rPr lang="en-US" sz="3200" dirty="0" err="1" smtClean="0"/>
              <a:t>kemungkinan</a:t>
            </a:r>
            <a:r>
              <a:rPr lang="en-US" sz="3200" dirty="0" smtClean="0"/>
              <a:t> </a:t>
            </a:r>
            <a:r>
              <a:rPr lang="en-US" sz="3200" dirty="0" err="1" smtClean="0"/>
              <a:t>terjadinya</a:t>
            </a:r>
            <a:r>
              <a:rPr lang="en-US" sz="3200" dirty="0" smtClean="0"/>
              <a:t> </a:t>
            </a:r>
            <a:r>
              <a:rPr lang="en-US" sz="3200" dirty="0" err="1" smtClean="0"/>
              <a:t>gempa</a:t>
            </a:r>
            <a:r>
              <a:rPr lang="en-US" sz="3200" dirty="0" smtClean="0"/>
              <a:t> di </a:t>
            </a:r>
            <a:r>
              <a:rPr lang="en-US" sz="3200" dirty="0" err="1" smtClean="0"/>
              <a:t>selatan</a:t>
            </a:r>
            <a:r>
              <a:rPr lang="en-US" sz="3200" dirty="0" smtClean="0"/>
              <a:t> </a:t>
            </a:r>
            <a:r>
              <a:rPr lang="en-US" sz="3200" dirty="0" err="1" smtClean="0"/>
              <a:t>Jawa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dituangkan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beberapa</a:t>
            </a:r>
            <a:r>
              <a:rPr lang="en-US" sz="3200" dirty="0" smtClean="0"/>
              <a:t> </a:t>
            </a:r>
            <a:r>
              <a:rPr lang="en-US" sz="3200" dirty="0" err="1" smtClean="0"/>
              <a:t>skenario</a:t>
            </a:r>
            <a:r>
              <a:rPr lang="en-US" sz="3200" dirty="0" smtClean="0"/>
              <a:t> </a:t>
            </a:r>
            <a:r>
              <a:rPr lang="en-US" sz="3200" dirty="0" err="1" smtClean="0"/>
              <a:t>gempa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42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TSUNAMI ACEH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0000" y="2235199"/>
            <a:ext cx="6305629" cy="226060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 dirty="0"/>
              <a:t>Tsunami </a:t>
            </a:r>
            <a:r>
              <a:rPr lang="en-US" sz="2800" dirty="0" err="1"/>
              <a:t>ditimbulkan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gempabumi</a:t>
            </a:r>
            <a:r>
              <a:rPr lang="en-US" sz="2800" dirty="0"/>
              <a:t> </a:t>
            </a:r>
            <a:r>
              <a:rPr lang="en-US" sz="2800" dirty="0" err="1"/>
              <a:t>berkekuatan</a:t>
            </a:r>
            <a:r>
              <a:rPr lang="en-US" sz="2800" dirty="0"/>
              <a:t> 9,3 SR yang </a:t>
            </a:r>
            <a:r>
              <a:rPr lang="en-US" sz="2800" dirty="0" err="1"/>
              <a:t>berpusat</a:t>
            </a:r>
            <a:r>
              <a:rPr lang="en-US" sz="2800" dirty="0"/>
              <a:t> di 3,3 LU - 95,98 BT </a:t>
            </a:r>
            <a:r>
              <a:rPr lang="en-US" sz="2800" dirty="0" err="1"/>
              <a:t>Gempa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menimbulkan</a:t>
            </a:r>
            <a:r>
              <a:rPr lang="en-US" sz="2800" dirty="0"/>
              <a:t> </a:t>
            </a:r>
            <a:r>
              <a:rPr lang="en-US" sz="2800" dirty="0" err="1"/>
              <a:t>getaran</a:t>
            </a:r>
            <a:r>
              <a:rPr lang="en-US" sz="2800" dirty="0"/>
              <a:t> </a:t>
            </a:r>
            <a:r>
              <a:rPr lang="en-US" sz="2800" dirty="0" err="1"/>
              <a:t>kuat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patahan</a:t>
            </a:r>
            <a:r>
              <a:rPr lang="en-US" sz="2800" dirty="0"/>
              <a:t> </a:t>
            </a:r>
            <a:r>
              <a:rPr lang="en-US" sz="2800" dirty="0" err="1"/>
              <a:t>sepanjang</a:t>
            </a:r>
            <a:r>
              <a:rPr lang="en-US" sz="2800" dirty="0"/>
              <a:t> ± 1200 km yang </a:t>
            </a:r>
            <a:r>
              <a:rPr lang="en-US" sz="2800" dirty="0" err="1"/>
              <a:t>membentang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Aceh </a:t>
            </a:r>
            <a:r>
              <a:rPr lang="en-US" sz="2800" dirty="0" err="1"/>
              <a:t>sampai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Andaman.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 descr="https://inatews.bmkg.go.id/new/ttg_inatews/images/gmbr2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14800"/>
            <a:ext cx="3151909" cy="249963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379536" y="5784388"/>
            <a:ext cx="325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Model </a:t>
            </a:r>
            <a:r>
              <a:rPr lang="en-US" i="1" dirty="0" err="1"/>
              <a:t>Penjalaran</a:t>
            </a:r>
            <a:r>
              <a:rPr lang="en-US" i="1" dirty="0"/>
              <a:t> </a:t>
            </a:r>
            <a:r>
              <a:rPr lang="en-US" i="1" dirty="0" err="1"/>
              <a:t>Gelombang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Tsunami Aceh </a:t>
            </a:r>
            <a:r>
              <a:rPr lang="en-US" i="1" dirty="0" err="1"/>
              <a:t>Desember</a:t>
            </a:r>
            <a:r>
              <a:rPr lang="en-US" i="1" dirty="0"/>
              <a:t> </a:t>
            </a:r>
            <a:r>
              <a:rPr lang="en-US" i="1" dirty="0" smtClean="0"/>
              <a:t>2004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52213" y="2819400"/>
            <a:ext cx="8563187" cy="363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sz="3200" dirty="0" smtClean="0"/>
              <a:t>Tanah yang </a:t>
            </a:r>
            <a:r>
              <a:rPr lang="en-US" sz="3200" dirty="0" err="1" smtClean="0"/>
              <a:t>tadinya</a:t>
            </a:r>
            <a:r>
              <a:rPr lang="en-US" sz="3200" dirty="0" smtClean="0"/>
              <a:t> </a:t>
            </a:r>
            <a:r>
              <a:rPr lang="en-US" sz="3200" dirty="0" err="1" smtClean="0"/>
              <a:t>hijau</a:t>
            </a:r>
            <a:r>
              <a:rPr lang="en-US" sz="3200" dirty="0" smtClean="0"/>
              <a:t> </a:t>
            </a:r>
            <a:r>
              <a:rPr lang="en-US" sz="3200" dirty="0" err="1" smtClean="0"/>
              <a:t>subur</a:t>
            </a:r>
            <a:r>
              <a:rPr lang="en-US" sz="3200" dirty="0" smtClean="0"/>
              <a:t>, </a:t>
            </a:r>
            <a:r>
              <a:rPr lang="en-US" sz="3200" dirty="0" err="1" smtClean="0"/>
              <a:t>perumahan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tadinya</a:t>
            </a:r>
            <a:r>
              <a:rPr lang="en-US" sz="3200" dirty="0" smtClean="0"/>
              <a:t> </a:t>
            </a:r>
            <a:r>
              <a:rPr lang="en-US" sz="3200" dirty="0" err="1" smtClean="0"/>
              <a:t>tertata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baik</a:t>
            </a:r>
            <a:r>
              <a:rPr lang="en-US" sz="3200" dirty="0" smtClean="0"/>
              <a:t>, </a:t>
            </a:r>
            <a:r>
              <a:rPr lang="en-US" sz="3200" dirty="0" err="1" smtClean="0"/>
              <a:t>hancur</a:t>
            </a:r>
            <a:r>
              <a:rPr lang="en-US" sz="3200" dirty="0" smtClean="0"/>
              <a:t> </a:t>
            </a:r>
            <a:r>
              <a:rPr lang="en-US" sz="3200" dirty="0" err="1" smtClean="0"/>
              <a:t>musnah</a:t>
            </a:r>
            <a:r>
              <a:rPr lang="en-US" sz="3200" dirty="0" smtClean="0"/>
              <a:t> </a:t>
            </a:r>
            <a:r>
              <a:rPr lang="en-US" sz="3200" dirty="0" err="1" smtClean="0"/>
              <a:t>hanya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hitungan</a:t>
            </a:r>
            <a:r>
              <a:rPr lang="en-US" sz="3200" dirty="0" smtClean="0"/>
              <a:t> jam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tertinggal</a:t>
            </a:r>
            <a:r>
              <a:rPr lang="en-US" sz="3200" dirty="0" smtClean="0"/>
              <a:t> </a:t>
            </a:r>
            <a:r>
              <a:rPr lang="en-US" sz="3200" dirty="0" err="1" smtClean="0"/>
              <a:t>sampah</a:t>
            </a:r>
            <a:r>
              <a:rPr lang="en-US" sz="3200" dirty="0" smtClean="0"/>
              <a:t> </a:t>
            </a:r>
            <a:r>
              <a:rPr lang="en-US" sz="3200" dirty="0" err="1" smtClean="0"/>
              <a:t>serta</a:t>
            </a:r>
            <a:r>
              <a:rPr lang="en-US" sz="3200" dirty="0" smtClean="0"/>
              <a:t> </a:t>
            </a:r>
            <a:r>
              <a:rPr lang="en-US" sz="3200" dirty="0" err="1" smtClean="0"/>
              <a:t>tubuh-tubuh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bernyawa</a:t>
            </a:r>
            <a:r>
              <a:rPr lang="en-US" sz="3200" dirty="0" smtClean="0"/>
              <a:t>. Aceh </a:t>
            </a:r>
            <a:r>
              <a:rPr lang="en-US" sz="3200" dirty="0" err="1" smtClean="0"/>
              <a:t>menangis</a:t>
            </a:r>
            <a:r>
              <a:rPr lang="en-US" sz="3200" dirty="0" smtClean="0"/>
              <a:t>, Indonesia </a:t>
            </a:r>
            <a:r>
              <a:rPr lang="en-US" sz="3200" dirty="0" err="1" smtClean="0"/>
              <a:t>berduka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duniapun</a:t>
            </a:r>
            <a:r>
              <a:rPr lang="en-US" sz="3200" dirty="0" smtClean="0"/>
              <a:t> </a:t>
            </a:r>
            <a:r>
              <a:rPr lang="en-US" sz="3200" dirty="0" err="1" smtClean="0"/>
              <a:t>mengulurkan</a:t>
            </a:r>
            <a:r>
              <a:rPr lang="en-US" sz="3200" dirty="0" smtClean="0"/>
              <a:t> </a:t>
            </a:r>
            <a:r>
              <a:rPr lang="en-US" sz="3200" dirty="0" err="1" smtClean="0"/>
              <a:t>tangan</a:t>
            </a:r>
            <a:r>
              <a:rPr lang="en-US" sz="3200" dirty="0" smtClean="0"/>
              <a:t>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bentuk</a:t>
            </a:r>
            <a:r>
              <a:rPr lang="en-US" sz="3200" dirty="0" smtClean="0"/>
              <a:t> </a:t>
            </a:r>
            <a:r>
              <a:rPr lang="en-US" sz="3200" dirty="0" err="1" smtClean="0"/>
              <a:t>solidaritas</a:t>
            </a:r>
            <a:r>
              <a:rPr lang="en-US" sz="3200" dirty="0" smtClean="0"/>
              <a:t> </a:t>
            </a:r>
            <a:r>
              <a:rPr lang="en-US" sz="3200" dirty="0" err="1" smtClean="0"/>
              <a:t>sesama</a:t>
            </a:r>
            <a:r>
              <a:rPr lang="en-US" sz="3200" dirty="0" smtClean="0"/>
              <a:t> </a:t>
            </a:r>
            <a:r>
              <a:rPr lang="en-US" sz="3200" dirty="0" err="1" smtClean="0"/>
              <a:t>umat</a:t>
            </a:r>
            <a:r>
              <a:rPr lang="en-US" sz="3200" dirty="0" smtClean="0"/>
              <a:t> </a:t>
            </a:r>
            <a:r>
              <a:rPr lang="en-US" sz="3200" dirty="0" err="1" smtClean="0"/>
              <a:t>manusia</a:t>
            </a:r>
            <a:r>
              <a:rPr lang="en-US" sz="3200" dirty="0" smtClean="0"/>
              <a:t>.</a:t>
            </a:r>
          </a:p>
          <a:p>
            <a:pPr marL="0" indent="0" algn="just">
              <a:buFont typeface="Wingdings" pitchFamily="2" charset="2"/>
              <a:buNone/>
            </a:pPr>
            <a:endParaRPr lang="en-US" sz="3200" dirty="0"/>
          </a:p>
        </p:txBody>
      </p:sp>
      <p:pic>
        <p:nvPicPr>
          <p:cNvPr id="5" name="Picture 4" descr="https://inatews.bmkg.go.id/new/ttg_inatews/images/gmbr4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6" y="304800"/>
            <a:ext cx="7008644" cy="20709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086600" y="533400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kiri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 </a:t>
            </a:r>
            <a:r>
              <a:rPr lang="en-US" i="1" dirty="0" err="1"/>
              <a:t>kanan</a:t>
            </a:r>
            <a:r>
              <a:rPr lang="en-US" i="1" dirty="0"/>
              <a:t>: Citra </a:t>
            </a:r>
            <a:r>
              <a:rPr lang="en-US" i="1" dirty="0" err="1"/>
              <a:t>satelit</a:t>
            </a:r>
            <a:r>
              <a:rPr lang="en-US" i="1" dirty="0"/>
              <a:t> Aceh </a:t>
            </a:r>
            <a:r>
              <a:rPr lang="en-US" i="1" dirty="0" err="1"/>
              <a:t>Sebelum</a:t>
            </a:r>
            <a:r>
              <a:rPr lang="en-US" i="1" dirty="0"/>
              <a:t> Tsunami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Sesudah</a:t>
            </a:r>
            <a:r>
              <a:rPr lang="en-US" i="1" dirty="0"/>
              <a:t> Tsunami.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9247" y="2057400"/>
            <a:ext cx="7745505" cy="4609653"/>
          </a:xfrm>
        </p:spPr>
        <p:txBody>
          <a:bodyPr>
            <a:normAutofit/>
          </a:bodyPr>
          <a:lstStyle/>
          <a:p>
            <a:r>
              <a:rPr lang="en-US" dirty="0" smtClean="0"/>
              <a:t>Hardware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jurnal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 tsunami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 err="1"/>
              <a:t>Alat</a:t>
            </a:r>
            <a:r>
              <a:rPr lang="en-US" dirty="0"/>
              <a:t> bantu </a:t>
            </a:r>
            <a:r>
              <a:rPr lang="en-US" dirty="0" err="1"/>
              <a:t>menulis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•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foto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• </a:t>
            </a:r>
            <a:r>
              <a:rPr lang="en-US" dirty="0" err="1"/>
              <a:t>Menganalisis</a:t>
            </a:r>
            <a:r>
              <a:rPr lang="en-US" dirty="0"/>
              <a:t> data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• </a:t>
            </a:r>
            <a:r>
              <a:rPr lang="en-US" dirty="0" err="1"/>
              <a:t>Mengoperasikan</a:t>
            </a:r>
            <a:r>
              <a:rPr lang="en-US" dirty="0"/>
              <a:t> </a:t>
            </a:r>
            <a:r>
              <a:rPr lang="en-US" dirty="0" smtClean="0"/>
              <a:t>program-program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 tsunami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Mike 21.</a:t>
            </a:r>
          </a:p>
          <a:p>
            <a:r>
              <a:rPr lang="en-US" dirty="0" smtClean="0"/>
              <a:t>Mike 21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3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simulasi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• Grid </a:t>
            </a:r>
            <a:r>
              <a:rPr lang="en-US" dirty="0"/>
              <a:t>T</a:t>
            </a:r>
            <a:r>
              <a:rPr lang="en-US" dirty="0" smtClean="0"/>
              <a:t>unggal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• </a:t>
            </a:r>
            <a:r>
              <a:rPr lang="en-US" dirty="0" err="1"/>
              <a:t>B</a:t>
            </a:r>
            <a:r>
              <a:rPr lang="en-US" dirty="0" err="1" smtClean="0"/>
              <a:t>eberapa</a:t>
            </a:r>
            <a:r>
              <a:rPr lang="en-US" dirty="0" smtClean="0"/>
              <a:t> Grids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• Mesh </a:t>
            </a:r>
            <a:r>
              <a:rPr lang="en-US" dirty="0" err="1" smtClean="0"/>
              <a:t>Fleksibel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4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133</TotalTime>
  <Words>362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Hardcover</vt:lpstr>
      <vt:lpstr>TEKNOLOGI KEBENCANAAN</vt:lpstr>
      <vt:lpstr>PowerPoint Presentation</vt:lpstr>
      <vt:lpstr>KOMPONEN</vt:lpstr>
      <vt:lpstr>DATA</vt:lpstr>
      <vt:lpstr>PowerPoint Presentation</vt:lpstr>
      <vt:lpstr>TSUNAMI ACEH</vt:lpstr>
      <vt:lpstr>PowerPoint Presentation</vt:lpstr>
      <vt:lpstr>HARDWARE</vt:lpstr>
      <vt:lpstr>SOFTWARE</vt:lpstr>
      <vt:lpstr>PROCEDURE</vt:lpstr>
      <vt:lpstr>PEOPLE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TEKNOLOGI KEBENCANAAN</dc:title>
  <dc:creator>Windows User</dc:creator>
  <cp:lastModifiedBy>Windows User</cp:lastModifiedBy>
  <cp:revision>13</cp:revision>
  <dcterms:created xsi:type="dcterms:W3CDTF">2016-09-22T23:12:24Z</dcterms:created>
  <dcterms:modified xsi:type="dcterms:W3CDTF">2016-09-23T22:34:31Z</dcterms:modified>
</cp:coreProperties>
</file>