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Minat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Jurusan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Tahun</a:t>
            </a:r>
            <a:r>
              <a:rPr lang="en-US" baseline="0" dirty="0" smtClean="0"/>
              <a:t> 2016 - </a:t>
            </a:r>
            <a:r>
              <a:rPr lang="en-US" baseline="0" dirty="0" smtClean="0"/>
              <a:t>2019</a:t>
            </a:r>
            <a:endParaRPr lang="en-US" dirty="0"/>
          </a:p>
        </c:rich>
      </c:tx>
      <c:layout>
        <c:manualLayout>
          <c:xMode val="edge"/>
          <c:yMode val="edge"/>
          <c:x val="0.12720941992342699"/>
          <c:y val="0"/>
        </c:manualLayout>
      </c:layout>
      <c:overlay val="0"/>
      <c:spPr>
        <a:solidFill>
          <a:schemeClr val="accent5">
            <a:lumMod val="60000"/>
            <a:lumOff val="40000"/>
          </a:schemeClr>
        </a:solidFill>
      </c:spPr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8860796070215994E-2"/>
          <c:y val="0.25014455487152681"/>
          <c:w val="0.92698788798189213"/>
          <c:h val="0.7290479396318528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2"/>
              <c:layout>
                <c:manualLayout>
                  <c:x val="8.846829926075474E-4"/>
                  <c:y val="9.826196104563823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IPA</c:v>
                </c:pt>
                <c:pt idx="1">
                  <c:v>IPS</c:v>
                </c:pt>
                <c:pt idx="2">
                  <c:v>Bahasa &amp; Budaya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solidFill>
          <a:schemeClr val="accent6">
            <a:lumMod val="40000"/>
            <a:lumOff val="60000"/>
          </a:schemeClr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7E6A2-C962-4ACD-B67A-F93EBE86196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ECC2C-8D23-4703-9D75-E0003C9EF4DF}">
      <dgm:prSet phldrT="[Text]"/>
      <dgm:spPr/>
      <dgm:t>
        <a:bodyPr/>
        <a:lstStyle/>
        <a:p>
          <a:r>
            <a:rPr lang="en-US" dirty="0" err="1" smtClean="0"/>
            <a:t>Jurusan</a:t>
          </a:r>
          <a:r>
            <a:rPr lang="en-US" dirty="0" smtClean="0"/>
            <a:t> </a:t>
          </a:r>
          <a:endParaRPr lang="en-US" dirty="0"/>
        </a:p>
      </dgm:t>
    </dgm:pt>
    <dgm:pt modelId="{A7C480C7-7366-4C36-A708-FA5226124FFC}" type="parTrans" cxnId="{CFB17D16-3D9C-41E5-B2A6-43251479CB8E}">
      <dgm:prSet/>
      <dgm:spPr/>
      <dgm:t>
        <a:bodyPr/>
        <a:lstStyle/>
        <a:p>
          <a:endParaRPr lang="en-US"/>
        </a:p>
      </dgm:t>
    </dgm:pt>
    <dgm:pt modelId="{F69CB78A-4F98-44EF-95BD-485787702D98}" type="sibTrans" cxnId="{CFB17D16-3D9C-41E5-B2A6-43251479CB8E}">
      <dgm:prSet/>
      <dgm:spPr/>
      <dgm:t>
        <a:bodyPr/>
        <a:lstStyle/>
        <a:p>
          <a:endParaRPr lang="en-US"/>
        </a:p>
      </dgm:t>
    </dgm:pt>
    <dgm:pt modelId="{50AE1654-D6FE-48C3-B285-F6E7052657CE}">
      <dgm:prSet phldrT="[Text]" custT="1"/>
      <dgm:spPr/>
      <dgm:t>
        <a:bodyPr/>
        <a:lstStyle/>
        <a:p>
          <a:r>
            <a:rPr lang="en-US" sz="2800" dirty="0" err="1" smtClean="0"/>
            <a:t>Ilmu</a:t>
          </a:r>
          <a:r>
            <a:rPr lang="en-US" sz="2800" dirty="0" smtClean="0"/>
            <a:t> </a:t>
          </a:r>
          <a:r>
            <a:rPr lang="en-US" sz="2800" dirty="0" err="1" smtClean="0"/>
            <a:t>Pengetahuan</a:t>
          </a:r>
          <a:r>
            <a:rPr lang="en-US" sz="2800" dirty="0" smtClean="0"/>
            <a:t> </a:t>
          </a:r>
          <a:r>
            <a:rPr lang="en-US" sz="2800" dirty="0" err="1" smtClean="0"/>
            <a:t>Alam</a:t>
          </a:r>
          <a:endParaRPr lang="en-US" sz="2800" dirty="0"/>
        </a:p>
      </dgm:t>
    </dgm:pt>
    <dgm:pt modelId="{7735FB07-EE2C-4B37-91FF-6D37CEF7779B}" type="parTrans" cxnId="{BA7E02E3-234E-4BA0-AAD1-0A61DC86035C}">
      <dgm:prSet/>
      <dgm:spPr/>
      <dgm:t>
        <a:bodyPr/>
        <a:lstStyle/>
        <a:p>
          <a:endParaRPr lang="en-US"/>
        </a:p>
      </dgm:t>
    </dgm:pt>
    <dgm:pt modelId="{122F9F67-9F88-4C54-869E-418D6D441FB0}" type="sibTrans" cxnId="{BA7E02E3-234E-4BA0-AAD1-0A61DC86035C}">
      <dgm:prSet/>
      <dgm:spPr/>
      <dgm:t>
        <a:bodyPr/>
        <a:lstStyle/>
        <a:p>
          <a:endParaRPr lang="en-US"/>
        </a:p>
      </dgm:t>
    </dgm:pt>
    <dgm:pt modelId="{C41008E8-FE02-4BC6-9F6D-0E4D0DA8B580}">
      <dgm:prSet phldrT="[Text]" custT="1"/>
      <dgm:spPr/>
      <dgm:t>
        <a:bodyPr/>
        <a:lstStyle/>
        <a:p>
          <a:r>
            <a:rPr lang="en-US" sz="2800" dirty="0" err="1" smtClean="0"/>
            <a:t>Ilmu</a:t>
          </a:r>
          <a:r>
            <a:rPr lang="en-US" sz="2800" dirty="0" smtClean="0"/>
            <a:t> </a:t>
          </a:r>
          <a:r>
            <a:rPr lang="en-US" sz="2800" dirty="0" err="1" smtClean="0"/>
            <a:t>Pengetahuan</a:t>
          </a:r>
          <a:r>
            <a:rPr lang="en-US" sz="2800" dirty="0" smtClean="0"/>
            <a:t> </a:t>
          </a:r>
          <a:r>
            <a:rPr lang="en-US" sz="2800" dirty="0" err="1" smtClean="0"/>
            <a:t>Sosial</a:t>
          </a:r>
          <a:endParaRPr lang="en-US" sz="2800" dirty="0"/>
        </a:p>
      </dgm:t>
    </dgm:pt>
    <dgm:pt modelId="{56732EE5-C064-4917-BEBA-25DA92D36E18}" type="parTrans" cxnId="{B1F67875-BF44-4D95-A5B4-A571B2D3F6A9}">
      <dgm:prSet/>
      <dgm:spPr/>
      <dgm:t>
        <a:bodyPr/>
        <a:lstStyle/>
        <a:p>
          <a:endParaRPr lang="en-US"/>
        </a:p>
      </dgm:t>
    </dgm:pt>
    <dgm:pt modelId="{B05DE0EA-812C-441A-9733-2E48581265FD}" type="sibTrans" cxnId="{B1F67875-BF44-4D95-A5B4-A571B2D3F6A9}">
      <dgm:prSet/>
      <dgm:spPr/>
      <dgm:t>
        <a:bodyPr/>
        <a:lstStyle/>
        <a:p>
          <a:endParaRPr lang="en-US"/>
        </a:p>
      </dgm:t>
    </dgm:pt>
    <dgm:pt modelId="{4117F7B2-6BF8-4FC4-8731-EDFFE1D58B35}">
      <dgm:prSet phldrT="[Text]" custT="1"/>
      <dgm:spPr/>
      <dgm:t>
        <a:bodyPr/>
        <a:lstStyle/>
        <a:p>
          <a:r>
            <a:rPr lang="en-US" sz="2800" dirty="0" err="1" smtClean="0"/>
            <a:t>Bahasa</a:t>
          </a:r>
          <a:r>
            <a:rPr lang="en-US" sz="2800" dirty="0" smtClean="0"/>
            <a:t> &amp; </a:t>
          </a:r>
          <a:r>
            <a:rPr lang="en-US" sz="2800" dirty="0" err="1" smtClean="0"/>
            <a:t>Budaya</a:t>
          </a:r>
          <a:endParaRPr lang="en-US" sz="2800" dirty="0"/>
        </a:p>
      </dgm:t>
    </dgm:pt>
    <dgm:pt modelId="{19656D15-C236-4B53-A728-8DF4DDB4EE6B}" type="parTrans" cxnId="{D8D11605-C471-446C-A5DB-10D5F048892E}">
      <dgm:prSet/>
      <dgm:spPr/>
      <dgm:t>
        <a:bodyPr/>
        <a:lstStyle/>
        <a:p>
          <a:endParaRPr lang="en-US"/>
        </a:p>
      </dgm:t>
    </dgm:pt>
    <dgm:pt modelId="{140965D2-689B-4308-835E-37D52C988BEF}" type="sibTrans" cxnId="{D8D11605-C471-446C-A5DB-10D5F048892E}">
      <dgm:prSet/>
      <dgm:spPr/>
      <dgm:t>
        <a:bodyPr/>
        <a:lstStyle/>
        <a:p>
          <a:endParaRPr lang="en-US"/>
        </a:p>
      </dgm:t>
    </dgm:pt>
    <dgm:pt modelId="{2754EC06-3EE1-47E2-8F0F-7F6C42EEDB5C}" type="pres">
      <dgm:prSet presAssocID="{BA67E6A2-C962-4ACD-B67A-F93EBE8619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BA9182-859E-4483-A0F6-1AD4D545696E}" type="pres">
      <dgm:prSet presAssocID="{A04ECC2C-8D23-4703-9D75-E0003C9EF4DF}" presName="hierRoot1" presStyleCnt="0">
        <dgm:presLayoutVars>
          <dgm:hierBranch val="init"/>
        </dgm:presLayoutVars>
      </dgm:prSet>
      <dgm:spPr/>
    </dgm:pt>
    <dgm:pt modelId="{99E256B6-3911-4EDB-B8E5-00E2838E9CC7}" type="pres">
      <dgm:prSet presAssocID="{A04ECC2C-8D23-4703-9D75-E0003C9EF4DF}" presName="rootComposite1" presStyleCnt="0"/>
      <dgm:spPr/>
    </dgm:pt>
    <dgm:pt modelId="{B711A6CC-99D6-4342-9D51-BAFE7EC23632}" type="pres">
      <dgm:prSet presAssocID="{A04ECC2C-8D23-4703-9D75-E0003C9EF4DF}" presName="rootText1" presStyleLbl="node0" presStyleIdx="0" presStyleCnt="1" custScaleY="88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8671AC-D3B2-4F03-B94D-9BEB9F80679F}" type="pres">
      <dgm:prSet presAssocID="{A04ECC2C-8D23-4703-9D75-E0003C9EF4D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E9A8252-0938-47F2-82D6-D9CFBECEED0C}" type="pres">
      <dgm:prSet presAssocID="{A04ECC2C-8D23-4703-9D75-E0003C9EF4DF}" presName="hierChild2" presStyleCnt="0"/>
      <dgm:spPr/>
    </dgm:pt>
    <dgm:pt modelId="{EA2615D9-194A-48A1-9C17-E7064CC95F92}" type="pres">
      <dgm:prSet presAssocID="{7735FB07-EE2C-4B37-91FF-6D37CEF7779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B131601-113E-4A28-AD31-60D9C9167674}" type="pres">
      <dgm:prSet presAssocID="{50AE1654-D6FE-48C3-B285-F6E7052657CE}" presName="hierRoot2" presStyleCnt="0">
        <dgm:presLayoutVars>
          <dgm:hierBranch val="init"/>
        </dgm:presLayoutVars>
      </dgm:prSet>
      <dgm:spPr/>
    </dgm:pt>
    <dgm:pt modelId="{ADA729FD-C466-40CD-BE96-1CBD93EDA34B}" type="pres">
      <dgm:prSet presAssocID="{50AE1654-D6FE-48C3-B285-F6E7052657CE}" presName="rootComposite" presStyleCnt="0"/>
      <dgm:spPr/>
    </dgm:pt>
    <dgm:pt modelId="{0315D6CB-132B-441D-98C7-05FED9B220D3}" type="pres">
      <dgm:prSet presAssocID="{50AE1654-D6FE-48C3-B285-F6E7052657C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F1578-FCE2-4990-8B6C-BFC8772EB437}" type="pres">
      <dgm:prSet presAssocID="{50AE1654-D6FE-48C3-B285-F6E7052657CE}" presName="rootConnector" presStyleLbl="node2" presStyleIdx="0" presStyleCnt="3"/>
      <dgm:spPr/>
      <dgm:t>
        <a:bodyPr/>
        <a:lstStyle/>
        <a:p>
          <a:endParaRPr lang="en-US"/>
        </a:p>
      </dgm:t>
    </dgm:pt>
    <dgm:pt modelId="{C388C48E-0857-46B6-934B-88ABAB945980}" type="pres">
      <dgm:prSet presAssocID="{50AE1654-D6FE-48C3-B285-F6E7052657CE}" presName="hierChild4" presStyleCnt="0"/>
      <dgm:spPr/>
    </dgm:pt>
    <dgm:pt modelId="{65CD75F8-2BD9-4B44-96C8-5A8D4543C8EB}" type="pres">
      <dgm:prSet presAssocID="{50AE1654-D6FE-48C3-B285-F6E7052657CE}" presName="hierChild5" presStyleCnt="0"/>
      <dgm:spPr/>
    </dgm:pt>
    <dgm:pt modelId="{9C3DE617-FBC4-4B3C-BB44-5FCF904D04C2}" type="pres">
      <dgm:prSet presAssocID="{56732EE5-C064-4917-BEBA-25DA92D36E1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030650F-6A1D-4BE9-B895-C8A4F7D8AA47}" type="pres">
      <dgm:prSet presAssocID="{C41008E8-FE02-4BC6-9F6D-0E4D0DA8B580}" presName="hierRoot2" presStyleCnt="0">
        <dgm:presLayoutVars>
          <dgm:hierBranch val="init"/>
        </dgm:presLayoutVars>
      </dgm:prSet>
      <dgm:spPr/>
    </dgm:pt>
    <dgm:pt modelId="{F829BD74-EC1C-494C-A1C6-9FCE027C64B1}" type="pres">
      <dgm:prSet presAssocID="{C41008E8-FE02-4BC6-9F6D-0E4D0DA8B580}" presName="rootComposite" presStyleCnt="0"/>
      <dgm:spPr/>
    </dgm:pt>
    <dgm:pt modelId="{22DAEEFB-3BA8-443A-9FD4-3B4D759B202B}" type="pres">
      <dgm:prSet presAssocID="{C41008E8-FE02-4BC6-9F6D-0E4D0DA8B58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8B3E8C-93DA-451B-A59E-1F6CAEC2D43C}" type="pres">
      <dgm:prSet presAssocID="{C41008E8-FE02-4BC6-9F6D-0E4D0DA8B580}" presName="rootConnector" presStyleLbl="node2" presStyleIdx="1" presStyleCnt="3"/>
      <dgm:spPr/>
      <dgm:t>
        <a:bodyPr/>
        <a:lstStyle/>
        <a:p>
          <a:endParaRPr lang="en-US"/>
        </a:p>
      </dgm:t>
    </dgm:pt>
    <dgm:pt modelId="{335D410B-9A88-4547-BDD6-95A43AD9453A}" type="pres">
      <dgm:prSet presAssocID="{C41008E8-FE02-4BC6-9F6D-0E4D0DA8B580}" presName="hierChild4" presStyleCnt="0"/>
      <dgm:spPr/>
    </dgm:pt>
    <dgm:pt modelId="{8141C036-70E9-407C-A6C3-33C54E79A391}" type="pres">
      <dgm:prSet presAssocID="{C41008E8-FE02-4BC6-9F6D-0E4D0DA8B580}" presName="hierChild5" presStyleCnt="0"/>
      <dgm:spPr/>
    </dgm:pt>
    <dgm:pt modelId="{785C8F25-0B54-487C-9E36-905FE441D59F}" type="pres">
      <dgm:prSet presAssocID="{19656D15-C236-4B53-A728-8DF4DDB4EE6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3A3C08B-3A9D-430A-991B-FCD8348B172B}" type="pres">
      <dgm:prSet presAssocID="{4117F7B2-6BF8-4FC4-8731-EDFFE1D58B35}" presName="hierRoot2" presStyleCnt="0">
        <dgm:presLayoutVars>
          <dgm:hierBranch val="init"/>
        </dgm:presLayoutVars>
      </dgm:prSet>
      <dgm:spPr/>
    </dgm:pt>
    <dgm:pt modelId="{47CF78B8-19A3-4318-B559-22965D092939}" type="pres">
      <dgm:prSet presAssocID="{4117F7B2-6BF8-4FC4-8731-EDFFE1D58B35}" presName="rootComposite" presStyleCnt="0"/>
      <dgm:spPr/>
    </dgm:pt>
    <dgm:pt modelId="{BA4E0974-55F6-4A05-803F-0C7EDD7FF3F5}" type="pres">
      <dgm:prSet presAssocID="{4117F7B2-6BF8-4FC4-8731-EDFFE1D58B3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C181A4-922E-49C8-8D65-38810348735C}" type="pres">
      <dgm:prSet presAssocID="{4117F7B2-6BF8-4FC4-8731-EDFFE1D58B35}" presName="rootConnector" presStyleLbl="node2" presStyleIdx="2" presStyleCnt="3"/>
      <dgm:spPr/>
      <dgm:t>
        <a:bodyPr/>
        <a:lstStyle/>
        <a:p>
          <a:endParaRPr lang="en-US"/>
        </a:p>
      </dgm:t>
    </dgm:pt>
    <dgm:pt modelId="{D6529F72-4368-4046-8F1C-5C96A7F8C253}" type="pres">
      <dgm:prSet presAssocID="{4117F7B2-6BF8-4FC4-8731-EDFFE1D58B35}" presName="hierChild4" presStyleCnt="0"/>
      <dgm:spPr/>
    </dgm:pt>
    <dgm:pt modelId="{DBCE63A7-C42A-4E7D-8361-BAA77F2DA329}" type="pres">
      <dgm:prSet presAssocID="{4117F7B2-6BF8-4FC4-8731-EDFFE1D58B35}" presName="hierChild5" presStyleCnt="0"/>
      <dgm:spPr/>
    </dgm:pt>
    <dgm:pt modelId="{F51D3F52-031E-48A5-8225-6A27A4CEC355}" type="pres">
      <dgm:prSet presAssocID="{A04ECC2C-8D23-4703-9D75-E0003C9EF4DF}" presName="hierChild3" presStyleCnt="0"/>
      <dgm:spPr/>
    </dgm:pt>
  </dgm:ptLst>
  <dgm:cxnLst>
    <dgm:cxn modelId="{B0DEC60D-2AA2-4D6E-B793-BBEE936BC713}" type="presOf" srcId="{4117F7B2-6BF8-4FC4-8731-EDFFE1D58B35}" destId="{F6C181A4-922E-49C8-8D65-38810348735C}" srcOrd="1" destOrd="0" presId="urn:microsoft.com/office/officeart/2005/8/layout/orgChart1"/>
    <dgm:cxn modelId="{BCFF6E13-91CC-47D9-8847-4B04E86B2418}" type="presOf" srcId="{50AE1654-D6FE-48C3-B285-F6E7052657CE}" destId="{711F1578-FCE2-4990-8B6C-BFC8772EB437}" srcOrd="1" destOrd="0" presId="urn:microsoft.com/office/officeart/2005/8/layout/orgChart1"/>
    <dgm:cxn modelId="{80787F9D-A76D-477E-9F1C-E49EDC6EB9C9}" type="presOf" srcId="{C41008E8-FE02-4BC6-9F6D-0E4D0DA8B580}" destId="{22DAEEFB-3BA8-443A-9FD4-3B4D759B202B}" srcOrd="0" destOrd="0" presId="urn:microsoft.com/office/officeart/2005/8/layout/orgChart1"/>
    <dgm:cxn modelId="{DAE7E29E-FFC1-47B3-BBD6-B7F9A6A364C9}" type="presOf" srcId="{C41008E8-FE02-4BC6-9F6D-0E4D0DA8B580}" destId="{9F8B3E8C-93DA-451B-A59E-1F6CAEC2D43C}" srcOrd="1" destOrd="0" presId="urn:microsoft.com/office/officeart/2005/8/layout/orgChart1"/>
    <dgm:cxn modelId="{B1F67875-BF44-4D95-A5B4-A571B2D3F6A9}" srcId="{A04ECC2C-8D23-4703-9D75-E0003C9EF4DF}" destId="{C41008E8-FE02-4BC6-9F6D-0E4D0DA8B580}" srcOrd="1" destOrd="0" parTransId="{56732EE5-C064-4917-BEBA-25DA92D36E18}" sibTransId="{B05DE0EA-812C-441A-9733-2E48581265FD}"/>
    <dgm:cxn modelId="{3BDD46D3-C3BF-4C86-B25B-8A0DEE54DD48}" type="presOf" srcId="{4117F7B2-6BF8-4FC4-8731-EDFFE1D58B35}" destId="{BA4E0974-55F6-4A05-803F-0C7EDD7FF3F5}" srcOrd="0" destOrd="0" presId="urn:microsoft.com/office/officeart/2005/8/layout/orgChart1"/>
    <dgm:cxn modelId="{65CC5FEC-B22B-4018-8E46-6DC32CBECD7C}" type="presOf" srcId="{7735FB07-EE2C-4B37-91FF-6D37CEF7779B}" destId="{EA2615D9-194A-48A1-9C17-E7064CC95F92}" srcOrd="0" destOrd="0" presId="urn:microsoft.com/office/officeart/2005/8/layout/orgChart1"/>
    <dgm:cxn modelId="{BA7E02E3-234E-4BA0-AAD1-0A61DC86035C}" srcId="{A04ECC2C-8D23-4703-9D75-E0003C9EF4DF}" destId="{50AE1654-D6FE-48C3-B285-F6E7052657CE}" srcOrd="0" destOrd="0" parTransId="{7735FB07-EE2C-4B37-91FF-6D37CEF7779B}" sibTransId="{122F9F67-9F88-4C54-869E-418D6D441FB0}"/>
    <dgm:cxn modelId="{20359F75-5253-48DC-AD2E-D10344F3706D}" type="presOf" srcId="{A04ECC2C-8D23-4703-9D75-E0003C9EF4DF}" destId="{B711A6CC-99D6-4342-9D51-BAFE7EC23632}" srcOrd="0" destOrd="0" presId="urn:microsoft.com/office/officeart/2005/8/layout/orgChart1"/>
    <dgm:cxn modelId="{D8D11605-C471-446C-A5DB-10D5F048892E}" srcId="{A04ECC2C-8D23-4703-9D75-E0003C9EF4DF}" destId="{4117F7B2-6BF8-4FC4-8731-EDFFE1D58B35}" srcOrd="2" destOrd="0" parTransId="{19656D15-C236-4B53-A728-8DF4DDB4EE6B}" sibTransId="{140965D2-689B-4308-835E-37D52C988BEF}"/>
    <dgm:cxn modelId="{DAA00CA4-7E94-42A5-BC2D-A0EF3BD45B59}" type="presOf" srcId="{BA67E6A2-C962-4ACD-B67A-F93EBE861965}" destId="{2754EC06-3EE1-47E2-8F0F-7F6C42EEDB5C}" srcOrd="0" destOrd="0" presId="urn:microsoft.com/office/officeart/2005/8/layout/orgChart1"/>
    <dgm:cxn modelId="{CFB17D16-3D9C-41E5-B2A6-43251479CB8E}" srcId="{BA67E6A2-C962-4ACD-B67A-F93EBE861965}" destId="{A04ECC2C-8D23-4703-9D75-E0003C9EF4DF}" srcOrd="0" destOrd="0" parTransId="{A7C480C7-7366-4C36-A708-FA5226124FFC}" sibTransId="{F69CB78A-4F98-44EF-95BD-485787702D98}"/>
    <dgm:cxn modelId="{666D4549-99BD-4EEE-B2AE-93EA77E220F5}" type="presOf" srcId="{19656D15-C236-4B53-A728-8DF4DDB4EE6B}" destId="{785C8F25-0B54-487C-9E36-905FE441D59F}" srcOrd="0" destOrd="0" presId="urn:microsoft.com/office/officeart/2005/8/layout/orgChart1"/>
    <dgm:cxn modelId="{3B8ED034-0EA1-4FC7-80D0-0A9E0B90D9D0}" type="presOf" srcId="{56732EE5-C064-4917-BEBA-25DA92D36E18}" destId="{9C3DE617-FBC4-4B3C-BB44-5FCF904D04C2}" srcOrd="0" destOrd="0" presId="urn:microsoft.com/office/officeart/2005/8/layout/orgChart1"/>
    <dgm:cxn modelId="{225BC19C-8D0D-4D2C-A408-56CD72E092CC}" type="presOf" srcId="{A04ECC2C-8D23-4703-9D75-E0003C9EF4DF}" destId="{CC8671AC-D3B2-4F03-B94D-9BEB9F80679F}" srcOrd="1" destOrd="0" presId="urn:microsoft.com/office/officeart/2005/8/layout/orgChart1"/>
    <dgm:cxn modelId="{28188CC4-99DC-4715-84B4-43CA4A2C6F53}" type="presOf" srcId="{50AE1654-D6FE-48C3-B285-F6E7052657CE}" destId="{0315D6CB-132B-441D-98C7-05FED9B220D3}" srcOrd="0" destOrd="0" presId="urn:microsoft.com/office/officeart/2005/8/layout/orgChart1"/>
    <dgm:cxn modelId="{1F0792B5-2F8C-45E4-B0CB-0B93D450E7A5}" type="presParOf" srcId="{2754EC06-3EE1-47E2-8F0F-7F6C42EEDB5C}" destId="{06BA9182-859E-4483-A0F6-1AD4D545696E}" srcOrd="0" destOrd="0" presId="urn:microsoft.com/office/officeart/2005/8/layout/orgChart1"/>
    <dgm:cxn modelId="{C5B7422F-CE83-40DF-8A32-B68A481960E1}" type="presParOf" srcId="{06BA9182-859E-4483-A0F6-1AD4D545696E}" destId="{99E256B6-3911-4EDB-B8E5-00E2838E9CC7}" srcOrd="0" destOrd="0" presId="urn:microsoft.com/office/officeart/2005/8/layout/orgChart1"/>
    <dgm:cxn modelId="{72B932FF-5677-4E61-8177-2FD66BDF46D6}" type="presParOf" srcId="{99E256B6-3911-4EDB-B8E5-00E2838E9CC7}" destId="{B711A6CC-99D6-4342-9D51-BAFE7EC23632}" srcOrd="0" destOrd="0" presId="urn:microsoft.com/office/officeart/2005/8/layout/orgChart1"/>
    <dgm:cxn modelId="{77218466-03D6-41AA-B8DA-DAC9DCF7F0F9}" type="presParOf" srcId="{99E256B6-3911-4EDB-B8E5-00E2838E9CC7}" destId="{CC8671AC-D3B2-4F03-B94D-9BEB9F80679F}" srcOrd="1" destOrd="0" presId="urn:microsoft.com/office/officeart/2005/8/layout/orgChart1"/>
    <dgm:cxn modelId="{06B977B2-F023-4EAC-B264-6BB3F3543737}" type="presParOf" srcId="{06BA9182-859E-4483-A0F6-1AD4D545696E}" destId="{6E9A8252-0938-47F2-82D6-D9CFBECEED0C}" srcOrd="1" destOrd="0" presId="urn:microsoft.com/office/officeart/2005/8/layout/orgChart1"/>
    <dgm:cxn modelId="{4058345F-5943-497E-B33D-5188E6C6AB6B}" type="presParOf" srcId="{6E9A8252-0938-47F2-82D6-D9CFBECEED0C}" destId="{EA2615D9-194A-48A1-9C17-E7064CC95F92}" srcOrd="0" destOrd="0" presId="urn:microsoft.com/office/officeart/2005/8/layout/orgChart1"/>
    <dgm:cxn modelId="{D80E084C-EC44-4925-8AC5-7B98E35F976D}" type="presParOf" srcId="{6E9A8252-0938-47F2-82D6-D9CFBECEED0C}" destId="{FB131601-113E-4A28-AD31-60D9C9167674}" srcOrd="1" destOrd="0" presId="urn:microsoft.com/office/officeart/2005/8/layout/orgChart1"/>
    <dgm:cxn modelId="{5DD90850-70C7-4B56-B3F1-CC3D3B75EEEF}" type="presParOf" srcId="{FB131601-113E-4A28-AD31-60D9C9167674}" destId="{ADA729FD-C466-40CD-BE96-1CBD93EDA34B}" srcOrd="0" destOrd="0" presId="urn:microsoft.com/office/officeart/2005/8/layout/orgChart1"/>
    <dgm:cxn modelId="{C45570ED-98EC-49F9-A360-A175C07968FD}" type="presParOf" srcId="{ADA729FD-C466-40CD-BE96-1CBD93EDA34B}" destId="{0315D6CB-132B-441D-98C7-05FED9B220D3}" srcOrd="0" destOrd="0" presId="urn:microsoft.com/office/officeart/2005/8/layout/orgChart1"/>
    <dgm:cxn modelId="{2D65F753-E27F-4CDE-9E2F-40809292B5AB}" type="presParOf" srcId="{ADA729FD-C466-40CD-BE96-1CBD93EDA34B}" destId="{711F1578-FCE2-4990-8B6C-BFC8772EB437}" srcOrd="1" destOrd="0" presId="urn:microsoft.com/office/officeart/2005/8/layout/orgChart1"/>
    <dgm:cxn modelId="{093055F1-CF7B-4E75-9A4A-D942D9ED5E02}" type="presParOf" srcId="{FB131601-113E-4A28-AD31-60D9C9167674}" destId="{C388C48E-0857-46B6-934B-88ABAB945980}" srcOrd="1" destOrd="0" presId="urn:microsoft.com/office/officeart/2005/8/layout/orgChart1"/>
    <dgm:cxn modelId="{0F02500B-2686-426D-B74B-C6D58D1C4DB0}" type="presParOf" srcId="{FB131601-113E-4A28-AD31-60D9C9167674}" destId="{65CD75F8-2BD9-4B44-96C8-5A8D4543C8EB}" srcOrd="2" destOrd="0" presId="urn:microsoft.com/office/officeart/2005/8/layout/orgChart1"/>
    <dgm:cxn modelId="{C6DDA73E-5059-47A0-B7CD-9C36EEEE0685}" type="presParOf" srcId="{6E9A8252-0938-47F2-82D6-D9CFBECEED0C}" destId="{9C3DE617-FBC4-4B3C-BB44-5FCF904D04C2}" srcOrd="2" destOrd="0" presId="urn:microsoft.com/office/officeart/2005/8/layout/orgChart1"/>
    <dgm:cxn modelId="{7BB74A5D-0787-49C6-A020-18556B8F6DE0}" type="presParOf" srcId="{6E9A8252-0938-47F2-82D6-D9CFBECEED0C}" destId="{2030650F-6A1D-4BE9-B895-C8A4F7D8AA47}" srcOrd="3" destOrd="0" presId="urn:microsoft.com/office/officeart/2005/8/layout/orgChart1"/>
    <dgm:cxn modelId="{F63B29AB-1ED8-48F1-8A83-1C2AF525ED74}" type="presParOf" srcId="{2030650F-6A1D-4BE9-B895-C8A4F7D8AA47}" destId="{F829BD74-EC1C-494C-A1C6-9FCE027C64B1}" srcOrd="0" destOrd="0" presId="urn:microsoft.com/office/officeart/2005/8/layout/orgChart1"/>
    <dgm:cxn modelId="{A6EFAA6C-AB04-4742-BB30-541C0CEF6B86}" type="presParOf" srcId="{F829BD74-EC1C-494C-A1C6-9FCE027C64B1}" destId="{22DAEEFB-3BA8-443A-9FD4-3B4D759B202B}" srcOrd="0" destOrd="0" presId="urn:microsoft.com/office/officeart/2005/8/layout/orgChart1"/>
    <dgm:cxn modelId="{70E5BA09-08C8-4D45-85C6-5E45BFE5A366}" type="presParOf" srcId="{F829BD74-EC1C-494C-A1C6-9FCE027C64B1}" destId="{9F8B3E8C-93DA-451B-A59E-1F6CAEC2D43C}" srcOrd="1" destOrd="0" presId="urn:microsoft.com/office/officeart/2005/8/layout/orgChart1"/>
    <dgm:cxn modelId="{42E9B748-77E1-4164-A743-5F2800825145}" type="presParOf" srcId="{2030650F-6A1D-4BE9-B895-C8A4F7D8AA47}" destId="{335D410B-9A88-4547-BDD6-95A43AD9453A}" srcOrd="1" destOrd="0" presId="urn:microsoft.com/office/officeart/2005/8/layout/orgChart1"/>
    <dgm:cxn modelId="{FFFF8D73-0CA6-43CB-928E-2B87B9A1A49B}" type="presParOf" srcId="{2030650F-6A1D-4BE9-B895-C8A4F7D8AA47}" destId="{8141C036-70E9-407C-A6C3-33C54E79A391}" srcOrd="2" destOrd="0" presId="urn:microsoft.com/office/officeart/2005/8/layout/orgChart1"/>
    <dgm:cxn modelId="{D6E21CBC-6F35-4593-B239-58EBA0A47E45}" type="presParOf" srcId="{6E9A8252-0938-47F2-82D6-D9CFBECEED0C}" destId="{785C8F25-0B54-487C-9E36-905FE441D59F}" srcOrd="4" destOrd="0" presId="urn:microsoft.com/office/officeart/2005/8/layout/orgChart1"/>
    <dgm:cxn modelId="{050F61FD-CDD8-4FBA-9C3D-71B2F1B859DD}" type="presParOf" srcId="{6E9A8252-0938-47F2-82D6-D9CFBECEED0C}" destId="{83A3C08B-3A9D-430A-991B-FCD8348B172B}" srcOrd="5" destOrd="0" presId="urn:microsoft.com/office/officeart/2005/8/layout/orgChart1"/>
    <dgm:cxn modelId="{FF97D87D-8887-4A31-8A56-59AB1CD4B26A}" type="presParOf" srcId="{83A3C08B-3A9D-430A-991B-FCD8348B172B}" destId="{47CF78B8-19A3-4318-B559-22965D092939}" srcOrd="0" destOrd="0" presId="urn:microsoft.com/office/officeart/2005/8/layout/orgChart1"/>
    <dgm:cxn modelId="{7773875C-B3B6-4A67-974C-F94CF7C0D9B7}" type="presParOf" srcId="{47CF78B8-19A3-4318-B559-22965D092939}" destId="{BA4E0974-55F6-4A05-803F-0C7EDD7FF3F5}" srcOrd="0" destOrd="0" presId="urn:microsoft.com/office/officeart/2005/8/layout/orgChart1"/>
    <dgm:cxn modelId="{B5132F7C-10BA-4A5E-A0FB-B7133554B752}" type="presParOf" srcId="{47CF78B8-19A3-4318-B559-22965D092939}" destId="{F6C181A4-922E-49C8-8D65-38810348735C}" srcOrd="1" destOrd="0" presId="urn:microsoft.com/office/officeart/2005/8/layout/orgChart1"/>
    <dgm:cxn modelId="{B30773A4-DFF9-4CA1-9DBB-3E7E97C5236E}" type="presParOf" srcId="{83A3C08B-3A9D-430A-991B-FCD8348B172B}" destId="{D6529F72-4368-4046-8F1C-5C96A7F8C253}" srcOrd="1" destOrd="0" presId="urn:microsoft.com/office/officeart/2005/8/layout/orgChart1"/>
    <dgm:cxn modelId="{75278DBB-3AB9-413B-B759-89D6770D4887}" type="presParOf" srcId="{83A3C08B-3A9D-430A-991B-FCD8348B172B}" destId="{DBCE63A7-C42A-4E7D-8361-BAA77F2DA329}" srcOrd="2" destOrd="0" presId="urn:microsoft.com/office/officeart/2005/8/layout/orgChart1"/>
    <dgm:cxn modelId="{B802F035-815D-4F03-8418-3246B51CA219}" type="presParOf" srcId="{06BA9182-859E-4483-A0F6-1AD4D545696E}" destId="{F51D3F52-031E-48A5-8225-6A27A4CEC355}" srcOrd="2" destOrd="0" presId="urn:microsoft.com/office/officeart/2005/8/layout/orgChart1"/>
  </dgm:cxnLst>
  <dgm:bg>
    <a:solidFill>
      <a:schemeClr val="tx2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C8F25-0B54-487C-9E36-905FE441D59F}">
      <dsp:nvSpPr>
        <dsp:cNvPr id="0" name=""/>
        <dsp:cNvSpPr/>
      </dsp:nvSpPr>
      <dsp:spPr>
        <a:xfrm>
          <a:off x="4114799" y="1941835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DE617-FBC4-4B3C-BB44-5FCF904D04C2}">
      <dsp:nvSpPr>
        <dsp:cNvPr id="0" name=""/>
        <dsp:cNvSpPr/>
      </dsp:nvSpPr>
      <dsp:spPr>
        <a:xfrm>
          <a:off x="4069079" y="1941835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615D9-194A-48A1-9C17-E7064CC95F92}">
      <dsp:nvSpPr>
        <dsp:cNvPr id="0" name=""/>
        <dsp:cNvSpPr/>
      </dsp:nvSpPr>
      <dsp:spPr>
        <a:xfrm>
          <a:off x="1203548" y="1941835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A6CC-99D6-4342-9D51-BAFE7EC23632}">
      <dsp:nvSpPr>
        <dsp:cNvPr id="0" name=""/>
        <dsp:cNvSpPr/>
      </dsp:nvSpPr>
      <dsp:spPr>
        <a:xfrm>
          <a:off x="2911803" y="875872"/>
          <a:ext cx="2405992" cy="10659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err="1" smtClean="0"/>
            <a:t>Jurusan</a:t>
          </a:r>
          <a:r>
            <a:rPr lang="en-US" sz="5800" kern="1200" dirty="0" smtClean="0"/>
            <a:t> </a:t>
          </a:r>
          <a:endParaRPr lang="en-US" sz="5800" kern="1200" dirty="0"/>
        </a:p>
      </dsp:txBody>
      <dsp:txXfrm>
        <a:off x="2911803" y="875872"/>
        <a:ext cx="2405992" cy="1065963"/>
      </dsp:txXfrm>
    </dsp:sp>
    <dsp:sp modelId="{0315D6CB-132B-441D-98C7-05FED9B220D3}">
      <dsp:nvSpPr>
        <dsp:cNvPr id="0" name=""/>
        <dsp:cNvSpPr/>
      </dsp:nvSpPr>
      <dsp:spPr>
        <a:xfrm>
          <a:off x="552" y="2447094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Ilmu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Pengetahuan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Alam</a:t>
          </a:r>
          <a:endParaRPr lang="en-US" sz="2800" kern="1200" dirty="0"/>
        </a:p>
      </dsp:txBody>
      <dsp:txXfrm>
        <a:off x="552" y="2447094"/>
        <a:ext cx="2405992" cy="1202996"/>
      </dsp:txXfrm>
    </dsp:sp>
    <dsp:sp modelId="{22DAEEFB-3BA8-443A-9FD4-3B4D759B202B}">
      <dsp:nvSpPr>
        <dsp:cNvPr id="0" name=""/>
        <dsp:cNvSpPr/>
      </dsp:nvSpPr>
      <dsp:spPr>
        <a:xfrm>
          <a:off x="2911803" y="2447094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Ilmu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Pengetahuan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Sosial</a:t>
          </a:r>
          <a:endParaRPr lang="en-US" sz="2800" kern="1200" dirty="0"/>
        </a:p>
      </dsp:txBody>
      <dsp:txXfrm>
        <a:off x="2911803" y="2447094"/>
        <a:ext cx="2405992" cy="1202996"/>
      </dsp:txXfrm>
    </dsp:sp>
    <dsp:sp modelId="{BA4E0974-55F6-4A05-803F-0C7EDD7FF3F5}">
      <dsp:nvSpPr>
        <dsp:cNvPr id="0" name=""/>
        <dsp:cNvSpPr/>
      </dsp:nvSpPr>
      <dsp:spPr>
        <a:xfrm>
          <a:off x="5823054" y="2447094"/>
          <a:ext cx="2405992" cy="1202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Bahasa</a:t>
          </a:r>
          <a:r>
            <a:rPr lang="en-US" sz="2800" kern="1200" dirty="0" smtClean="0"/>
            <a:t> &amp; </a:t>
          </a:r>
          <a:r>
            <a:rPr lang="en-US" sz="2800" kern="1200" dirty="0" err="1" smtClean="0"/>
            <a:t>Budaya</a:t>
          </a:r>
          <a:endParaRPr lang="en-US" sz="2800" kern="1200" dirty="0"/>
        </a:p>
      </dsp:txBody>
      <dsp:txXfrm>
        <a:off x="5823054" y="2447094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04E05-20D8-431C-9966-41E6E3EC0DD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69A-9C52-416D-AB2D-5682AF6F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69A-9C52-416D-AB2D-5682AF6F15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3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2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1C7F-CBA6-4D49-B8F4-4542CD89DA9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5407-C667-4275-B836-14E8AEF66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4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162800" cy="1470025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Program </a:t>
            </a:r>
            <a:r>
              <a:rPr lang="en-US" dirty="0" err="1" smtClean="0">
                <a:solidFill>
                  <a:srgbClr val="FF0000"/>
                </a:solidFill>
              </a:rPr>
              <a:t>Jurusan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SMA N 1 </a:t>
            </a:r>
            <a:r>
              <a:rPr lang="en-US" dirty="0" err="1" smtClean="0">
                <a:solidFill>
                  <a:srgbClr val="FF0000"/>
                </a:solidFill>
              </a:rPr>
              <a:t>Pangkalan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Baru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450" y="2286000"/>
            <a:ext cx="6400800" cy="4038600"/>
          </a:xfrm>
          <a:solidFill>
            <a:srgbClr val="0070C0"/>
          </a:solidFill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sz="3600" dirty="0" err="1" smtClean="0">
                <a:solidFill>
                  <a:srgbClr val="FFFF00"/>
                </a:solidFill>
              </a:rPr>
              <a:t>Oleh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: </a:t>
            </a:r>
            <a:r>
              <a:rPr lang="en-US" sz="3600" dirty="0" err="1" smtClean="0">
                <a:solidFill>
                  <a:srgbClr val="FFFF00"/>
                </a:solidFill>
              </a:rPr>
              <a:t>Entin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Salvina</a:t>
            </a:r>
            <a:endParaRPr lang="en-US" sz="3600" dirty="0" smtClean="0">
              <a:solidFill>
                <a:srgbClr val="FFFF00"/>
              </a:solidFill>
            </a:endParaRPr>
          </a:p>
          <a:p>
            <a:r>
              <a:rPr lang="en-US" sz="3600" dirty="0" err="1" smtClean="0">
                <a:solidFill>
                  <a:srgbClr val="FF0000"/>
                </a:solidFill>
              </a:rPr>
              <a:t>Pangkalan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Baru</a:t>
            </a:r>
            <a:r>
              <a:rPr lang="en-US" sz="3600" dirty="0" smtClean="0">
                <a:solidFill>
                  <a:srgbClr val="FF0000"/>
                </a:solidFill>
              </a:rPr>
              <a:t>, Bangka Tengah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78" y="2971800"/>
            <a:ext cx="1820501" cy="1600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0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Bidang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Program yang </a:t>
            </a:r>
            <a:r>
              <a:rPr lang="en-US" dirty="0" err="1" smtClean="0"/>
              <a:t>ditawarkan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3611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59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Pelajaran</a:t>
            </a:r>
            <a:r>
              <a:rPr lang="en-US" dirty="0" smtClean="0"/>
              <a:t> yang </a:t>
            </a:r>
            <a:r>
              <a:rPr lang="en-US" dirty="0" err="1" smtClean="0"/>
              <a:t>diujiankan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357207"/>
              </p:ext>
            </p:extLst>
          </p:nvPr>
        </p:nvGraphicFramePr>
        <p:xfrm>
          <a:off x="533400" y="1752600"/>
          <a:ext cx="8229600" cy="434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864563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Ilmu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Pengetahuan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Alam</a:t>
                      </a:r>
                      <a:endParaRPr lang="en-US" sz="1800" b="1" baseline="0" dirty="0" smtClean="0"/>
                    </a:p>
                    <a:p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Ilmu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Pengetahuan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Sosial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Bahasa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dan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Budaya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08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Bahasa</a:t>
                      </a:r>
                      <a:r>
                        <a:rPr lang="en-US" dirty="0" smtClean="0"/>
                        <a:t> Indonesia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Bahasa</a:t>
                      </a:r>
                      <a:r>
                        <a:rPr lang="en-US" dirty="0" smtClean="0"/>
                        <a:t> Indonesia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Bahasa</a:t>
                      </a:r>
                      <a:r>
                        <a:rPr lang="en-US" dirty="0" smtClean="0"/>
                        <a:t> Indonesia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08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Matematika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Matematika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Matematika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08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Inggris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Inggris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Inggris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761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Pelajaran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Pilihan</a:t>
                      </a:r>
                      <a:r>
                        <a:rPr lang="en-US" dirty="0" smtClean="0"/>
                        <a:t> 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Fisika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Biologi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Kimia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Pelajaran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Pilihan</a:t>
                      </a:r>
                      <a:r>
                        <a:rPr lang="en-US" baseline="0" dirty="0" smtClean="0"/>
                        <a:t> :</a:t>
                      </a:r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baseline="0" dirty="0" err="1" smtClean="0"/>
                        <a:t>Sosiologi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baseline="0" dirty="0" err="1" smtClean="0"/>
                        <a:t>Ekonomi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baseline="0" dirty="0" err="1" smtClean="0"/>
                        <a:t>Geografi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Pelajaran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Pilihan</a:t>
                      </a:r>
                      <a:r>
                        <a:rPr lang="en-US" baseline="0" dirty="0" smtClean="0"/>
                        <a:t> :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baseline="0" dirty="0" err="1" smtClean="0"/>
                        <a:t>Antropologi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baseline="0" dirty="0" err="1" smtClean="0"/>
                        <a:t>Bahasa</a:t>
                      </a:r>
                      <a:r>
                        <a:rPr lang="en-US" baseline="0" dirty="0" smtClean="0"/>
                        <a:t> Arab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baseline="0" dirty="0" err="1" smtClean="0"/>
                        <a:t>Bahasa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Sastra</a:t>
                      </a:r>
                      <a:r>
                        <a:rPr lang="en-US" baseline="0" dirty="0" smtClean="0"/>
                        <a:t> &amp; Indonesia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9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/>
              <a:t>Sekilas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just">
              <a:buFont typeface="Wingdings"/>
              <a:buChar char="T"/>
            </a:pPr>
            <a:r>
              <a:rPr lang="en-US" dirty="0" err="1" smtClean="0">
                <a:sym typeface="Wingdings"/>
              </a:rPr>
              <a:t>Ilmu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Pengetahuan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Alam</a:t>
            </a:r>
            <a:r>
              <a:rPr lang="en-US" dirty="0" smtClean="0">
                <a:sym typeface="Wingdings"/>
              </a:rPr>
              <a:t> : </a:t>
            </a:r>
            <a:r>
              <a:rPr lang="en-US" sz="2400" dirty="0" err="1" smtClean="0">
                <a:sym typeface="Wingdings"/>
              </a:rPr>
              <a:t>lebih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banyak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mendalami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perhitungan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angka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seperti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KIMIA,FISIKA,bahkan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bidang</a:t>
            </a:r>
            <a:r>
              <a:rPr lang="en-US" sz="2400" dirty="0" smtClean="0">
                <a:sym typeface="Wingdings"/>
              </a:rPr>
              <a:t> BIOLOGI </a:t>
            </a:r>
            <a:r>
              <a:rPr lang="en-US" sz="2400" dirty="0" err="1" smtClean="0">
                <a:sym typeface="Wingdings"/>
              </a:rPr>
              <a:t>juga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menghitung</a:t>
            </a:r>
            <a:r>
              <a:rPr lang="en-US" sz="2400" dirty="0" smtClean="0">
                <a:sym typeface="Wingdings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sym typeface="Wingdings"/>
            </a:endParaRPr>
          </a:p>
          <a:p>
            <a:pPr algn="just">
              <a:buFont typeface="Wingdings"/>
              <a:buChar char="T"/>
            </a:pPr>
            <a:r>
              <a:rPr lang="en-US" dirty="0" err="1" smtClean="0">
                <a:sym typeface="Wingdings"/>
              </a:rPr>
              <a:t>Ilmu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Pengetahuan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Sosial</a:t>
            </a:r>
            <a:r>
              <a:rPr lang="en-US" dirty="0" smtClean="0">
                <a:sym typeface="Wingdings"/>
              </a:rPr>
              <a:t> : </a:t>
            </a:r>
            <a:r>
              <a:rPr lang="en-US" sz="2400" dirty="0" err="1" smtClean="0">
                <a:sym typeface="Wingdings"/>
              </a:rPr>
              <a:t>lebih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mendalami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tentang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sosial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seperti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SOSIOLOGI.Meskipun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dalam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pelajaran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ekonomi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juga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menghitung</a:t>
            </a:r>
            <a:r>
              <a:rPr lang="en-US" sz="2400" dirty="0" smtClean="0">
                <a:sym typeface="Wingdings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sym typeface="Wingdings"/>
            </a:endParaRPr>
          </a:p>
          <a:p>
            <a:pPr algn="just">
              <a:buFont typeface="Wingdings"/>
              <a:buChar char="T"/>
            </a:pPr>
            <a:r>
              <a:rPr lang="en-US" dirty="0" err="1" smtClean="0">
                <a:sym typeface="Wingdings"/>
              </a:rPr>
              <a:t>Bahasa</a:t>
            </a:r>
            <a:r>
              <a:rPr lang="en-US" dirty="0" smtClean="0">
                <a:sym typeface="Wingdings"/>
              </a:rPr>
              <a:t> &amp; </a:t>
            </a:r>
            <a:r>
              <a:rPr lang="en-US" dirty="0" err="1" smtClean="0">
                <a:sym typeface="Wingdings"/>
              </a:rPr>
              <a:t>Budaya</a:t>
            </a:r>
            <a:r>
              <a:rPr lang="en-US" dirty="0" smtClean="0">
                <a:sym typeface="Wingdings"/>
              </a:rPr>
              <a:t> : </a:t>
            </a:r>
            <a:r>
              <a:rPr lang="en-US" sz="2400" dirty="0" err="1" smtClean="0">
                <a:sym typeface="Wingdings"/>
              </a:rPr>
              <a:t>lebih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mendalami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bagian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bahasa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sastra.Misal</a:t>
            </a:r>
            <a:r>
              <a:rPr lang="en-US" sz="2400" dirty="0" smtClean="0">
                <a:sym typeface="Wingdings"/>
              </a:rPr>
              <a:t> ANTROPOLOGI yang </a:t>
            </a:r>
            <a:r>
              <a:rPr lang="en-US" sz="2400" dirty="0" err="1" smtClean="0">
                <a:sym typeface="Wingdings"/>
              </a:rPr>
              <a:t>mendalami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tentang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budaya,suku,tradisi,dan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sebagainya</a:t>
            </a:r>
            <a:r>
              <a:rPr lang="en-US" sz="2400" dirty="0" smtClean="0">
                <a:sym typeface="Wingdings"/>
              </a:rPr>
              <a:t>.</a:t>
            </a:r>
          </a:p>
          <a:p>
            <a:pPr>
              <a:buFont typeface="Wingdings"/>
              <a:buChar char="T"/>
            </a:pPr>
            <a:endParaRPr lang="en-US" dirty="0">
              <a:sym typeface="Wingdings"/>
            </a:endParaRPr>
          </a:p>
          <a:p>
            <a:pPr>
              <a:buFont typeface="Wingdings"/>
              <a:buChar char="T"/>
            </a:pPr>
            <a:endParaRPr lang="en-US" dirty="0" smtClean="0">
              <a:sym typeface="Wingdings"/>
            </a:endParaRPr>
          </a:p>
          <a:p>
            <a:pPr>
              <a:buFont typeface="Wingdings"/>
              <a:buChar char="T"/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4254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645824"/>
              </p:ext>
            </p:extLst>
          </p:nvPr>
        </p:nvGraphicFramePr>
        <p:xfrm>
          <a:off x="381000" y="685800"/>
          <a:ext cx="83058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663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125200" y="22860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3400" y="2590800"/>
            <a:ext cx="2286000" cy="1447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3900" y="4287798"/>
            <a:ext cx="381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34569" y="4264215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76600" y="2647951"/>
            <a:ext cx="2438400" cy="1371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4"/>
          </p:cNvCxnSpPr>
          <p:nvPr/>
        </p:nvCxnSpPr>
        <p:spPr>
          <a:xfrm>
            <a:off x="4495800" y="4019551"/>
            <a:ext cx="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67300" y="4095608"/>
            <a:ext cx="38100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67100" y="4095608"/>
            <a:ext cx="38100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90481" y="2628901"/>
            <a:ext cx="2362200" cy="14097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705600" y="4267200"/>
            <a:ext cx="381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001000" y="42672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766" y="548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IPA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1934569" y="5486400"/>
            <a:ext cx="7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IPA  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4800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IPS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91000" y="5334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IPS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49852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IPS 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48566" y="5484968"/>
            <a:ext cx="5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BB1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105633" y="5518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BB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6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 2"/>
              </a:rPr>
              <a:t>	</a:t>
            </a:r>
            <a:r>
              <a:rPr lang="en-US" dirty="0" err="1" smtClean="0">
                <a:sym typeface="Wingdings 2"/>
              </a:rPr>
              <a:t>Jalan</a:t>
            </a:r>
            <a:r>
              <a:rPr lang="en-US" dirty="0" smtClean="0">
                <a:sym typeface="Wingdings 2"/>
              </a:rPr>
              <a:t> Green Babel </a:t>
            </a:r>
            <a:r>
              <a:rPr lang="en-US" dirty="0" err="1" smtClean="0">
                <a:sym typeface="Wingdings 2"/>
              </a:rPr>
              <a:t>Jeruk,Pangkalan</a:t>
            </a:r>
            <a:r>
              <a:rPr lang="en-US" dirty="0" smtClean="0">
                <a:sym typeface="Wingdings 2"/>
              </a:rPr>
              <a:t> </a:t>
            </a:r>
            <a:r>
              <a:rPr lang="en-US" dirty="0" err="1" smtClean="0">
                <a:sym typeface="Wingdings 2"/>
              </a:rPr>
              <a:t>Baru</a:t>
            </a:r>
            <a:r>
              <a:rPr lang="en-US" dirty="0" smtClean="0">
                <a:sym typeface="Wingdings 2"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sym typeface="Wingdings 2"/>
              </a:rPr>
              <a:t>Kode</a:t>
            </a:r>
            <a:r>
              <a:rPr lang="en-US" dirty="0" smtClean="0">
                <a:sym typeface="Wingdings 2"/>
              </a:rPr>
              <a:t> </a:t>
            </a:r>
            <a:r>
              <a:rPr lang="en-US" dirty="0" err="1" smtClean="0">
                <a:sym typeface="Wingdings 2"/>
              </a:rPr>
              <a:t>Pos</a:t>
            </a:r>
            <a:r>
              <a:rPr lang="en-US" dirty="0" smtClean="0">
                <a:sym typeface="Wingdings 2"/>
              </a:rPr>
              <a:t> 33171.</a:t>
            </a:r>
          </a:p>
          <a:p>
            <a:pPr marL="0" indent="0">
              <a:buNone/>
            </a:pPr>
            <a:r>
              <a:rPr lang="en-US" dirty="0">
                <a:sym typeface="Wingdings 2"/>
              </a:rPr>
              <a:t>	</a:t>
            </a:r>
            <a:r>
              <a:rPr lang="en-US" dirty="0" err="1" smtClean="0">
                <a:sym typeface="Wingdings 2"/>
              </a:rPr>
              <a:t>Untuk</a:t>
            </a:r>
            <a:r>
              <a:rPr lang="en-US" dirty="0" smtClean="0">
                <a:sym typeface="Wingdings 2"/>
              </a:rPr>
              <a:t> </a:t>
            </a:r>
            <a:r>
              <a:rPr lang="en-US" dirty="0" err="1" smtClean="0">
                <a:sym typeface="Wingdings 2"/>
              </a:rPr>
              <a:t>informasi</a:t>
            </a:r>
            <a:r>
              <a:rPr lang="en-US" dirty="0" smtClean="0">
                <a:sym typeface="Wingdings 2"/>
              </a:rPr>
              <a:t> </a:t>
            </a:r>
            <a:r>
              <a:rPr lang="en-US" dirty="0" err="1" smtClean="0">
                <a:sym typeface="Wingdings 2"/>
              </a:rPr>
              <a:t>lebih</a:t>
            </a:r>
            <a:r>
              <a:rPr lang="en-US" dirty="0" smtClean="0">
                <a:sym typeface="Wingdings 2"/>
              </a:rPr>
              <a:t> </a:t>
            </a:r>
            <a:r>
              <a:rPr lang="en-US" dirty="0" err="1" smtClean="0">
                <a:sym typeface="Wingdings 2"/>
              </a:rPr>
              <a:t>lanjut</a:t>
            </a:r>
            <a:r>
              <a:rPr lang="en-US" dirty="0" smtClean="0">
                <a:sym typeface="Wingdings 2"/>
              </a:rPr>
              <a:t> </a:t>
            </a:r>
            <a:r>
              <a:rPr lang="en-US" dirty="0" err="1" smtClean="0">
                <a:sym typeface="Wingdings 2"/>
              </a:rPr>
              <a:t>bisa</a:t>
            </a:r>
            <a:r>
              <a:rPr lang="en-US" dirty="0" smtClean="0">
                <a:sym typeface="Wingdings 2"/>
              </a:rPr>
              <a:t> </a:t>
            </a:r>
            <a:r>
              <a:rPr lang="en-US" dirty="0" err="1" smtClean="0">
                <a:sym typeface="Wingdings 2"/>
              </a:rPr>
              <a:t>mengunjungi</a:t>
            </a:r>
            <a:r>
              <a:rPr lang="en-US" dirty="0" smtClean="0">
                <a:sym typeface="Wingdings 2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ym typeface="Wingdings 2"/>
              </a:rPr>
              <a:t>Website 	: sman1-pangkalanbaru.sch.id</a:t>
            </a:r>
          </a:p>
          <a:p>
            <a:pPr marL="0" indent="0">
              <a:buNone/>
            </a:pPr>
            <a:r>
              <a:rPr lang="en-US" dirty="0" smtClean="0">
                <a:sym typeface="Wingdings 2"/>
              </a:rPr>
              <a:t>E-mail	: </a:t>
            </a:r>
            <a:r>
              <a:rPr lang="en-US" dirty="0" err="1" smtClean="0">
                <a:sym typeface="Wingdings 2"/>
              </a:rPr>
              <a:t>smansaparu</a:t>
            </a:r>
            <a:r>
              <a:rPr lang="en-US" dirty="0" smtClean="0">
                <a:sym typeface="Wingdings 2"/>
              </a:rPr>
              <a:t> pastibisa@yahoo.co.id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71800" y="5638800"/>
            <a:ext cx="5715000" cy="838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Sekian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jurusan</a:t>
            </a:r>
            <a:r>
              <a:rPr lang="en-US" sz="2400" dirty="0" smtClean="0"/>
              <a:t> di SMA N 1 </a:t>
            </a:r>
            <a:r>
              <a:rPr lang="en-US" sz="2400" dirty="0" err="1" smtClean="0"/>
              <a:t>Pangkalan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31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186</Words>
  <Application>Microsoft Office PowerPoint</Application>
  <PresentationFormat>On-screen Show (4:3)</PresentationFormat>
  <Paragraphs>71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Program Jurusan  SMA N 1 Pangkalan Baru</vt:lpstr>
      <vt:lpstr>Bidang atau Program yang ditawarkan</vt:lpstr>
      <vt:lpstr>Pelajaran yang diujiankan secara Nasional</vt:lpstr>
      <vt:lpstr>Sekilas Tentang Jurusan</vt:lpstr>
      <vt:lpstr>PowerPoint Presentation</vt:lpstr>
      <vt:lpstr>Jumlah Kelas yang dibutuhkan setiap Jurusan</vt:lpstr>
      <vt:lpstr>Informasi Sekolah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Peminatan Jurusan SMA N 1 Pangkalan Baru</dc:title>
  <dc:creator>ASUS</dc:creator>
  <cp:lastModifiedBy>ASUS</cp:lastModifiedBy>
  <cp:revision>16</cp:revision>
  <dcterms:created xsi:type="dcterms:W3CDTF">2019-09-17T15:46:18Z</dcterms:created>
  <dcterms:modified xsi:type="dcterms:W3CDTF">2019-09-18T04:50:20Z</dcterms:modified>
</cp:coreProperties>
</file>