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5" r:id="rId3"/>
    <p:sldId id="334" r:id="rId4"/>
    <p:sldId id="331" r:id="rId5"/>
    <p:sldId id="336" r:id="rId6"/>
    <p:sldId id="319" r:id="rId7"/>
    <p:sldId id="332" r:id="rId8"/>
    <p:sldId id="327" r:id="rId9"/>
    <p:sldId id="317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ic" id="{C973FBFD-6505-4B19-8B5B-91C71E8FEE7D}">
          <p14:sldIdLst>
            <p14:sldId id="256"/>
            <p14:sldId id="335"/>
            <p14:sldId id="334"/>
            <p14:sldId id="331"/>
            <p14:sldId id="336"/>
            <p14:sldId id="319"/>
            <p14:sldId id="332"/>
            <p14:sldId id="327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303">
          <p15:clr>
            <a:srgbClr val="A4A3A4"/>
          </p15:clr>
        </p15:guide>
        <p15:guide id="3" orient="horz" pos="3528">
          <p15:clr>
            <a:srgbClr val="A4A3A4"/>
          </p15:clr>
        </p15:guide>
        <p15:guide id="4" orient="horz" pos="480">
          <p15:clr>
            <a:srgbClr val="A4A3A4"/>
          </p15:clr>
        </p15:guide>
        <p15:guide id="5" orient="horz" pos="666">
          <p15:clr>
            <a:srgbClr val="A4A3A4"/>
          </p15:clr>
        </p15:guide>
        <p15:guide id="6" pos="2880">
          <p15:clr>
            <a:srgbClr val="A4A3A4"/>
          </p15:clr>
        </p15:guide>
        <p15:guide id="7" pos="295">
          <p15:clr>
            <a:srgbClr val="A4A3A4"/>
          </p15:clr>
        </p15:guide>
        <p15:guide id="8" pos="1882">
          <p15:clr>
            <a:srgbClr val="A4A3A4"/>
          </p15:clr>
        </p15:guide>
        <p15:guide id="9" pos="5436">
          <p15:clr>
            <a:srgbClr val="A4A3A4"/>
          </p15:clr>
        </p15:guide>
        <p15:guide id="10" pos="1660">
          <p15:clr>
            <a:srgbClr val="A4A3A4"/>
          </p15:clr>
        </p15:guide>
        <p15:guide id="11" pos="1978">
          <p15:clr>
            <a:srgbClr val="A4A3A4"/>
          </p15:clr>
        </p15:guide>
        <p15:guide id="12" pos="2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git" initials="Y" lastIdx="1" clrIdx="0">
    <p:extLst>
      <p:ext uri="{19B8F6BF-5375-455C-9EA6-DF929625EA0E}">
        <p15:presenceInfo xmlns:p15="http://schemas.microsoft.com/office/powerpoint/2012/main" userId="Yig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86F"/>
    <a:srgbClr val="E31A79"/>
    <a:srgbClr val="344447"/>
    <a:srgbClr val="E9E9E9"/>
    <a:srgbClr val="202020"/>
    <a:srgbClr val="567176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5" autoAdjust="0"/>
    <p:restoredTop sz="83600" autoAdjust="0"/>
  </p:normalViewPr>
  <p:slideViewPr>
    <p:cSldViewPr snapToGrid="0">
      <p:cViewPr varScale="1">
        <p:scale>
          <a:sx n="135" d="100"/>
          <a:sy n="135" d="100"/>
        </p:scale>
        <p:origin x="1474" y="55"/>
      </p:cViewPr>
      <p:guideLst>
        <p:guide orient="horz" pos="1800"/>
        <p:guide orient="horz" pos="303"/>
        <p:guide orient="horz" pos="3528"/>
        <p:guide orient="horz" pos="480"/>
        <p:guide orient="horz" pos="666"/>
        <p:guide pos="2880"/>
        <p:guide pos="295"/>
        <p:guide pos="1882"/>
        <p:guide pos="5436"/>
        <p:guide pos="1660"/>
        <p:guide pos="1978"/>
        <p:guide pos="268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664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64329-02D9-459E-A6A0-7EEC3D4D8E2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D5BD80B-136C-46FA-83F0-1615079AED7F}">
      <dgm:prSet phldrT="[Text]" custT="1"/>
      <dgm:spPr/>
      <dgm:t>
        <a:bodyPr/>
        <a:lstStyle/>
        <a:p>
          <a:r>
            <a:rPr lang="tr-TR" sz="2400" b="0" i="0" dirty="0" err="1"/>
            <a:t>Load</a:t>
          </a:r>
          <a:r>
            <a:rPr lang="tr-TR" sz="2400" b="0" i="0" dirty="0"/>
            <a:t> Data</a:t>
          </a:r>
          <a:r>
            <a:rPr lang="en-US" sz="2800" b="0" i="0" dirty="0"/>
            <a:t> </a:t>
          </a:r>
          <a:r>
            <a:rPr lang="en-US" sz="1800" b="0" i="1" dirty="0" err="1"/>
            <a:t>IDataView</a:t>
          </a:r>
          <a:endParaRPr lang="tr-TR" sz="2400" b="0" i="1" dirty="0"/>
        </a:p>
      </dgm:t>
    </dgm:pt>
    <dgm:pt modelId="{FF172D2E-6455-483A-9FD8-412DAB9AE65A}" type="parTrans" cxnId="{DD0CEE0E-74A8-4D8C-B922-46C6EB8C8358}">
      <dgm:prSet/>
      <dgm:spPr/>
      <dgm:t>
        <a:bodyPr/>
        <a:lstStyle/>
        <a:p>
          <a:endParaRPr lang="tr-TR" sz="2400"/>
        </a:p>
      </dgm:t>
    </dgm:pt>
    <dgm:pt modelId="{DD3932F3-9974-4327-B1A1-D057DFE5EA4A}" type="sibTrans" cxnId="{DD0CEE0E-74A8-4D8C-B922-46C6EB8C8358}">
      <dgm:prSet/>
      <dgm:spPr/>
      <dgm:t>
        <a:bodyPr/>
        <a:lstStyle/>
        <a:p>
          <a:endParaRPr lang="tr-TR" sz="2400"/>
        </a:p>
      </dgm:t>
    </dgm:pt>
    <dgm:pt modelId="{A24FED71-E1EC-4228-A832-722ABA8C27F9}">
      <dgm:prSet phldrT="[Text]" custT="1"/>
      <dgm:spPr/>
      <dgm:t>
        <a:bodyPr/>
        <a:lstStyle/>
        <a:p>
          <a:r>
            <a:rPr lang="tr-TR" sz="2400" b="0" i="0" dirty="0" err="1"/>
            <a:t>Transform</a:t>
          </a:r>
          <a:r>
            <a:rPr lang="tr-TR" sz="2400" b="0" i="0" dirty="0"/>
            <a:t> Data</a:t>
          </a:r>
          <a:r>
            <a:rPr lang="en-US" sz="2400" b="0" i="0" dirty="0"/>
            <a:t> </a:t>
          </a:r>
          <a:r>
            <a:rPr lang="tr-TR" sz="1800" b="0" i="1" dirty="0" err="1"/>
            <a:t>ITransformer</a:t>
          </a:r>
          <a:endParaRPr lang="tr-TR" sz="1800" i="1" dirty="0"/>
        </a:p>
      </dgm:t>
    </dgm:pt>
    <dgm:pt modelId="{2AFE942A-79E1-4B71-B092-7B21FC82BE1C}" type="parTrans" cxnId="{6B38DBD0-0C0E-423C-B1A5-2792393B5985}">
      <dgm:prSet/>
      <dgm:spPr/>
      <dgm:t>
        <a:bodyPr/>
        <a:lstStyle/>
        <a:p>
          <a:endParaRPr lang="tr-TR" sz="2400"/>
        </a:p>
      </dgm:t>
    </dgm:pt>
    <dgm:pt modelId="{D9DF7C89-1A71-4C0D-8C14-7724391CAA5D}" type="sibTrans" cxnId="{6B38DBD0-0C0E-423C-B1A5-2792393B5985}">
      <dgm:prSet/>
      <dgm:spPr/>
      <dgm:t>
        <a:bodyPr/>
        <a:lstStyle/>
        <a:p>
          <a:endParaRPr lang="tr-TR" sz="2400"/>
        </a:p>
      </dgm:t>
    </dgm:pt>
    <dgm:pt modelId="{60F7D2E4-9346-46FD-A472-A6E7C65EAC4F}">
      <dgm:prSet phldrT="[Text]" custT="1"/>
      <dgm:spPr/>
      <dgm:t>
        <a:bodyPr/>
        <a:lstStyle/>
        <a:p>
          <a:pPr algn="ctr"/>
          <a:r>
            <a:rPr lang="tr-TR" sz="2400" b="0" i="0" dirty="0" err="1"/>
            <a:t>Choose</a:t>
          </a:r>
          <a:r>
            <a:rPr lang="tr-TR" sz="2400" b="0" i="0" dirty="0"/>
            <a:t> </a:t>
          </a:r>
          <a:r>
            <a:rPr lang="tr-TR" sz="2400" b="0" i="0" dirty="0" err="1"/>
            <a:t>Algorithm</a:t>
          </a:r>
          <a:r>
            <a:rPr lang="en-US" sz="2400" b="0" i="0" dirty="0"/>
            <a:t> </a:t>
          </a:r>
          <a:r>
            <a:rPr lang="tr-TR" sz="1800" b="0" i="1" dirty="0" err="1"/>
            <a:t>IEstimator</a:t>
          </a:r>
          <a:endParaRPr lang="tr-TR" sz="1800" i="1" dirty="0"/>
        </a:p>
      </dgm:t>
    </dgm:pt>
    <dgm:pt modelId="{787DC5F7-047E-4D9B-98B2-F7F189008F24}" type="parTrans" cxnId="{9CEB6917-97E4-4C96-9F43-F661E61A1894}">
      <dgm:prSet/>
      <dgm:spPr/>
      <dgm:t>
        <a:bodyPr/>
        <a:lstStyle/>
        <a:p>
          <a:endParaRPr lang="tr-TR" sz="2400"/>
        </a:p>
      </dgm:t>
    </dgm:pt>
    <dgm:pt modelId="{6EDBD3E7-077F-43A6-8358-D1BB016035AE}" type="sibTrans" cxnId="{9CEB6917-97E4-4C96-9F43-F661E61A1894}">
      <dgm:prSet/>
      <dgm:spPr/>
      <dgm:t>
        <a:bodyPr/>
        <a:lstStyle/>
        <a:p>
          <a:endParaRPr lang="tr-TR" sz="2400"/>
        </a:p>
      </dgm:t>
    </dgm:pt>
    <dgm:pt modelId="{B348D839-F877-4A85-B4A5-F39E2D7488D3}">
      <dgm:prSet phldrT="[Text]" custT="1"/>
      <dgm:spPr/>
      <dgm:t>
        <a:bodyPr/>
        <a:lstStyle/>
        <a:p>
          <a:r>
            <a:rPr lang="tr-TR" sz="2400" b="0" i="0" dirty="0"/>
            <a:t>Train Model</a:t>
          </a:r>
          <a:endParaRPr lang="tr-TR" sz="2400" dirty="0"/>
        </a:p>
      </dgm:t>
    </dgm:pt>
    <dgm:pt modelId="{9CCDCE1C-88C5-4A5B-8382-98D2E9A2F22E}" type="parTrans" cxnId="{7BD91BDD-AB58-4A09-9E8E-234360C9827B}">
      <dgm:prSet/>
      <dgm:spPr/>
      <dgm:t>
        <a:bodyPr/>
        <a:lstStyle/>
        <a:p>
          <a:endParaRPr lang="tr-TR" sz="2400"/>
        </a:p>
      </dgm:t>
    </dgm:pt>
    <dgm:pt modelId="{76568759-C4E3-49F1-9571-E15C46DCECAF}" type="sibTrans" cxnId="{7BD91BDD-AB58-4A09-9E8E-234360C9827B}">
      <dgm:prSet/>
      <dgm:spPr/>
      <dgm:t>
        <a:bodyPr/>
        <a:lstStyle/>
        <a:p>
          <a:endParaRPr lang="tr-TR" sz="2400"/>
        </a:p>
      </dgm:t>
    </dgm:pt>
    <dgm:pt modelId="{4581F503-DD72-41CE-8EBB-4911D932FE04}">
      <dgm:prSet phldrT="[Text]" custT="1"/>
      <dgm:spPr/>
      <dgm:t>
        <a:bodyPr/>
        <a:lstStyle/>
        <a:p>
          <a:r>
            <a:rPr lang="tr-TR" sz="2400" b="0" i="0" dirty="0" err="1"/>
            <a:t>Evaluate</a:t>
          </a:r>
          <a:r>
            <a:rPr lang="tr-TR" sz="2400" b="0" i="0" dirty="0"/>
            <a:t> Model</a:t>
          </a:r>
          <a:endParaRPr lang="en-US" sz="2400" b="0" i="0" dirty="0"/>
        </a:p>
        <a:p>
          <a:r>
            <a:rPr lang="tr-TR" sz="1800" b="0" i="1" dirty="0" err="1"/>
            <a:t>PredictionEngine</a:t>
          </a:r>
          <a:endParaRPr lang="tr-TR" sz="1800" i="1" dirty="0"/>
        </a:p>
      </dgm:t>
    </dgm:pt>
    <dgm:pt modelId="{46319EDB-03CE-4FB5-8B6C-B8B0FDFCCD25}" type="parTrans" cxnId="{632CE643-0FA4-4E1D-B3F2-4A1CB125730F}">
      <dgm:prSet/>
      <dgm:spPr/>
      <dgm:t>
        <a:bodyPr/>
        <a:lstStyle/>
        <a:p>
          <a:endParaRPr lang="tr-TR" sz="2400"/>
        </a:p>
      </dgm:t>
    </dgm:pt>
    <dgm:pt modelId="{34CD6964-2889-42F0-8CBC-8AA5F28D4790}" type="sibTrans" cxnId="{632CE643-0FA4-4E1D-B3F2-4A1CB125730F}">
      <dgm:prSet/>
      <dgm:spPr/>
      <dgm:t>
        <a:bodyPr/>
        <a:lstStyle/>
        <a:p>
          <a:endParaRPr lang="tr-TR" sz="2400"/>
        </a:p>
      </dgm:t>
    </dgm:pt>
    <dgm:pt modelId="{E139FA7A-3EF7-48CC-BF9B-145DD0D28BDA}">
      <dgm:prSet phldrT="[Text]" custT="1"/>
      <dgm:spPr/>
      <dgm:t>
        <a:bodyPr/>
        <a:lstStyle/>
        <a:p>
          <a:r>
            <a:rPr lang="tr-TR" sz="2400" b="0" i="0"/>
            <a:t>Deploy Model</a:t>
          </a:r>
          <a:endParaRPr lang="tr-TR" sz="2400" dirty="0"/>
        </a:p>
      </dgm:t>
    </dgm:pt>
    <dgm:pt modelId="{0304AB0B-154F-4BA2-97B1-320B94AFEC78}" type="parTrans" cxnId="{9CE4D036-C33E-45ED-8CBE-8C45EAA7F7D3}">
      <dgm:prSet/>
      <dgm:spPr/>
      <dgm:t>
        <a:bodyPr/>
        <a:lstStyle/>
        <a:p>
          <a:endParaRPr lang="tr-TR" sz="2400"/>
        </a:p>
      </dgm:t>
    </dgm:pt>
    <dgm:pt modelId="{D0DC31E0-9AB5-47C0-A200-5385D7BEF189}" type="sibTrans" cxnId="{9CE4D036-C33E-45ED-8CBE-8C45EAA7F7D3}">
      <dgm:prSet/>
      <dgm:spPr/>
      <dgm:t>
        <a:bodyPr/>
        <a:lstStyle/>
        <a:p>
          <a:endParaRPr lang="tr-TR" sz="2400"/>
        </a:p>
      </dgm:t>
    </dgm:pt>
    <dgm:pt modelId="{82EC13FE-1784-4407-808D-2D17E05049A9}" type="pres">
      <dgm:prSet presAssocID="{0C364329-02D9-459E-A6A0-7EEC3D4D8E25}" presName="Name0" presStyleCnt="0">
        <dgm:presLayoutVars>
          <dgm:chMax val="7"/>
          <dgm:chPref val="5"/>
        </dgm:presLayoutVars>
      </dgm:prSet>
      <dgm:spPr/>
    </dgm:pt>
    <dgm:pt modelId="{480C3CB2-0AAD-4567-A405-F429C9A4674F}" type="pres">
      <dgm:prSet presAssocID="{0C364329-02D9-459E-A6A0-7EEC3D4D8E25}" presName="arrowNode" presStyleLbl="node1" presStyleIdx="0" presStyleCnt="1"/>
      <dgm:spPr/>
    </dgm:pt>
    <dgm:pt modelId="{3D357C94-D71B-45E0-A732-65DE543B7C8F}" type="pres">
      <dgm:prSet presAssocID="{2D5BD80B-136C-46FA-83F0-1615079AED7F}" presName="txNode1" presStyleLbl="revTx" presStyleIdx="0" presStyleCnt="6" custScaleX="114750">
        <dgm:presLayoutVars>
          <dgm:bulletEnabled val="1"/>
        </dgm:presLayoutVars>
      </dgm:prSet>
      <dgm:spPr/>
    </dgm:pt>
    <dgm:pt modelId="{0A41EA8C-4A89-44EC-A516-4CF5012AE5D9}" type="pres">
      <dgm:prSet presAssocID="{A24FED71-E1EC-4228-A832-722ABA8C27F9}" presName="txNode2" presStyleLbl="revTx" presStyleIdx="1" presStyleCnt="6">
        <dgm:presLayoutVars>
          <dgm:bulletEnabled val="1"/>
        </dgm:presLayoutVars>
      </dgm:prSet>
      <dgm:spPr/>
    </dgm:pt>
    <dgm:pt modelId="{C90239D7-63A6-4459-96B2-40D86149B051}" type="pres">
      <dgm:prSet presAssocID="{D9DF7C89-1A71-4C0D-8C14-7724391CAA5D}" presName="dotNode2" presStyleCnt="0"/>
      <dgm:spPr/>
    </dgm:pt>
    <dgm:pt modelId="{0173FEF9-BE2D-4B1F-B2CA-65A4BE16D937}" type="pres">
      <dgm:prSet presAssocID="{D9DF7C89-1A71-4C0D-8C14-7724391CAA5D}" presName="dotRepeatNode" presStyleLbl="fgShp" presStyleIdx="0" presStyleCnt="4"/>
      <dgm:spPr/>
    </dgm:pt>
    <dgm:pt modelId="{BA55C332-9F42-4F5E-A0E7-31C2B8218714}" type="pres">
      <dgm:prSet presAssocID="{60F7D2E4-9346-46FD-A472-A6E7C65EAC4F}" presName="txNode3" presStyleLbl="revTx" presStyleIdx="2" presStyleCnt="6" custScaleX="139639" custLinFactNeighborX="-19616" custLinFactNeighborY="-761">
        <dgm:presLayoutVars>
          <dgm:bulletEnabled val="1"/>
        </dgm:presLayoutVars>
      </dgm:prSet>
      <dgm:spPr/>
    </dgm:pt>
    <dgm:pt modelId="{11B404F3-EFAC-4EC1-9A99-E41090F504F3}" type="pres">
      <dgm:prSet presAssocID="{6EDBD3E7-077F-43A6-8358-D1BB016035AE}" presName="dotNode3" presStyleCnt="0"/>
      <dgm:spPr/>
    </dgm:pt>
    <dgm:pt modelId="{377EF6C7-BDB5-40AF-A812-DE9929643F00}" type="pres">
      <dgm:prSet presAssocID="{6EDBD3E7-077F-43A6-8358-D1BB016035AE}" presName="dotRepeatNode" presStyleLbl="fgShp" presStyleIdx="1" presStyleCnt="4"/>
      <dgm:spPr/>
    </dgm:pt>
    <dgm:pt modelId="{3B3772C6-33FE-4904-917E-2D0A421D52BC}" type="pres">
      <dgm:prSet presAssocID="{B348D839-F877-4A85-B4A5-F39E2D7488D3}" presName="txNode4" presStyleLbl="revTx" presStyleIdx="3" presStyleCnt="6">
        <dgm:presLayoutVars>
          <dgm:bulletEnabled val="1"/>
        </dgm:presLayoutVars>
      </dgm:prSet>
      <dgm:spPr/>
    </dgm:pt>
    <dgm:pt modelId="{4AFE52ED-BD6E-49F6-9F50-713B1E74BC73}" type="pres">
      <dgm:prSet presAssocID="{76568759-C4E3-49F1-9571-E15C46DCECAF}" presName="dotNode4" presStyleCnt="0"/>
      <dgm:spPr/>
    </dgm:pt>
    <dgm:pt modelId="{441FE3D0-286E-4382-AF20-3697E3672801}" type="pres">
      <dgm:prSet presAssocID="{76568759-C4E3-49F1-9571-E15C46DCECAF}" presName="dotRepeatNode" presStyleLbl="fgShp" presStyleIdx="2" presStyleCnt="4"/>
      <dgm:spPr/>
    </dgm:pt>
    <dgm:pt modelId="{4849B64B-0F10-490F-8484-6EE202F744BC}" type="pres">
      <dgm:prSet presAssocID="{4581F503-DD72-41CE-8EBB-4911D932FE04}" presName="txNode5" presStyleLbl="revTx" presStyleIdx="4" presStyleCnt="6">
        <dgm:presLayoutVars>
          <dgm:bulletEnabled val="1"/>
        </dgm:presLayoutVars>
      </dgm:prSet>
      <dgm:spPr/>
    </dgm:pt>
    <dgm:pt modelId="{EBD116C8-55EC-402E-B932-FBD1EA3D4B17}" type="pres">
      <dgm:prSet presAssocID="{34CD6964-2889-42F0-8CBC-8AA5F28D4790}" presName="dotNode5" presStyleCnt="0"/>
      <dgm:spPr/>
    </dgm:pt>
    <dgm:pt modelId="{A2091570-87BA-4588-813D-AC53F7B90DAA}" type="pres">
      <dgm:prSet presAssocID="{34CD6964-2889-42F0-8CBC-8AA5F28D4790}" presName="dotRepeatNode" presStyleLbl="fgShp" presStyleIdx="3" presStyleCnt="4"/>
      <dgm:spPr/>
    </dgm:pt>
    <dgm:pt modelId="{E996873E-5561-441B-802C-68B54327A662}" type="pres">
      <dgm:prSet presAssocID="{E139FA7A-3EF7-48CC-BF9B-145DD0D28BDA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D0CEE0E-74A8-4D8C-B922-46C6EB8C8358}" srcId="{0C364329-02D9-459E-A6A0-7EEC3D4D8E25}" destId="{2D5BD80B-136C-46FA-83F0-1615079AED7F}" srcOrd="0" destOrd="0" parTransId="{FF172D2E-6455-483A-9FD8-412DAB9AE65A}" sibTransId="{DD3932F3-9974-4327-B1A1-D057DFE5EA4A}"/>
    <dgm:cxn modelId="{9CEB6917-97E4-4C96-9F43-F661E61A1894}" srcId="{0C364329-02D9-459E-A6A0-7EEC3D4D8E25}" destId="{60F7D2E4-9346-46FD-A472-A6E7C65EAC4F}" srcOrd="2" destOrd="0" parTransId="{787DC5F7-047E-4D9B-98B2-F7F189008F24}" sibTransId="{6EDBD3E7-077F-43A6-8358-D1BB016035AE}"/>
    <dgm:cxn modelId="{1526BD1D-6CCD-4382-B1BE-C8F8C88489AB}" type="presOf" srcId="{2D5BD80B-136C-46FA-83F0-1615079AED7F}" destId="{3D357C94-D71B-45E0-A732-65DE543B7C8F}" srcOrd="0" destOrd="0" presId="urn:microsoft.com/office/officeart/2009/3/layout/DescendingProcess"/>
    <dgm:cxn modelId="{08469F1E-5450-4222-BB4A-6D140FBDB835}" type="presOf" srcId="{4581F503-DD72-41CE-8EBB-4911D932FE04}" destId="{4849B64B-0F10-490F-8484-6EE202F744BC}" srcOrd="0" destOrd="0" presId="urn:microsoft.com/office/officeart/2009/3/layout/DescendingProcess"/>
    <dgm:cxn modelId="{2035D01F-FB79-43FC-8021-3D61A6AB4068}" type="presOf" srcId="{6EDBD3E7-077F-43A6-8358-D1BB016035AE}" destId="{377EF6C7-BDB5-40AF-A812-DE9929643F00}" srcOrd="0" destOrd="0" presId="urn:microsoft.com/office/officeart/2009/3/layout/DescendingProcess"/>
    <dgm:cxn modelId="{9CE4D036-C33E-45ED-8CBE-8C45EAA7F7D3}" srcId="{0C364329-02D9-459E-A6A0-7EEC3D4D8E25}" destId="{E139FA7A-3EF7-48CC-BF9B-145DD0D28BDA}" srcOrd="5" destOrd="0" parTransId="{0304AB0B-154F-4BA2-97B1-320B94AFEC78}" sibTransId="{D0DC31E0-9AB5-47C0-A200-5385D7BEF189}"/>
    <dgm:cxn modelId="{A14C0260-03D4-4154-8E11-58ACB6C3AC1A}" type="presOf" srcId="{B348D839-F877-4A85-B4A5-F39E2D7488D3}" destId="{3B3772C6-33FE-4904-917E-2D0A421D52BC}" srcOrd="0" destOrd="0" presId="urn:microsoft.com/office/officeart/2009/3/layout/DescendingProcess"/>
    <dgm:cxn modelId="{632CE643-0FA4-4E1D-B3F2-4A1CB125730F}" srcId="{0C364329-02D9-459E-A6A0-7EEC3D4D8E25}" destId="{4581F503-DD72-41CE-8EBB-4911D932FE04}" srcOrd="4" destOrd="0" parTransId="{46319EDB-03CE-4FB5-8B6C-B8B0FDFCCD25}" sibTransId="{34CD6964-2889-42F0-8CBC-8AA5F28D4790}"/>
    <dgm:cxn modelId="{1CEDE943-C598-403F-BA3B-56B75EE73690}" type="presOf" srcId="{0C364329-02D9-459E-A6A0-7EEC3D4D8E25}" destId="{82EC13FE-1784-4407-808D-2D17E05049A9}" srcOrd="0" destOrd="0" presId="urn:microsoft.com/office/officeart/2009/3/layout/DescendingProcess"/>
    <dgm:cxn modelId="{5F4C7668-22A8-491E-BC9E-589B84CBAD37}" type="presOf" srcId="{34CD6964-2889-42F0-8CBC-8AA5F28D4790}" destId="{A2091570-87BA-4588-813D-AC53F7B90DAA}" srcOrd="0" destOrd="0" presId="urn:microsoft.com/office/officeart/2009/3/layout/DescendingProcess"/>
    <dgm:cxn modelId="{8629E66F-C18F-465E-8727-DF9872F4EA9A}" type="presOf" srcId="{A24FED71-E1EC-4228-A832-722ABA8C27F9}" destId="{0A41EA8C-4A89-44EC-A516-4CF5012AE5D9}" srcOrd="0" destOrd="0" presId="urn:microsoft.com/office/officeart/2009/3/layout/DescendingProcess"/>
    <dgm:cxn modelId="{E7DA157B-B21C-433B-8756-5A919C8A9091}" type="presOf" srcId="{76568759-C4E3-49F1-9571-E15C46DCECAF}" destId="{441FE3D0-286E-4382-AF20-3697E3672801}" srcOrd="0" destOrd="0" presId="urn:microsoft.com/office/officeart/2009/3/layout/DescendingProcess"/>
    <dgm:cxn modelId="{19AFEACA-29A1-41DE-B6A4-B14B3E0F94DC}" type="presOf" srcId="{D9DF7C89-1A71-4C0D-8C14-7724391CAA5D}" destId="{0173FEF9-BE2D-4B1F-B2CA-65A4BE16D937}" srcOrd="0" destOrd="0" presId="urn:microsoft.com/office/officeart/2009/3/layout/DescendingProcess"/>
    <dgm:cxn modelId="{D140A0CB-3BC8-41EB-BF65-74B2887FDEB8}" type="presOf" srcId="{60F7D2E4-9346-46FD-A472-A6E7C65EAC4F}" destId="{BA55C332-9F42-4F5E-A0E7-31C2B8218714}" srcOrd="0" destOrd="0" presId="urn:microsoft.com/office/officeart/2009/3/layout/DescendingProcess"/>
    <dgm:cxn modelId="{6B38DBD0-0C0E-423C-B1A5-2792393B5985}" srcId="{0C364329-02D9-459E-A6A0-7EEC3D4D8E25}" destId="{A24FED71-E1EC-4228-A832-722ABA8C27F9}" srcOrd="1" destOrd="0" parTransId="{2AFE942A-79E1-4B71-B092-7B21FC82BE1C}" sibTransId="{D9DF7C89-1A71-4C0D-8C14-7724391CAA5D}"/>
    <dgm:cxn modelId="{7BD91BDD-AB58-4A09-9E8E-234360C9827B}" srcId="{0C364329-02D9-459E-A6A0-7EEC3D4D8E25}" destId="{B348D839-F877-4A85-B4A5-F39E2D7488D3}" srcOrd="3" destOrd="0" parTransId="{9CCDCE1C-88C5-4A5B-8382-98D2E9A2F22E}" sibTransId="{76568759-C4E3-49F1-9571-E15C46DCECAF}"/>
    <dgm:cxn modelId="{F004DFED-508E-40EC-AB7B-51E3D4BF16B2}" type="presOf" srcId="{E139FA7A-3EF7-48CC-BF9B-145DD0D28BDA}" destId="{E996873E-5561-441B-802C-68B54327A662}" srcOrd="0" destOrd="0" presId="urn:microsoft.com/office/officeart/2009/3/layout/DescendingProcess"/>
    <dgm:cxn modelId="{A8FE23E1-74D6-4E75-B98F-E960360BC04E}" type="presParOf" srcId="{82EC13FE-1784-4407-808D-2D17E05049A9}" destId="{480C3CB2-0AAD-4567-A405-F429C9A4674F}" srcOrd="0" destOrd="0" presId="urn:microsoft.com/office/officeart/2009/3/layout/DescendingProcess"/>
    <dgm:cxn modelId="{7E7AF9E5-19C6-48D7-9D6B-E7750007FB83}" type="presParOf" srcId="{82EC13FE-1784-4407-808D-2D17E05049A9}" destId="{3D357C94-D71B-45E0-A732-65DE543B7C8F}" srcOrd="1" destOrd="0" presId="urn:microsoft.com/office/officeart/2009/3/layout/DescendingProcess"/>
    <dgm:cxn modelId="{06361DB4-A91A-40D5-81D8-6488F0948FF4}" type="presParOf" srcId="{82EC13FE-1784-4407-808D-2D17E05049A9}" destId="{0A41EA8C-4A89-44EC-A516-4CF5012AE5D9}" srcOrd="2" destOrd="0" presId="urn:microsoft.com/office/officeart/2009/3/layout/DescendingProcess"/>
    <dgm:cxn modelId="{04A456C0-4FC4-4DC8-B9AB-16642BC5A45A}" type="presParOf" srcId="{82EC13FE-1784-4407-808D-2D17E05049A9}" destId="{C90239D7-63A6-4459-96B2-40D86149B051}" srcOrd="3" destOrd="0" presId="urn:microsoft.com/office/officeart/2009/3/layout/DescendingProcess"/>
    <dgm:cxn modelId="{3FB6099C-74E8-4CBB-A6CE-6B62DA2D4DD2}" type="presParOf" srcId="{C90239D7-63A6-4459-96B2-40D86149B051}" destId="{0173FEF9-BE2D-4B1F-B2CA-65A4BE16D937}" srcOrd="0" destOrd="0" presId="urn:microsoft.com/office/officeart/2009/3/layout/DescendingProcess"/>
    <dgm:cxn modelId="{1D4559C1-2149-46FA-B196-43EDD2C2AB4A}" type="presParOf" srcId="{82EC13FE-1784-4407-808D-2D17E05049A9}" destId="{BA55C332-9F42-4F5E-A0E7-31C2B8218714}" srcOrd="4" destOrd="0" presId="urn:microsoft.com/office/officeart/2009/3/layout/DescendingProcess"/>
    <dgm:cxn modelId="{404EAA81-2695-4621-BEF3-3C1850468F03}" type="presParOf" srcId="{82EC13FE-1784-4407-808D-2D17E05049A9}" destId="{11B404F3-EFAC-4EC1-9A99-E41090F504F3}" srcOrd="5" destOrd="0" presId="urn:microsoft.com/office/officeart/2009/3/layout/DescendingProcess"/>
    <dgm:cxn modelId="{05C8B8B1-598B-44C0-87E7-D6DC26AE0664}" type="presParOf" srcId="{11B404F3-EFAC-4EC1-9A99-E41090F504F3}" destId="{377EF6C7-BDB5-40AF-A812-DE9929643F00}" srcOrd="0" destOrd="0" presId="urn:microsoft.com/office/officeart/2009/3/layout/DescendingProcess"/>
    <dgm:cxn modelId="{7A3939EB-A3F9-4CF2-949F-F6F4478AF826}" type="presParOf" srcId="{82EC13FE-1784-4407-808D-2D17E05049A9}" destId="{3B3772C6-33FE-4904-917E-2D0A421D52BC}" srcOrd="6" destOrd="0" presId="urn:microsoft.com/office/officeart/2009/3/layout/DescendingProcess"/>
    <dgm:cxn modelId="{28917000-4835-470D-9A12-6A4AD4EC4AF2}" type="presParOf" srcId="{82EC13FE-1784-4407-808D-2D17E05049A9}" destId="{4AFE52ED-BD6E-49F6-9F50-713B1E74BC73}" srcOrd="7" destOrd="0" presId="urn:microsoft.com/office/officeart/2009/3/layout/DescendingProcess"/>
    <dgm:cxn modelId="{2BDA16CD-3510-4754-9AE9-C314926A16F7}" type="presParOf" srcId="{4AFE52ED-BD6E-49F6-9F50-713B1E74BC73}" destId="{441FE3D0-286E-4382-AF20-3697E3672801}" srcOrd="0" destOrd="0" presId="urn:microsoft.com/office/officeart/2009/3/layout/DescendingProcess"/>
    <dgm:cxn modelId="{97C03687-F5B6-4F7C-A130-A18381204C22}" type="presParOf" srcId="{82EC13FE-1784-4407-808D-2D17E05049A9}" destId="{4849B64B-0F10-490F-8484-6EE202F744BC}" srcOrd="8" destOrd="0" presId="urn:microsoft.com/office/officeart/2009/3/layout/DescendingProcess"/>
    <dgm:cxn modelId="{3EDD06FF-1CBE-42AE-BD7D-317AD4C53F62}" type="presParOf" srcId="{82EC13FE-1784-4407-808D-2D17E05049A9}" destId="{EBD116C8-55EC-402E-B932-FBD1EA3D4B17}" srcOrd="9" destOrd="0" presId="urn:microsoft.com/office/officeart/2009/3/layout/DescendingProcess"/>
    <dgm:cxn modelId="{4C13624D-5F8A-44D2-A076-FEFF4D57D316}" type="presParOf" srcId="{EBD116C8-55EC-402E-B932-FBD1EA3D4B17}" destId="{A2091570-87BA-4588-813D-AC53F7B90DAA}" srcOrd="0" destOrd="0" presId="urn:microsoft.com/office/officeart/2009/3/layout/DescendingProcess"/>
    <dgm:cxn modelId="{D5F87FB2-39C4-45B0-970A-F5B7B46EA756}" type="presParOf" srcId="{82EC13FE-1784-4407-808D-2D17E05049A9}" destId="{E996873E-5561-441B-802C-68B54327A662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3CB2-0AAD-4567-A405-F429C9A4674F}">
      <dsp:nvSpPr>
        <dsp:cNvPr id="0" name=""/>
        <dsp:cNvSpPr/>
      </dsp:nvSpPr>
      <dsp:spPr>
        <a:xfrm rot="4396374">
          <a:off x="838938" y="972972"/>
          <a:ext cx="4220906" cy="2943555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3FEF9-BE2D-4B1F-B2CA-65A4BE16D937}">
      <dsp:nvSpPr>
        <dsp:cNvPr id="0" name=""/>
        <dsp:cNvSpPr/>
      </dsp:nvSpPr>
      <dsp:spPr>
        <a:xfrm>
          <a:off x="2277574" y="1263446"/>
          <a:ext cx="106591" cy="1065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EF6C7-BDB5-40AF-A812-DE9929643F00}">
      <dsp:nvSpPr>
        <dsp:cNvPr id="0" name=""/>
        <dsp:cNvSpPr/>
      </dsp:nvSpPr>
      <dsp:spPr>
        <a:xfrm>
          <a:off x="2879423" y="1725504"/>
          <a:ext cx="106591" cy="1065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FE3D0-286E-4382-AF20-3697E3672801}">
      <dsp:nvSpPr>
        <dsp:cNvPr id="0" name=""/>
        <dsp:cNvSpPr/>
      </dsp:nvSpPr>
      <dsp:spPr>
        <a:xfrm>
          <a:off x="3420495" y="2266283"/>
          <a:ext cx="106591" cy="1065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57C94-D71B-45E0-A732-65DE543B7C8F}">
      <dsp:nvSpPr>
        <dsp:cNvPr id="0" name=""/>
        <dsp:cNvSpPr/>
      </dsp:nvSpPr>
      <dsp:spPr>
        <a:xfrm>
          <a:off x="409217" y="0"/>
          <a:ext cx="2283555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 err="1"/>
            <a:t>Load</a:t>
          </a:r>
          <a:r>
            <a:rPr lang="tr-TR" sz="2400" b="0" i="0" kern="1200" dirty="0"/>
            <a:t> Data</a:t>
          </a:r>
          <a:r>
            <a:rPr lang="en-US" sz="2800" b="0" i="0" kern="1200" dirty="0"/>
            <a:t> </a:t>
          </a:r>
          <a:r>
            <a:rPr lang="en-US" sz="1800" b="0" i="1" kern="1200" dirty="0" err="1"/>
            <a:t>IDataView</a:t>
          </a:r>
          <a:endParaRPr lang="tr-TR" sz="2400" b="0" i="1" kern="1200" dirty="0"/>
        </a:p>
      </dsp:txBody>
      <dsp:txXfrm>
        <a:off x="409217" y="0"/>
        <a:ext cx="2283555" cy="782320"/>
      </dsp:txXfrm>
    </dsp:sp>
    <dsp:sp modelId="{0A41EA8C-4A89-44EC-A516-4CF5012AE5D9}">
      <dsp:nvSpPr>
        <dsp:cNvPr id="0" name=""/>
        <dsp:cNvSpPr/>
      </dsp:nvSpPr>
      <dsp:spPr>
        <a:xfrm>
          <a:off x="2976284" y="925582"/>
          <a:ext cx="2958147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 err="1"/>
            <a:t>Transform</a:t>
          </a:r>
          <a:r>
            <a:rPr lang="tr-TR" sz="2400" b="0" i="0" kern="1200" dirty="0"/>
            <a:t> Data</a:t>
          </a:r>
          <a:r>
            <a:rPr lang="en-US" sz="2400" b="0" i="0" kern="1200" dirty="0"/>
            <a:t> </a:t>
          </a:r>
          <a:r>
            <a:rPr lang="tr-TR" sz="1800" b="0" i="1" kern="1200" dirty="0" err="1"/>
            <a:t>ITransformer</a:t>
          </a:r>
          <a:endParaRPr lang="tr-TR" sz="1800" i="1" kern="1200" dirty="0"/>
        </a:p>
      </dsp:txBody>
      <dsp:txXfrm>
        <a:off x="2976284" y="925582"/>
        <a:ext cx="2958147" cy="782320"/>
      </dsp:txXfrm>
    </dsp:sp>
    <dsp:sp modelId="{BA55C332-9F42-4F5E-A0E7-31C2B8218714}">
      <dsp:nvSpPr>
        <dsp:cNvPr id="0" name=""/>
        <dsp:cNvSpPr/>
      </dsp:nvSpPr>
      <dsp:spPr>
        <a:xfrm>
          <a:off x="0" y="1381686"/>
          <a:ext cx="2778853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 err="1"/>
            <a:t>Choose</a:t>
          </a:r>
          <a:r>
            <a:rPr lang="tr-TR" sz="2400" b="0" i="0" kern="1200" dirty="0"/>
            <a:t> </a:t>
          </a:r>
          <a:r>
            <a:rPr lang="tr-TR" sz="2400" b="0" i="0" kern="1200" dirty="0" err="1"/>
            <a:t>Algorithm</a:t>
          </a:r>
          <a:r>
            <a:rPr lang="en-US" sz="2400" b="0" i="0" kern="1200" dirty="0"/>
            <a:t> </a:t>
          </a:r>
          <a:r>
            <a:rPr lang="tr-TR" sz="1800" b="0" i="1" kern="1200" dirty="0" err="1"/>
            <a:t>IEstimator</a:t>
          </a:r>
          <a:endParaRPr lang="tr-TR" sz="1800" i="1" kern="1200" dirty="0"/>
        </a:p>
      </dsp:txBody>
      <dsp:txXfrm>
        <a:off x="0" y="1381686"/>
        <a:ext cx="2778853" cy="782320"/>
      </dsp:txXfrm>
    </dsp:sp>
    <dsp:sp modelId="{A2091570-87BA-4588-813D-AC53F7B90DAA}">
      <dsp:nvSpPr>
        <dsp:cNvPr id="0" name=""/>
        <dsp:cNvSpPr/>
      </dsp:nvSpPr>
      <dsp:spPr>
        <a:xfrm>
          <a:off x="3812046" y="2861335"/>
          <a:ext cx="106591" cy="1065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772C6-33FE-4904-917E-2D0A421D52BC}">
      <dsp:nvSpPr>
        <dsp:cNvPr id="0" name=""/>
        <dsp:cNvSpPr/>
      </dsp:nvSpPr>
      <dsp:spPr>
        <a:xfrm>
          <a:off x="3944405" y="1928418"/>
          <a:ext cx="1990026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/>
            <a:t>Train Model</a:t>
          </a:r>
          <a:endParaRPr lang="tr-TR" sz="2400" kern="1200" dirty="0"/>
        </a:p>
      </dsp:txBody>
      <dsp:txXfrm>
        <a:off x="3944405" y="1928418"/>
        <a:ext cx="1990026" cy="782320"/>
      </dsp:txXfrm>
    </dsp:sp>
    <dsp:sp modelId="{4849B64B-0F10-490F-8484-6EE202F744BC}">
      <dsp:nvSpPr>
        <dsp:cNvPr id="0" name=""/>
        <dsp:cNvSpPr/>
      </dsp:nvSpPr>
      <dsp:spPr>
        <a:xfrm>
          <a:off x="555981" y="2523470"/>
          <a:ext cx="2958147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 err="1"/>
            <a:t>Evaluate</a:t>
          </a:r>
          <a:r>
            <a:rPr lang="tr-TR" sz="2400" b="0" i="0" kern="1200" dirty="0"/>
            <a:t> Model</a:t>
          </a:r>
          <a:endParaRPr lang="en-US" sz="2400" b="0" i="0" kern="1200" dirty="0"/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1" kern="1200" dirty="0" err="1"/>
            <a:t>PredictionEngine</a:t>
          </a:r>
          <a:endParaRPr lang="tr-TR" sz="1800" i="1" kern="1200" dirty="0"/>
        </a:p>
      </dsp:txBody>
      <dsp:txXfrm>
        <a:off x="555981" y="2523470"/>
        <a:ext cx="2958147" cy="782320"/>
      </dsp:txXfrm>
    </dsp:sp>
    <dsp:sp modelId="{E996873E-5561-441B-802C-68B54327A662}">
      <dsp:nvSpPr>
        <dsp:cNvPr id="0" name=""/>
        <dsp:cNvSpPr/>
      </dsp:nvSpPr>
      <dsp:spPr>
        <a:xfrm>
          <a:off x="3245206" y="4107180"/>
          <a:ext cx="2689225" cy="78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/>
            <a:t>Deploy Model</a:t>
          </a:r>
          <a:endParaRPr lang="tr-TR" sz="2400" kern="1200" dirty="0"/>
        </a:p>
      </dsp:txBody>
      <dsp:txXfrm>
        <a:off x="3245206" y="4107180"/>
        <a:ext cx="2689225" cy="78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A27FE-FC55-4287-988A-9F70FF065C7A}" type="datetimeFigureOut">
              <a:rPr lang="tr-TR" smtClean="0"/>
              <a:t>1.03.2019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4825-37CF-4FDE-9E78-61DD0501C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858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691B4-39D8-40C6-813C-BDCD15980B19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FEAF-0C6D-4CAB-952A-8862C597E6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13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83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60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88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35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10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85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97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57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FEAF-0C6D-4CAB-952A-8862C597E62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1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537940"/>
            <a:ext cx="8397228" cy="360040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1" cap="all" baseline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3705004"/>
            <a:ext cx="8389316" cy="146050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- Magenta 1">
    <p:bg>
      <p:bgPr>
        <a:solidFill>
          <a:srgbClr val="E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537940"/>
            <a:ext cx="8397228" cy="360040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602" y="3705004"/>
            <a:ext cx="8389316" cy="146050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>
                <a:solidFill>
                  <a:schemeClr val="bg1"/>
                </a:solidFill>
                <a:latin typeface="HelveticaNeueLT Std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01/03/2019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3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Magenta Large">
    <p:bg>
      <p:bgPr>
        <a:solidFill>
          <a:srgbClr val="E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884" y="2037229"/>
            <a:ext cx="8397228" cy="1889311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96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01/03/2019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333501"/>
            <a:ext cx="8229600" cy="3612231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274558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262000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271510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302843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282757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303849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290681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319821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293455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280898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305769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3049168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263585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262030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266358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253801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263310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298302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2869938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267121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276630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268462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300313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287877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257367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282239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281386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251027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462634"/>
            <a:ext cx="8229600" cy="95250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414800"/>
            <a:ext cx="251618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2" y="1737083"/>
            <a:ext cx="3730251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2064129"/>
            <a:ext cx="306902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391175"/>
            <a:ext cx="412353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2" y="2713458"/>
            <a:ext cx="3924435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2" y="3035741"/>
            <a:ext cx="2691613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2" y="3358024"/>
            <a:ext cx="340086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2" y="3680307"/>
            <a:ext cx="308377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2" y="4007350"/>
            <a:ext cx="234635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7" y="1335087"/>
            <a:ext cx="3466443" cy="36862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6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935" y="1333501"/>
            <a:ext cx="5898938" cy="3612231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5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33350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335088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324095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3242541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168462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1686208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356281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3564401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169072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356891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408395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414495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405961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3279864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3285964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3277430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SERVICE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3606590"/>
            <a:ext cx="1931987" cy="700088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Service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2614376" y="3605164"/>
            <a:ext cx="1931987" cy="700088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Service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4569940" y="3603738"/>
            <a:ext cx="1890682" cy="700088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Service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6491320" y="3602312"/>
            <a:ext cx="1890682" cy="700088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Service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871671" y="193134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758874" y="1929925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 userDrawn="1"/>
        </p:nvSpPr>
        <p:spPr>
          <a:xfrm>
            <a:off x="4688807" y="1928502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6635832" y="1927079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2622922" y="1734796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18667" y="1733372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465688" y="1731948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871670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758960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4687815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h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6624980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Ö</a:t>
            </a:r>
          </a:p>
        </p:txBody>
      </p:sp>
    </p:spTree>
    <p:extLst>
      <p:ext uri="{BB962C8B-B14F-4D97-AF65-F5344CB8AC3E}">
        <p14:creationId xmlns:p14="http://schemas.microsoft.com/office/powerpoint/2010/main" val="43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 userDrawn="1"/>
        </p:nvSpPr>
        <p:spPr>
          <a:xfrm>
            <a:off x="290428" y="301024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028778" y="299601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 userDrawn="1"/>
        </p:nvSpPr>
        <p:spPr>
          <a:xfrm>
            <a:off x="3767325" y="29817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5515877" y="296755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290427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021772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3766333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h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5505025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Ö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7264463" y="29675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7253611" y="29675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q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82408" y="2033565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2020758" y="2032142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3759305" y="2030719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507857" y="202929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34" hasCustomPrompt="1"/>
          </p:nvPr>
        </p:nvSpPr>
        <p:spPr>
          <a:xfrm>
            <a:off x="282407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35" hasCustomPrompt="1"/>
          </p:nvPr>
        </p:nvSpPr>
        <p:spPr>
          <a:xfrm>
            <a:off x="2013752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y</a:t>
            </a:r>
          </a:p>
        </p:txBody>
      </p:sp>
      <p:sp>
        <p:nvSpPr>
          <p:cNvPr id="59" name="Text Placeholder 27"/>
          <p:cNvSpPr>
            <a:spLocks noGrp="1"/>
          </p:cNvSpPr>
          <p:nvPr>
            <p:ph type="body" sz="quarter" idx="36" hasCustomPrompt="1"/>
          </p:nvPr>
        </p:nvSpPr>
        <p:spPr>
          <a:xfrm>
            <a:off x="3758313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o</a:t>
            </a:r>
          </a:p>
        </p:txBody>
      </p:sp>
      <p:sp>
        <p:nvSpPr>
          <p:cNvPr id="60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5497005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61" name="Oval 60"/>
          <p:cNvSpPr/>
          <p:nvPr userDrawn="1"/>
        </p:nvSpPr>
        <p:spPr>
          <a:xfrm>
            <a:off x="7256443" y="2029297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7245591" y="202929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s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274388" y="376610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2012738" y="3764683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3751285" y="3763260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5499837" y="3761837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274387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8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2005732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v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3750293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/</a:t>
            </a:r>
          </a:p>
        </p:txBody>
      </p:sp>
      <p:sp>
        <p:nvSpPr>
          <p:cNvPr id="70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5488985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</a:t>
            </a:r>
          </a:p>
        </p:txBody>
      </p:sp>
      <p:sp>
        <p:nvSpPr>
          <p:cNvPr id="71" name="Oval 70"/>
          <p:cNvSpPr/>
          <p:nvPr userDrawn="1"/>
        </p:nvSpPr>
        <p:spPr>
          <a:xfrm>
            <a:off x="7248423" y="376183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7237571" y="3761838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4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907675" y="-995081"/>
            <a:ext cx="3704664" cy="3704664"/>
          </a:xfrm>
          <a:prstGeom prst="ellipse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883" y="1223682"/>
            <a:ext cx="8753881" cy="3664324"/>
          </a:xfrm>
        </p:spPr>
        <p:txBody>
          <a:bodyPr anchor="t" anchorCtr="0">
            <a:noAutofit/>
          </a:bodyPr>
          <a:lstStyle>
            <a:lvl1pPr algn="l">
              <a:lnSpc>
                <a:spcPts val="9000"/>
              </a:lnSpc>
              <a:defRPr sz="9400" b="1" cap="none" baseline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We are a small company </a:t>
            </a:r>
            <a:br>
              <a:rPr lang="en-US" dirty="0"/>
            </a:br>
            <a:r>
              <a:rPr lang="en-US" dirty="0"/>
              <a:t>of big thinkers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81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 userDrawn="1"/>
        </p:nvSpPr>
        <p:spPr>
          <a:xfrm>
            <a:off x="290428" y="301024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028778" y="299601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 userDrawn="1"/>
        </p:nvSpPr>
        <p:spPr>
          <a:xfrm>
            <a:off x="3767325" y="29817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5515877" y="296755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290427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021772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3766333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5505025" y="296755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7264463" y="29675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7253611" y="29675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82408" y="2033565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2020758" y="2032142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3759305" y="2030719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507857" y="202929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34" hasCustomPrompt="1"/>
          </p:nvPr>
        </p:nvSpPr>
        <p:spPr>
          <a:xfrm>
            <a:off x="282407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35" hasCustomPrompt="1"/>
          </p:nvPr>
        </p:nvSpPr>
        <p:spPr>
          <a:xfrm>
            <a:off x="2013752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59" name="Text Placeholder 27"/>
          <p:cNvSpPr>
            <a:spLocks noGrp="1"/>
          </p:cNvSpPr>
          <p:nvPr>
            <p:ph type="body" sz="quarter" idx="36" hasCustomPrompt="1"/>
          </p:nvPr>
        </p:nvSpPr>
        <p:spPr>
          <a:xfrm>
            <a:off x="3758313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0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5497005" y="2029296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1" name="Oval 60"/>
          <p:cNvSpPr/>
          <p:nvPr userDrawn="1"/>
        </p:nvSpPr>
        <p:spPr>
          <a:xfrm>
            <a:off x="7256443" y="2029297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7245591" y="202929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274388" y="3766106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2012738" y="3764683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3751285" y="3763260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5499837" y="3761837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274387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]</a:t>
            </a:r>
          </a:p>
        </p:txBody>
      </p:sp>
      <p:sp>
        <p:nvSpPr>
          <p:cNvPr id="68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2005732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3750293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r</a:t>
            </a:r>
          </a:p>
        </p:txBody>
      </p:sp>
      <p:sp>
        <p:nvSpPr>
          <p:cNvPr id="70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5488985" y="3761837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W</a:t>
            </a:r>
          </a:p>
        </p:txBody>
      </p:sp>
      <p:sp>
        <p:nvSpPr>
          <p:cNvPr id="71" name="Oval 70"/>
          <p:cNvSpPr/>
          <p:nvPr userDrawn="1"/>
        </p:nvSpPr>
        <p:spPr>
          <a:xfrm>
            <a:off x="7248423" y="376183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7237571" y="3761838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146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og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3606590"/>
            <a:ext cx="1931987" cy="335971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2614376" y="3605164"/>
            <a:ext cx="1931987" cy="335971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4569940" y="3603738"/>
            <a:ext cx="1890682" cy="335971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6491320" y="3602312"/>
            <a:ext cx="1890682" cy="335971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2622922" y="1734796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18667" y="1733372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465688" y="1731948"/>
            <a:ext cx="0" cy="2567604"/>
          </a:xfrm>
          <a:prstGeom prst="line">
            <a:avLst/>
          </a:prstGeom>
          <a:ln>
            <a:solidFill>
              <a:srgbClr val="567176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662358" y="3851139"/>
            <a:ext cx="1931987" cy="437129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0" hasCustomPrompt="1"/>
          </p:nvPr>
        </p:nvSpPr>
        <p:spPr>
          <a:xfrm>
            <a:off x="2617921" y="3849713"/>
            <a:ext cx="1931987" cy="437129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4573485" y="3848287"/>
            <a:ext cx="1890682" cy="437129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6494865" y="3846861"/>
            <a:ext cx="1890682" cy="437129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819217" y="1930200"/>
            <a:ext cx="1601697" cy="1600522"/>
          </a:xfrm>
          <a:prstGeom prst="ellipse">
            <a:avLst/>
          </a:prstGeom>
          <a:solidFill>
            <a:srgbClr val="E31A79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Biog</a:t>
            </a:r>
            <a:r>
              <a:rPr lang="en-US" dirty="0"/>
              <a:t> Pic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770435" y="1932700"/>
            <a:ext cx="1601697" cy="1600522"/>
          </a:xfrm>
          <a:prstGeom prst="ellipse">
            <a:avLst/>
          </a:prstGeom>
          <a:solidFill>
            <a:srgbClr val="E31A79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Biog</a:t>
            </a:r>
            <a:r>
              <a:rPr lang="en-US" dirty="0"/>
              <a:t> Pic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4691672" y="1927705"/>
            <a:ext cx="1601697" cy="1600522"/>
          </a:xfrm>
          <a:prstGeom prst="ellipse">
            <a:avLst/>
          </a:prstGeom>
          <a:solidFill>
            <a:srgbClr val="E31A79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Biog</a:t>
            </a:r>
            <a:r>
              <a:rPr lang="en-US" dirty="0"/>
              <a:t> Pic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99" y="1922710"/>
            <a:ext cx="1601697" cy="1600522"/>
          </a:xfrm>
          <a:prstGeom prst="ellipse">
            <a:avLst/>
          </a:prstGeom>
          <a:solidFill>
            <a:srgbClr val="E31A79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Biog</a:t>
            </a:r>
            <a:r>
              <a:rPr lang="en-US" dirty="0"/>
              <a:t> Pic</a:t>
            </a:r>
          </a:p>
        </p:txBody>
      </p:sp>
    </p:spTree>
    <p:extLst>
      <p:ext uri="{BB962C8B-B14F-4D97-AF65-F5344CB8AC3E}">
        <p14:creationId xmlns:p14="http://schemas.microsoft.com/office/powerpoint/2010/main" val="2500978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1108" y="2167654"/>
            <a:ext cx="2199909" cy="555618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Phase 1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368196" y="296092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2814083"/>
            <a:ext cx="8229600" cy="57593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467838" y="2763076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 userDrawn="1"/>
        </p:nvSpPr>
        <p:spPr>
          <a:xfrm>
            <a:off x="1867787" y="2766623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3267736" y="2770170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 userDrawn="1"/>
        </p:nvSpPr>
        <p:spPr>
          <a:xfrm>
            <a:off x="4667685" y="2773717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6067634" y="2777264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 userDrawn="1"/>
        </p:nvSpPr>
        <p:spPr>
          <a:xfrm>
            <a:off x="7467582" y="2780811"/>
            <a:ext cx="148404" cy="148404"/>
          </a:xfrm>
          <a:prstGeom prst="ellipse">
            <a:avLst/>
          </a:prstGeom>
          <a:solidFill>
            <a:srgbClr val="E9E9E9"/>
          </a:solidFill>
          <a:ln w="38100">
            <a:solidFill>
              <a:srgbClr val="E3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1784123" y="296248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4" hasCustomPrompt="1"/>
          </p:nvPr>
        </p:nvSpPr>
        <p:spPr>
          <a:xfrm>
            <a:off x="3185874" y="296404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5" hasCustomPrompt="1"/>
          </p:nvPr>
        </p:nvSpPr>
        <p:spPr>
          <a:xfrm>
            <a:off x="4587625" y="296560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6" hasCustomPrompt="1"/>
          </p:nvPr>
        </p:nvSpPr>
        <p:spPr>
          <a:xfrm>
            <a:off x="5989376" y="296716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7391127" y="2968727"/>
            <a:ext cx="1375543" cy="1890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1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4568505" y="2155579"/>
            <a:ext cx="2199909" cy="555618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Phase 2</a:t>
            </a: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382372" y="1507383"/>
            <a:ext cx="4433717" cy="38050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4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Your plan to more traffic.</a:t>
            </a:r>
          </a:p>
        </p:txBody>
      </p:sp>
    </p:spTree>
    <p:extLst>
      <p:ext uri="{BB962C8B-B14F-4D97-AF65-F5344CB8AC3E}">
        <p14:creationId xmlns:p14="http://schemas.microsoft.com/office/powerpoint/2010/main" val="2924395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Oval 31"/>
          <p:cNvSpPr/>
          <p:nvPr userDrawn="1"/>
        </p:nvSpPr>
        <p:spPr>
          <a:xfrm>
            <a:off x="495988" y="193134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488901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00670" y="1814623"/>
            <a:ext cx="5952495" cy="3265391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4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2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9906" y="1828799"/>
            <a:ext cx="5952495" cy="3265391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14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200">
          <p15:clr>
            <a:srgbClr val="FBAE40"/>
          </p15:clr>
        </p15:guide>
        <p15:guide id="0" pos="29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ted Lis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597" y="1977653"/>
            <a:ext cx="4068724" cy="3265391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86177" y="1970564"/>
            <a:ext cx="4068724" cy="3265391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8597" y="1534049"/>
            <a:ext cx="4068724" cy="370951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None/>
              <a:defRPr sz="16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12001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6573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21145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PROS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586177" y="1534048"/>
            <a:ext cx="4068724" cy="370951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None/>
              <a:defRPr sz="16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12001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6573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2114550" indent="-285750">
              <a:spcAft>
                <a:spcPts val="600"/>
              </a:spcAft>
              <a:buClr>
                <a:srgbClr val="E31A79"/>
              </a:buClr>
              <a:buFont typeface="Wingdings" panose="05000000000000000000" pitchFamily="2" charset="2"/>
              <a:buChar char="§"/>
              <a:defRPr sz="16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5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2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rvic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Oval 31"/>
          <p:cNvSpPr/>
          <p:nvPr userDrawn="1"/>
        </p:nvSpPr>
        <p:spPr>
          <a:xfrm>
            <a:off x="495988" y="1931348"/>
            <a:ext cx="1598064" cy="1598064"/>
          </a:xfrm>
          <a:prstGeom prst="ellipse">
            <a:avLst/>
          </a:prstGeom>
          <a:solidFill>
            <a:srgbClr val="34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488901" y="1927079"/>
            <a:ext cx="1615301" cy="1598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Sosa" pitchFamily="2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h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30557" y="2658141"/>
            <a:ext cx="1942206" cy="22871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Statistic 1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596816" y="2661689"/>
            <a:ext cx="1942206" cy="22871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Statistic 2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6663075" y="2665237"/>
            <a:ext cx="1942206" cy="22871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rgbClr val="5671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Statistic 3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534105" y="1711846"/>
            <a:ext cx="1942206" cy="953391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62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15%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550748" y="1711845"/>
            <a:ext cx="1942206" cy="953391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62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189</a:t>
            </a:r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666623" y="1711844"/>
            <a:ext cx="1942206" cy="953391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6200" b="1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2pPr>
            <a:lvl3pPr marL="9144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3pPr>
            <a:lvl4pPr marL="13716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4pPr>
            <a:lvl5pPr marL="1828800" indent="0"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567176"/>
                </a:solidFill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93%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801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2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06" y="322170"/>
            <a:ext cx="5185353" cy="4050050"/>
          </a:xfrm>
          <a:prstGeom prst="rect">
            <a:avLst/>
          </a:prstGeom>
        </p:spPr>
      </p:pic>
      <p:sp>
        <p:nvSpPr>
          <p:cNvPr id="36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4748073" y="728234"/>
            <a:ext cx="4798864" cy="347800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1615" y="1519008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Client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364385" y="1821036"/>
            <a:ext cx="1931987" cy="804719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John Doe Enterprises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364388" y="2739526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367158" y="3041555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Project description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6" y="977602"/>
            <a:ext cx="2120662" cy="405005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2817813" y="1404562"/>
            <a:ext cx="1773936" cy="3191256"/>
          </a:xfrm>
          <a:solidFill>
            <a:srgbClr val="92D050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3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ies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1615" y="1519008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Client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364385" y="1821036"/>
            <a:ext cx="1931987" cy="804719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John Doe Enterprises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364388" y="2739526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Project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9" hasCustomPrompt="1"/>
          </p:nvPr>
        </p:nvSpPr>
        <p:spPr>
          <a:xfrm>
            <a:off x="367158" y="3041555"/>
            <a:ext cx="1931987" cy="354054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HelveticaNeueLT Std" panose="020B0604020202020204" pitchFamily="34" charset="0"/>
              </a:defRPr>
            </a:lvl2pPr>
            <a:lvl3pPr>
              <a:defRPr>
                <a:latin typeface="HelveticaNeueLT Std" panose="020B0604020202020204" pitchFamily="34" charset="0"/>
              </a:defRPr>
            </a:lvl3pPr>
            <a:lvl4pPr>
              <a:defRPr>
                <a:latin typeface="HelveticaNeueLT Std" panose="020B0604020202020204" pitchFamily="34" charset="0"/>
              </a:defRPr>
            </a:lvl4pPr>
            <a:lvl5pPr>
              <a:defRPr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/>
              <a:t>Project description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6" y="977602"/>
            <a:ext cx="2120662" cy="405005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2817813" y="1404562"/>
            <a:ext cx="1773936" cy="3191256"/>
          </a:xfrm>
          <a:solidFill>
            <a:srgbClr val="92D050"/>
          </a:solidFill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90" y="977602"/>
            <a:ext cx="2120662" cy="4050050"/>
          </a:xfrm>
          <a:prstGeom prst="rect">
            <a:avLst/>
          </a:prstGeom>
        </p:spPr>
      </p:pic>
      <p:sp>
        <p:nvSpPr>
          <p:cNvPr id="17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4787087" y="1404562"/>
            <a:ext cx="1773936" cy="3191256"/>
          </a:xfrm>
          <a:solidFill>
            <a:srgbClr val="92D050"/>
          </a:solidFill>
        </p:spPr>
        <p:txBody>
          <a:bodyPr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64" y="977602"/>
            <a:ext cx="2120662" cy="4050050"/>
          </a:xfrm>
          <a:prstGeom prst="rect">
            <a:avLst/>
          </a:prstGeom>
        </p:spPr>
      </p:pic>
      <p:sp>
        <p:nvSpPr>
          <p:cNvPr id="19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6756361" y="1404562"/>
            <a:ext cx="1773936" cy="3191256"/>
          </a:xfrm>
          <a:solidFill>
            <a:srgbClr val="92D050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7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883" y="1680882"/>
            <a:ext cx="8753881" cy="3207124"/>
          </a:xfrm>
        </p:spPr>
        <p:txBody>
          <a:bodyPr anchor="t" anchorCtr="0">
            <a:noAutofit/>
          </a:bodyPr>
          <a:lstStyle>
            <a:lvl1pPr algn="l">
              <a:lnSpc>
                <a:spcPts val="9000"/>
              </a:lnSpc>
              <a:defRPr sz="94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title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3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Content Placeholder 17" descr="team-p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453" y="1159439"/>
            <a:ext cx="4053648" cy="228465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006181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400">
                <a:latin typeface="HelveticaNeueLT Std" panose="020B08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latin typeface="HelveticaNeueLT Std" panose="020B08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400">
                <a:latin typeface="HelveticaNeueLT Std" panose="020B08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HelveticaNeueLT St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3" y="1320278"/>
            <a:ext cx="4427537" cy="415925"/>
          </a:xfrm>
        </p:spPr>
        <p:txBody>
          <a:bodyPr>
            <a:noAutofit/>
          </a:bodyPr>
          <a:lstStyle>
            <a:lvl1pPr>
              <a:buNone/>
              <a:defRPr sz="16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4" y="1658952"/>
            <a:ext cx="4427537" cy="415925"/>
          </a:xfrm>
        </p:spPr>
        <p:txBody>
          <a:bodyPr>
            <a:noAutofit/>
          </a:bodyPr>
          <a:lstStyle>
            <a:lvl1pPr>
              <a:buNone/>
              <a:defRPr sz="1600" b="1" cap="none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/>
              <a:t>Team player title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4" y="460281"/>
            <a:ext cx="3100043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775942"/>
            <a:ext cx="2124109" cy="280344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4" y="598161"/>
            <a:ext cx="6003583" cy="440471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977353"/>
            <a:ext cx="5104800" cy="3333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511301"/>
            <a:ext cx="2162690" cy="236384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4" y="460281"/>
            <a:ext cx="2749921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775942"/>
            <a:ext cx="2124109" cy="280344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400" b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768089" y="598161"/>
            <a:ext cx="2351272" cy="440471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130800" y="1509486"/>
            <a:ext cx="1574800" cy="23585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511301"/>
            <a:ext cx="2162690" cy="236384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0"/>
            <a:ext cx="307258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4" y="460281"/>
            <a:ext cx="29041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775942"/>
            <a:ext cx="2124109" cy="280344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40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40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40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40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511301"/>
            <a:ext cx="2162690" cy="236384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3" y="654568"/>
            <a:ext cx="5753148" cy="4410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4" y="1072022"/>
            <a:ext cx="5398217" cy="38908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73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883" y="1781734"/>
            <a:ext cx="8753881" cy="3106271"/>
          </a:xfrm>
        </p:spPr>
        <p:txBody>
          <a:bodyPr anchor="t" anchorCtr="0">
            <a:noAutofit/>
          </a:bodyPr>
          <a:lstStyle>
            <a:lvl1pPr algn="l">
              <a:lnSpc>
                <a:spcPts val="9000"/>
              </a:lnSpc>
              <a:defRPr sz="9400" b="1" cap="none" baseline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Web &amp; </a:t>
            </a:r>
            <a:br>
              <a:rPr lang="en-US" dirty="0"/>
            </a:br>
            <a:r>
              <a:rPr lang="en-US" dirty="0"/>
              <a:t>Mobile Design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331259" y="114018"/>
            <a:ext cx="7705074" cy="3718394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883" y="3462416"/>
            <a:ext cx="8753881" cy="1633817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12000" b="1" cap="none" baseline="0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5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904525" y="909710"/>
            <a:ext cx="3758245" cy="3755488"/>
          </a:xfrm>
          <a:prstGeom prst="ellipse">
            <a:avLst/>
          </a:prstGeom>
          <a:solidFill>
            <a:srgbClr val="E31A79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72808" y="2340801"/>
            <a:ext cx="5822421" cy="1303352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9600" b="1" cap="none" baseline="0">
                <a:solidFill>
                  <a:srgbClr val="34444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Genius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09882" y="3321212"/>
            <a:ext cx="3321424" cy="178867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96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485557" y="881148"/>
            <a:ext cx="3772047" cy="3772047"/>
          </a:xfrm>
          <a:prstGeom prst="ellipse">
            <a:avLst/>
          </a:prstGeom>
          <a:solidFill>
            <a:srgbClr val="FFC000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image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727" y="2340801"/>
            <a:ext cx="7478702" cy="1303352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12000" b="1" cap="none" baseline="0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Our Team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969576" y="881148"/>
            <a:ext cx="3778102" cy="3778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485557" y="881148"/>
            <a:ext cx="3772047" cy="3772047"/>
          </a:xfrm>
          <a:prstGeom prst="ellipse">
            <a:avLst/>
          </a:prstGeom>
          <a:solidFill>
            <a:srgbClr val="FFC000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727" y="2340801"/>
            <a:ext cx="8639844" cy="1303352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12000" b="1" cap="none" baseline="0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Our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49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- Gre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E31A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3" y="831"/>
            <a:ext cx="3072580" cy="571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2727" y="2340801"/>
            <a:ext cx="7754845" cy="1303352"/>
          </a:xfrm>
        </p:spPr>
        <p:txBody>
          <a:bodyPr anchor="t" anchorCtr="0">
            <a:noAutofit/>
          </a:bodyPr>
          <a:lstStyle>
            <a:lvl1pPr algn="l">
              <a:lnSpc>
                <a:spcPts val="8000"/>
              </a:lnSpc>
              <a:defRPr sz="11500" b="1" cap="none" baseline="0">
                <a:solidFill>
                  <a:srgbClr val="E31A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Services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/>
          <p:cNvSpPr/>
          <p:nvPr userDrawn="1"/>
        </p:nvSpPr>
        <p:spPr>
          <a:xfrm>
            <a:off x="7811548" y="4336489"/>
            <a:ext cx="2623348" cy="1537295"/>
          </a:xfrm>
          <a:prstGeom prst="triangle">
            <a:avLst>
              <a:gd name="adj" fmla="val 51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38152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83" y="5184071"/>
            <a:ext cx="735617" cy="4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6" r:id="rId3"/>
    <p:sldLayoutId id="2147483677" r:id="rId4"/>
    <p:sldLayoutId id="2147483675" r:id="rId5"/>
    <p:sldLayoutId id="2147483673" r:id="rId6"/>
    <p:sldLayoutId id="2147483674" r:id="rId7"/>
    <p:sldLayoutId id="2147483687" r:id="rId8"/>
    <p:sldLayoutId id="2147483682" r:id="rId9"/>
    <p:sldLayoutId id="2147483670" r:id="rId10"/>
    <p:sldLayoutId id="2147483671" r:id="rId11"/>
    <p:sldLayoutId id="2147483650" r:id="rId12"/>
    <p:sldLayoutId id="2147483663" r:id="rId13"/>
    <p:sldLayoutId id="2147483666" r:id="rId14"/>
    <p:sldLayoutId id="2147483660" r:id="rId15"/>
    <p:sldLayoutId id="2147483662" r:id="rId16"/>
    <p:sldLayoutId id="2147483664" r:id="rId17"/>
    <p:sldLayoutId id="2147483680" r:id="rId18"/>
    <p:sldLayoutId id="2147483689" r:id="rId19"/>
    <p:sldLayoutId id="2147483690" r:id="rId20"/>
    <p:sldLayoutId id="2147483681" r:id="rId21"/>
    <p:sldLayoutId id="2147483688" r:id="rId22"/>
    <p:sldLayoutId id="2147483678" r:id="rId23"/>
    <p:sldLayoutId id="2147483685" r:id="rId24"/>
    <p:sldLayoutId id="2147483686" r:id="rId25"/>
    <p:sldLayoutId id="2147483684" r:id="rId26"/>
    <p:sldLayoutId id="2147483679" r:id="rId27"/>
    <p:sldLayoutId id="2147483683" r:id="rId28"/>
    <p:sldLayoutId id="2147483665" r:id="rId29"/>
    <p:sldLayoutId id="2147483668" r:id="rId30"/>
    <p:sldLayoutId id="2147483667" r:id="rId31"/>
    <p:sldLayoutId id="2147483658" r:id="rId32"/>
    <p:sldLayoutId id="2147483669" r:id="rId33"/>
    <p:sldLayoutId id="2147483661" r:id="rId34"/>
    <p:sldLayoutId id="2147483651" r:id="rId35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444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537940"/>
            <a:ext cx="8397228" cy="3600400"/>
          </a:xfrm>
        </p:spPr>
        <p:txBody>
          <a:bodyPr/>
          <a:lstStyle/>
          <a:p>
            <a:r>
              <a:rPr lang="en-US" dirty="0"/>
              <a:t>XAMARIN</a:t>
            </a:r>
            <a:r>
              <a:rPr lang="tr-TR" b="0" dirty="0"/>
              <a:t> </a:t>
            </a:r>
            <a:r>
              <a:rPr lang="tr-TR" dirty="0"/>
              <a:t>❤️</a:t>
            </a:r>
            <a:r>
              <a:rPr lang="en-US" dirty="0"/>
              <a:t> </a:t>
            </a:r>
            <a:r>
              <a:rPr lang="tr-TR" b="0" dirty="0"/>
              <a:t>️</a:t>
            </a:r>
            <a:br>
              <a:rPr lang="tr-TR" dirty="0"/>
            </a:br>
            <a:r>
              <a:rPr lang="en-US" dirty="0"/>
              <a:t>ml.net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4972" y="3705004"/>
            <a:ext cx="8389316" cy="1460500"/>
          </a:xfrm>
        </p:spPr>
        <p:txBody>
          <a:bodyPr/>
          <a:lstStyle/>
          <a:p>
            <a:r>
              <a:rPr lang="tr-TR" dirty="0"/>
              <a:t>Cihan YAKAR</a:t>
            </a:r>
          </a:p>
          <a:p>
            <a:r>
              <a:rPr lang="tr-TR" dirty="0"/>
              <a:t>cihanyakar@gmail.com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8" y="4380604"/>
            <a:ext cx="1871195" cy="1227919"/>
          </a:xfrm>
          <a:prstGeom prst="rect">
            <a:avLst/>
          </a:prstGeom>
          <a:effectLst>
            <a:innerShdw blurRad="1270000" dist="939800" dir="9900000">
              <a:schemeClr val="accent2">
                <a:lumMod val="7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87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02E1-A993-4189-AA6E-AE08B4C08E18}"/>
              </a:ext>
            </a:extLst>
          </p:cNvPr>
          <p:cNvSpPr/>
          <p:nvPr/>
        </p:nvSpPr>
        <p:spPr>
          <a:xfrm>
            <a:off x="264971" y="1221816"/>
            <a:ext cx="8326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1B084-B66A-47FC-8CEF-822BAD580379}"/>
              </a:ext>
            </a:extLst>
          </p:cNvPr>
          <p:cNvSpPr/>
          <p:nvPr/>
        </p:nvSpPr>
        <p:spPr>
          <a:xfrm>
            <a:off x="115037" y="1361447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FiyatTahmini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(Ev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return  *** ML ***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8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02E1-A993-4189-AA6E-AE08B4C08E18}"/>
              </a:ext>
            </a:extLst>
          </p:cNvPr>
          <p:cNvSpPr/>
          <p:nvPr/>
        </p:nvSpPr>
        <p:spPr>
          <a:xfrm>
            <a:off x="264971" y="1221816"/>
            <a:ext cx="8326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3074" name="Picture 2" descr="https://cdn-images-1.medium.com/max/1600/1*ZCeOEBhvEVLmwCh7vr2RVA.png">
            <a:extLst>
              <a:ext uri="{FF2B5EF4-FFF2-40B4-BE49-F238E27FC236}">
                <a16:creationId xmlns:a16="http://schemas.microsoft.com/office/drawing/2014/main" id="{BEB0F685-35F9-432D-B2BC-0A087C50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63" y="936530"/>
            <a:ext cx="9474766" cy="409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Regresyon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02E1-A993-4189-AA6E-AE08B4C08E18}"/>
              </a:ext>
            </a:extLst>
          </p:cNvPr>
          <p:cNvSpPr/>
          <p:nvPr/>
        </p:nvSpPr>
        <p:spPr>
          <a:xfrm>
            <a:off x="264971" y="1221816"/>
            <a:ext cx="8326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1B084-B66A-47FC-8CEF-822BAD580379}"/>
              </a:ext>
            </a:extLst>
          </p:cNvPr>
          <p:cNvSpPr/>
          <p:nvPr/>
        </p:nvSpPr>
        <p:spPr>
          <a:xfrm>
            <a:off x="115037" y="1361447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Sicaklik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return 45;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1026" name="Picture 2" descr="regression ile ilgili gÃ¶rsel sonucu">
            <a:extLst>
              <a:ext uri="{FF2B5EF4-FFF2-40B4-BE49-F238E27FC236}">
                <a16:creationId xmlns:a16="http://schemas.microsoft.com/office/drawing/2014/main" id="{67D87AD0-0845-44AE-8C86-8D4E0FCA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7" y="2857500"/>
            <a:ext cx="6847085" cy="264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40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VERİ SETİ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02E1-A993-4189-AA6E-AE08B4C08E18}"/>
              </a:ext>
            </a:extLst>
          </p:cNvPr>
          <p:cNvSpPr/>
          <p:nvPr/>
        </p:nvSpPr>
        <p:spPr>
          <a:xfrm>
            <a:off x="264971" y="1221816"/>
            <a:ext cx="8326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7EE43-873E-4FF2-BCBD-A6F3B3D5FFE7}"/>
              </a:ext>
            </a:extLst>
          </p:cNvPr>
          <p:cNvSpPr/>
          <p:nvPr/>
        </p:nvSpPr>
        <p:spPr>
          <a:xfrm>
            <a:off x="194208" y="875883"/>
            <a:ext cx="7982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https://www.kaggle.com/harlfoxem/housesalesprediction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CF7BA-0A3B-4085-988E-8E0A4FD2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7" y="1245215"/>
            <a:ext cx="6622455" cy="45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İNCELEME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41F46-C11F-4220-BC31-E05ABFF8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19" y="683775"/>
            <a:ext cx="4728380" cy="49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ML.NET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02E1-A993-4189-AA6E-AE08B4C08E18}"/>
              </a:ext>
            </a:extLst>
          </p:cNvPr>
          <p:cNvSpPr/>
          <p:nvPr/>
        </p:nvSpPr>
        <p:spPr>
          <a:xfrm>
            <a:off x="264971" y="1221816"/>
            <a:ext cx="8326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66666"/>
              </a:solidFill>
              <a:latin typeface="Helvetica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tr-TR" sz="3200" b="0" i="0" dirty="0">
              <a:solidFill>
                <a:srgbClr val="666666"/>
              </a:solidFill>
              <a:effectLst/>
              <a:latin typeface="Helvetica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9F799FD-E102-4248-B60A-E8425A166459}"/>
              </a:ext>
            </a:extLst>
          </p:cNvPr>
          <p:cNvGraphicFramePr/>
          <p:nvPr>
            <p:extLst/>
          </p:nvPr>
        </p:nvGraphicFramePr>
        <p:xfrm>
          <a:off x="1524000" y="825500"/>
          <a:ext cx="6096000" cy="488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9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XAMARIN ❤️ ml.net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71" y="1221816"/>
            <a:ext cx="83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960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DEM💗</a:t>
            </a:r>
            <a:endParaRPr lang="tr-TR" sz="3200" b="0" i="0" dirty="0">
              <a:solidFill>
                <a:srgbClr val="66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9" y="2471373"/>
            <a:ext cx="8397228" cy="3600400"/>
          </a:xfrm>
        </p:spPr>
        <p:txBody>
          <a:bodyPr/>
          <a:lstStyle/>
          <a:p>
            <a:pPr algn="ctr"/>
            <a:r>
              <a:rPr lang="tr-TR" dirty="0"/>
              <a:t>Teşekkürler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F43B6-C341-4947-B664-296F853A10BA}"/>
              </a:ext>
            </a:extLst>
          </p:cNvPr>
          <p:cNvSpPr/>
          <p:nvPr/>
        </p:nvSpPr>
        <p:spPr>
          <a:xfrm>
            <a:off x="3345303" y="4922419"/>
            <a:ext cx="231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WWW.TEKNOLOT.COM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4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repeatCount="indefinite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wissStyle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SwissStyle-V2</Template>
  <TotalTime>1749</TotalTime>
  <Words>91</Words>
  <Application>Microsoft Office PowerPoint</Application>
  <PresentationFormat>On-screen Show (16:10)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Helvetica</vt:lpstr>
      <vt:lpstr>Helvetica Neue</vt:lpstr>
      <vt:lpstr>HelveticaNeueLT Std</vt:lpstr>
      <vt:lpstr>Sosa</vt:lpstr>
      <vt:lpstr>Wingdings</vt:lpstr>
      <vt:lpstr>SwissStyle-V2</vt:lpstr>
      <vt:lpstr>XAMARIN ❤️ ️ ml.net</vt:lpstr>
      <vt:lpstr>Makine öğrenmesi</vt:lpstr>
      <vt:lpstr>Makine öğrenmesi</vt:lpstr>
      <vt:lpstr>Regresyon</vt:lpstr>
      <vt:lpstr>VERİ SETİ</vt:lpstr>
      <vt:lpstr>İNCELEME</vt:lpstr>
      <vt:lpstr>ML.NET</vt:lpstr>
      <vt:lpstr>XAMARIN ❤️ ml.net</vt:lpstr>
      <vt:lpstr>Teşekkürler   </vt:lpstr>
    </vt:vector>
  </TitlesOfParts>
  <Company>Module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 yourself  a digital  makeover</dc:title>
  <dc:creator>David Maxwell</dc:creator>
  <cp:lastModifiedBy>Cihan Yakar</cp:lastModifiedBy>
  <cp:revision>229</cp:revision>
  <dcterms:created xsi:type="dcterms:W3CDTF">2012-09-27T07:42:11Z</dcterms:created>
  <dcterms:modified xsi:type="dcterms:W3CDTF">2019-03-01T14:37:51Z</dcterms:modified>
</cp:coreProperties>
</file>