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E0C3-BA24-4F4B-A251-6BE62891C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76906-2FB0-4463-9244-D932D1BD6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1299-3A90-47F8-B7F1-22294C74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CF38-3A4B-4B1D-B825-4114E4F9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9F71-4573-471E-BA6B-659533D0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F54-4F43-4106-834B-3C22032A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D9776-4E8C-4EE7-BC27-EA058178D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330C0-ADA8-4EEB-A496-3EB174D7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AA1B-0620-4877-A0F1-D9F5F778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CCC4-77A3-4B2E-AC94-8DDDDA7B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9202E-0DC2-46E1-90B0-C113965EB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CACF1-B340-4AA8-A789-BB4797D49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ABD9-BE3A-4F81-B7D8-3DB356B9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DFB9-5E34-4D02-A00D-D3FEC3D1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82C0-70F0-43CA-9F2B-A0C3834A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6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F132-4A34-421A-B3F7-BB2DA8A4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6F1C-B2DE-46B7-BC37-83A5DF83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0B1F-4F96-48C6-A441-8F72118C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5439-A26D-4FDE-A41B-20F67463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7DCA-0D2E-449D-80EE-9882310E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D368-4229-4AAF-81DD-C85206DF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A742D-A41F-4946-9B6B-43D582EF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C561-848C-42DA-B824-77E21E77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9211E-3F1C-4AD7-8943-0DF6E2AC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4D75-A972-4158-B08D-E99E61CD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1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F670-5E80-45F7-8E3D-8765724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6710-78D9-4028-B6B5-DBB22944E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C1117-310D-4988-A9A6-3EB910190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9E698-1C5D-4E1A-AD28-917DA3EC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AFCD7-DCE7-43FC-A962-BB09A727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06542-1473-4E34-8BC8-84EA93F4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88AE-2B41-4E46-B7CC-47FDEC7A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E989B-B135-460E-8D7A-AF2F245B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E32A4-8FD6-4557-AB2F-17B2B6B0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50F58-9C42-464E-A6A6-2995DDC8E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B32F1-F80B-4BD2-BE95-D3C375AC3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DC263-1299-4885-A62E-58ECE8C1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3738-FBD2-4C4E-AFAF-530742EC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66FE8-AA4D-45B6-B572-44887308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F0C4-E859-4981-80E5-51C504C6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14766-E256-4E44-84B0-0B31DDD5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71C7-B088-42F0-84C5-8AFDE0AA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EDD61-4DBC-4F0A-87AA-40065D27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1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BAB01-F15E-41C0-891F-90F1A27B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D67E5-F390-417D-B7F6-268AC991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33B5-15DD-4B9E-93DE-18A240E6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E303-8E4C-4A71-B493-B9933859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2755-1C52-4469-BA14-D8ED19E0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6763D-2CDD-434E-8F73-60530E05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6B3F-0866-4852-BC3F-94E68442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B463E-F996-40CA-B1E1-E10A6264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52FDD-F0B6-4FA4-882A-21D901FC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7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5F06-65E6-4F43-95E0-3068E9C8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79458-797F-4078-B58B-D6933F67E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6773B-B32F-4111-BB3A-8BC172616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82704-C61C-4DFD-9E86-8B8EF5B2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7B174-F3E5-41CA-98A9-17102766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E38C-B062-40CD-94B1-F5B7B07D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7F5AF-DFD2-40A0-8DAA-2FB87E37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5586-A800-4579-8CA8-FC6AA452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AB947-E1FE-462C-8157-8F54B063E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0A68-06DC-4206-84A4-30664142159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87A-441A-4DA1-B155-AB4D0FC01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B2F6-B111-4EF5-BFC0-F275AE89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2E07-1C15-46F6-AE06-ED6390EC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4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E2D5-83BA-454E-B2AF-B74D53750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820F4-AB05-4559-B6CC-340883664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4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8B4-D05C-44D8-AB45-8938900D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6AB853-EB0F-4762-BD5F-DF5822460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599A-C1CB-48C7-9239-BE4967B1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AB6FB-4479-4BA9-BAF5-847F009A1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CA69-7BBB-4908-BC96-879AFCA6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A14ACA-9E7C-44C2-9CBE-7CD88DE0F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5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5CB4-CD81-4C32-A875-2272A65C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F51698-4F19-4E9E-8BB7-5AEACC18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AD4A-F92F-49E6-8C47-181B5D75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9E4C78-2539-499E-99F5-BDDCD4090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6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DC2F-C768-42B4-8689-3C864FC3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0D8202-9B2F-40F3-BAA6-B760D7E8A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514"/>
            <a:ext cx="10677939" cy="60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2EB-E68C-409E-81A4-911186C0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F3B335-B376-43FB-AADA-55A4E0209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5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9949-99A1-4DFA-A2E3-BB48F5A5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3E5B4-0AA9-4D29-B870-4DBF6B493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3D70-CF0E-496E-AF93-A18BCB37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8E0AA8-F83D-4335-A1DC-66A0EAAD2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D84D-5648-47CE-9173-CA9D12B4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7430C-D59C-4B8A-8B0C-BC6DFDD07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8DCD-CD81-4B2E-ACBF-C7B1AAE4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F3041A-E00F-4CF9-BAA7-3C6EB8A6D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7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7E76-907C-44F1-AA8C-82B5B182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D99B17-B037-4436-A93D-3ECA71C03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9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837C-8DCD-4611-8475-4811EFA1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73E7FD-E03C-4BC0-91CD-95E25ECCF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Borate</dc:creator>
  <cp:lastModifiedBy>Varsha Borate</cp:lastModifiedBy>
  <cp:revision>4</cp:revision>
  <dcterms:created xsi:type="dcterms:W3CDTF">2018-06-01T08:01:04Z</dcterms:created>
  <dcterms:modified xsi:type="dcterms:W3CDTF">2018-06-01T08:28:56Z</dcterms:modified>
</cp:coreProperties>
</file>