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83488B-5D42-4F22-B4BC-FE5063E53E14}">
  <a:tblStyle styleId="{A583488B-5D42-4F22-B4BC-FE5063E53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499950" y="536375"/>
            <a:ext cx="81441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Weighted Majority Algorithm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WMA can look at multiple aspects of data and combine them.  WMA can also learn increment as new data comes in.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K- Nearest Neighbors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 KNN can map continuous variables in multiple dimensions and has a distance measurement between data points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21425" y="1581925"/>
            <a:ext cx="8122500" cy="206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 some random DNA Sequence with random letters: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YOKJCDERTYUY...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DNA series of substrands associated with various </a:t>
            </a:r>
            <a: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phenotypes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can create a predictor that decides if a species survives or doesn’t?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21425" y="1581925"/>
            <a:ext cx="8122500" cy="14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YOKJ-CDER-TYUY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this DNA sequence, let’s say that certain DNA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corresponds to certain phenotypes...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Shape 156"/>
          <p:cNvGraphicFramePr/>
          <p:nvPr/>
        </p:nvGraphicFramePr>
        <p:xfrm>
          <a:off x="535775" y="31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Shape 163"/>
          <p:cNvGraphicFramePr/>
          <p:nvPr/>
        </p:nvGraphicFramePr>
        <p:xfrm>
          <a:off x="535775" y="13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Shape 164"/>
          <p:cNvSpPr txBox="1"/>
          <p:nvPr/>
        </p:nvSpPr>
        <p:spPr>
          <a:xfrm>
            <a:off x="534175" y="3119675"/>
            <a:ext cx="8122500" cy="143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For today, we'll be using speed, height, and weight as our experts.</a:t>
            </a:r>
            <a:endParaRPr sz="2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Let’s think about how we can use these experts in determining something interesting about the owner of the DNA substring.</a:t>
            </a:r>
            <a:endParaRPr sz="2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0" name="Shape 170"/>
          <p:cNvGraphicFramePr/>
          <p:nvPr/>
        </p:nvGraphicFramePr>
        <p:xfrm>
          <a:off x="535775" y="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2030625"/>
                <a:gridCol w="2030625"/>
                <a:gridCol w="2030625"/>
                <a:gridCol w="2030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535775" y="2624775"/>
            <a:ext cx="8122500" cy="210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Here are some more data points. </a:t>
            </a:r>
            <a:endParaRPr sz="2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Looking, we can see that height might be a more important factor in determining life/death than the other two experts. Because the two DNA sequences that lived shared height more than anything else.</a:t>
            </a:r>
            <a:endParaRPr sz="2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7" name="Shape 177"/>
          <p:cNvGraphicFramePr/>
          <p:nvPr/>
        </p:nvGraphicFramePr>
        <p:xfrm>
          <a:off x="535775" y="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1788825"/>
                <a:gridCol w="1460175"/>
                <a:gridCol w="1624500"/>
                <a:gridCol w="1624500"/>
                <a:gridCol w="162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Sequence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YOKJCDERTYUY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XYZSCDDNOOPS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ASDFQWERZXCV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535775" y="2706000"/>
            <a:ext cx="8122500" cy="202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Notice how, we aren’t using a graph, but we are still using KNN.</a:t>
            </a:r>
            <a:endParaRPr sz="21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Important Note: KNN doesn’t require us to use a 2-D graph, or even have data points. In this case we are determining how closely two things are correlated based on how similar they are to one another.</a:t>
            </a:r>
            <a:endParaRPr sz="2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84" name="Shape 184"/>
          <p:cNvSpPr txBox="1"/>
          <p:nvPr/>
        </p:nvSpPr>
        <p:spPr>
          <a:xfrm>
            <a:off x="1876500" y="1237350"/>
            <a:ext cx="5391000" cy="2668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Now, we will continue this example and start to code this problem, please move onto your handout!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this lab, we will be mixing how KNN and WMA can be used together to solve a problem!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