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5143500" cx="9144000"/>
  <p:notesSz cx="6858000" cy="9144000"/>
  <p:embeddedFontLst>
    <p:embeddedFont>
      <p:font typeface="Montserrat"/>
      <p:regular r:id="rId64"/>
      <p:bold r:id="rId65"/>
      <p:italic r:id="rId66"/>
      <p:boldItalic r:id="rId67"/>
    </p:embeddedFont>
    <p:embeddedFont>
      <p:font typeface="Lato"/>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09A8CE5-0515-4CAF-8EFF-4C637141453A}">
  <a:tblStyle styleId="{B09A8CE5-0515-4CAF-8EFF-4C637141453A}"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Lato-boldItalic.fntdata"/><Relationship Id="rId70" Type="http://schemas.openxmlformats.org/officeDocument/2006/relationships/font" Target="fonts/Lato-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Montserrat-regular.fntdata"/><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Montserrat-italic.fntdata"/><Relationship Id="rId21" Type="http://schemas.openxmlformats.org/officeDocument/2006/relationships/slide" Target="slides/slide16.xml"/><Relationship Id="rId65" Type="http://schemas.openxmlformats.org/officeDocument/2006/relationships/font" Target="fonts/Montserrat-bold.fntdata"/><Relationship Id="rId24" Type="http://schemas.openxmlformats.org/officeDocument/2006/relationships/slide" Target="slides/slide19.xml"/><Relationship Id="rId68" Type="http://schemas.openxmlformats.org/officeDocument/2006/relationships/font" Target="fonts/Lato-regular.fntdata"/><Relationship Id="rId23" Type="http://schemas.openxmlformats.org/officeDocument/2006/relationships/slide" Target="slides/slide18.xml"/><Relationship Id="rId67" Type="http://schemas.openxmlformats.org/officeDocument/2006/relationships/font" Target="fonts/Montserrat-bold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Lato-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Shape 5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3" name="Shape 5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5" name="Shape 915"/>
        <p:cNvGrpSpPr/>
        <p:nvPr/>
      </p:nvGrpSpPr>
      <p:grpSpPr>
        <a:xfrm>
          <a:off x="0" y="0"/>
          <a:ext cx="0" cy="0"/>
          <a:chOff x="0" y="0"/>
          <a:chExt cx="0" cy="0"/>
        </a:xfrm>
      </p:grpSpPr>
      <p:sp>
        <p:nvSpPr>
          <p:cNvPr id="916" name="Shape 9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7" name="Shape 9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7" name="Shape 1247"/>
        <p:cNvGrpSpPr/>
        <p:nvPr/>
      </p:nvGrpSpPr>
      <p:grpSpPr>
        <a:xfrm>
          <a:off x="0" y="0"/>
          <a:ext cx="0" cy="0"/>
          <a:chOff x="0" y="0"/>
          <a:chExt cx="0" cy="0"/>
        </a:xfrm>
      </p:grpSpPr>
      <p:sp>
        <p:nvSpPr>
          <p:cNvPr id="1248" name="Shape 1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9" name="Shape 1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8" name="Shape 1588"/>
        <p:cNvGrpSpPr/>
        <p:nvPr/>
      </p:nvGrpSpPr>
      <p:grpSpPr>
        <a:xfrm>
          <a:off x="0" y="0"/>
          <a:ext cx="0" cy="0"/>
          <a:chOff x="0" y="0"/>
          <a:chExt cx="0" cy="0"/>
        </a:xfrm>
      </p:grpSpPr>
      <p:sp>
        <p:nvSpPr>
          <p:cNvPr id="1589" name="Shape 15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0" name="Shape 15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8" name="Shape 1928"/>
        <p:cNvGrpSpPr/>
        <p:nvPr/>
      </p:nvGrpSpPr>
      <p:grpSpPr>
        <a:xfrm>
          <a:off x="0" y="0"/>
          <a:ext cx="0" cy="0"/>
          <a:chOff x="0" y="0"/>
          <a:chExt cx="0" cy="0"/>
        </a:xfrm>
      </p:grpSpPr>
      <p:sp>
        <p:nvSpPr>
          <p:cNvPr id="1929" name="Shape 19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0" name="Shape 19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6" name="Shape 2256"/>
        <p:cNvGrpSpPr/>
        <p:nvPr/>
      </p:nvGrpSpPr>
      <p:grpSpPr>
        <a:xfrm>
          <a:off x="0" y="0"/>
          <a:ext cx="0" cy="0"/>
          <a:chOff x="0" y="0"/>
          <a:chExt cx="0" cy="0"/>
        </a:xfrm>
      </p:grpSpPr>
      <p:sp>
        <p:nvSpPr>
          <p:cNvPr id="2257" name="Shape 2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8" name="Shape 22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8" name="Shape 2588"/>
        <p:cNvGrpSpPr/>
        <p:nvPr/>
      </p:nvGrpSpPr>
      <p:grpSpPr>
        <a:xfrm>
          <a:off x="0" y="0"/>
          <a:ext cx="0" cy="0"/>
          <a:chOff x="0" y="0"/>
          <a:chExt cx="0" cy="0"/>
        </a:xfrm>
      </p:grpSpPr>
      <p:sp>
        <p:nvSpPr>
          <p:cNvPr id="2589" name="Shape 25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0" name="Shape 25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0" name="Shape 2920"/>
        <p:cNvGrpSpPr/>
        <p:nvPr/>
      </p:nvGrpSpPr>
      <p:grpSpPr>
        <a:xfrm>
          <a:off x="0" y="0"/>
          <a:ext cx="0" cy="0"/>
          <a:chOff x="0" y="0"/>
          <a:chExt cx="0" cy="0"/>
        </a:xfrm>
      </p:grpSpPr>
      <p:sp>
        <p:nvSpPr>
          <p:cNvPr id="2921" name="Shape 29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2" name="Shape 29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2" name="Shape 3252"/>
        <p:cNvGrpSpPr/>
        <p:nvPr/>
      </p:nvGrpSpPr>
      <p:grpSpPr>
        <a:xfrm>
          <a:off x="0" y="0"/>
          <a:ext cx="0" cy="0"/>
          <a:chOff x="0" y="0"/>
          <a:chExt cx="0" cy="0"/>
        </a:xfrm>
      </p:grpSpPr>
      <p:sp>
        <p:nvSpPr>
          <p:cNvPr id="3253" name="Shape 3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4" name="Shape 32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1" name="Shape 3271"/>
        <p:cNvGrpSpPr/>
        <p:nvPr/>
      </p:nvGrpSpPr>
      <p:grpSpPr>
        <a:xfrm>
          <a:off x="0" y="0"/>
          <a:ext cx="0" cy="0"/>
          <a:chOff x="0" y="0"/>
          <a:chExt cx="0" cy="0"/>
        </a:xfrm>
      </p:grpSpPr>
      <p:sp>
        <p:nvSpPr>
          <p:cNvPr id="3272" name="Shape 3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3" name="Shape 32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9" name="Shape 3289"/>
        <p:cNvGrpSpPr/>
        <p:nvPr/>
      </p:nvGrpSpPr>
      <p:grpSpPr>
        <a:xfrm>
          <a:off x="0" y="0"/>
          <a:ext cx="0" cy="0"/>
          <a:chOff x="0" y="0"/>
          <a:chExt cx="0" cy="0"/>
        </a:xfrm>
      </p:grpSpPr>
      <p:sp>
        <p:nvSpPr>
          <p:cNvPr id="3290" name="Shape 3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1" name="Shape 32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8" name="Shape 3628"/>
        <p:cNvGrpSpPr/>
        <p:nvPr/>
      </p:nvGrpSpPr>
      <p:grpSpPr>
        <a:xfrm>
          <a:off x="0" y="0"/>
          <a:ext cx="0" cy="0"/>
          <a:chOff x="0" y="0"/>
          <a:chExt cx="0" cy="0"/>
        </a:xfrm>
      </p:grpSpPr>
      <p:sp>
        <p:nvSpPr>
          <p:cNvPr id="3629" name="Shape 36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0" name="Shape 36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7" name="Shape 3967"/>
        <p:cNvGrpSpPr/>
        <p:nvPr/>
      </p:nvGrpSpPr>
      <p:grpSpPr>
        <a:xfrm>
          <a:off x="0" y="0"/>
          <a:ext cx="0" cy="0"/>
          <a:chOff x="0" y="0"/>
          <a:chExt cx="0" cy="0"/>
        </a:xfrm>
      </p:grpSpPr>
      <p:sp>
        <p:nvSpPr>
          <p:cNvPr id="3968" name="Shape 39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69" name="Shape 39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0" name="Shape 4000"/>
        <p:cNvGrpSpPr/>
        <p:nvPr/>
      </p:nvGrpSpPr>
      <p:grpSpPr>
        <a:xfrm>
          <a:off x="0" y="0"/>
          <a:ext cx="0" cy="0"/>
          <a:chOff x="0" y="0"/>
          <a:chExt cx="0" cy="0"/>
        </a:xfrm>
      </p:grpSpPr>
      <p:sp>
        <p:nvSpPr>
          <p:cNvPr id="4001" name="Shape 40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2" name="Shape 40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2" name="Shape 4052"/>
        <p:cNvGrpSpPr/>
        <p:nvPr/>
      </p:nvGrpSpPr>
      <p:grpSpPr>
        <a:xfrm>
          <a:off x="0" y="0"/>
          <a:ext cx="0" cy="0"/>
          <a:chOff x="0" y="0"/>
          <a:chExt cx="0" cy="0"/>
        </a:xfrm>
      </p:grpSpPr>
      <p:sp>
        <p:nvSpPr>
          <p:cNvPr id="4053" name="Shape 40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54" name="Shape 40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5" name="Shape 4105"/>
        <p:cNvGrpSpPr/>
        <p:nvPr/>
      </p:nvGrpSpPr>
      <p:grpSpPr>
        <a:xfrm>
          <a:off x="0" y="0"/>
          <a:ext cx="0" cy="0"/>
          <a:chOff x="0" y="0"/>
          <a:chExt cx="0" cy="0"/>
        </a:xfrm>
      </p:grpSpPr>
      <p:sp>
        <p:nvSpPr>
          <p:cNvPr id="4106" name="Shape 4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7" name="Shape 4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8" name="Shape 4138"/>
        <p:cNvGrpSpPr/>
        <p:nvPr/>
      </p:nvGrpSpPr>
      <p:grpSpPr>
        <a:xfrm>
          <a:off x="0" y="0"/>
          <a:ext cx="0" cy="0"/>
          <a:chOff x="0" y="0"/>
          <a:chExt cx="0" cy="0"/>
        </a:xfrm>
      </p:grpSpPr>
      <p:sp>
        <p:nvSpPr>
          <p:cNvPr id="4139" name="Shape 4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40" name="Shape 4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1" name="Shape 4171"/>
        <p:cNvGrpSpPr/>
        <p:nvPr/>
      </p:nvGrpSpPr>
      <p:grpSpPr>
        <a:xfrm>
          <a:off x="0" y="0"/>
          <a:ext cx="0" cy="0"/>
          <a:chOff x="0" y="0"/>
          <a:chExt cx="0" cy="0"/>
        </a:xfrm>
      </p:grpSpPr>
      <p:sp>
        <p:nvSpPr>
          <p:cNvPr id="4172" name="Shape 4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73" name="Shape 4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9" name="Shape 4499"/>
        <p:cNvGrpSpPr/>
        <p:nvPr/>
      </p:nvGrpSpPr>
      <p:grpSpPr>
        <a:xfrm>
          <a:off x="0" y="0"/>
          <a:ext cx="0" cy="0"/>
          <a:chOff x="0" y="0"/>
          <a:chExt cx="0" cy="0"/>
        </a:xfrm>
      </p:grpSpPr>
      <p:sp>
        <p:nvSpPr>
          <p:cNvPr id="4500" name="Shape 45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01" name="Shape 45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7" name="Shape 4827"/>
        <p:cNvGrpSpPr/>
        <p:nvPr/>
      </p:nvGrpSpPr>
      <p:grpSpPr>
        <a:xfrm>
          <a:off x="0" y="0"/>
          <a:ext cx="0" cy="0"/>
          <a:chOff x="0" y="0"/>
          <a:chExt cx="0" cy="0"/>
        </a:xfrm>
      </p:grpSpPr>
      <p:sp>
        <p:nvSpPr>
          <p:cNvPr id="4828" name="Shape 48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29" name="Shape 48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5" name="Shape 5155"/>
        <p:cNvGrpSpPr/>
        <p:nvPr/>
      </p:nvGrpSpPr>
      <p:grpSpPr>
        <a:xfrm>
          <a:off x="0" y="0"/>
          <a:ext cx="0" cy="0"/>
          <a:chOff x="0" y="0"/>
          <a:chExt cx="0" cy="0"/>
        </a:xfrm>
      </p:grpSpPr>
      <p:sp>
        <p:nvSpPr>
          <p:cNvPr id="5156" name="Shape 5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57" name="Shape 5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8" name="Shape 5188"/>
        <p:cNvGrpSpPr/>
        <p:nvPr/>
      </p:nvGrpSpPr>
      <p:grpSpPr>
        <a:xfrm>
          <a:off x="0" y="0"/>
          <a:ext cx="0" cy="0"/>
          <a:chOff x="0" y="0"/>
          <a:chExt cx="0" cy="0"/>
        </a:xfrm>
      </p:grpSpPr>
      <p:sp>
        <p:nvSpPr>
          <p:cNvPr id="5189" name="Shape 5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90" name="Shape 5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6" name="Shape 5516"/>
        <p:cNvGrpSpPr/>
        <p:nvPr/>
      </p:nvGrpSpPr>
      <p:grpSpPr>
        <a:xfrm>
          <a:off x="0" y="0"/>
          <a:ext cx="0" cy="0"/>
          <a:chOff x="0" y="0"/>
          <a:chExt cx="0" cy="0"/>
        </a:xfrm>
      </p:grpSpPr>
      <p:sp>
        <p:nvSpPr>
          <p:cNvPr id="5517" name="Shape 55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18" name="Shape 55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4" name="Shape 5844"/>
        <p:cNvGrpSpPr/>
        <p:nvPr/>
      </p:nvGrpSpPr>
      <p:grpSpPr>
        <a:xfrm>
          <a:off x="0" y="0"/>
          <a:ext cx="0" cy="0"/>
          <a:chOff x="0" y="0"/>
          <a:chExt cx="0" cy="0"/>
        </a:xfrm>
      </p:grpSpPr>
      <p:sp>
        <p:nvSpPr>
          <p:cNvPr id="5845" name="Shape 58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46" name="Shape 58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2" name="Shape 6172"/>
        <p:cNvGrpSpPr/>
        <p:nvPr/>
      </p:nvGrpSpPr>
      <p:grpSpPr>
        <a:xfrm>
          <a:off x="0" y="0"/>
          <a:ext cx="0" cy="0"/>
          <a:chOff x="0" y="0"/>
          <a:chExt cx="0" cy="0"/>
        </a:xfrm>
      </p:grpSpPr>
      <p:sp>
        <p:nvSpPr>
          <p:cNvPr id="6173" name="Shape 6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74" name="Shape 6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9" name="Shape 6209"/>
        <p:cNvGrpSpPr/>
        <p:nvPr/>
      </p:nvGrpSpPr>
      <p:grpSpPr>
        <a:xfrm>
          <a:off x="0" y="0"/>
          <a:ext cx="0" cy="0"/>
          <a:chOff x="0" y="0"/>
          <a:chExt cx="0" cy="0"/>
        </a:xfrm>
      </p:grpSpPr>
      <p:sp>
        <p:nvSpPr>
          <p:cNvPr id="6210" name="Shape 6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11" name="Shape 6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55" name="Shape 6255"/>
        <p:cNvGrpSpPr/>
        <p:nvPr/>
      </p:nvGrpSpPr>
      <p:grpSpPr>
        <a:xfrm>
          <a:off x="0" y="0"/>
          <a:ext cx="0" cy="0"/>
          <a:chOff x="0" y="0"/>
          <a:chExt cx="0" cy="0"/>
        </a:xfrm>
      </p:grpSpPr>
      <p:sp>
        <p:nvSpPr>
          <p:cNvPr id="6256" name="Shape 6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57" name="Shape 6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1" name="Shape 6301"/>
        <p:cNvGrpSpPr/>
        <p:nvPr/>
      </p:nvGrpSpPr>
      <p:grpSpPr>
        <a:xfrm>
          <a:off x="0" y="0"/>
          <a:ext cx="0" cy="0"/>
          <a:chOff x="0" y="0"/>
          <a:chExt cx="0" cy="0"/>
        </a:xfrm>
      </p:grpSpPr>
      <p:sp>
        <p:nvSpPr>
          <p:cNvPr id="6302" name="Shape 6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03" name="Shape 63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7" name="Shape 6347"/>
        <p:cNvGrpSpPr/>
        <p:nvPr/>
      </p:nvGrpSpPr>
      <p:grpSpPr>
        <a:xfrm>
          <a:off x="0" y="0"/>
          <a:ext cx="0" cy="0"/>
          <a:chOff x="0" y="0"/>
          <a:chExt cx="0" cy="0"/>
        </a:xfrm>
      </p:grpSpPr>
      <p:sp>
        <p:nvSpPr>
          <p:cNvPr id="6348" name="Shape 6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49" name="Shape 63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93" name="Shape 6393"/>
        <p:cNvGrpSpPr/>
        <p:nvPr/>
      </p:nvGrpSpPr>
      <p:grpSpPr>
        <a:xfrm>
          <a:off x="0" y="0"/>
          <a:ext cx="0" cy="0"/>
          <a:chOff x="0" y="0"/>
          <a:chExt cx="0" cy="0"/>
        </a:xfrm>
      </p:grpSpPr>
      <p:sp>
        <p:nvSpPr>
          <p:cNvPr id="6394" name="Shape 63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95" name="Shape 63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3" name="Shape 6403"/>
        <p:cNvGrpSpPr/>
        <p:nvPr/>
      </p:nvGrpSpPr>
      <p:grpSpPr>
        <a:xfrm>
          <a:off x="0" y="0"/>
          <a:ext cx="0" cy="0"/>
          <a:chOff x="0" y="0"/>
          <a:chExt cx="0" cy="0"/>
        </a:xfrm>
      </p:grpSpPr>
      <p:sp>
        <p:nvSpPr>
          <p:cNvPr id="6404" name="Shape 64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05" name="Shape 64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2" name="Shape 6412"/>
        <p:cNvGrpSpPr/>
        <p:nvPr/>
      </p:nvGrpSpPr>
      <p:grpSpPr>
        <a:xfrm>
          <a:off x="0" y="0"/>
          <a:ext cx="0" cy="0"/>
          <a:chOff x="0" y="0"/>
          <a:chExt cx="0" cy="0"/>
        </a:xfrm>
      </p:grpSpPr>
      <p:sp>
        <p:nvSpPr>
          <p:cNvPr id="6413" name="Shape 64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14" name="Shape 64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1" name="Shape 6421"/>
        <p:cNvGrpSpPr/>
        <p:nvPr/>
      </p:nvGrpSpPr>
      <p:grpSpPr>
        <a:xfrm>
          <a:off x="0" y="0"/>
          <a:ext cx="0" cy="0"/>
          <a:chOff x="0" y="0"/>
          <a:chExt cx="0" cy="0"/>
        </a:xfrm>
      </p:grpSpPr>
      <p:sp>
        <p:nvSpPr>
          <p:cNvPr id="6422" name="Shape 64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23" name="Shape 64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5" name="Shape 6435"/>
        <p:cNvGrpSpPr/>
        <p:nvPr/>
      </p:nvGrpSpPr>
      <p:grpSpPr>
        <a:xfrm>
          <a:off x="0" y="0"/>
          <a:ext cx="0" cy="0"/>
          <a:chOff x="0" y="0"/>
          <a:chExt cx="0" cy="0"/>
        </a:xfrm>
      </p:grpSpPr>
      <p:sp>
        <p:nvSpPr>
          <p:cNvPr id="6436" name="Shape 64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37" name="Shape 64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4" name="Shape 6444"/>
        <p:cNvGrpSpPr/>
        <p:nvPr/>
      </p:nvGrpSpPr>
      <p:grpSpPr>
        <a:xfrm>
          <a:off x="0" y="0"/>
          <a:ext cx="0" cy="0"/>
          <a:chOff x="0" y="0"/>
          <a:chExt cx="0" cy="0"/>
        </a:xfrm>
      </p:grpSpPr>
      <p:sp>
        <p:nvSpPr>
          <p:cNvPr id="6445" name="Shape 64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46" name="Shape 64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4" name="Shape 6454"/>
        <p:cNvGrpSpPr/>
        <p:nvPr/>
      </p:nvGrpSpPr>
      <p:grpSpPr>
        <a:xfrm>
          <a:off x="0" y="0"/>
          <a:ext cx="0" cy="0"/>
          <a:chOff x="0" y="0"/>
          <a:chExt cx="0" cy="0"/>
        </a:xfrm>
      </p:grpSpPr>
      <p:sp>
        <p:nvSpPr>
          <p:cNvPr id="6455" name="Shape 64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56" name="Shape 64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0" name="Shape 6470"/>
        <p:cNvGrpSpPr/>
        <p:nvPr/>
      </p:nvGrpSpPr>
      <p:grpSpPr>
        <a:xfrm>
          <a:off x="0" y="0"/>
          <a:ext cx="0" cy="0"/>
          <a:chOff x="0" y="0"/>
          <a:chExt cx="0" cy="0"/>
        </a:xfrm>
      </p:grpSpPr>
      <p:sp>
        <p:nvSpPr>
          <p:cNvPr id="6471" name="Shape 64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72" name="Shape 64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3" name="Shape 6483"/>
        <p:cNvGrpSpPr/>
        <p:nvPr/>
      </p:nvGrpSpPr>
      <p:grpSpPr>
        <a:xfrm>
          <a:off x="0" y="0"/>
          <a:ext cx="0" cy="0"/>
          <a:chOff x="0" y="0"/>
          <a:chExt cx="0" cy="0"/>
        </a:xfrm>
      </p:grpSpPr>
      <p:sp>
        <p:nvSpPr>
          <p:cNvPr id="6484" name="Shape 64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85" name="Shape 64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4" name="Shape 6814"/>
        <p:cNvGrpSpPr/>
        <p:nvPr/>
      </p:nvGrpSpPr>
      <p:grpSpPr>
        <a:xfrm>
          <a:off x="0" y="0"/>
          <a:ext cx="0" cy="0"/>
          <a:chOff x="0" y="0"/>
          <a:chExt cx="0" cy="0"/>
        </a:xfrm>
      </p:grpSpPr>
      <p:sp>
        <p:nvSpPr>
          <p:cNvPr id="6815" name="Shape 68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16" name="Shape 68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36" name="Shape 7136"/>
        <p:cNvGrpSpPr/>
        <p:nvPr/>
      </p:nvGrpSpPr>
      <p:grpSpPr>
        <a:xfrm>
          <a:off x="0" y="0"/>
          <a:ext cx="0" cy="0"/>
          <a:chOff x="0" y="0"/>
          <a:chExt cx="0" cy="0"/>
        </a:xfrm>
      </p:grpSpPr>
      <p:sp>
        <p:nvSpPr>
          <p:cNvPr id="7137" name="Shape 7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38" name="Shape 7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8" name="Shape 7458"/>
        <p:cNvGrpSpPr/>
        <p:nvPr/>
      </p:nvGrpSpPr>
      <p:grpSpPr>
        <a:xfrm>
          <a:off x="0" y="0"/>
          <a:ext cx="0" cy="0"/>
          <a:chOff x="0" y="0"/>
          <a:chExt cx="0" cy="0"/>
        </a:xfrm>
      </p:grpSpPr>
      <p:sp>
        <p:nvSpPr>
          <p:cNvPr id="7459" name="Shape 74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60" name="Shape 74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3" name="Shape 7493"/>
        <p:cNvGrpSpPr/>
        <p:nvPr/>
      </p:nvGrpSpPr>
      <p:grpSpPr>
        <a:xfrm>
          <a:off x="0" y="0"/>
          <a:ext cx="0" cy="0"/>
          <a:chOff x="0" y="0"/>
          <a:chExt cx="0" cy="0"/>
        </a:xfrm>
      </p:grpSpPr>
      <p:sp>
        <p:nvSpPr>
          <p:cNvPr id="7494" name="Shape 74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95" name="Shape 74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28" name="Shape 7528"/>
        <p:cNvGrpSpPr/>
        <p:nvPr/>
      </p:nvGrpSpPr>
      <p:grpSpPr>
        <a:xfrm>
          <a:off x="0" y="0"/>
          <a:ext cx="0" cy="0"/>
          <a:chOff x="0" y="0"/>
          <a:chExt cx="0" cy="0"/>
        </a:xfrm>
      </p:grpSpPr>
      <p:sp>
        <p:nvSpPr>
          <p:cNvPr id="7529" name="Shape 75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30" name="Shape 75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63" name="Shape 7563"/>
        <p:cNvGrpSpPr/>
        <p:nvPr/>
      </p:nvGrpSpPr>
      <p:grpSpPr>
        <a:xfrm>
          <a:off x="0" y="0"/>
          <a:ext cx="0" cy="0"/>
          <a:chOff x="0" y="0"/>
          <a:chExt cx="0" cy="0"/>
        </a:xfrm>
      </p:grpSpPr>
      <p:sp>
        <p:nvSpPr>
          <p:cNvPr id="7564" name="Shape 75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65" name="Shape 75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82" name="Shape 7682"/>
        <p:cNvGrpSpPr/>
        <p:nvPr/>
      </p:nvGrpSpPr>
      <p:grpSpPr>
        <a:xfrm>
          <a:off x="0" y="0"/>
          <a:ext cx="0" cy="0"/>
          <a:chOff x="0" y="0"/>
          <a:chExt cx="0" cy="0"/>
        </a:xfrm>
      </p:grpSpPr>
      <p:sp>
        <p:nvSpPr>
          <p:cNvPr id="7683" name="Shape 76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84" name="Shape 76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1" name="Shape 7801"/>
        <p:cNvGrpSpPr/>
        <p:nvPr/>
      </p:nvGrpSpPr>
      <p:grpSpPr>
        <a:xfrm>
          <a:off x="0" y="0"/>
          <a:ext cx="0" cy="0"/>
          <a:chOff x="0" y="0"/>
          <a:chExt cx="0" cy="0"/>
        </a:xfrm>
      </p:grpSpPr>
      <p:sp>
        <p:nvSpPr>
          <p:cNvPr id="7802" name="Shape 78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03" name="Shape 78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17" name="Shape 7817"/>
        <p:cNvGrpSpPr/>
        <p:nvPr/>
      </p:nvGrpSpPr>
      <p:grpSpPr>
        <a:xfrm>
          <a:off x="0" y="0"/>
          <a:ext cx="0" cy="0"/>
          <a:chOff x="0" y="0"/>
          <a:chExt cx="0" cy="0"/>
        </a:xfrm>
      </p:grpSpPr>
      <p:sp>
        <p:nvSpPr>
          <p:cNvPr id="7818" name="Shape 78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19" name="Shape 78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lt1"/>
                </a:solidFill>
                <a:latin typeface="Lato"/>
                <a:ea typeface="Lato"/>
                <a:cs typeface="Lato"/>
                <a:sym typeface="Lato"/>
              </a:rPr>
              <a:t>‹#›</a:t>
            </a:fld>
            <a:endParaRPr sz="1000">
              <a:solidFill>
                <a:schemeClr val="lt1"/>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 Id="rId3"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 Id="rId3" Type="http://schemas.openxmlformats.org/officeDocument/2006/relationships/image" Target="../media/image1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Machine Learning</a:t>
            </a:r>
            <a:endParaRPr/>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South Fayette Pilot</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241" name="Shape 241"/>
        <p:cNvGrpSpPr/>
        <p:nvPr/>
      </p:nvGrpSpPr>
      <p:grpSpPr>
        <a:xfrm>
          <a:off x="0" y="0"/>
          <a:ext cx="0" cy="0"/>
          <a:chOff x="0" y="0"/>
          <a:chExt cx="0" cy="0"/>
        </a:xfrm>
      </p:grpSpPr>
      <p:sp>
        <p:nvSpPr>
          <p:cNvPr id="242" name="Shape 242"/>
          <p:cNvSpPr txBox="1"/>
          <p:nvPr>
            <p:ph idx="4294967295" type="title"/>
          </p:nvPr>
        </p:nvSpPr>
        <p:spPr>
          <a:xfrm>
            <a:off x="275450" y="118550"/>
            <a:ext cx="8157300" cy="30675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2500">
                <a:solidFill>
                  <a:srgbClr val="000000"/>
                </a:solidFill>
                <a:latin typeface="Lato"/>
                <a:ea typeface="Lato"/>
                <a:cs typeface="Lato"/>
                <a:sym typeface="Lato"/>
              </a:rPr>
              <a:t>The hope is that you will understand the structure and the reason why they work.     </a:t>
            </a:r>
            <a:endParaRPr sz="2500">
              <a:solidFill>
                <a:srgbClr val="000000"/>
              </a:solidFill>
              <a:latin typeface="Lato"/>
              <a:ea typeface="Lato"/>
              <a:cs typeface="Lato"/>
              <a:sym typeface="Lato"/>
            </a:endParaRPr>
          </a:p>
        </p:txBody>
      </p:sp>
      <p:pic>
        <p:nvPicPr>
          <p:cNvPr id="243" name="Shape 243"/>
          <p:cNvPicPr preferRelativeResize="0"/>
          <p:nvPr/>
        </p:nvPicPr>
        <p:blipFill>
          <a:blip r:embed="rId3">
            <a:alphaModFix/>
          </a:blip>
          <a:stretch>
            <a:fillRect/>
          </a:stretch>
        </p:blipFill>
        <p:spPr>
          <a:xfrm>
            <a:off x="326000" y="2065874"/>
            <a:ext cx="1909225" cy="1909225"/>
          </a:xfrm>
          <a:prstGeom prst="rect">
            <a:avLst/>
          </a:prstGeom>
          <a:noFill/>
          <a:ln>
            <a:noFill/>
          </a:ln>
        </p:spPr>
      </p:pic>
      <p:sp>
        <p:nvSpPr>
          <p:cNvPr id="244" name="Shape 244"/>
          <p:cNvSpPr/>
          <p:nvPr/>
        </p:nvSpPr>
        <p:spPr>
          <a:xfrm>
            <a:off x="2353725" y="2065888"/>
            <a:ext cx="186300" cy="19092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rot="-5400000">
            <a:off x="1139150" y="797663"/>
            <a:ext cx="282900" cy="20103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46" name="Shape 246"/>
          <p:cNvSpPr txBox="1"/>
          <p:nvPr/>
        </p:nvSpPr>
        <p:spPr>
          <a:xfrm>
            <a:off x="630813" y="1256850"/>
            <a:ext cx="19092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247" name="Shape 247"/>
          <p:cNvSpPr txBox="1"/>
          <p:nvPr/>
        </p:nvSpPr>
        <p:spPr>
          <a:xfrm>
            <a:off x="2658525" y="2559650"/>
            <a:ext cx="750600" cy="62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4A86E8"/>
                </a:solidFill>
              </a:rPr>
              <a:t>28</a:t>
            </a:r>
            <a:endParaRPr/>
          </a:p>
        </p:txBody>
      </p:sp>
      <p:pic>
        <p:nvPicPr>
          <p:cNvPr id="248" name="Shape 248"/>
          <p:cNvPicPr preferRelativeResize="0"/>
          <p:nvPr/>
        </p:nvPicPr>
        <p:blipFill>
          <a:blip r:embed="rId4">
            <a:alphaModFix/>
          </a:blip>
          <a:stretch>
            <a:fillRect/>
          </a:stretch>
        </p:blipFill>
        <p:spPr>
          <a:xfrm>
            <a:off x="3268125" y="678175"/>
            <a:ext cx="5164675" cy="4299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252" name="Shape 252"/>
        <p:cNvGrpSpPr/>
        <p:nvPr/>
      </p:nvGrpSpPr>
      <p:grpSpPr>
        <a:xfrm>
          <a:off x="0" y="0"/>
          <a:ext cx="0" cy="0"/>
          <a:chOff x="0" y="0"/>
          <a:chExt cx="0" cy="0"/>
        </a:xfrm>
      </p:grpSpPr>
      <p:sp>
        <p:nvSpPr>
          <p:cNvPr id="253" name="Shape 253"/>
          <p:cNvSpPr txBox="1"/>
          <p:nvPr>
            <p:ph idx="4294967295" type="title"/>
          </p:nvPr>
        </p:nvSpPr>
        <p:spPr>
          <a:xfrm>
            <a:off x="275450" y="118550"/>
            <a:ext cx="8157300" cy="10854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2500">
                <a:solidFill>
                  <a:srgbClr val="000000"/>
                </a:solidFill>
                <a:latin typeface="Lato"/>
                <a:ea typeface="Lato"/>
                <a:cs typeface="Lato"/>
                <a:sym typeface="Lato"/>
              </a:rPr>
              <a:t>On a broad level, neural networks are composed of layers of neurons and draw influence by way the brain works.      </a:t>
            </a:r>
            <a:endParaRPr sz="2500">
              <a:solidFill>
                <a:srgbClr val="000000"/>
              </a:solidFill>
              <a:latin typeface="Lato"/>
              <a:ea typeface="Lato"/>
              <a:cs typeface="Lato"/>
              <a:sym typeface="Lato"/>
            </a:endParaRPr>
          </a:p>
        </p:txBody>
      </p:sp>
      <p:pic>
        <p:nvPicPr>
          <p:cNvPr id="254" name="Shape 254"/>
          <p:cNvPicPr preferRelativeResize="0"/>
          <p:nvPr/>
        </p:nvPicPr>
        <p:blipFill>
          <a:blip r:embed="rId3">
            <a:alphaModFix/>
          </a:blip>
          <a:stretch>
            <a:fillRect/>
          </a:stretch>
        </p:blipFill>
        <p:spPr>
          <a:xfrm>
            <a:off x="326000" y="2065874"/>
            <a:ext cx="1909225" cy="1909225"/>
          </a:xfrm>
          <a:prstGeom prst="rect">
            <a:avLst/>
          </a:prstGeom>
          <a:noFill/>
          <a:ln>
            <a:noFill/>
          </a:ln>
        </p:spPr>
      </p:pic>
      <p:sp>
        <p:nvSpPr>
          <p:cNvPr id="255" name="Shape 255"/>
          <p:cNvSpPr/>
          <p:nvPr/>
        </p:nvSpPr>
        <p:spPr>
          <a:xfrm>
            <a:off x="2353725" y="2065888"/>
            <a:ext cx="186300" cy="19092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rot="-5400000">
            <a:off x="1139150" y="797663"/>
            <a:ext cx="282900" cy="20103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57" name="Shape 257"/>
          <p:cNvSpPr txBox="1"/>
          <p:nvPr/>
        </p:nvSpPr>
        <p:spPr>
          <a:xfrm>
            <a:off x="630813" y="1256850"/>
            <a:ext cx="19092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258" name="Shape 258"/>
          <p:cNvSpPr txBox="1"/>
          <p:nvPr/>
        </p:nvSpPr>
        <p:spPr>
          <a:xfrm>
            <a:off x="2658525" y="2559650"/>
            <a:ext cx="750600" cy="62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4A86E8"/>
                </a:solidFill>
              </a:rPr>
              <a:t>28</a:t>
            </a:r>
            <a:endParaRPr/>
          </a:p>
        </p:txBody>
      </p:sp>
      <p:sp>
        <p:nvSpPr>
          <p:cNvPr id="259" name="Shape 259"/>
          <p:cNvSpPr/>
          <p:nvPr/>
        </p:nvSpPr>
        <p:spPr>
          <a:xfrm>
            <a:off x="3420525" y="142242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 name="Shape 260"/>
          <p:cNvSpPr/>
          <p:nvPr/>
        </p:nvSpPr>
        <p:spPr>
          <a:xfrm>
            <a:off x="3420525" y="48342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a:off x="3420525" y="171873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a:off x="3420525" y="2015063"/>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 name="Shape 263"/>
          <p:cNvSpPr/>
          <p:nvPr/>
        </p:nvSpPr>
        <p:spPr>
          <a:xfrm>
            <a:off x="3420525" y="23113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 name="Shape 264"/>
          <p:cNvSpPr/>
          <p:nvPr/>
        </p:nvSpPr>
        <p:spPr>
          <a:xfrm>
            <a:off x="3420525" y="26077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a:off x="3420525" y="295487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a:off x="3420525" y="33168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a:off x="3420525" y="36789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 name="Shape 268"/>
          <p:cNvSpPr/>
          <p:nvPr/>
        </p:nvSpPr>
        <p:spPr>
          <a:xfrm>
            <a:off x="3420525" y="40640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 name="Shape 269"/>
          <p:cNvSpPr/>
          <p:nvPr/>
        </p:nvSpPr>
        <p:spPr>
          <a:xfrm>
            <a:off x="3420525" y="44873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 name="Shape 270"/>
          <p:cNvSpPr/>
          <p:nvPr/>
        </p:nvSpPr>
        <p:spPr>
          <a:xfrm>
            <a:off x="4986375" y="30979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 name="Shape 271"/>
          <p:cNvSpPr/>
          <p:nvPr/>
        </p:nvSpPr>
        <p:spPr>
          <a:xfrm>
            <a:off x="4030125" y="213662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 name="Shape 272"/>
          <p:cNvSpPr/>
          <p:nvPr/>
        </p:nvSpPr>
        <p:spPr>
          <a:xfrm>
            <a:off x="4030125" y="18268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 name="Shape 273"/>
          <p:cNvSpPr/>
          <p:nvPr/>
        </p:nvSpPr>
        <p:spPr>
          <a:xfrm>
            <a:off x="4030125" y="24464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 name="Shape 274"/>
          <p:cNvSpPr/>
          <p:nvPr/>
        </p:nvSpPr>
        <p:spPr>
          <a:xfrm>
            <a:off x="4030125" y="279328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 name="Shape 275"/>
          <p:cNvSpPr/>
          <p:nvPr/>
        </p:nvSpPr>
        <p:spPr>
          <a:xfrm>
            <a:off x="4030125" y="314013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 name="Shape 276"/>
          <p:cNvSpPr/>
          <p:nvPr/>
        </p:nvSpPr>
        <p:spPr>
          <a:xfrm>
            <a:off x="4030125" y="35545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 name="Shape 277"/>
          <p:cNvSpPr/>
          <p:nvPr/>
        </p:nvSpPr>
        <p:spPr>
          <a:xfrm>
            <a:off x="4030125" y="39014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 name="Shape 278"/>
          <p:cNvSpPr/>
          <p:nvPr/>
        </p:nvSpPr>
        <p:spPr>
          <a:xfrm>
            <a:off x="4030125" y="42482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 name="Shape 279"/>
          <p:cNvSpPr/>
          <p:nvPr/>
        </p:nvSpPr>
        <p:spPr>
          <a:xfrm>
            <a:off x="4030125" y="45951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 name="Shape 280"/>
          <p:cNvSpPr/>
          <p:nvPr/>
        </p:nvSpPr>
        <p:spPr>
          <a:xfrm>
            <a:off x="4563075" y="213662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 name="Shape 281"/>
          <p:cNvSpPr/>
          <p:nvPr/>
        </p:nvSpPr>
        <p:spPr>
          <a:xfrm>
            <a:off x="4563075" y="18268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 name="Shape 282"/>
          <p:cNvSpPr/>
          <p:nvPr/>
        </p:nvSpPr>
        <p:spPr>
          <a:xfrm>
            <a:off x="4563075" y="24464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 name="Shape 283"/>
          <p:cNvSpPr/>
          <p:nvPr/>
        </p:nvSpPr>
        <p:spPr>
          <a:xfrm>
            <a:off x="4563075" y="279328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 name="Shape 284"/>
          <p:cNvSpPr/>
          <p:nvPr/>
        </p:nvSpPr>
        <p:spPr>
          <a:xfrm>
            <a:off x="4563075" y="314013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 name="Shape 285"/>
          <p:cNvSpPr/>
          <p:nvPr/>
        </p:nvSpPr>
        <p:spPr>
          <a:xfrm>
            <a:off x="4563075" y="35545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 name="Shape 286"/>
          <p:cNvSpPr/>
          <p:nvPr/>
        </p:nvSpPr>
        <p:spPr>
          <a:xfrm>
            <a:off x="4563075" y="39014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 name="Shape 287"/>
          <p:cNvSpPr/>
          <p:nvPr/>
        </p:nvSpPr>
        <p:spPr>
          <a:xfrm>
            <a:off x="4563075" y="42482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 name="Shape 288"/>
          <p:cNvSpPr/>
          <p:nvPr/>
        </p:nvSpPr>
        <p:spPr>
          <a:xfrm>
            <a:off x="4563075" y="45951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89" name="Shape 289"/>
          <p:cNvCxnSpPr/>
          <p:nvPr/>
        </p:nvCxnSpPr>
        <p:spPr>
          <a:xfrm>
            <a:off x="3606825" y="1587100"/>
            <a:ext cx="456600" cy="337200"/>
          </a:xfrm>
          <a:prstGeom prst="straightConnector1">
            <a:avLst/>
          </a:prstGeom>
          <a:noFill/>
          <a:ln cap="flat" cmpd="sng" w="9525">
            <a:solidFill>
              <a:srgbClr val="000000"/>
            </a:solidFill>
            <a:prstDash val="solid"/>
            <a:round/>
            <a:headEnd len="lg" w="lg" type="none"/>
            <a:tailEnd len="lg" w="lg" type="none"/>
          </a:ln>
        </p:spPr>
      </p:cxnSp>
      <p:cxnSp>
        <p:nvCxnSpPr>
          <p:cNvPr id="290" name="Shape 290"/>
          <p:cNvCxnSpPr/>
          <p:nvPr/>
        </p:nvCxnSpPr>
        <p:spPr>
          <a:xfrm>
            <a:off x="3584325" y="1550550"/>
            <a:ext cx="482100" cy="634800"/>
          </a:xfrm>
          <a:prstGeom prst="straightConnector1">
            <a:avLst/>
          </a:prstGeom>
          <a:noFill/>
          <a:ln cap="flat" cmpd="sng" w="9525">
            <a:solidFill>
              <a:srgbClr val="000000"/>
            </a:solidFill>
            <a:prstDash val="solid"/>
            <a:round/>
            <a:headEnd len="lg" w="lg" type="none"/>
            <a:tailEnd len="lg" w="lg" type="none"/>
          </a:ln>
        </p:spPr>
      </p:cxnSp>
      <p:cxnSp>
        <p:nvCxnSpPr>
          <p:cNvPr id="291" name="Shape 291"/>
          <p:cNvCxnSpPr/>
          <p:nvPr/>
        </p:nvCxnSpPr>
        <p:spPr>
          <a:xfrm>
            <a:off x="3609750" y="1620050"/>
            <a:ext cx="424200" cy="924300"/>
          </a:xfrm>
          <a:prstGeom prst="straightConnector1">
            <a:avLst/>
          </a:prstGeom>
          <a:noFill/>
          <a:ln cap="flat" cmpd="sng" w="9525">
            <a:solidFill>
              <a:srgbClr val="000000"/>
            </a:solidFill>
            <a:prstDash val="solid"/>
            <a:round/>
            <a:headEnd len="lg" w="lg" type="none"/>
            <a:tailEnd len="lg" w="lg" type="none"/>
          </a:ln>
        </p:spPr>
      </p:cxnSp>
      <p:cxnSp>
        <p:nvCxnSpPr>
          <p:cNvPr id="292" name="Shape 292"/>
          <p:cNvCxnSpPr/>
          <p:nvPr/>
        </p:nvCxnSpPr>
        <p:spPr>
          <a:xfrm>
            <a:off x="3598875" y="1620050"/>
            <a:ext cx="489300" cy="1261200"/>
          </a:xfrm>
          <a:prstGeom prst="straightConnector1">
            <a:avLst/>
          </a:prstGeom>
          <a:noFill/>
          <a:ln cap="flat" cmpd="sng" w="9525">
            <a:solidFill>
              <a:srgbClr val="000000"/>
            </a:solidFill>
            <a:prstDash val="solid"/>
            <a:round/>
            <a:headEnd len="lg" w="lg" type="none"/>
            <a:tailEnd len="lg" w="lg" type="none"/>
          </a:ln>
        </p:spPr>
      </p:cxnSp>
      <p:cxnSp>
        <p:nvCxnSpPr>
          <p:cNvPr id="293" name="Shape 293"/>
          <p:cNvCxnSpPr/>
          <p:nvPr/>
        </p:nvCxnSpPr>
        <p:spPr>
          <a:xfrm>
            <a:off x="3609750" y="1630925"/>
            <a:ext cx="445800" cy="1685400"/>
          </a:xfrm>
          <a:prstGeom prst="straightConnector1">
            <a:avLst/>
          </a:prstGeom>
          <a:noFill/>
          <a:ln cap="flat" cmpd="sng" w="9525">
            <a:solidFill>
              <a:srgbClr val="000000"/>
            </a:solidFill>
            <a:prstDash val="solid"/>
            <a:round/>
            <a:headEnd len="lg" w="lg" type="none"/>
            <a:tailEnd len="lg" w="lg" type="none"/>
          </a:ln>
        </p:spPr>
      </p:cxnSp>
      <p:cxnSp>
        <p:nvCxnSpPr>
          <p:cNvPr id="294" name="Shape 294"/>
          <p:cNvCxnSpPr>
            <a:endCxn id="276" idx="2"/>
          </p:cNvCxnSpPr>
          <p:nvPr/>
        </p:nvCxnSpPr>
        <p:spPr>
          <a:xfrm>
            <a:off x="3598725" y="1630800"/>
            <a:ext cx="431400" cy="2043300"/>
          </a:xfrm>
          <a:prstGeom prst="straightConnector1">
            <a:avLst/>
          </a:prstGeom>
          <a:noFill/>
          <a:ln cap="flat" cmpd="sng" w="9525">
            <a:solidFill>
              <a:srgbClr val="000000"/>
            </a:solidFill>
            <a:prstDash val="solid"/>
            <a:round/>
            <a:headEnd len="lg" w="lg" type="none"/>
            <a:tailEnd len="lg" w="lg" type="none"/>
          </a:ln>
        </p:spPr>
      </p:cxnSp>
      <p:cxnSp>
        <p:nvCxnSpPr>
          <p:cNvPr id="295" name="Shape 295"/>
          <p:cNvCxnSpPr>
            <a:endCxn id="277" idx="2"/>
          </p:cNvCxnSpPr>
          <p:nvPr/>
        </p:nvCxnSpPr>
        <p:spPr>
          <a:xfrm>
            <a:off x="3598725" y="1620050"/>
            <a:ext cx="431400" cy="2400900"/>
          </a:xfrm>
          <a:prstGeom prst="straightConnector1">
            <a:avLst/>
          </a:prstGeom>
          <a:noFill/>
          <a:ln cap="flat" cmpd="sng" w="9525">
            <a:solidFill>
              <a:srgbClr val="000000"/>
            </a:solidFill>
            <a:prstDash val="solid"/>
            <a:round/>
            <a:headEnd len="lg" w="lg" type="none"/>
            <a:tailEnd len="lg" w="lg" type="none"/>
          </a:ln>
        </p:spPr>
      </p:cxnSp>
      <p:cxnSp>
        <p:nvCxnSpPr>
          <p:cNvPr id="296" name="Shape 296"/>
          <p:cNvCxnSpPr>
            <a:endCxn id="278" idx="1"/>
          </p:cNvCxnSpPr>
          <p:nvPr/>
        </p:nvCxnSpPr>
        <p:spPr>
          <a:xfrm>
            <a:off x="3599008" y="1620165"/>
            <a:ext cx="458400" cy="2663100"/>
          </a:xfrm>
          <a:prstGeom prst="straightConnector1">
            <a:avLst/>
          </a:prstGeom>
          <a:noFill/>
          <a:ln cap="flat" cmpd="sng" w="9525">
            <a:solidFill>
              <a:srgbClr val="000000"/>
            </a:solidFill>
            <a:prstDash val="solid"/>
            <a:round/>
            <a:headEnd len="lg" w="lg" type="none"/>
            <a:tailEnd len="lg" w="lg" type="none"/>
          </a:ln>
        </p:spPr>
      </p:cxnSp>
      <p:cxnSp>
        <p:nvCxnSpPr>
          <p:cNvPr id="297" name="Shape 297"/>
          <p:cNvCxnSpPr>
            <a:endCxn id="279" idx="2"/>
          </p:cNvCxnSpPr>
          <p:nvPr/>
        </p:nvCxnSpPr>
        <p:spPr>
          <a:xfrm>
            <a:off x="3598725" y="1630950"/>
            <a:ext cx="431400" cy="3083700"/>
          </a:xfrm>
          <a:prstGeom prst="straightConnector1">
            <a:avLst/>
          </a:prstGeom>
          <a:noFill/>
          <a:ln cap="flat" cmpd="sng" w="9525">
            <a:solidFill>
              <a:srgbClr val="000000"/>
            </a:solidFill>
            <a:prstDash val="solid"/>
            <a:round/>
            <a:headEnd len="lg" w="lg" type="none"/>
            <a:tailEnd len="lg" w="lg" type="none"/>
          </a:ln>
        </p:spPr>
      </p:cxnSp>
      <p:cxnSp>
        <p:nvCxnSpPr>
          <p:cNvPr id="298" name="Shape 298"/>
          <p:cNvCxnSpPr/>
          <p:nvPr/>
        </p:nvCxnSpPr>
        <p:spPr>
          <a:xfrm>
            <a:off x="3620625" y="1870125"/>
            <a:ext cx="478500" cy="43500"/>
          </a:xfrm>
          <a:prstGeom prst="straightConnector1">
            <a:avLst/>
          </a:prstGeom>
          <a:noFill/>
          <a:ln cap="flat" cmpd="sng" w="9525">
            <a:solidFill>
              <a:srgbClr val="000000"/>
            </a:solidFill>
            <a:prstDash val="solid"/>
            <a:round/>
            <a:headEnd len="lg" w="lg" type="none"/>
            <a:tailEnd len="lg" w="lg" type="none"/>
          </a:ln>
        </p:spPr>
      </p:cxnSp>
      <p:cxnSp>
        <p:nvCxnSpPr>
          <p:cNvPr id="299" name="Shape 299"/>
          <p:cNvCxnSpPr/>
          <p:nvPr/>
        </p:nvCxnSpPr>
        <p:spPr>
          <a:xfrm>
            <a:off x="3620625" y="1913600"/>
            <a:ext cx="435000" cy="337200"/>
          </a:xfrm>
          <a:prstGeom prst="straightConnector1">
            <a:avLst/>
          </a:prstGeom>
          <a:noFill/>
          <a:ln cap="flat" cmpd="sng" w="9525">
            <a:solidFill>
              <a:srgbClr val="000000"/>
            </a:solidFill>
            <a:prstDash val="solid"/>
            <a:round/>
            <a:headEnd len="lg" w="lg" type="none"/>
            <a:tailEnd len="lg" w="lg" type="none"/>
          </a:ln>
        </p:spPr>
      </p:cxnSp>
      <p:cxnSp>
        <p:nvCxnSpPr>
          <p:cNvPr id="300" name="Shape 300"/>
          <p:cNvCxnSpPr/>
          <p:nvPr/>
        </p:nvCxnSpPr>
        <p:spPr>
          <a:xfrm>
            <a:off x="3609750" y="1891850"/>
            <a:ext cx="456600" cy="684900"/>
          </a:xfrm>
          <a:prstGeom prst="straightConnector1">
            <a:avLst/>
          </a:prstGeom>
          <a:noFill/>
          <a:ln cap="flat" cmpd="sng" w="9525">
            <a:solidFill>
              <a:srgbClr val="000000"/>
            </a:solidFill>
            <a:prstDash val="solid"/>
            <a:round/>
            <a:headEnd len="lg" w="lg" type="none"/>
            <a:tailEnd len="lg" w="lg" type="none"/>
          </a:ln>
        </p:spPr>
      </p:cxnSp>
      <p:cxnSp>
        <p:nvCxnSpPr>
          <p:cNvPr id="301" name="Shape 301"/>
          <p:cNvCxnSpPr/>
          <p:nvPr/>
        </p:nvCxnSpPr>
        <p:spPr>
          <a:xfrm>
            <a:off x="3642375" y="1924475"/>
            <a:ext cx="413100" cy="956700"/>
          </a:xfrm>
          <a:prstGeom prst="straightConnector1">
            <a:avLst/>
          </a:prstGeom>
          <a:noFill/>
          <a:ln cap="flat" cmpd="sng" w="9525">
            <a:solidFill>
              <a:srgbClr val="000000"/>
            </a:solidFill>
            <a:prstDash val="solid"/>
            <a:round/>
            <a:headEnd len="lg" w="lg" type="none"/>
            <a:tailEnd len="lg" w="lg" type="none"/>
          </a:ln>
        </p:spPr>
      </p:cxnSp>
      <p:cxnSp>
        <p:nvCxnSpPr>
          <p:cNvPr id="302" name="Shape 302"/>
          <p:cNvCxnSpPr/>
          <p:nvPr/>
        </p:nvCxnSpPr>
        <p:spPr>
          <a:xfrm>
            <a:off x="3631500" y="1902725"/>
            <a:ext cx="424200" cy="1315500"/>
          </a:xfrm>
          <a:prstGeom prst="straightConnector1">
            <a:avLst/>
          </a:prstGeom>
          <a:noFill/>
          <a:ln cap="flat" cmpd="sng" w="9525">
            <a:solidFill>
              <a:srgbClr val="000000"/>
            </a:solidFill>
            <a:prstDash val="solid"/>
            <a:round/>
            <a:headEnd len="lg" w="lg" type="none"/>
            <a:tailEnd len="lg" w="lg" type="none"/>
          </a:ln>
        </p:spPr>
      </p:cxnSp>
      <p:cxnSp>
        <p:nvCxnSpPr>
          <p:cNvPr id="303" name="Shape 303"/>
          <p:cNvCxnSpPr>
            <a:endCxn id="276" idx="1"/>
          </p:cNvCxnSpPr>
          <p:nvPr/>
        </p:nvCxnSpPr>
        <p:spPr>
          <a:xfrm>
            <a:off x="3631408" y="1902665"/>
            <a:ext cx="426000" cy="1686900"/>
          </a:xfrm>
          <a:prstGeom prst="straightConnector1">
            <a:avLst/>
          </a:prstGeom>
          <a:noFill/>
          <a:ln cap="flat" cmpd="sng" w="9525">
            <a:solidFill>
              <a:srgbClr val="000000"/>
            </a:solidFill>
            <a:prstDash val="solid"/>
            <a:round/>
            <a:headEnd len="lg" w="lg" type="none"/>
            <a:tailEnd len="lg" w="lg" type="none"/>
          </a:ln>
        </p:spPr>
      </p:cxnSp>
      <p:cxnSp>
        <p:nvCxnSpPr>
          <p:cNvPr id="304" name="Shape 304"/>
          <p:cNvCxnSpPr>
            <a:endCxn id="277" idx="2"/>
          </p:cNvCxnSpPr>
          <p:nvPr/>
        </p:nvCxnSpPr>
        <p:spPr>
          <a:xfrm>
            <a:off x="3653325" y="1924550"/>
            <a:ext cx="376800" cy="2096400"/>
          </a:xfrm>
          <a:prstGeom prst="straightConnector1">
            <a:avLst/>
          </a:prstGeom>
          <a:noFill/>
          <a:ln cap="flat" cmpd="sng" w="9525">
            <a:solidFill>
              <a:srgbClr val="000000"/>
            </a:solidFill>
            <a:prstDash val="solid"/>
            <a:round/>
            <a:headEnd len="lg" w="lg" type="none"/>
            <a:tailEnd len="lg" w="lg" type="none"/>
          </a:ln>
        </p:spPr>
      </p:cxnSp>
      <p:cxnSp>
        <p:nvCxnSpPr>
          <p:cNvPr id="305" name="Shape 305"/>
          <p:cNvCxnSpPr>
            <a:endCxn id="278" idx="1"/>
          </p:cNvCxnSpPr>
          <p:nvPr/>
        </p:nvCxnSpPr>
        <p:spPr>
          <a:xfrm>
            <a:off x="3653308" y="1902765"/>
            <a:ext cx="404100" cy="2380500"/>
          </a:xfrm>
          <a:prstGeom prst="straightConnector1">
            <a:avLst/>
          </a:prstGeom>
          <a:noFill/>
          <a:ln cap="flat" cmpd="sng" w="9525">
            <a:solidFill>
              <a:srgbClr val="000000"/>
            </a:solidFill>
            <a:prstDash val="solid"/>
            <a:round/>
            <a:headEnd len="lg" w="lg" type="none"/>
            <a:tailEnd len="lg" w="lg" type="none"/>
          </a:ln>
        </p:spPr>
      </p:cxnSp>
      <p:cxnSp>
        <p:nvCxnSpPr>
          <p:cNvPr id="306" name="Shape 306"/>
          <p:cNvCxnSpPr>
            <a:endCxn id="279" idx="1"/>
          </p:cNvCxnSpPr>
          <p:nvPr/>
        </p:nvCxnSpPr>
        <p:spPr>
          <a:xfrm>
            <a:off x="3620608" y="1891715"/>
            <a:ext cx="436800" cy="2738400"/>
          </a:xfrm>
          <a:prstGeom prst="straightConnector1">
            <a:avLst/>
          </a:prstGeom>
          <a:noFill/>
          <a:ln cap="flat" cmpd="sng" w="9525">
            <a:solidFill>
              <a:srgbClr val="000000"/>
            </a:solidFill>
            <a:prstDash val="solid"/>
            <a:round/>
            <a:headEnd len="lg" w="lg" type="none"/>
            <a:tailEnd len="lg" w="lg" type="none"/>
          </a:ln>
        </p:spPr>
      </p:cxnSp>
      <p:cxnSp>
        <p:nvCxnSpPr>
          <p:cNvPr id="307" name="Shape 307"/>
          <p:cNvCxnSpPr/>
          <p:nvPr/>
        </p:nvCxnSpPr>
        <p:spPr>
          <a:xfrm flipH="1" rot="10800000">
            <a:off x="3609750" y="1913550"/>
            <a:ext cx="456600" cy="261000"/>
          </a:xfrm>
          <a:prstGeom prst="straightConnector1">
            <a:avLst/>
          </a:prstGeom>
          <a:noFill/>
          <a:ln cap="flat" cmpd="sng" w="9525">
            <a:solidFill>
              <a:srgbClr val="000000"/>
            </a:solidFill>
            <a:prstDash val="solid"/>
            <a:round/>
            <a:headEnd len="lg" w="lg" type="none"/>
            <a:tailEnd len="lg" w="lg" type="none"/>
          </a:ln>
        </p:spPr>
      </p:cxnSp>
      <p:cxnSp>
        <p:nvCxnSpPr>
          <p:cNvPr id="308" name="Shape 308"/>
          <p:cNvCxnSpPr/>
          <p:nvPr/>
        </p:nvCxnSpPr>
        <p:spPr>
          <a:xfrm>
            <a:off x="3598875" y="2174550"/>
            <a:ext cx="489300" cy="43500"/>
          </a:xfrm>
          <a:prstGeom prst="straightConnector1">
            <a:avLst/>
          </a:prstGeom>
          <a:noFill/>
          <a:ln cap="flat" cmpd="sng" w="9525">
            <a:solidFill>
              <a:srgbClr val="000000"/>
            </a:solidFill>
            <a:prstDash val="solid"/>
            <a:round/>
            <a:headEnd len="lg" w="lg" type="none"/>
            <a:tailEnd len="lg" w="lg" type="none"/>
          </a:ln>
        </p:spPr>
      </p:cxnSp>
      <p:cxnSp>
        <p:nvCxnSpPr>
          <p:cNvPr id="309" name="Shape 309"/>
          <p:cNvCxnSpPr/>
          <p:nvPr/>
        </p:nvCxnSpPr>
        <p:spPr>
          <a:xfrm>
            <a:off x="3620625" y="2196300"/>
            <a:ext cx="435000" cy="369600"/>
          </a:xfrm>
          <a:prstGeom prst="straightConnector1">
            <a:avLst/>
          </a:prstGeom>
          <a:noFill/>
          <a:ln cap="flat" cmpd="sng" w="9525">
            <a:solidFill>
              <a:srgbClr val="000000"/>
            </a:solidFill>
            <a:prstDash val="solid"/>
            <a:round/>
            <a:headEnd len="lg" w="lg" type="none"/>
            <a:tailEnd len="lg" w="lg" type="none"/>
          </a:ln>
        </p:spPr>
      </p:cxnSp>
      <p:cxnSp>
        <p:nvCxnSpPr>
          <p:cNvPr id="310" name="Shape 310"/>
          <p:cNvCxnSpPr/>
          <p:nvPr/>
        </p:nvCxnSpPr>
        <p:spPr>
          <a:xfrm>
            <a:off x="3609750" y="2207175"/>
            <a:ext cx="456600" cy="728400"/>
          </a:xfrm>
          <a:prstGeom prst="straightConnector1">
            <a:avLst/>
          </a:prstGeom>
          <a:noFill/>
          <a:ln cap="flat" cmpd="sng" w="9525">
            <a:solidFill>
              <a:srgbClr val="000000"/>
            </a:solidFill>
            <a:prstDash val="solid"/>
            <a:round/>
            <a:headEnd len="lg" w="lg" type="none"/>
            <a:tailEnd len="lg" w="lg" type="none"/>
          </a:ln>
        </p:spPr>
      </p:cxnSp>
      <p:cxnSp>
        <p:nvCxnSpPr>
          <p:cNvPr id="311" name="Shape 311"/>
          <p:cNvCxnSpPr/>
          <p:nvPr/>
        </p:nvCxnSpPr>
        <p:spPr>
          <a:xfrm>
            <a:off x="3620625" y="2207175"/>
            <a:ext cx="445800" cy="1043700"/>
          </a:xfrm>
          <a:prstGeom prst="straightConnector1">
            <a:avLst/>
          </a:prstGeom>
          <a:noFill/>
          <a:ln cap="flat" cmpd="sng" w="9525">
            <a:solidFill>
              <a:srgbClr val="000000"/>
            </a:solidFill>
            <a:prstDash val="solid"/>
            <a:round/>
            <a:headEnd len="lg" w="lg" type="none"/>
            <a:tailEnd len="lg" w="lg" type="none"/>
          </a:ln>
        </p:spPr>
      </p:cxnSp>
      <p:cxnSp>
        <p:nvCxnSpPr>
          <p:cNvPr id="312" name="Shape 312"/>
          <p:cNvCxnSpPr>
            <a:endCxn id="276" idx="2"/>
          </p:cNvCxnSpPr>
          <p:nvPr/>
        </p:nvCxnSpPr>
        <p:spPr>
          <a:xfrm>
            <a:off x="3631425" y="2217900"/>
            <a:ext cx="398700" cy="1456200"/>
          </a:xfrm>
          <a:prstGeom prst="straightConnector1">
            <a:avLst/>
          </a:prstGeom>
          <a:noFill/>
          <a:ln cap="flat" cmpd="sng" w="9525">
            <a:solidFill>
              <a:srgbClr val="000000"/>
            </a:solidFill>
            <a:prstDash val="solid"/>
            <a:round/>
            <a:headEnd len="lg" w="lg" type="none"/>
            <a:tailEnd len="lg" w="lg" type="none"/>
          </a:ln>
        </p:spPr>
      </p:cxnSp>
      <p:cxnSp>
        <p:nvCxnSpPr>
          <p:cNvPr id="313" name="Shape 313"/>
          <p:cNvCxnSpPr>
            <a:endCxn id="277" idx="2"/>
          </p:cNvCxnSpPr>
          <p:nvPr/>
        </p:nvCxnSpPr>
        <p:spPr>
          <a:xfrm>
            <a:off x="3609825" y="2185550"/>
            <a:ext cx="420300" cy="1835400"/>
          </a:xfrm>
          <a:prstGeom prst="straightConnector1">
            <a:avLst/>
          </a:prstGeom>
          <a:noFill/>
          <a:ln cap="flat" cmpd="sng" w="9525">
            <a:solidFill>
              <a:srgbClr val="000000"/>
            </a:solidFill>
            <a:prstDash val="solid"/>
            <a:round/>
            <a:headEnd len="lg" w="lg" type="none"/>
            <a:tailEnd len="lg" w="lg" type="none"/>
          </a:ln>
        </p:spPr>
      </p:cxnSp>
      <p:cxnSp>
        <p:nvCxnSpPr>
          <p:cNvPr id="314" name="Shape 314"/>
          <p:cNvCxnSpPr>
            <a:endCxn id="278" idx="1"/>
          </p:cNvCxnSpPr>
          <p:nvPr/>
        </p:nvCxnSpPr>
        <p:spPr>
          <a:xfrm>
            <a:off x="3620608" y="2218065"/>
            <a:ext cx="436800" cy="2065200"/>
          </a:xfrm>
          <a:prstGeom prst="straightConnector1">
            <a:avLst/>
          </a:prstGeom>
          <a:noFill/>
          <a:ln cap="flat" cmpd="sng" w="9525">
            <a:solidFill>
              <a:srgbClr val="000000"/>
            </a:solidFill>
            <a:prstDash val="solid"/>
            <a:round/>
            <a:headEnd len="lg" w="lg" type="none"/>
            <a:tailEnd len="lg" w="lg" type="none"/>
          </a:ln>
        </p:spPr>
      </p:cxnSp>
      <p:cxnSp>
        <p:nvCxnSpPr>
          <p:cNvPr id="315" name="Shape 315"/>
          <p:cNvCxnSpPr>
            <a:endCxn id="279" idx="2"/>
          </p:cNvCxnSpPr>
          <p:nvPr/>
        </p:nvCxnSpPr>
        <p:spPr>
          <a:xfrm>
            <a:off x="3620625" y="2218050"/>
            <a:ext cx="409500" cy="2496600"/>
          </a:xfrm>
          <a:prstGeom prst="straightConnector1">
            <a:avLst/>
          </a:prstGeom>
          <a:noFill/>
          <a:ln cap="flat" cmpd="sng" w="9525">
            <a:solidFill>
              <a:srgbClr val="000000"/>
            </a:solidFill>
            <a:prstDash val="solid"/>
            <a:round/>
            <a:headEnd len="lg" w="lg" type="none"/>
            <a:tailEnd len="lg" w="lg" type="none"/>
          </a:ln>
        </p:spPr>
      </p:cxnSp>
      <p:cxnSp>
        <p:nvCxnSpPr>
          <p:cNvPr id="316" name="Shape 316"/>
          <p:cNvCxnSpPr/>
          <p:nvPr/>
        </p:nvCxnSpPr>
        <p:spPr>
          <a:xfrm flipH="1" rot="10800000">
            <a:off x="3653250" y="1946350"/>
            <a:ext cx="391500" cy="510900"/>
          </a:xfrm>
          <a:prstGeom prst="straightConnector1">
            <a:avLst/>
          </a:prstGeom>
          <a:noFill/>
          <a:ln cap="flat" cmpd="sng" w="9525">
            <a:solidFill>
              <a:srgbClr val="000000"/>
            </a:solidFill>
            <a:prstDash val="solid"/>
            <a:round/>
            <a:headEnd len="lg" w="lg" type="none"/>
            <a:tailEnd len="lg" w="lg" type="none"/>
          </a:ln>
        </p:spPr>
      </p:cxnSp>
      <p:cxnSp>
        <p:nvCxnSpPr>
          <p:cNvPr id="317" name="Shape 317"/>
          <p:cNvCxnSpPr/>
          <p:nvPr/>
        </p:nvCxnSpPr>
        <p:spPr>
          <a:xfrm flipH="1" rot="10800000">
            <a:off x="3631500" y="2229025"/>
            <a:ext cx="445800" cy="239100"/>
          </a:xfrm>
          <a:prstGeom prst="straightConnector1">
            <a:avLst/>
          </a:prstGeom>
          <a:noFill/>
          <a:ln cap="flat" cmpd="sng" w="9525">
            <a:solidFill>
              <a:srgbClr val="000000"/>
            </a:solidFill>
            <a:prstDash val="solid"/>
            <a:round/>
            <a:headEnd len="lg" w="lg" type="none"/>
            <a:tailEnd len="lg" w="lg" type="none"/>
          </a:ln>
        </p:spPr>
      </p:cxnSp>
      <p:cxnSp>
        <p:nvCxnSpPr>
          <p:cNvPr id="318" name="Shape 318"/>
          <p:cNvCxnSpPr>
            <a:endCxn id="276" idx="2"/>
          </p:cNvCxnSpPr>
          <p:nvPr/>
        </p:nvCxnSpPr>
        <p:spPr>
          <a:xfrm>
            <a:off x="3620625" y="2478900"/>
            <a:ext cx="409500" cy="1195200"/>
          </a:xfrm>
          <a:prstGeom prst="straightConnector1">
            <a:avLst/>
          </a:prstGeom>
          <a:noFill/>
          <a:ln cap="flat" cmpd="sng" w="9525">
            <a:solidFill>
              <a:srgbClr val="000000"/>
            </a:solidFill>
            <a:prstDash val="solid"/>
            <a:round/>
            <a:headEnd len="lg" w="lg" type="none"/>
            <a:tailEnd len="lg" w="lg" type="none"/>
          </a:ln>
        </p:spPr>
      </p:cxnSp>
      <p:cxnSp>
        <p:nvCxnSpPr>
          <p:cNvPr id="319" name="Shape 319"/>
          <p:cNvCxnSpPr>
            <a:endCxn id="279" idx="2"/>
          </p:cNvCxnSpPr>
          <p:nvPr/>
        </p:nvCxnSpPr>
        <p:spPr>
          <a:xfrm>
            <a:off x="3642225" y="2511450"/>
            <a:ext cx="387900" cy="2203200"/>
          </a:xfrm>
          <a:prstGeom prst="straightConnector1">
            <a:avLst/>
          </a:prstGeom>
          <a:noFill/>
          <a:ln cap="flat" cmpd="sng" w="9525">
            <a:solidFill>
              <a:srgbClr val="000000"/>
            </a:solidFill>
            <a:prstDash val="solid"/>
            <a:round/>
            <a:headEnd len="lg" w="lg" type="none"/>
            <a:tailEnd len="lg" w="lg" type="none"/>
          </a:ln>
        </p:spPr>
      </p:cxnSp>
      <p:cxnSp>
        <p:nvCxnSpPr>
          <p:cNvPr id="320" name="Shape 320"/>
          <p:cNvCxnSpPr/>
          <p:nvPr/>
        </p:nvCxnSpPr>
        <p:spPr>
          <a:xfrm flipH="1" rot="10800000">
            <a:off x="3620625" y="2000675"/>
            <a:ext cx="413100" cy="728400"/>
          </a:xfrm>
          <a:prstGeom prst="straightConnector1">
            <a:avLst/>
          </a:prstGeom>
          <a:noFill/>
          <a:ln cap="flat" cmpd="sng" w="9525">
            <a:solidFill>
              <a:srgbClr val="000000"/>
            </a:solidFill>
            <a:prstDash val="solid"/>
            <a:round/>
            <a:headEnd len="lg" w="lg" type="none"/>
            <a:tailEnd len="lg" w="lg" type="none"/>
          </a:ln>
        </p:spPr>
      </p:cxnSp>
      <p:cxnSp>
        <p:nvCxnSpPr>
          <p:cNvPr id="321" name="Shape 321"/>
          <p:cNvCxnSpPr/>
          <p:nvPr/>
        </p:nvCxnSpPr>
        <p:spPr>
          <a:xfrm flipH="1" rot="10800000">
            <a:off x="3631500" y="2305100"/>
            <a:ext cx="434700" cy="369600"/>
          </a:xfrm>
          <a:prstGeom prst="straightConnector1">
            <a:avLst/>
          </a:prstGeom>
          <a:noFill/>
          <a:ln cap="flat" cmpd="sng" w="9525">
            <a:solidFill>
              <a:srgbClr val="000000"/>
            </a:solidFill>
            <a:prstDash val="solid"/>
            <a:round/>
            <a:headEnd len="lg" w="lg" type="none"/>
            <a:tailEnd len="lg" w="lg" type="none"/>
          </a:ln>
        </p:spPr>
      </p:cxnSp>
      <p:cxnSp>
        <p:nvCxnSpPr>
          <p:cNvPr id="322" name="Shape 322"/>
          <p:cNvCxnSpPr/>
          <p:nvPr/>
        </p:nvCxnSpPr>
        <p:spPr>
          <a:xfrm flipH="1" rot="10800000">
            <a:off x="3620625" y="2576950"/>
            <a:ext cx="435000" cy="195600"/>
          </a:xfrm>
          <a:prstGeom prst="straightConnector1">
            <a:avLst/>
          </a:prstGeom>
          <a:noFill/>
          <a:ln cap="flat" cmpd="sng" w="9525">
            <a:solidFill>
              <a:srgbClr val="000000"/>
            </a:solidFill>
            <a:prstDash val="solid"/>
            <a:round/>
            <a:headEnd len="lg" w="lg" type="none"/>
            <a:tailEnd len="lg" w="lg" type="none"/>
          </a:ln>
        </p:spPr>
      </p:cxnSp>
      <p:cxnSp>
        <p:nvCxnSpPr>
          <p:cNvPr id="323" name="Shape 323"/>
          <p:cNvCxnSpPr/>
          <p:nvPr/>
        </p:nvCxnSpPr>
        <p:spPr>
          <a:xfrm>
            <a:off x="3620625" y="2761675"/>
            <a:ext cx="424200" cy="163200"/>
          </a:xfrm>
          <a:prstGeom prst="straightConnector1">
            <a:avLst/>
          </a:prstGeom>
          <a:noFill/>
          <a:ln cap="flat" cmpd="sng" w="9525">
            <a:solidFill>
              <a:srgbClr val="000000"/>
            </a:solidFill>
            <a:prstDash val="solid"/>
            <a:round/>
            <a:headEnd len="lg" w="lg" type="none"/>
            <a:tailEnd len="lg" w="lg" type="none"/>
          </a:ln>
        </p:spPr>
      </p:cxnSp>
      <p:cxnSp>
        <p:nvCxnSpPr>
          <p:cNvPr id="324" name="Shape 324"/>
          <p:cNvCxnSpPr/>
          <p:nvPr/>
        </p:nvCxnSpPr>
        <p:spPr>
          <a:xfrm>
            <a:off x="3609750" y="2750800"/>
            <a:ext cx="413100" cy="532800"/>
          </a:xfrm>
          <a:prstGeom prst="straightConnector1">
            <a:avLst/>
          </a:prstGeom>
          <a:noFill/>
          <a:ln cap="flat" cmpd="sng" w="9525">
            <a:solidFill>
              <a:srgbClr val="000000"/>
            </a:solidFill>
            <a:prstDash val="solid"/>
            <a:round/>
            <a:headEnd len="lg" w="lg" type="none"/>
            <a:tailEnd len="lg" w="lg" type="none"/>
          </a:ln>
        </p:spPr>
      </p:cxnSp>
      <p:cxnSp>
        <p:nvCxnSpPr>
          <p:cNvPr id="325" name="Shape 325"/>
          <p:cNvCxnSpPr>
            <a:endCxn id="276" idx="2"/>
          </p:cNvCxnSpPr>
          <p:nvPr/>
        </p:nvCxnSpPr>
        <p:spPr>
          <a:xfrm>
            <a:off x="3598725" y="2794200"/>
            <a:ext cx="431400" cy="879900"/>
          </a:xfrm>
          <a:prstGeom prst="straightConnector1">
            <a:avLst/>
          </a:prstGeom>
          <a:noFill/>
          <a:ln cap="flat" cmpd="sng" w="9525">
            <a:solidFill>
              <a:srgbClr val="000000"/>
            </a:solidFill>
            <a:prstDash val="solid"/>
            <a:round/>
            <a:headEnd len="lg" w="lg" type="none"/>
            <a:tailEnd len="lg" w="lg" type="none"/>
          </a:ln>
        </p:spPr>
      </p:cxnSp>
      <p:cxnSp>
        <p:nvCxnSpPr>
          <p:cNvPr id="326" name="Shape 326"/>
          <p:cNvCxnSpPr>
            <a:endCxn id="277" idx="1"/>
          </p:cNvCxnSpPr>
          <p:nvPr/>
        </p:nvCxnSpPr>
        <p:spPr>
          <a:xfrm>
            <a:off x="3599008" y="2794315"/>
            <a:ext cx="458400" cy="1142100"/>
          </a:xfrm>
          <a:prstGeom prst="straightConnector1">
            <a:avLst/>
          </a:prstGeom>
          <a:noFill/>
          <a:ln cap="flat" cmpd="sng" w="9525">
            <a:solidFill>
              <a:srgbClr val="000000"/>
            </a:solidFill>
            <a:prstDash val="solid"/>
            <a:round/>
            <a:headEnd len="lg" w="lg" type="none"/>
            <a:tailEnd len="lg" w="lg" type="none"/>
          </a:ln>
        </p:spPr>
      </p:cxnSp>
      <p:cxnSp>
        <p:nvCxnSpPr>
          <p:cNvPr id="327" name="Shape 327"/>
          <p:cNvCxnSpPr>
            <a:endCxn id="278" idx="2"/>
          </p:cNvCxnSpPr>
          <p:nvPr/>
        </p:nvCxnSpPr>
        <p:spPr>
          <a:xfrm>
            <a:off x="3631425" y="2805100"/>
            <a:ext cx="398700" cy="1562700"/>
          </a:xfrm>
          <a:prstGeom prst="straightConnector1">
            <a:avLst/>
          </a:prstGeom>
          <a:noFill/>
          <a:ln cap="flat" cmpd="sng" w="9525">
            <a:solidFill>
              <a:srgbClr val="000000"/>
            </a:solidFill>
            <a:prstDash val="solid"/>
            <a:round/>
            <a:headEnd len="lg" w="lg" type="none"/>
            <a:tailEnd len="lg" w="lg" type="none"/>
          </a:ln>
        </p:spPr>
      </p:cxnSp>
      <p:cxnSp>
        <p:nvCxnSpPr>
          <p:cNvPr id="328" name="Shape 328"/>
          <p:cNvCxnSpPr>
            <a:endCxn id="279" idx="2"/>
          </p:cNvCxnSpPr>
          <p:nvPr/>
        </p:nvCxnSpPr>
        <p:spPr>
          <a:xfrm>
            <a:off x="3598725" y="2761650"/>
            <a:ext cx="431400" cy="1953000"/>
          </a:xfrm>
          <a:prstGeom prst="straightConnector1">
            <a:avLst/>
          </a:prstGeom>
          <a:noFill/>
          <a:ln cap="flat" cmpd="sng" w="9525">
            <a:solidFill>
              <a:srgbClr val="000000"/>
            </a:solidFill>
            <a:prstDash val="solid"/>
            <a:round/>
            <a:headEnd len="lg" w="lg" type="none"/>
            <a:tailEnd len="lg" w="lg" type="none"/>
          </a:ln>
        </p:spPr>
      </p:cxnSp>
      <p:cxnSp>
        <p:nvCxnSpPr>
          <p:cNvPr id="329" name="Shape 329"/>
          <p:cNvCxnSpPr/>
          <p:nvPr/>
        </p:nvCxnSpPr>
        <p:spPr>
          <a:xfrm flipH="1" rot="10800000">
            <a:off x="3609750" y="1989700"/>
            <a:ext cx="445800" cy="1119900"/>
          </a:xfrm>
          <a:prstGeom prst="straightConnector1">
            <a:avLst/>
          </a:prstGeom>
          <a:noFill/>
          <a:ln cap="flat" cmpd="sng" w="9525">
            <a:solidFill>
              <a:srgbClr val="000000"/>
            </a:solidFill>
            <a:prstDash val="solid"/>
            <a:round/>
            <a:headEnd len="lg" w="lg" type="none"/>
            <a:tailEnd len="lg" w="lg" type="none"/>
          </a:ln>
        </p:spPr>
      </p:cxnSp>
      <p:cxnSp>
        <p:nvCxnSpPr>
          <p:cNvPr id="330" name="Shape 330"/>
          <p:cNvCxnSpPr/>
          <p:nvPr/>
        </p:nvCxnSpPr>
        <p:spPr>
          <a:xfrm flipH="1" rot="10800000">
            <a:off x="3609750" y="2294275"/>
            <a:ext cx="435000" cy="869700"/>
          </a:xfrm>
          <a:prstGeom prst="straightConnector1">
            <a:avLst/>
          </a:prstGeom>
          <a:noFill/>
          <a:ln cap="flat" cmpd="sng" w="9525">
            <a:solidFill>
              <a:srgbClr val="000000"/>
            </a:solidFill>
            <a:prstDash val="solid"/>
            <a:round/>
            <a:headEnd len="lg" w="lg" type="none"/>
            <a:tailEnd len="lg" w="lg" type="none"/>
          </a:ln>
        </p:spPr>
      </p:cxnSp>
      <p:cxnSp>
        <p:nvCxnSpPr>
          <p:cNvPr id="331" name="Shape 331"/>
          <p:cNvCxnSpPr/>
          <p:nvPr/>
        </p:nvCxnSpPr>
        <p:spPr>
          <a:xfrm flipH="1" rot="10800000">
            <a:off x="3620625" y="2598550"/>
            <a:ext cx="445800" cy="532800"/>
          </a:xfrm>
          <a:prstGeom prst="straightConnector1">
            <a:avLst/>
          </a:prstGeom>
          <a:noFill/>
          <a:ln cap="flat" cmpd="sng" w="9525">
            <a:solidFill>
              <a:srgbClr val="000000"/>
            </a:solidFill>
            <a:prstDash val="solid"/>
            <a:round/>
            <a:headEnd len="lg" w="lg" type="none"/>
            <a:tailEnd len="lg" w="lg" type="none"/>
          </a:ln>
        </p:spPr>
      </p:cxnSp>
      <p:cxnSp>
        <p:nvCxnSpPr>
          <p:cNvPr id="332" name="Shape 332"/>
          <p:cNvCxnSpPr/>
          <p:nvPr/>
        </p:nvCxnSpPr>
        <p:spPr>
          <a:xfrm flipH="1" rot="10800000">
            <a:off x="3588025" y="2913875"/>
            <a:ext cx="500100" cy="174000"/>
          </a:xfrm>
          <a:prstGeom prst="straightConnector1">
            <a:avLst/>
          </a:prstGeom>
          <a:noFill/>
          <a:ln cap="flat" cmpd="sng" w="9525">
            <a:solidFill>
              <a:srgbClr val="000000"/>
            </a:solidFill>
            <a:prstDash val="solid"/>
            <a:round/>
            <a:headEnd len="lg" w="lg" type="none"/>
            <a:tailEnd len="lg" w="lg" type="none"/>
          </a:ln>
        </p:spPr>
      </p:cxnSp>
      <p:cxnSp>
        <p:nvCxnSpPr>
          <p:cNvPr id="333" name="Shape 333"/>
          <p:cNvCxnSpPr/>
          <p:nvPr/>
        </p:nvCxnSpPr>
        <p:spPr>
          <a:xfrm>
            <a:off x="3631500" y="3120475"/>
            <a:ext cx="435000" cy="130500"/>
          </a:xfrm>
          <a:prstGeom prst="straightConnector1">
            <a:avLst/>
          </a:prstGeom>
          <a:noFill/>
          <a:ln cap="flat" cmpd="sng" w="9525">
            <a:solidFill>
              <a:srgbClr val="000000"/>
            </a:solidFill>
            <a:prstDash val="solid"/>
            <a:round/>
            <a:headEnd len="lg" w="lg" type="none"/>
            <a:tailEnd len="lg" w="lg" type="none"/>
          </a:ln>
        </p:spPr>
      </p:cxnSp>
      <p:cxnSp>
        <p:nvCxnSpPr>
          <p:cNvPr id="334" name="Shape 334"/>
          <p:cNvCxnSpPr>
            <a:endCxn id="276" idx="2"/>
          </p:cNvCxnSpPr>
          <p:nvPr/>
        </p:nvCxnSpPr>
        <p:spPr>
          <a:xfrm>
            <a:off x="3598725" y="3153000"/>
            <a:ext cx="431400" cy="521100"/>
          </a:xfrm>
          <a:prstGeom prst="straightConnector1">
            <a:avLst/>
          </a:prstGeom>
          <a:noFill/>
          <a:ln cap="flat" cmpd="sng" w="9525">
            <a:solidFill>
              <a:srgbClr val="000000"/>
            </a:solidFill>
            <a:prstDash val="solid"/>
            <a:round/>
            <a:headEnd len="lg" w="lg" type="none"/>
            <a:tailEnd len="lg" w="lg" type="none"/>
          </a:ln>
        </p:spPr>
      </p:cxnSp>
      <p:cxnSp>
        <p:nvCxnSpPr>
          <p:cNvPr id="335" name="Shape 335"/>
          <p:cNvCxnSpPr>
            <a:endCxn id="277" idx="2"/>
          </p:cNvCxnSpPr>
          <p:nvPr/>
        </p:nvCxnSpPr>
        <p:spPr>
          <a:xfrm>
            <a:off x="3620625" y="3153050"/>
            <a:ext cx="409500" cy="867900"/>
          </a:xfrm>
          <a:prstGeom prst="straightConnector1">
            <a:avLst/>
          </a:prstGeom>
          <a:noFill/>
          <a:ln cap="flat" cmpd="sng" w="9525">
            <a:solidFill>
              <a:srgbClr val="000000"/>
            </a:solidFill>
            <a:prstDash val="solid"/>
            <a:round/>
            <a:headEnd len="lg" w="lg" type="none"/>
            <a:tailEnd len="lg" w="lg" type="none"/>
          </a:ln>
        </p:spPr>
      </p:cxnSp>
      <p:cxnSp>
        <p:nvCxnSpPr>
          <p:cNvPr id="336" name="Shape 336"/>
          <p:cNvCxnSpPr>
            <a:endCxn id="278" idx="2"/>
          </p:cNvCxnSpPr>
          <p:nvPr/>
        </p:nvCxnSpPr>
        <p:spPr>
          <a:xfrm>
            <a:off x="3609825" y="3142300"/>
            <a:ext cx="420300" cy="1225500"/>
          </a:xfrm>
          <a:prstGeom prst="straightConnector1">
            <a:avLst/>
          </a:prstGeom>
          <a:noFill/>
          <a:ln cap="flat" cmpd="sng" w="9525">
            <a:solidFill>
              <a:srgbClr val="000000"/>
            </a:solidFill>
            <a:prstDash val="solid"/>
            <a:round/>
            <a:headEnd len="lg" w="lg" type="none"/>
            <a:tailEnd len="lg" w="lg" type="none"/>
          </a:ln>
        </p:spPr>
      </p:cxnSp>
      <p:cxnSp>
        <p:nvCxnSpPr>
          <p:cNvPr id="337" name="Shape 337"/>
          <p:cNvCxnSpPr>
            <a:endCxn id="279" idx="2"/>
          </p:cNvCxnSpPr>
          <p:nvPr/>
        </p:nvCxnSpPr>
        <p:spPr>
          <a:xfrm>
            <a:off x="3587925" y="3120450"/>
            <a:ext cx="442200" cy="1594200"/>
          </a:xfrm>
          <a:prstGeom prst="straightConnector1">
            <a:avLst/>
          </a:prstGeom>
          <a:noFill/>
          <a:ln cap="flat" cmpd="sng" w="9525">
            <a:solidFill>
              <a:srgbClr val="000000"/>
            </a:solidFill>
            <a:prstDash val="solid"/>
            <a:round/>
            <a:headEnd len="lg" w="lg" type="none"/>
            <a:tailEnd len="lg" w="lg" type="none"/>
          </a:ln>
        </p:spPr>
      </p:cxnSp>
      <p:cxnSp>
        <p:nvCxnSpPr>
          <p:cNvPr id="338" name="Shape 338"/>
          <p:cNvCxnSpPr>
            <a:stCxn id="266"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lg" w="lg" type="none"/>
            <a:tailEnd len="lg" w="lg" type="none"/>
          </a:ln>
        </p:spPr>
      </p:cxnSp>
      <p:cxnSp>
        <p:nvCxnSpPr>
          <p:cNvPr id="339" name="Shape 339"/>
          <p:cNvCxnSpPr>
            <a:stCxn id="266"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lg" w="lg" type="none"/>
            <a:tailEnd len="lg" w="lg" type="none"/>
          </a:ln>
        </p:spPr>
      </p:cxnSp>
      <p:cxnSp>
        <p:nvCxnSpPr>
          <p:cNvPr id="340" name="Shape 340"/>
          <p:cNvCxnSpPr>
            <a:stCxn id="266"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lg" w="lg" type="none"/>
            <a:tailEnd len="lg" w="lg" type="none"/>
          </a:ln>
        </p:spPr>
      </p:cxnSp>
      <p:cxnSp>
        <p:nvCxnSpPr>
          <p:cNvPr id="341" name="Shape 341"/>
          <p:cNvCxnSpPr/>
          <p:nvPr/>
        </p:nvCxnSpPr>
        <p:spPr>
          <a:xfrm flipH="1" rot="10800000">
            <a:off x="3606825" y="2935738"/>
            <a:ext cx="448800" cy="500700"/>
          </a:xfrm>
          <a:prstGeom prst="straightConnector1">
            <a:avLst/>
          </a:prstGeom>
          <a:noFill/>
          <a:ln cap="flat" cmpd="sng" w="9525">
            <a:solidFill>
              <a:srgbClr val="000000"/>
            </a:solidFill>
            <a:prstDash val="solid"/>
            <a:round/>
            <a:headEnd len="lg" w="lg" type="none"/>
            <a:tailEnd len="lg" w="lg" type="none"/>
          </a:ln>
        </p:spPr>
      </p:cxnSp>
      <p:cxnSp>
        <p:nvCxnSpPr>
          <p:cNvPr id="342" name="Shape 342"/>
          <p:cNvCxnSpPr>
            <a:stCxn id="266"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lg" w="lg" type="none"/>
            <a:tailEnd len="lg" w="lg" type="none"/>
          </a:ln>
        </p:spPr>
      </p:cxnSp>
      <p:cxnSp>
        <p:nvCxnSpPr>
          <p:cNvPr id="343" name="Shape 343"/>
          <p:cNvCxnSpPr>
            <a:stCxn id="266" idx="6"/>
            <a:endCxn id="276" idx="2"/>
          </p:cNvCxnSpPr>
          <p:nvPr/>
        </p:nvCxnSpPr>
        <p:spPr>
          <a:xfrm>
            <a:off x="3606825" y="3436438"/>
            <a:ext cx="423300" cy="237600"/>
          </a:xfrm>
          <a:prstGeom prst="straightConnector1">
            <a:avLst/>
          </a:prstGeom>
          <a:noFill/>
          <a:ln cap="flat" cmpd="sng" w="9525">
            <a:solidFill>
              <a:srgbClr val="000000"/>
            </a:solidFill>
            <a:prstDash val="solid"/>
            <a:round/>
            <a:headEnd len="lg" w="lg" type="none"/>
            <a:tailEnd len="lg" w="lg" type="none"/>
          </a:ln>
        </p:spPr>
      </p:cxnSp>
      <p:cxnSp>
        <p:nvCxnSpPr>
          <p:cNvPr id="344" name="Shape 344"/>
          <p:cNvCxnSpPr>
            <a:stCxn id="266" idx="6"/>
            <a:endCxn id="277" idx="2"/>
          </p:cNvCxnSpPr>
          <p:nvPr/>
        </p:nvCxnSpPr>
        <p:spPr>
          <a:xfrm>
            <a:off x="3606825" y="3436438"/>
            <a:ext cx="423300" cy="584400"/>
          </a:xfrm>
          <a:prstGeom prst="straightConnector1">
            <a:avLst/>
          </a:prstGeom>
          <a:noFill/>
          <a:ln cap="flat" cmpd="sng" w="9525">
            <a:solidFill>
              <a:srgbClr val="000000"/>
            </a:solidFill>
            <a:prstDash val="solid"/>
            <a:round/>
            <a:headEnd len="lg" w="lg" type="none"/>
            <a:tailEnd len="lg" w="lg" type="none"/>
          </a:ln>
        </p:spPr>
      </p:cxnSp>
      <p:cxnSp>
        <p:nvCxnSpPr>
          <p:cNvPr id="345" name="Shape 345"/>
          <p:cNvCxnSpPr>
            <a:endCxn id="278" idx="2"/>
          </p:cNvCxnSpPr>
          <p:nvPr/>
        </p:nvCxnSpPr>
        <p:spPr>
          <a:xfrm>
            <a:off x="3579525" y="3520900"/>
            <a:ext cx="450600" cy="846900"/>
          </a:xfrm>
          <a:prstGeom prst="straightConnector1">
            <a:avLst/>
          </a:prstGeom>
          <a:noFill/>
          <a:ln cap="flat" cmpd="sng" w="9525">
            <a:solidFill>
              <a:srgbClr val="000000"/>
            </a:solidFill>
            <a:prstDash val="solid"/>
            <a:round/>
            <a:headEnd len="lg" w="lg" type="none"/>
            <a:tailEnd len="lg" w="lg" type="none"/>
          </a:ln>
        </p:spPr>
      </p:cxnSp>
      <p:cxnSp>
        <p:nvCxnSpPr>
          <p:cNvPr id="346" name="Shape 346"/>
          <p:cNvCxnSpPr>
            <a:endCxn id="279" idx="2"/>
          </p:cNvCxnSpPr>
          <p:nvPr/>
        </p:nvCxnSpPr>
        <p:spPr>
          <a:xfrm>
            <a:off x="3579525" y="3520950"/>
            <a:ext cx="450600" cy="1193700"/>
          </a:xfrm>
          <a:prstGeom prst="straightConnector1">
            <a:avLst/>
          </a:prstGeom>
          <a:noFill/>
          <a:ln cap="flat" cmpd="sng" w="9525">
            <a:solidFill>
              <a:srgbClr val="000000"/>
            </a:solidFill>
            <a:prstDash val="solid"/>
            <a:round/>
            <a:headEnd len="lg" w="lg" type="none"/>
            <a:tailEnd len="lg" w="lg" type="none"/>
          </a:ln>
        </p:spPr>
      </p:cxnSp>
      <p:cxnSp>
        <p:nvCxnSpPr>
          <p:cNvPr id="347" name="Shape 347"/>
          <p:cNvCxnSpPr>
            <a:stCxn id="267"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lg" w="lg" type="none"/>
            <a:tailEnd len="lg" w="lg" type="none"/>
          </a:ln>
        </p:spPr>
      </p:cxnSp>
      <p:cxnSp>
        <p:nvCxnSpPr>
          <p:cNvPr id="348" name="Shape 348"/>
          <p:cNvCxnSpPr>
            <a:stCxn id="267"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lg" w="lg" type="none"/>
            <a:tailEnd len="lg" w="lg" type="none"/>
          </a:ln>
        </p:spPr>
      </p:cxnSp>
      <p:cxnSp>
        <p:nvCxnSpPr>
          <p:cNvPr id="349" name="Shape 349"/>
          <p:cNvCxnSpPr>
            <a:stCxn id="267"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lg" w="lg" type="none"/>
            <a:tailEnd len="lg" w="lg" type="none"/>
          </a:ln>
        </p:spPr>
      </p:cxnSp>
      <p:cxnSp>
        <p:nvCxnSpPr>
          <p:cNvPr id="350" name="Shape 350"/>
          <p:cNvCxnSpPr>
            <a:stCxn id="267"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lg" w="lg" type="none"/>
            <a:tailEnd len="lg" w="lg" type="none"/>
          </a:ln>
        </p:spPr>
      </p:cxnSp>
      <p:cxnSp>
        <p:nvCxnSpPr>
          <p:cNvPr id="351" name="Shape 351"/>
          <p:cNvCxnSpPr>
            <a:stCxn id="267" idx="6"/>
            <a:endCxn id="275"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lg" w="lg" type="none"/>
            <a:tailEnd len="lg" w="lg" type="none"/>
          </a:ln>
        </p:spPr>
      </p:cxnSp>
      <p:cxnSp>
        <p:nvCxnSpPr>
          <p:cNvPr id="352" name="Shape 352"/>
          <p:cNvCxnSpPr>
            <a:stCxn id="267" idx="6"/>
            <a:endCxn id="276"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lg" w="lg" type="none"/>
            <a:tailEnd len="lg" w="lg" type="none"/>
          </a:ln>
        </p:spPr>
      </p:cxnSp>
      <p:cxnSp>
        <p:nvCxnSpPr>
          <p:cNvPr id="353" name="Shape 353"/>
          <p:cNvCxnSpPr>
            <a:stCxn id="267" idx="6"/>
            <a:endCxn id="277" idx="2"/>
          </p:cNvCxnSpPr>
          <p:nvPr/>
        </p:nvCxnSpPr>
        <p:spPr>
          <a:xfrm>
            <a:off x="3606825" y="3798450"/>
            <a:ext cx="423300" cy="222600"/>
          </a:xfrm>
          <a:prstGeom prst="straightConnector1">
            <a:avLst/>
          </a:prstGeom>
          <a:noFill/>
          <a:ln cap="flat" cmpd="sng" w="9525">
            <a:solidFill>
              <a:srgbClr val="000000"/>
            </a:solidFill>
            <a:prstDash val="solid"/>
            <a:round/>
            <a:headEnd len="lg" w="lg" type="none"/>
            <a:tailEnd len="lg" w="lg" type="none"/>
          </a:ln>
        </p:spPr>
      </p:cxnSp>
      <p:cxnSp>
        <p:nvCxnSpPr>
          <p:cNvPr id="354" name="Shape 354"/>
          <p:cNvCxnSpPr>
            <a:stCxn id="267" idx="6"/>
            <a:endCxn id="278" idx="2"/>
          </p:cNvCxnSpPr>
          <p:nvPr/>
        </p:nvCxnSpPr>
        <p:spPr>
          <a:xfrm>
            <a:off x="3606825" y="3798450"/>
            <a:ext cx="423300" cy="569400"/>
          </a:xfrm>
          <a:prstGeom prst="straightConnector1">
            <a:avLst/>
          </a:prstGeom>
          <a:noFill/>
          <a:ln cap="flat" cmpd="sng" w="9525">
            <a:solidFill>
              <a:srgbClr val="000000"/>
            </a:solidFill>
            <a:prstDash val="solid"/>
            <a:round/>
            <a:headEnd len="lg" w="lg" type="none"/>
            <a:tailEnd len="lg" w="lg" type="none"/>
          </a:ln>
        </p:spPr>
      </p:cxnSp>
      <p:cxnSp>
        <p:nvCxnSpPr>
          <p:cNvPr id="355" name="Shape 355"/>
          <p:cNvCxnSpPr>
            <a:stCxn id="267" idx="6"/>
            <a:endCxn id="279" idx="2"/>
          </p:cNvCxnSpPr>
          <p:nvPr/>
        </p:nvCxnSpPr>
        <p:spPr>
          <a:xfrm>
            <a:off x="3606825" y="3798450"/>
            <a:ext cx="423300" cy="916200"/>
          </a:xfrm>
          <a:prstGeom prst="straightConnector1">
            <a:avLst/>
          </a:prstGeom>
          <a:noFill/>
          <a:ln cap="flat" cmpd="sng" w="9525">
            <a:solidFill>
              <a:srgbClr val="000000"/>
            </a:solidFill>
            <a:prstDash val="solid"/>
            <a:round/>
            <a:headEnd len="lg" w="lg" type="none"/>
            <a:tailEnd len="lg" w="lg" type="none"/>
          </a:ln>
        </p:spPr>
      </p:cxnSp>
      <p:cxnSp>
        <p:nvCxnSpPr>
          <p:cNvPr id="356" name="Shape 356"/>
          <p:cNvCxnSpPr>
            <a:stCxn id="268"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lg" w="lg" type="none"/>
            <a:tailEnd len="lg" w="lg" type="none"/>
          </a:ln>
        </p:spPr>
      </p:cxnSp>
      <p:cxnSp>
        <p:nvCxnSpPr>
          <p:cNvPr id="357" name="Shape 357"/>
          <p:cNvCxnSpPr>
            <a:stCxn id="268"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lg" w="lg" type="none"/>
            <a:tailEnd len="lg" w="lg" type="none"/>
          </a:ln>
        </p:spPr>
      </p:cxnSp>
      <p:cxnSp>
        <p:nvCxnSpPr>
          <p:cNvPr id="358" name="Shape 358"/>
          <p:cNvCxnSpPr>
            <a:stCxn id="268"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lg" w="lg" type="none"/>
            <a:tailEnd len="lg" w="lg" type="none"/>
          </a:ln>
        </p:spPr>
      </p:cxnSp>
      <p:cxnSp>
        <p:nvCxnSpPr>
          <p:cNvPr id="359" name="Shape 359"/>
          <p:cNvCxnSpPr>
            <a:stCxn id="268"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lg" w="lg" type="none"/>
            <a:tailEnd len="lg" w="lg" type="none"/>
          </a:ln>
        </p:spPr>
      </p:cxnSp>
      <p:cxnSp>
        <p:nvCxnSpPr>
          <p:cNvPr id="360" name="Shape 360"/>
          <p:cNvCxnSpPr>
            <a:stCxn id="268"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lg" w="lg" type="none"/>
            <a:tailEnd len="lg" w="lg" type="none"/>
          </a:ln>
        </p:spPr>
      </p:cxnSp>
      <p:cxnSp>
        <p:nvCxnSpPr>
          <p:cNvPr id="361" name="Shape 361"/>
          <p:cNvCxnSpPr>
            <a:stCxn id="268" idx="6"/>
            <a:endCxn id="276"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lg" w="lg" type="none"/>
            <a:tailEnd len="lg" w="lg" type="none"/>
          </a:ln>
        </p:spPr>
      </p:cxnSp>
      <p:cxnSp>
        <p:nvCxnSpPr>
          <p:cNvPr id="362" name="Shape 362"/>
          <p:cNvCxnSpPr>
            <a:stCxn id="268" idx="6"/>
            <a:endCxn id="277"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lg" w="lg" type="none"/>
            <a:tailEnd len="lg" w="lg" type="none"/>
          </a:ln>
        </p:spPr>
      </p:cxnSp>
      <p:cxnSp>
        <p:nvCxnSpPr>
          <p:cNvPr id="363" name="Shape 363"/>
          <p:cNvCxnSpPr>
            <a:stCxn id="268" idx="6"/>
            <a:endCxn id="278" idx="2"/>
          </p:cNvCxnSpPr>
          <p:nvPr/>
        </p:nvCxnSpPr>
        <p:spPr>
          <a:xfrm>
            <a:off x="3606825" y="4183550"/>
            <a:ext cx="423300" cy="184200"/>
          </a:xfrm>
          <a:prstGeom prst="straightConnector1">
            <a:avLst/>
          </a:prstGeom>
          <a:noFill/>
          <a:ln cap="flat" cmpd="sng" w="9525">
            <a:solidFill>
              <a:srgbClr val="000000"/>
            </a:solidFill>
            <a:prstDash val="solid"/>
            <a:round/>
            <a:headEnd len="lg" w="lg" type="none"/>
            <a:tailEnd len="lg" w="lg" type="none"/>
          </a:ln>
        </p:spPr>
      </p:cxnSp>
      <p:cxnSp>
        <p:nvCxnSpPr>
          <p:cNvPr id="364" name="Shape 364"/>
          <p:cNvCxnSpPr>
            <a:stCxn id="268" idx="6"/>
            <a:endCxn id="279" idx="1"/>
          </p:cNvCxnSpPr>
          <p:nvPr/>
        </p:nvCxnSpPr>
        <p:spPr>
          <a:xfrm>
            <a:off x="3606825" y="4183550"/>
            <a:ext cx="450600" cy="446700"/>
          </a:xfrm>
          <a:prstGeom prst="straightConnector1">
            <a:avLst/>
          </a:prstGeom>
          <a:noFill/>
          <a:ln cap="flat" cmpd="sng" w="9525">
            <a:solidFill>
              <a:srgbClr val="000000"/>
            </a:solidFill>
            <a:prstDash val="solid"/>
            <a:round/>
            <a:headEnd len="lg" w="lg" type="none"/>
            <a:tailEnd len="lg" w="lg" type="none"/>
          </a:ln>
        </p:spPr>
      </p:cxnSp>
      <p:cxnSp>
        <p:nvCxnSpPr>
          <p:cNvPr id="365" name="Shape 365"/>
          <p:cNvCxnSpPr>
            <a:stCxn id="269"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lg" w="lg" type="none"/>
            <a:tailEnd len="lg" w="lg" type="none"/>
          </a:ln>
        </p:spPr>
      </p:cxnSp>
      <p:cxnSp>
        <p:nvCxnSpPr>
          <p:cNvPr id="366" name="Shape 366"/>
          <p:cNvCxnSpPr>
            <a:stCxn id="269"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lg" w="lg" type="none"/>
            <a:tailEnd len="lg" w="lg" type="none"/>
          </a:ln>
        </p:spPr>
      </p:cxnSp>
      <p:cxnSp>
        <p:nvCxnSpPr>
          <p:cNvPr id="367" name="Shape 367"/>
          <p:cNvCxnSpPr>
            <a:stCxn id="269"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lg" w="lg" type="none"/>
            <a:tailEnd len="lg" w="lg" type="none"/>
          </a:ln>
        </p:spPr>
      </p:cxnSp>
      <p:cxnSp>
        <p:nvCxnSpPr>
          <p:cNvPr id="368" name="Shape 368"/>
          <p:cNvCxnSpPr>
            <a:stCxn id="269"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lg" w="lg" type="none"/>
            <a:tailEnd len="lg" w="lg" type="none"/>
          </a:ln>
        </p:spPr>
      </p:cxnSp>
      <p:cxnSp>
        <p:nvCxnSpPr>
          <p:cNvPr id="369" name="Shape 369"/>
          <p:cNvCxnSpPr>
            <a:stCxn id="269"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lg" w="lg" type="none"/>
            <a:tailEnd len="lg" w="lg" type="none"/>
          </a:ln>
        </p:spPr>
      </p:cxnSp>
      <p:cxnSp>
        <p:nvCxnSpPr>
          <p:cNvPr id="370" name="Shape 370"/>
          <p:cNvCxnSpPr>
            <a:stCxn id="269" idx="6"/>
            <a:endCxn id="276"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371" name="Shape 371"/>
          <p:cNvCxnSpPr>
            <a:stCxn id="269" idx="6"/>
            <a:endCxn id="277"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372" name="Shape 372"/>
          <p:cNvCxnSpPr>
            <a:stCxn id="269" idx="6"/>
            <a:endCxn id="278"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373" name="Shape 373"/>
          <p:cNvCxnSpPr>
            <a:stCxn id="269" idx="6"/>
            <a:endCxn id="279" idx="2"/>
          </p:cNvCxnSpPr>
          <p:nvPr/>
        </p:nvCxnSpPr>
        <p:spPr>
          <a:xfrm>
            <a:off x="3606825" y="4606900"/>
            <a:ext cx="423300" cy="107700"/>
          </a:xfrm>
          <a:prstGeom prst="straightConnector1">
            <a:avLst/>
          </a:prstGeom>
          <a:noFill/>
          <a:ln cap="flat" cmpd="sng" w="9525">
            <a:solidFill>
              <a:srgbClr val="000000"/>
            </a:solidFill>
            <a:prstDash val="solid"/>
            <a:round/>
            <a:headEnd len="lg" w="lg" type="none"/>
            <a:tailEnd len="lg" w="lg" type="none"/>
          </a:ln>
        </p:spPr>
      </p:cxnSp>
      <p:cxnSp>
        <p:nvCxnSpPr>
          <p:cNvPr id="374" name="Shape 374"/>
          <p:cNvCxnSpPr>
            <a:stCxn id="260"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lg" w="lg" type="none"/>
            <a:tailEnd len="lg" w="lg" type="none"/>
          </a:ln>
        </p:spPr>
      </p:cxnSp>
      <p:cxnSp>
        <p:nvCxnSpPr>
          <p:cNvPr id="375" name="Shape 375"/>
          <p:cNvCxnSpPr>
            <a:stCxn id="260"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lg" w="lg" type="none"/>
            <a:tailEnd len="lg" w="lg" type="none"/>
          </a:ln>
        </p:spPr>
      </p:cxnSp>
      <p:cxnSp>
        <p:nvCxnSpPr>
          <p:cNvPr id="376" name="Shape 376"/>
          <p:cNvCxnSpPr>
            <a:stCxn id="260"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lg" w="lg" type="none"/>
            <a:tailEnd len="lg" w="lg" type="none"/>
          </a:ln>
        </p:spPr>
      </p:cxnSp>
      <p:cxnSp>
        <p:nvCxnSpPr>
          <p:cNvPr id="377" name="Shape 377"/>
          <p:cNvCxnSpPr/>
          <p:nvPr/>
        </p:nvCxnSpPr>
        <p:spPr>
          <a:xfrm flipH="1" rot="10800000">
            <a:off x="3606825" y="2935650"/>
            <a:ext cx="437700" cy="2018100"/>
          </a:xfrm>
          <a:prstGeom prst="straightConnector1">
            <a:avLst/>
          </a:prstGeom>
          <a:noFill/>
          <a:ln cap="flat" cmpd="sng" w="9525">
            <a:solidFill>
              <a:srgbClr val="000000"/>
            </a:solidFill>
            <a:prstDash val="solid"/>
            <a:round/>
            <a:headEnd len="lg" w="lg" type="none"/>
            <a:tailEnd len="lg" w="lg" type="none"/>
          </a:ln>
        </p:spPr>
      </p:cxnSp>
      <p:cxnSp>
        <p:nvCxnSpPr>
          <p:cNvPr id="378" name="Shape 378"/>
          <p:cNvCxnSpPr/>
          <p:nvPr/>
        </p:nvCxnSpPr>
        <p:spPr>
          <a:xfrm flipH="1" rot="10800000">
            <a:off x="3606825" y="3272550"/>
            <a:ext cx="448800" cy="1681200"/>
          </a:xfrm>
          <a:prstGeom prst="straightConnector1">
            <a:avLst/>
          </a:prstGeom>
          <a:noFill/>
          <a:ln cap="flat" cmpd="sng" w="9525">
            <a:solidFill>
              <a:srgbClr val="000000"/>
            </a:solidFill>
            <a:prstDash val="solid"/>
            <a:round/>
            <a:headEnd len="lg" w="lg" type="none"/>
            <a:tailEnd len="lg" w="lg" type="none"/>
          </a:ln>
        </p:spPr>
      </p:cxnSp>
      <p:cxnSp>
        <p:nvCxnSpPr>
          <p:cNvPr id="379" name="Shape 379"/>
          <p:cNvCxnSpPr>
            <a:stCxn id="260" idx="6"/>
            <a:endCxn id="276"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lg" w="lg" type="none"/>
            <a:tailEnd len="lg" w="lg" type="none"/>
          </a:ln>
        </p:spPr>
      </p:cxnSp>
      <p:cxnSp>
        <p:nvCxnSpPr>
          <p:cNvPr id="380" name="Shape 380"/>
          <p:cNvCxnSpPr>
            <a:stCxn id="260" idx="6"/>
            <a:endCxn id="277"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381" name="Shape 381"/>
          <p:cNvCxnSpPr>
            <a:stCxn id="260" idx="6"/>
            <a:endCxn id="278"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382" name="Shape 382"/>
          <p:cNvCxnSpPr>
            <a:stCxn id="260" idx="6"/>
            <a:endCxn id="279"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383" name="Shape 383"/>
          <p:cNvCxnSpPr>
            <a:endCxn id="281" idx="2"/>
          </p:cNvCxnSpPr>
          <p:nvPr/>
        </p:nvCxnSpPr>
        <p:spPr>
          <a:xfrm>
            <a:off x="4218675" y="1946350"/>
            <a:ext cx="344400" cy="0"/>
          </a:xfrm>
          <a:prstGeom prst="straightConnector1">
            <a:avLst/>
          </a:prstGeom>
          <a:noFill/>
          <a:ln cap="flat" cmpd="sng" w="9525">
            <a:solidFill>
              <a:srgbClr val="000000"/>
            </a:solidFill>
            <a:prstDash val="solid"/>
            <a:round/>
            <a:headEnd len="lg" w="lg" type="none"/>
            <a:tailEnd len="lg" w="lg" type="none"/>
          </a:ln>
        </p:spPr>
      </p:cxnSp>
      <p:cxnSp>
        <p:nvCxnSpPr>
          <p:cNvPr id="384" name="Shape 384"/>
          <p:cNvCxnSpPr>
            <a:endCxn id="280" idx="2"/>
          </p:cNvCxnSpPr>
          <p:nvPr/>
        </p:nvCxnSpPr>
        <p:spPr>
          <a:xfrm>
            <a:off x="4229475" y="1957075"/>
            <a:ext cx="333600" cy="299100"/>
          </a:xfrm>
          <a:prstGeom prst="straightConnector1">
            <a:avLst/>
          </a:prstGeom>
          <a:noFill/>
          <a:ln cap="flat" cmpd="sng" w="9525">
            <a:solidFill>
              <a:srgbClr val="000000"/>
            </a:solidFill>
            <a:prstDash val="solid"/>
            <a:round/>
            <a:headEnd len="lg" w="lg" type="none"/>
            <a:tailEnd len="lg" w="lg" type="none"/>
          </a:ln>
        </p:spPr>
      </p:cxnSp>
      <p:cxnSp>
        <p:nvCxnSpPr>
          <p:cNvPr id="385" name="Shape 385"/>
          <p:cNvCxnSpPr>
            <a:endCxn id="282" idx="2"/>
          </p:cNvCxnSpPr>
          <p:nvPr/>
        </p:nvCxnSpPr>
        <p:spPr>
          <a:xfrm>
            <a:off x="4240275" y="1968100"/>
            <a:ext cx="322800" cy="597900"/>
          </a:xfrm>
          <a:prstGeom prst="straightConnector1">
            <a:avLst/>
          </a:prstGeom>
          <a:noFill/>
          <a:ln cap="flat" cmpd="sng" w="9525">
            <a:solidFill>
              <a:srgbClr val="000000"/>
            </a:solidFill>
            <a:prstDash val="solid"/>
            <a:round/>
            <a:headEnd len="lg" w="lg" type="none"/>
            <a:tailEnd len="lg" w="lg" type="none"/>
          </a:ln>
        </p:spPr>
      </p:cxnSp>
      <p:cxnSp>
        <p:nvCxnSpPr>
          <p:cNvPr id="386" name="Shape 386"/>
          <p:cNvCxnSpPr>
            <a:endCxn id="283" idx="1"/>
          </p:cNvCxnSpPr>
          <p:nvPr/>
        </p:nvCxnSpPr>
        <p:spPr>
          <a:xfrm>
            <a:off x="4218658" y="1978703"/>
            <a:ext cx="371700" cy="849600"/>
          </a:xfrm>
          <a:prstGeom prst="straightConnector1">
            <a:avLst/>
          </a:prstGeom>
          <a:noFill/>
          <a:ln cap="flat" cmpd="sng" w="9525">
            <a:solidFill>
              <a:srgbClr val="000000"/>
            </a:solidFill>
            <a:prstDash val="solid"/>
            <a:round/>
            <a:headEnd len="lg" w="lg" type="none"/>
            <a:tailEnd len="lg" w="lg" type="none"/>
          </a:ln>
        </p:spPr>
      </p:cxnSp>
      <p:cxnSp>
        <p:nvCxnSpPr>
          <p:cNvPr id="387" name="Shape 387"/>
          <p:cNvCxnSpPr>
            <a:endCxn id="284" idx="1"/>
          </p:cNvCxnSpPr>
          <p:nvPr/>
        </p:nvCxnSpPr>
        <p:spPr>
          <a:xfrm>
            <a:off x="4207858" y="1989853"/>
            <a:ext cx="382500" cy="1185300"/>
          </a:xfrm>
          <a:prstGeom prst="straightConnector1">
            <a:avLst/>
          </a:prstGeom>
          <a:noFill/>
          <a:ln cap="flat" cmpd="sng" w="9525">
            <a:solidFill>
              <a:srgbClr val="000000"/>
            </a:solidFill>
            <a:prstDash val="solid"/>
            <a:round/>
            <a:headEnd len="lg" w="lg" type="none"/>
            <a:tailEnd len="lg" w="lg" type="none"/>
          </a:ln>
        </p:spPr>
      </p:cxnSp>
      <p:cxnSp>
        <p:nvCxnSpPr>
          <p:cNvPr id="388" name="Shape 388"/>
          <p:cNvCxnSpPr>
            <a:endCxn id="285" idx="1"/>
          </p:cNvCxnSpPr>
          <p:nvPr/>
        </p:nvCxnSpPr>
        <p:spPr>
          <a:xfrm>
            <a:off x="4218658" y="2000465"/>
            <a:ext cx="371700" cy="1589100"/>
          </a:xfrm>
          <a:prstGeom prst="straightConnector1">
            <a:avLst/>
          </a:prstGeom>
          <a:noFill/>
          <a:ln cap="flat" cmpd="sng" w="9525">
            <a:solidFill>
              <a:srgbClr val="000000"/>
            </a:solidFill>
            <a:prstDash val="solid"/>
            <a:round/>
            <a:headEnd len="lg" w="lg" type="none"/>
            <a:tailEnd len="lg" w="lg" type="none"/>
          </a:ln>
        </p:spPr>
      </p:cxnSp>
      <p:cxnSp>
        <p:nvCxnSpPr>
          <p:cNvPr id="389" name="Shape 389"/>
          <p:cNvCxnSpPr>
            <a:endCxn id="286" idx="1"/>
          </p:cNvCxnSpPr>
          <p:nvPr/>
        </p:nvCxnSpPr>
        <p:spPr>
          <a:xfrm>
            <a:off x="4207858" y="1989715"/>
            <a:ext cx="382500" cy="1946700"/>
          </a:xfrm>
          <a:prstGeom prst="straightConnector1">
            <a:avLst/>
          </a:prstGeom>
          <a:noFill/>
          <a:ln cap="flat" cmpd="sng" w="9525">
            <a:solidFill>
              <a:srgbClr val="000000"/>
            </a:solidFill>
            <a:prstDash val="solid"/>
            <a:round/>
            <a:headEnd len="lg" w="lg" type="none"/>
            <a:tailEnd len="lg" w="lg" type="none"/>
          </a:ln>
        </p:spPr>
      </p:cxnSp>
      <p:cxnSp>
        <p:nvCxnSpPr>
          <p:cNvPr id="390" name="Shape 390"/>
          <p:cNvCxnSpPr>
            <a:endCxn id="287" idx="2"/>
          </p:cNvCxnSpPr>
          <p:nvPr/>
        </p:nvCxnSpPr>
        <p:spPr>
          <a:xfrm>
            <a:off x="4207875" y="2022400"/>
            <a:ext cx="355200" cy="2345400"/>
          </a:xfrm>
          <a:prstGeom prst="straightConnector1">
            <a:avLst/>
          </a:prstGeom>
          <a:noFill/>
          <a:ln cap="flat" cmpd="sng" w="9525">
            <a:solidFill>
              <a:srgbClr val="000000"/>
            </a:solidFill>
            <a:prstDash val="solid"/>
            <a:round/>
            <a:headEnd len="lg" w="lg" type="none"/>
            <a:tailEnd len="lg" w="lg" type="none"/>
          </a:ln>
        </p:spPr>
      </p:cxnSp>
      <p:cxnSp>
        <p:nvCxnSpPr>
          <p:cNvPr id="391" name="Shape 391"/>
          <p:cNvCxnSpPr>
            <a:endCxn id="288" idx="1"/>
          </p:cNvCxnSpPr>
          <p:nvPr/>
        </p:nvCxnSpPr>
        <p:spPr>
          <a:xfrm>
            <a:off x="4218658" y="2011415"/>
            <a:ext cx="371700" cy="2618700"/>
          </a:xfrm>
          <a:prstGeom prst="straightConnector1">
            <a:avLst/>
          </a:prstGeom>
          <a:noFill/>
          <a:ln cap="flat" cmpd="sng" w="9525">
            <a:solidFill>
              <a:srgbClr val="000000"/>
            </a:solidFill>
            <a:prstDash val="solid"/>
            <a:round/>
            <a:headEnd len="lg" w="lg" type="none"/>
            <a:tailEnd len="lg" w="lg" type="none"/>
          </a:ln>
        </p:spPr>
      </p:cxnSp>
      <p:cxnSp>
        <p:nvCxnSpPr>
          <p:cNvPr id="392" name="Shape 392"/>
          <p:cNvCxnSpPr>
            <a:endCxn id="281"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lg" w="lg" type="none"/>
            <a:tailEnd len="lg" w="lg" type="none"/>
          </a:ln>
        </p:spPr>
      </p:cxnSp>
      <p:cxnSp>
        <p:nvCxnSpPr>
          <p:cNvPr id="393" name="Shape 393"/>
          <p:cNvCxnSpPr>
            <a:endCxn id="280"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lg" w="lg" type="none"/>
            <a:tailEnd len="lg" w="lg" type="none"/>
          </a:ln>
        </p:spPr>
      </p:cxnSp>
      <p:cxnSp>
        <p:nvCxnSpPr>
          <p:cNvPr id="394" name="Shape 394"/>
          <p:cNvCxnSpPr>
            <a:endCxn id="282" idx="2"/>
          </p:cNvCxnSpPr>
          <p:nvPr/>
        </p:nvCxnSpPr>
        <p:spPr>
          <a:xfrm>
            <a:off x="4240275" y="2283400"/>
            <a:ext cx="322800" cy="282600"/>
          </a:xfrm>
          <a:prstGeom prst="straightConnector1">
            <a:avLst/>
          </a:prstGeom>
          <a:noFill/>
          <a:ln cap="flat" cmpd="sng" w="9525">
            <a:solidFill>
              <a:srgbClr val="000000"/>
            </a:solidFill>
            <a:prstDash val="solid"/>
            <a:round/>
            <a:headEnd len="lg" w="lg" type="none"/>
            <a:tailEnd len="lg" w="lg" type="none"/>
          </a:ln>
        </p:spPr>
      </p:cxnSp>
      <p:cxnSp>
        <p:nvCxnSpPr>
          <p:cNvPr id="395" name="Shape 395"/>
          <p:cNvCxnSpPr>
            <a:endCxn id="283" idx="1"/>
          </p:cNvCxnSpPr>
          <p:nvPr/>
        </p:nvCxnSpPr>
        <p:spPr>
          <a:xfrm>
            <a:off x="4218658" y="2272403"/>
            <a:ext cx="371700" cy="555900"/>
          </a:xfrm>
          <a:prstGeom prst="straightConnector1">
            <a:avLst/>
          </a:prstGeom>
          <a:noFill/>
          <a:ln cap="flat" cmpd="sng" w="9525">
            <a:solidFill>
              <a:srgbClr val="000000"/>
            </a:solidFill>
            <a:prstDash val="solid"/>
            <a:round/>
            <a:headEnd len="lg" w="lg" type="none"/>
            <a:tailEnd len="lg" w="lg" type="none"/>
          </a:ln>
        </p:spPr>
      </p:cxnSp>
      <p:cxnSp>
        <p:nvCxnSpPr>
          <p:cNvPr id="396" name="Shape 396"/>
          <p:cNvCxnSpPr>
            <a:endCxn id="284" idx="1"/>
          </p:cNvCxnSpPr>
          <p:nvPr/>
        </p:nvCxnSpPr>
        <p:spPr>
          <a:xfrm>
            <a:off x="4229458" y="2283253"/>
            <a:ext cx="360900" cy="891900"/>
          </a:xfrm>
          <a:prstGeom prst="straightConnector1">
            <a:avLst/>
          </a:prstGeom>
          <a:noFill/>
          <a:ln cap="flat" cmpd="sng" w="9525">
            <a:solidFill>
              <a:srgbClr val="000000"/>
            </a:solidFill>
            <a:prstDash val="solid"/>
            <a:round/>
            <a:headEnd len="lg" w="lg" type="none"/>
            <a:tailEnd len="lg" w="lg" type="none"/>
          </a:ln>
        </p:spPr>
      </p:cxnSp>
      <p:cxnSp>
        <p:nvCxnSpPr>
          <p:cNvPr id="397" name="Shape 397"/>
          <p:cNvCxnSpPr>
            <a:endCxn id="285" idx="1"/>
          </p:cNvCxnSpPr>
          <p:nvPr/>
        </p:nvCxnSpPr>
        <p:spPr>
          <a:xfrm>
            <a:off x="4240258" y="2283365"/>
            <a:ext cx="350100" cy="1306200"/>
          </a:xfrm>
          <a:prstGeom prst="straightConnector1">
            <a:avLst/>
          </a:prstGeom>
          <a:noFill/>
          <a:ln cap="flat" cmpd="sng" w="9525">
            <a:solidFill>
              <a:srgbClr val="000000"/>
            </a:solidFill>
            <a:prstDash val="solid"/>
            <a:round/>
            <a:headEnd len="lg" w="lg" type="none"/>
            <a:tailEnd len="lg" w="lg" type="none"/>
          </a:ln>
        </p:spPr>
      </p:cxnSp>
      <p:cxnSp>
        <p:nvCxnSpPr>
          <p:cNvPr id="398" name="Shape 398"/>
          <p:cNvCxnSpPr>
            <a:endCxn id="286" idx="1"/>
          </p:cNvCxnSpPr>
          <p:nvPr/>
        </p:nvCxnSpPr>
        <p:spPr>
          <a:xfrm>
            <a:off x="4251358" y="2261515"/>
            <a:ext cx="339000" cy="1674900"/>
          </a:xfrm>
          <a:prstGeom prst="straightConnector1">
            <a:avLst/>
          </a:prstGeom>
          <a:noFill/>
          <a:ln cap="flat" cmpd="sng" w="9525">
            <a:solidFill>
              <a:srgbClr val="000000"/>
            </a:solidFill>
            <a:prstDash val="solid"/>
            <a:round/>
            <a:headEnd len="lg" w="lg" type="none"/>
            <a:tailEnd len="lg" w="lg" type="none"/>
          </a:ln>
        </p:spPr>
      </p:cxnSp>
      <p:cxnSp>
        <p:nvCxnSpPr>
          <p:cNvPr id="399" name="Shape 399"/>
          <p:cNvCxnSpPr>
            <a:endCxn id="286" idx="1"/>
          </p:cNvCxnSpPr>
          <p:nvPr/>
        </p:nvCxnSpPr>
        <p:spPr>
          <a:xfrm>
            <a:off x="4251358" y="2272315"/>
            <a:ext cx="339000" cy="1664100"/>
          </a:xfrm>
          <a:prstGeom prst="straightConnector1">
            <a:avLst/>
          </a:prstGeom>
          <a:noFill/>
          <a:ln cap="flat" cmpd="sng" w="9525">
            <a:solidFill>
              <a:srgbClr val="000000"/>
            </a:solidFill>
            <a:prstDash val="solid"/>
            <a:round/>
            <a:headEnd len="lg" w="lg" type="none"/>
            <a:tailEnd len="lg" w="lg" type="none"/>
          </a:ln>
        </p:spPr>
      </p:cxnSp>
      <p:cxnSp>
        <p:nvCxnSpPr>
          <p:cNvPr id="400" name="Shape 400"/>
          <p:cNvCxnSpPr>
            <a:endCxn id="287" idx="1"/>
          </p:cNvCxnSpPr>
          <p:nvPr/>
        </p:nvCxnSpPr>
        <p:spPr>
          <a:xfrm>
            <a:off x="4240258" y="2294265"/>
            <a:ext cx="350100" cy="1989000"/>
          </a:xfrm>
          <a:prstGeom prst="straightConnector1">
            <a:avLst/>
          </a:prstGeom>
          <a:noFill/>
          <a:ln cap="flat" cmpd="sng" w="9525">
            <a:solidFill>
              <a:srgbClr val="000000"/>
            </a:solidFill>
            <a:prstDash val="solid"/>
            <a:round/>
            <a:headEnd len="lg" w="lg" type="none"/>
            <a:tailEnd len="lg" w="lg" type="none"/>
          </a:ln>
        </p:spPr>
      </p:cxnSp>
      <p:cxnSp>
        <p:nvCxnSpPr>
          <p:cNvPr id="401" name="Shape 401"/>
          <p:cNvCxnSpPr>
            <a:endCxn id="288" idx="1"/>
          </p:cNvCxnSpPr>
          <p:nvPr/>
        </p:nvCxnSpPr>
        <p:spPr>
          <a:xfrm>
            <a:off x="4218658" y="2283215"/>
            <a:ext cx="371700" cy="2346900"/>
          </a:xfrm>
          <a:prstGeom prst="straightConnector1">
            <a:avLst/>
          </a:prstGeom>
          <a:noFill/>
          <a:ln cap="flat" cmpd="sng" w="9525">
            <a:solidFill>
              <a:srgbClr val="000000"/>
            </a:solidFill>
            <a:prstDash val="solid"/>
            <a:round/>
            <a:headEnd len="lg" w="lg" type="none"/>
            <a:tailEnd len="lg" w="lg" type="none"/>
          </a:ln>
        </p:spPr>
      </p:cxnSp>
      <p:cxnSp>
        <p:nvCxnSpPr>
          <p:cNvPr id="402" name="Shape 402"/>
          <p:cNvCxnSpPr>
            <a:endCxn id="281"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lg" w="lg" type="none"/>
            <a:tailEnd len="lg" w="lg" type="none"/>
          </a:ln>
        </p:spPr>
      </p:cxnSp>
      <p:cxnSp>
        <p:nvCxnSpPr>
          <p:cNvPr id="403" name="Shape 403"/>
          <p:cNvCxnSpPr>
            <a:endCxn id="280"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lg" w="lg" type="none"/>
            <a:tailEnd len="lg" w="lg" type="none"/>
          </a:ln>
        </p:spPr>
      </p:cxnSp>
      <p:cxnSp>
        <p:nvCxnSpPr>
          <p:cNvPr id="404" name="Shape 404"/>
          <p:cNvCxnSpPr>
            <a:endCxn id="282" idx="2"/>
          </p:cNvCxnSpPr>
          <p:nvPr/>
        </p:nvCxnSpPr>
        <p:spPr>
          <a:xfrm>
            <a:off x="4185975" y="2555200"/>
            <a:ext cx="377100" cy="10800"/>
          </a:xfrm>
          <a:prstGeom prst="straightConnector1">
            <a:avLst/>
          </a:prstGeom>
          <a:noFill/>
          <a:ln cap="flat" cmpd="sng" w="9525">
            <a:solidFill>
              <a:srgbClr val="000000"/>
            </a:solidFill>
            <a:prstDash val="solid"/>
            <a:round/>
            <a:headEnd len="lg" w="lg" type="none"/>
            <a:tailEnd len="lg" w="lg" type="none"/>
          </a:ln>
        </p:spPr>
      </p:cxnSp>
      <p:cxnSp>
        <p:nvCxnSpPr>
          <p:cNvPr id="405" name="Shape 405"/>
          <p:cNvCxnSpPr>
            <a:endCxn id="283" idx="2"/>
          </p:cNvCxnSpPr>
          <p:nvPr/>
        </p:nvCxnSpPr>
        <p:spPr>
          <a:xfrm>
            <a:off x="4218675" y="2587638"/>
            <a:ext cx="344400" cy="325200"/>
          </a:xfrm>
          <a:prstGeom prst="straightConnector1">
            <a:avLst/>
          </a:prstGeom>
          <a:noFill/>
          <a:ln cap="flat" cmpd="sng" w="9525">
            <a:solidFill>
              <a:srgbClr val="000000"/>
            </a:solidFill>
            <a:prstDash val="solid"/>
            <a:round/>
            <a:headEnd len="lg" w="lg" type="none"/>
            <a:tailEnd len="lg" w="lg" type="none"/>
          </a:ln>
        </p:spPr>
      </p:cxnSp>
      <p:cxnSp>
        <p:nvCxnSpPr>
          <p:cNvPr id="406" name="Shape 406"/>
          <p:cNvCxnSpPr>
            <a:endCxn id="284" idx="2"/>
          </p:cNvCxnSpPr>
          <p:nvPr/>
        </p:nvCxnSpPr>
        <p:spPr>
          <a:xfrm>
            <a:off x="4240275" y="2641988"/>
            <a:ext cx="322800" cy="617700"/>
          </a:xfrm>
          <a:prstGeom prst="straightConnector1">
            <a:avLst/>
          </a:prstGeom>
          <a:noFill/>
          <a:ln cap="flat" cmpd="sng" w="9525">
            <a:solidFill>
              <a:srgbClr val="000000"/>
            </a:solidFill>
            <a:prstDash val="solid"/>
            <a:round/>
            <a:headEnd len="lg" w="lg" type="none"/>
            <a:tailEnd len="lg" w="lg" type="none"/>
          </a:ln>
        </p:spPr>
      </p:cxnSp>
      <p:cxnSp>
        <p:nvCxnSpPr>
          <p:cNvPr id="407" name="Shape 407"/>
          <p:cNvCxnSpPr>
            <a:endCxn id="285" idx="3"/>
          </p:cNvCxnSpPr>
          <p:nvPr/>
        </p:nvCxnSpPr>
        <p:spPr>
          <a:xfrm>
            <a:off x="4196758" y="2642035"/>
            <a:ext cx="393600" cy="1116600"/>
          </a:xfrm>
          <a:prstGeom prst="straightConnector1">
            <a:avLst/>
          </a:prstGeom>
          <a:noFill/>
          <a:ln cap="flat" cmpd="sng" w="9525">
            <a:solidFill>
              <a:srgbClr val="000000"/>
            </a:solidFill>
            <a:prstDash val="solid"/>
            <a:round/>
            <a:headEnd len="lg" w="lg" type="none"/>
            <a:tailEnd len="lg" w="lg" type="none"/>
          </a:ln>
        </p:spPr>
      </p:cxnSp>
      <p:cxnSp>
        <p:nvCxnSpPr>
          <p:cNvPr id="408" name="Shape 408"/>
          <p:cNvCxnSpPr>
            <a:endCxn id="286" idx="2"/>
          </p:cNvCxnSpPr>
          <p:nvPr/>
        </p:nvCxnSpPr>
        <p:spPr>
          <a:xfrm>
            <a:off x="4196775" y="2663750"/>
            <a:ext cx="366300" cy="1357200"/>
          </a:xfrm>
          <a:prstGeom prst="straightConnector1">
            <a:avLst/>
          </a:prstGeom>
          <a:noFill/>
          <a:ln cap="flat" cmpd="sng" w="9525">
            <a:solidFill>
              <a:srgbClr val="000000"/>
            </a:solidFill>
            <a:prstDash val="solid"/>
            <a:round/>
            <a:headEnd len="lg" w="lg" type="none"/>
            <a:tailEnd len="lg" w="lg" type="none"/>
          </a:ln>
        </p:spPr>
      </p:cxnSp>
      <p:cxnSp>
        <p:nvCxnSpPr>
          <p:cNvPr id="409" name="Shape 409"/>
          <p:cNvCxnSpPr>
            <a:endCxn id="287" idx="1"/>
          </p:cNvCxnSpPr>
          <p:nvPr/>
        </p:nvCxnSpPr>
        <p:spPr>
          <a:xfrm>
            <a:off x="4207858" y="2641965"/>
            <a:ext cx="382500" cy="1641300"/>
          </a:xfrm>
          <a:prstGeom prst="straightConnector1">
            <a:avLst/>
          </a:prstGeom>
          <a:noFill/>
          <a:ln cap="flat" cmpd="sng" w="9525">
            <a:solidFill>
              <a:srgbClr val="000000"/>
            </a:solidFill>
            <a:prstDash val="solid"/>
            <a:round/>
            <a:headEnd len="lg" w="lg" type="none"/>
            <a:tailEnd len="lg" w="lg" type="none"/>
          </a:ln>
        </p:spPr>
      </p:cxnSp>
      <p:cxnSp>
        <p:nvCxnSpPr>
          <p:cNvPr id="410" name="Shape 410"/>
          <p:cNvCxnSpPr>
            <a:endCxn id="288" idx="1"/>
          </p:cNvCxnSpPr>
          <p:nvPr/>
        </p:nvCxnSpPr>
        <p:spPr>
          <a:xfrm>
            <a:off x="4196758" y="2631215"/>
            <a:ext cx="393600" cy="1998900"/>
          </a:xfrm>
          <a:prstGeom prst="straightConnector1">
            <a:avLst/>
          </a:prstGeom>
          <a:noFill/>
          <a:ln cap="flat" cmpd="sng" w="9525">
            <a:solidFill>
              <a:srgbClr val="000000"/>
            </a:solidFill>
            <a:prstDash val="solid"/>
            <a:round/>
            <a:headEnd len="lg" w="lg" type="none"/>
            <a:tailEnd len="lg" w="lg" type="none"/>
          </a:ln>
        </p:spPr>
      </p:cxnSp>
      <p:cxnSp>
        <p:nvCxnSpPr>
          <p:cNvPr id="411" name="Shape 411"/>
          <p:cNvCxnSpPr>
            <a:endCxn id="281"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lg" w="lg" type="none"/>
            <a:tailEnd len="lg" w="lg" type="none"/>
          </a:ln>
        </p:spPr>
      </p:cxnSp>
      <p:cxnSp>
        <p:nvCxnSpPr>
          <p:cNvPr id="412" name="Shape 412"/>
          <p:cNvCxnSpPr>
            <a:endCxn id="280"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lg" w="lg" type="none"/>
            <a:tailEnd len="lg" w="lg" type="none"/>
          </a:ln>
        </p:spPr>
      </p:cxnSp>
      <p:cxnSp>
        <p:nvCxnSpPr>
          <p:cNvPr id="413" name="Shape 413"/>
          <p:cNvCxnSpPr>
            <a:endCxn id="282"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lg" w="lg" type="none"/>
            <a:tailEnd len="lg" w="lg" type="none"/>
          </a:ln>
        </p:spPr>
      </p:cxnSp>
      <p:cxnSp>
        <p:nvCxnSpPr>
          <p:cNvPr id="414" name="Shape 414"/>
          <p:cNvCxnSpPr>
            <a:endCxn id="283"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lg" w="lg" type="none"/>
            <a:tailEnd len="lg" w="lg" type="none"/>
          </a:ln>
        </p:spPr>
      </p:cxnSp>
      <p:cxnSp>
        <p:nvCxnSpPr>
          <p:cNvPr id="415" name="Shape 415"/>
          <p:cNvCxnSpPr>
            <a:endCxn id="284" idx="2"/>
          </p:cNvCxnSpPr>
          <p:nvPr/>
        </p:nvCxnSpPr>
        <p:spPr>
          <a:xfrm>
            <a:off x="4196775" y="2924888"/>
            <a:ext cx="366300" cy="334800"/>
          </a:xfrm>
          <a:prstGeom prst="straightConnector1">
            <a:avLst/>
          </a:prstGeom>
          <a:noFill/>
          <a:ln cap="flat" cmpd="sng" w="9525">
            <a:solidFill>
              <a:srgbClr val="000000"/>
            </a:solidFill>
            <a:prstDash val="solid"/>
            <a:round/>
            <a:headEnd len="lg" w="lg" type="none"/>
            <a:tailEnd len="lg" w="lg" type="none"/>
          </a:ln>
        </p:spPr>
      </p:cxnSp>
      <p:cxnSp>
        <p:nvCxnSpPr>
          <p:cNvPr id="416" name="Shape 416"/>
          <p:cNvCxnSpPr>
            <a:endCxn id="285" idx="2"/>
          </p:cNvCxnSpPr>
          <p:nvPr/>
        </p:nvCxnSpPr>
        <p:spPr>
          <a:xfrm>
            <a:off x="4229475" y="2946600"/>
            <a:ext cx="333600" cy="727500"/>
          </a:xfrm>
          <a:prstGeom prst="straightConnector1">
            <a:avLst/>
          </a:prstGeom>
          <a:noFill/>
          <a:ln cap="flat" cmpd="sng" w="9525">
            <a:solidFill>
              <a:srgbClr val="000000"/>
            </a:solidFill>
            <a:prstDash val="solid"/>
            <a:round/>
            <a:headEnd len="lg" w="lg" type="none"/>
            <a:tailEnd len="lg" w="lg" type="none"/>
          </a:ln>
        </p:spPr>
      </p:cxnSp>
      <p:cxnSp>
        <p:nvCxnSpPr>
          <p:cNvPr id="417" name="Shape 417"/>
          <p:cNvCxnSpPr>
            <a:endCxn id="286" idx="2"/>
          </p:cNvCxnSpPr>
          <p:nvPr/>
        </p:nvCxnSpPr>
        <p:spPr>
          <a:xfrm>
            <a:off x="4196775" y="2935550"/>
            <a:ext cx="366300" cy="1085400"/>
          </a:xfrm>
          <a:prstGeom prst="straightConnector1">
            <a:avLst/>
          </a:prstGeom>
          <a:noFill/>
          <a:ln cap="flat" cmpd="sng" w="9525">
            <a:solidFill>
              <a:srgbClr val="000000"/>
            </a:solidFill>
            <a:prstDash val="solid"/>
            <a:round/>
            <a:headEnd len="lg" w="lg" type="none"/>
            <a:tailEnd len="lg" w="lg" type="none"/>
          </a:ln>
        </p:spPr>
      </p:cxnSp>
      <p:cxnSp>
        <p:nvCxnSpPr>
          <p:cNvPr id="418" name="Shape 418"/>
          <p:cNvCxnSpPr>
            <a:endCxn id="287" idx="2"/>
          </p:cNvCxnSpPr>
          <p:nvPr/>
        </p:nvCxnSpPr>
        <p:spPr>
          <a:xfrm>
            <a:off x="4196775" y="2957500"/>
            <a:ext cx="366300" cy="1410300"/>
          </a:xfrm>
          <a:prstGeom prst="straightConnector1">
            <a:avLst/>
          </a:prstGeom>
          <a:noFill/>
          <a:ln cap="flat" cmpd="sng" w="9525">
            <a:solidFill>
              <a:srgbClr val="000000"/>
            </a:solidFill>
            <a:prstDash val="solid"/>
            <a:round/>
            <a:headEnd len="lg" w="lg" type="none"/>
            <a:tailEnd len="lg" w="lg" type="none"/>
          </a:ln>
        </p:spPr>
      </p:cxnSp>
      <p:cxnSp>
        <p:nvCxnSpPr>
          <p:cNvPr id="419" name="Shape 419"/>
          <p:cNvCxnSpPr>
            <a:endCxn id="288" idx="2"/>
          </p:cNvCxnSpPr>
          <p:nvPr/>
        </p:nvCxnSpPr>
        <p:spPr>
          <a:xfrm>
            <a:off x="4185975" y="2957550"/>
            <a:ext cx="377100" cy="1757100"/>
          </a:xfrm>
          <a:prstGeom prst="straightConnector1">
            <a:avLst/>
          </a:prstGeom>
          <a:noFill/>
          <a:ln cap="flat" cmpd="sng" w="9525">
            <a:solidFill>
              <a:srgbClr val="000000"/>
            </a:solidFill>
            <a:prstDash val="solid"/>
            <a:round/>
            <a:headEnd len="lg" w="lg" type="none"/>
            <a:tailEnd len="lg" w="lg" type="none"/>
          </a:ln>
        </p:spPr>
      </p:cxnSp>
      <p:cxnSp>
        <p:nvCxnSpPr>
          <p:cNvPr id="420" name="Shape 420"/>
          <p:cNvCxnSpPr>
            <a:endCxn id="281"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lg" w="lg" type="none"/>
            <a:tailEnd len="lg" w="lg" type="none"/>
          </a:ln>
        </p:spPr>
      </p:cxnSp>
      <p:cxnSp>
        <p:nvCxnSpPr>
          <p:cNvPr id="421" name="Shape 421"/>
          <p:cNvCxnSpPr>
            <a:endCxn id="280"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lg" w="lg" type="none"/>
            <a:tailEnd len="lg" w="lg" type="none"/>
          </a:ln>
        </p:spPr>
      </p:cxnSp>
      <p:cxnSp>
        <p:nvCxnSpPr>
          <p:cNvPr id="422" name="Shape 422"/>
          <p:cNvCxnSpPr>
            <a:stCxn id="275" idx="6"/>
            <a:endCxn id="282"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423" name="Shape 423"/>
          <p:cNvCxnSpPr>
            <a:endCxn id="283"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lg" w="lg" type="none"/>
            <a:tailEnd len="lg" w="lg" type="none"/>
          </a:ln>
        </p:spPr>
      </p:cxnSp>
      <p:cxnSp>
        <p:nvCxnSpPr>
          <p:cNvPr id="424" name="Shape 424"/>
          <p:cNvCxnSpPr>
            <a:endCxn id="284"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lg" w="lg" type="none"/>
            <a:tailEnd len="lg" w="lg" type="none"/>
          </a:ln>
        </p:spPr>
      </p:cxnSp>
      <p:cxnSp>
        <p:nvCxnSpPr>
          <p:cNvPr id="425" name="Shape 425"/>
          <p:cNvCxnSpPr>
            <a:endCxn id="285" idx="2"/>
          </p:cNvCxnSpPr>
          <p:nvPr/>
        </p:nvCxnSpPr>
        <p:spPr>
          <a:xfrm>
            <a:off x="4229475" y="3283500"/>
            <a:ext cx="333600" cy="390600"/>
          </a:xfrm>
          <a:prstGeom prst="straightConnector1">
            <a:avLst/>
          </a:prstGeom>
          <a:noFill/>
          <a:ln cap="flat" cmpd="sng" w="9525">
            <a:solidFill>
              <a:srgbClr val="000000"/>
            </a:solidFill>
            <a:prstDash val="solid"/>
            <a:round/>
            <a:headEnd len="lg" w="lg" type="none"/>
            <a:tailEnd len="lg" w="lg" type="none"/>
          </a:ln>
        </p:spPr>
      </p:cxnSp>
      <p:cxnSp>
        <p:nvCxnSpPr>
          <p:cNvPr id="426" name="Shape 426"/>
          <p:cNvCxnSpPr>
            <a:endCxn id="286" idx="2"/>
          </p:cNvCxnSpPr>
          <p:nvPr/>
        </p:nvCxnSpPr>
        <p:spPr>
          <a:xfrm>
            <a:off x="4207875" y="3272750"/>
            <a:ext cx="355200" cy="748200"/>
          </a:xfrm>
          <a:prstGeom prst="straightConnector1">
            <a:avLst/>
          </a:prstGeom>
          <a:noFill/>
          <a:ln cap="flat" cmpd="sng" w="9525">
            <a:solidFill>
              <a:srgbClr val="000000"/>
            </a:solidFill>
            <a:prstDash val="solid"/>
            <a:round/>
            <a:headEnd len="lg" w="lg" type="none"/>
            <a:tailEnd len="lg" w="lg" type="none"/>
          </a:ln>
        </p:spPr>
      </p:cxnSp>
      <p:cxnSp>
        <p:nvCxnSpPr>
          <p:cNvPr id="427" name="Shape 427"/>
          <p:cNvCxnSpPr>
            <a:endCxn id="287" idx="2"/>
          </p:cNvCxnSpPr>
          <p:nvPr/>
        </p:nvCxnSpPr>
        <p:spPr>
          <a:xfrm>
            <a:off x="4207875" y="3305200"/>
            <a:ext cx="355200" cy="1062600"/>
          </a:xfrm>
          <a:prstGeom prst="straightConnector1">
            <a:avLst/>
          </a:prstGeom>
          <a:noFill/>
          <a:ln cap="flat" cmpd="sng" w="9525">
            <a:solidFill>
              <a:srgbClr val="000000"/>
            </a:solidFill>
            <a:prstDash val="solid"/>
            <a:round/>
            <a:headEnd len="lg" w="lg" type="none"/>
            <a:tailEnd len="lg" w="lg" type="none"/>
          </a:ln>
        </p:spPr>
      </p:cxnSp>
      <p:cxnSp>
        <p:nvCxnSpPr>
          <p:cNvPr id="428" name="Shape 428"/>
          <p:cNvCxnSpPr>
            <a:endCxn id="288" idx="1"/>
          </p:cNvCxnSpPr>
          <p:nvPr/>
        </p:nvCxnSpPr>
        <p:spPr>
          <a:xfrm>
            <a:off x="4196758" y="3305315"/>
            <a:ext cx="393600" cy="1324800"/>
          </a:xfrm>
          <a:prstGeom prst="straightConnector1">
            <a:avLst/>
          </a:prstGeom>
          <a:noFill/>
          <a:ln cap="flat" cmpd="sng" w="9525">
            <a:solidFill>
              <a:srgbClr val="000000"/>
            </a:solidFill>
            <a:prstDash val="solid"/>
            <a:round/>
            <a:headEnd len="lg" w="lg" type="none"/>
            <a:tailEnd len="lg" w="lg" type="none"/>
          </a:ln>
        </p:spPr>
      </p:cxnSp>
      <p:cxnSp>
        <p:nvCxnSpPr>
          <p:cNvPr id="429" name="Shape 429"/>
          <p:cNvCxnSpPr>
            <a:stCxn id="276" idx="6"/>
            <a:endCxn id="281"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lg" w="lg" type="none"/>
            <a:tailEnd len="lg" w="lg" type="none"/>
          </a:ln>
        </p:spPr>
      </p:cxnSp>
      <p:cxnSp>
        <p:nvCxnSpPr>
          <p:cNvPr id="430" name="Shape 430"/>
          <p:cNvCxnSpPr>
            <a:stCxn id="276" idx="6"/>
            <a:endCxn id="280"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lg" w="lg" type="none"/>
            <a:tailEnd len="lg" w="lg" type="none"/>
          </a:ln>
        </p:spPr>
      </p:cxnSp>
      <p:cxnSp>
        <p:nvCxnSpPr>
          <p:cNvPr id="431" name="Shape 431"/>
          <p:cNvCxnSpPr>
            <a:stCxn id="276" idx="6"/>
            <a:endCxn id="282"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432" name="Shape 432"/>
          <p:cNvCxnSpPr>
            <a:stCxn id="276" idx="6"/>
            <a:endCxn id="283"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433" name="Shape 433"/>
          <p:cNvCxnSpPr>
            <a:stCxn id="276" idx="6"/>
            <a:endCxn id="284"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lg" w="lg" type="none"/>
            <a:tailEnd len="lg" w="lg" type="none"/>
          </a:ln>
        </p:spPr>
      </p:cxnSp>
      <p:cxnSp>
        <p:nvCxnSpPr>
          <p:cNvPr id="434" name="Shape 434"/>
          <p:cNvCxnSpPr>
            <a:stCxn id="276" idx="6"/>
            <a:endCxn id="285" idx="2"/>
          </p:cNvCxnSpPr>
          <p:nvPr/>
        </p:nvCxnSpPr>
        <p:spPr>
          <a:xfrm>
            <a:off x="4216425" y="3674100"/>
            <a:ext cx="346800" cy="0"/>
          </a:xfrm>
          <a:prstGeom prst="straightConnector1">
            <a:avLst/>
          </a:prstGeom>
          <a:noFill/>
          <a:ln cap="flat" cmpd="sng" w="9525">
            <a:solidFill>
              <a:srgbClr val="000000"/>
            </a:solidFill>
            <a:prstDash val="solid"/>
            <a:round/>
            <a:headEnd len="lg" w="lg" type="none"/>
            <a:tailEnd len="lg" w="lg" type="none"/>
          </a:ln>
        </p:spPr>
      </p:cxnSp>
      <p:cxnSp>
        <p:nvCxnSpPr>
          <p:cNvPr id="435" name="Shape 435"/>
          <p:cNvCxnSpPr>
            <a:stCxn id="276" idx="6"/>
            <a:endCxn id="286" idx="2"/>
          </p:cNvCxnSpPr>
          <p:nvPr/>
        </p:nvCxnSpPr>
        <p:spPr>
          <a:xfrm>
            <a:off x="4216425" y="36741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436" name="Shape 436"/>
          <p:cNvCxnSpPr>
            <a:stCxn id="276" idx="6"/>
            <a:endCxn id="287" idx="2"/>
          </p:cNvCxnSpPr>
          <p:nvPr/>
        </p:nvCxnSpPr>
        <p:spPr>
          <a:xfrm>
            <a:off x="4216425" y="36741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437" name="Shape 437"/>
          <p:cNvCxnSpPr>
            <a:stCxn id="276" idx="6"/>
            <a:endCxn id="288" idx="2"/>
          </p:cNvCxnSpPr>
          <p:nvPr/>
        </p:nvCxnSpPr>
        <p:spPr>
          <a:xfrm>
            <a:off x="4216425" y="3674100"/>
            <a:ext cx="346800" cy="1040700"/>
          </a:xfrm>
          <a:prstGeom prst="straightConnector1">
            <a:avLst/>
          </a:prstGeom>
          <a:noFill/>
          <a:ln cap="flat" cmpd="sng" w="9525">
            <a:solidFill>
              <a:srgbClr val="000000"/>
            </a:solidFill>
            <a:prstDash val="solid"/>
            <a:round/>
            <a:headEnd len="lg" w="lg" type="none"/>
            <a:tailEnd len="lg" w="lg" type="none"/>
          </a:ln>
        </p:spPr>
      </p:cxnSp>
      <p:cxnSp>
        <p:nvCxnSpPr>
          <p:cNvPr id="438" name="Shape 438"/>
          <p:cNvCxnSpPr>
            <a:stCxn id="277" idx="6"/>
            <a:endCxn id="281"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lg" w="lg" type="none"/>
            <a:tailEnd len="lg" w="lg" type="none"/>
          </a:ln>
        </p:spPr>
      </p:cxnSp>
      <p:cxnSp>
        <p:nvCxnSpPr>
          <p:cNvPr id="439" name="Shape 439"/>
          <p:cNvCxnSpPr>
            <a:stCxn id="277" idx="6"/>
            <a:endCxn id="280"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lg" w="lg" type="none"/>
            <a:tailEnd len="lg" w="lg" type="none"/>
          </a:ln>
        </p:spPr>
      </p:cxnSp>
      <p:cxnSp>
        <p:nvCxnSpPr>
          <p:cNvPr id="440" name="Shape 440"/>
          <p:cNvCxnSpPr>
            <a:stCxn id="277" idx="6"/>
            <a:endCxn id="282"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441" name="Shape 441"/>
          <p:cNvCxnSpPr>
            <a:stCxn id="277" idx="6"/>
            <a:endCxn id="283"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442" name="Shape 442"/>
          <p:cNvCxnSpPr>
            <a:stCxn id="277" idx="6"/>
            <a:endCxn id="284"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443" name="Shape 443"/>
          <p:cNvCxnSpPr>
            <a:stCxn id="277" idx="6"/>
            <a:endCxn id="285"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444" name="Shape 444"/>
          <p:cNvCxnSpPr>
            <a:stCxn id="277" idx="6"/>
            <a:endCxn id="286" idx="2"/>
          </p:cNvCxnSpPr>
          <p:nvPr/>
        </p:nvCxnSpPr>
        <p:spPr>
          <a:xfrm>
            <a:off x="4216425" y="4020950"/>
            <a:ext cx="346800" cy="0"/>
          </a:xfrm>
          <a:prstGeom prst="straightConnector1">
            <a:avLst/>
          </a:prstGeom>
          <a:noFill/>
          <a:ln cap="flat" cmpd="sng" w="9525">
            <a:solidFill>
              <a:srgbClr val="000000"/>
            </a:solidFill>
            <a:prstDash val="solid"/>
            <a:round/>
            <a:headEnd len="lg" w="lg" type="none"/>
            <a:tailEnd len="lg" w="lg" type="none"/>
          </a:ln>
        </p:spPr>
      </p:cxnSp>
      <p:cxnSp>
        <p:nvCxnSpPr>
          <p:cNvPr id="445" name="Shape 445"/>
          <p:cNvCxnSpPr>
            <a:stCxn id="277" idx="6"/>
            <a:endCxn id="287" idx="3"/>
          </p:cNvCxnSpPr>
          <p:nvPr/>
        </p:nvCxnSpPr>
        <p:spPr>
          <a:xfrm>
            <a:off x="4216425" y="4020950"/>
            <a:ext cx="373800" cy="431400"/>
          </a:xfrm>
          <a:prstGeom prst="straightConnector1">
            <a:avLst/>
          </a:prstGeom>
          <a:noFill/>
          <a:ln cap="flat" cmpd="sng" w="9525">
            <a:solidFill>
              <a:srgbClr val="000000"/>
            </a:solidFill>
            <a:prstDash val="solid"/>
            <a:round/>
            <a:headEnd len="lg" w="lg" type="none"/>
            <a:tailEnd len="lg" w="lg" type="none"/>
          </a:ln>
        </p:spPr>
      </p:cxnSp>
      <p:cxnSp>
        <p:nvCxnSpPr>
          <p:cNvPr id="446" name="Shape 446"/>
          <p:cNvCxnSpPr>
            <a:stCxn id="277" idx="6"/>
            <a:endCxn id="288" idx="1"/>
          </p:cNvCxnSpPr>
          <p:nvPr/>
        </p:nvCxnSpPr>
        <p:spPr>
          <a:xfrm>
            <a:off x="4216425" y="4020950"/>
            <a:ext cx="373800" cy="609300"/>
          </a:xfrm>
          <a:prstGeom prst="straightConnector1">
            <a:avLst/>
          </a:prstGeom>
          <a:noFill/>
          <a:ln cap="flat" cmpd="sng" w="9525">
            <a:solidFill>
              <a:srgbClr val="000000"/>
            </a:solidFill>
            <a:prstDash val="solid"/>
            <a:round/>
            <a:headEnd len="lg" w="lg" type="none"/>
            <a:tailEnd len="lg" w="lg" type="none"/>
          </a:ln>
        </p:spPr>
      </p:cxnSp>
      <p:cxnSp>
        <p:nvCxnSpPr>
          <p:cNvPr id="447" name="Shape 447"/>
          <p:cNvCxnSpPr>
            <a:stCxn id="278" idx="6"/>
            <a:endCxn id="281"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lg" w="lg" type="none"/>
            <a:tailEnd len="lg" w="lg" type="none"/>
          </a:ln>
        </p:spPr>
      </p:cxnSp>
      <p:cxnSp>
        <p:nvCxnSpPr>
          <p:cNvPr id="448" name="Shape 448"/>
          <p:cNvCxnSpPr>
            <a:stCxn id="278" idx="6"/>
            <a:endCxn id="280"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lg" w="lg" type="none"/>
            <a:tailEnd len="lg" w="lg" type="none"/>
          </a:ln>
        </p:spPr>
      </p:cxnSp>
      <p:cxnSp>
        <p:nvCxnSpPr>
          <p:cNvPr id="449" name="Shape 449"/>
          <p:cNvCxnSpPr>
            <a:stCxn id="278" idx="6"/>
            <a:endCxn id="282"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450" name="Shape 450"/>
          <p:cNvCxnSpPr>
            <a:stCxn id="278" idx="6"/>
            <a:endCxn id="283"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451" name="Shape 451"/>
          <p:cNvCxnSpPr>
            <a:stCxn id="278" idx="6"/>
            <a:endCxn id="284"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452" name="Shape 452"/>
          <p:cNvCxnSpPr>
            <a:stCxn id="278" idx="6"/>
            <a:endCxn id="285"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453" name="Shape 453"/>
          <p:cNvCxnSpPr>
            <a:stCxn id="278" idx="6"/>
            <a:endCxn id="286"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454" name="Shape 454"/>
          <p:cNvCxnSpPr>
            <a:stCxn id="278" idx="6"/>
            <a:endCxn id="287" idx="2"/>
          </p:cNvCxnSpPr>
          <p:nvPr/>
        </p:nvCxnSpPr>
        <p:spPr>
          <a:xfrm>
            <a:off x="4216425" y="4367800"/>
            <a:ext cx="346800" cy="0"/>
          </a:xfrm>
          <a:prstGeom prst="straightConnector1">
            <a:avLst/>
          </a:prstGeom>
          <a:noFill/>
          <a:ln cap="flat" cmpd="sng" w="9525">
            <a:solidFill>
              <a:srgbClr val="000000"/>
            </a:solidFill>
            <a:prstDash val="solid"/>
            <a:round/>
            <a:headEnd len="lg" w="lg" type="none"/>
            <a:tailEnd len="lg" w="lg" type="none"/>
          </a:ln>
        </p:spPr>
      </p:cxnSp>
      <p:cxnSp>
        <p:nvCxnSpPr>
          <p:cNvPr id="455" name="Shape 455"/>
          <p:cNvCxnSpPr>
            <a:stCxn id="278" idx="6"/>
            <a:endCxn id="288" idx="2"/>
          </p:cNvCxnSpPr>
          <p:nvPr/>
        </p:nvCxnSpPr>
        <p:spPr>
          <a:xfrm>
            <a:off x="4216425" y="43678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456" name="Shape 456"/>
          <p:cNvCxnSpPr>
            <a:stCxn id="279" idx="6"/>
            <a:endCxn id="281"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lg" w="lg" type="none"/>
            <a:tailEnd len="lg" w="lg" type="none"/>
          </a:ln>
        </p:spPr>
      </p:cxnSp>
      <p:cxnSp>
        <p:nvCxnSpPr>
          <p:cNvPr id="457" name="Shape 457"/>
          <p:cNvCxnSpPr>
            <a:stCxn id="279" idx="6"/>
            <a:endCxn id="280"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lg" w="lg" type="none"/>
            <a:tailEnd len="lg" w="lg" type="none"/>
          </a:ln>
        </p:spPr>
      </p:cxnSp>
      <p:cxnSp>
        <p:nvCxnSpPr>
          <p:cNvPr id="458" name="Shape 458"/>
          <p:cNvCxnSpPr>
            <a:stCxn id="279" idx="6"/>
            <a:endCxn id="282"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lg" w="lg" type="none"/>
            <a:tailEnd len="lg" w="lg" type="none"/>
          </a:ln>
        </p:spPr>
      </p:cxnSp>
      <p:cxnSp>
        <p:nvCxnSpPr>
          <p:cNvPr id="459" name="Shape 459"/>
          <p:cNvCxnSpPr>
            <a:stCxn id="279" idx="6"/>
            <a:endCxn id="283"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460" name="Shape 460"/>
          <p:cNvCxnSpPr>
            <a:stCxn id="279" idx="6"/>
            <a:endCxn id="284"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461" name="Shape 461"/>
          <p:cNvCxnSpPr>
            <a:stCxn id="279" idx="6"/>
            <a:endCxn id="285"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lg" w="lg" type="none"/>
            <a:tailEnd len="lg" w="lg" type="none"/>
          </a:ln>
        </p:spPr>
      </p:cxnSp>
      <p:cxnSp>
        <p:nvCxnSpPr>
          <p:cNvPr id="462" name="Shape 462"/>
          <p:cNvCxnSpPr>
            <a:stCxn id="279" idx="6"/>
            <a:endCxn id="286"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463" name="Shape 463"/>
          <p:cNvCxnSpPr>
            <a:stCxn id="279" idx="6"/>
            <a:endCxn id="287"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464" name="Shape 464"/>
          <p:cNvCxnSpPr>
            <a:stCxn id="279" idx="6"/>
            <a:endCxn id="288" idx="2"/>
          </p:cNvCxnSpPr>
          <p:nvPr/>
        </p:nvCxnSpPr>
        <p:spPr>
          <a:xfrm>
            <a:off x="4216425" y="4714650"/>
            <a:ext cx="346800" cy="0"/>
          </a:xfrm>
          <a:prstGeom prst="straightConnector1">
            <a:avLst/>
          </a:prstGeom>
          <a:noFill/>
          <a:ln cap="flat" cmpd="sng" w="9525">
            <a:solidFill>
              <a:srgbClr val="000000"/>
            </a:solidFill>
            <a:prstDash val="solid"/>
            <a:round/>
            <a:headEnd len="lg" w="lg" type="none"/>
            <a:tailEnd len="lg" w="lg" type="none"/>
          </a:ln>
        </p:spPr>
      </p:cxnSp>
      <p:sp>
        <p:nvSpPr>
          <p:cNvPr id="465" name="Shape 465"/>
          <p:cNvSpPr/>
          <p:nvPr/>
        </p:nvSpPr>
        <p:spPr>
          <a:xfrm>
            <a:off x="4986375" y="171932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6" name="Shape 466"/>
          <p:cNvSpPr/>
          <p:nvPr/>
        </p:nvSpPr>
        <p:spPr>
          <a:xfrm>
            <a:off x="4986375" y="20554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7" name="Shape 467"/>
          <p:cNvSpPr/>
          <p:nvPr/>
        </p:nvSpPr>
        <p:spPr>
          <a:xfrm>
            <a:off x="4986375" y="48342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8" name="Shape 468"/>
          <p:cNvSpPr/>
          <p:nvPr/>
        </p:nvSpPr>
        <p:spPr>
          <a:xfrm>
            <a:off x="4986375" y="239147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9" name="Shape 469"/>
          <p:cNvSpPr/>
          <p:nvPr/>
        </p:nvSpPr>
        <p:spPr>
          <a:xfrm>
            <a:off x="4986375" y="2690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0" name="Shape 470"/>
          <p:cNvSpPr/>
          <p:nvPr/>
        </p:nvSpPr>
        <p:spPr>
          <a:xfrm>
            <a:off x="4986363" y="3415513"/>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1" name="Shape 471"/>
          <p:cNvSpPr/>
          <p:nvPr/>
        </p:nvSpPr>
        <p:spPr>
          <a:xfrm>
            <a:off x="4986375" y="377278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2" name="Shape 472"/>
          <p:cNvSpPr/>
          <p:nvPr/>
        </p:nvSpPr>
        <p:spPr>
          <a:xfrm>
            <a:off x="4986375" y="41405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3" name="Shape 473"/>
          <p:cNvSpPr/>
          <p:nvPr/>
        </p:nvSpPr>
        <p:spPr>
          <a:xfrm>
            <a:off x="4986375" y="44873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74" name="Shape 474"/>
          <p:cNvCxnSpPr>
            <a:stCxn id="281" idx="6"/>
            <a:endCxn id="465"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lg" w="lg" type="none"/>
            <a:tailEnd len="lg" w="lg" type="none"/>
          </a:ln>
        </p:spPr>
      </p:cxnSp>
      <p:cxnSp>
        <p:nvCxnSpPr>
          <p:cNvPr id="475" name="Shape 475"/>
          <p:cNvCxnSpPr>
            <a:stCxn id="281" idx="6"/>
            <a:endCxn id="466" idx="2"/>
          </p:cNvCxnSpPr>
          <p:nvPr/>
        </p:nvCxnSpPr>
        <p:spPr>
          <a:xfrm>
            <a:off x="4749375" y="1946350"/>
            <a:ext cx="237000" cy="228600"/>
          </a:xfrm>
          <a:prstGeom prst="straightConnector1">
            <a:avLst/>
          </a:prstGeom>
          <a:noFill/>
          <a:ln cap="flat" cmpd="sng" w="9525">
            <a:solidFill>
              <a:srgbClr val="000000"/>
            </a:solidFill>
            <a:prstDash val="solid"/>
            <a:round/>
            <a:headEnd len="lg" w="lg" type="none"/>
            <a:tailEnd len="lg" w="lg" type="none"/>
          </a:ln>
        </p:spPr>
      </p:cxnSp>
      <p:cxnSp>
        <p:nvCxnSpPr>
          <p:cNvPr id="476" name="Shape 476"/>
          <p:cNvCxnSpPr>
            <a:stCxn id="281" idx="6"/>
            <a:endCxn id="468" idx="1"/>
          </p:cNvCxnSpPr>
          <p:nvPr/>
        </p:nvCxnSpPr>
        <p:spPr>
          <a:xfrm>
            <a:off x="4749375" y="1946350"/>
            <a:ext cx="264300" cy="480000"/>
          </a:xfrm>
          <a:prstGeom prst="straightConnector1">
            <a:avLst/>
          </a:prstGeom>
          <a:noFill/>
          <a:ln cap="flat" cmpd="sng" w="9525">
            <a:solidFill>
              <a:srgbClr val="000000"/>
            </a:solidFill>
            <a:prstDash val="solid"/>
            <a:round/>
            <a:headEnd len="lg" w="lg" type="none"/>
            <a:tailEnd len="lg" w="lg" type="none"/>
          </a:ln>
        </p:spPr>
      </p:cxnSp>
      <p:cxnSp>
        <p:nvCxnSpPr>
          <p:cNvPr id="477" name="Shape 477"/>
          <p:cNvCxnSpPr>
            <a:stCxn id="281" idx="6"/>
            <a:endCxn id="469" idx="1"/>
          </p:cNvCxnSpPr>
          <p:nvPr/>
        </p:nvCxnSpPr>
        <p:spPr>
          <a:xfrm>
            <a:off x="4749375" y="1946350"/>
            <a:ext cx="264300" cy="779100"/>
          </a:xfrm>
          <a:prstGeom prst="straightConnector1">
            <a:avLst/>
          </a:prstGeom>
          <a:noFill/>
          <a:ln cap="flat" cmpd="sng" w="9525">
            <a:solidFill>
              <a:srgbClr val="000000"/>
            </a:solidFill>
            <a:prstDash val="solid"/>
            <a:round/>
            <a:headEnd len="lg" w="lg" type="none"/>
            <a:tailEnd len="lg" w="lg" type="none"/>
          </a:ln>
        </p:spPr>
      </p:cxnSp>
      <p:cxnSp>
        <p:nvCxnSpPr>
          <p:cNvPr id="478" name="Shape 478"/>
          <p:cNvCxnSpPr>
            <a:stCxn id="281" idx="6"/>
          </p:cNvCxnSpPr>
          <p:nvPr/>
        </p:nvCxnSpPr>
        <p:spPr>
          <a:xfrm>
            <a:off x="4749375" y="1946350"/>
            <a:ext cx="273900" cy="1293600"/>
          </a:xfrm>
          <a:prstGeom prst="straightConnector1">
            <a:avLst/>
          </a:prstGeom>
          <a:noFill/>
          <a:ln cap="flat" cmpd="sng" w="9525">
            <a:solidFill>
              <a:srgbClr val="000000"/>
            </a:solidFill>
            <a:prstDash val="solid"/>
            <a:round/>
            <a:headEnd len="lg" w="lg" type="none"/>
            <a:tailEnd len="lg" w="lg" type="none"/>
          </a:ln>
        </p:spPr>
      </p:cxnSp>
      <p:cxnSp>
        <p:nvCxnSpPr>
          <p:cNvPr id="479" name="Shape 479"/>
          <p:cNvCxnSpPr>
            <a:stCxn id="281" idx="6"/>
            <a:endCxn id="470" idx="1"/>
          </p:cNvCxnSpPr>
          <p:nvPr/>
        </p:nvCxnSpPr>
        <p:spPr>
          <a:xfrm>
            <a:off x="4749375" y="1946350"/>
            <a:ext cx="264300" cy="1504200"/>
          </a:xfrm>
          <a:prstGeom prst="straightConnector1">
            <a:avLst/>
          </a:prstGeom>
          <a:noFill/>
          <a:ln cap="flat" cmpd="sng" w="9525">
            <a:solidFill>
              <a:srgbClr val="000000"/>
            </a:solidFill>
            <a:prstDash val="solid"/>
            <a:round/>
            <a:headEnd len="lg" w="lg" type="none"/>
            <a:tailEnd len="lg" w="lg" type="none"/>
          </a:ln>
        </p:spPr>
      </p:cxnSp>
      <p:cxnSp>
        <p:nvCxnSpPr>
          <p:cNvPr id="480" name="Shape 480"/>
          <p:cNvCxnSpPr>
            <a:stCxn id="281" idx="6"/>
            <a:endCxn id="471" idx="1"/>
          </p:cNvCxnSpPr>
          <p:nvPr/>
        </p:nvCxnSpPr>
        <p:spPr>
          <a:xfrm>
            <a:off x="4749375" y="1946350"/>
            <a:ext cx="264300" cy="1861500"/>
          </a:xfrm>
          <a:prstGeom prst="straightConnector1">
            <a:avLst/>
          </a:prstGeom>
          <a:noFill/>
          <a:ln cap="flat" cmpd="sng" w="9525">
            <a:solidFill>
              <a:srgbClr val="000000"/>
            </a:solidFill>
            <a:prstDash val="solid"/>
            <a:round/>
            <a:headEnd len="lg" w="lg" type="none"/>
            <a:tailEnd len="lg" w="lg" type="none"/>
          </a:ln>
        </p:spPr>
      </p:cxnSp>
      <p:cxnSp>
        <p:nvCxnSpPr>
          <p:cNvPr id="481" name="Shape 481"/>
          <p:cNvCxnSpPr>
            <a:stCxn id="281" idx="6"/>
            <a:endCxn id="472" idx="1"/>
          </p:cNvCxnSpPr>
          <p:nvPr/>
        </p:nvCxnSpPr>
        <p:spPr>
          <a:xfrm>
            <a:off x="4749375" y="1946350"/>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482" name="Shape 482"/>
          <p:cNvCxnSpPr>
            <a:stCxn id="281" idx="6"/>
            <a:endCxn id="473" idx="1"/>
          </p:cNvCxnSpPr>
          <p:nvPr/>
        </p:nvCxnSpPr>
        <p:spPr>
          <a:xfrm>
            <a:off x="4749375" y="1946350"/>
            <a:ext cx="264300" cy="2576100"/>
          </a:xfrm>
          <a:prstGeom prst="straightConnector1">
            <a:avLst/>
          </a:prstGeom>
          <a:noFill/>
          <a:ln cap="flat" cmpd="sng" w="9525">
            <a:solidFill>
              <a:srgbClr val="000000"/>
            </a:solidFill>
            <a:prstDash val="solid"/>
            <a:round/>
            <a:headEnd len="lg" w="lg" type="none"/>
            <a:tailEnd len="lg" w="lg" type="none"/>
          </a:ln>
        </p:spPr>
      </p:cxnSp>
      <p:cxnSp>
        <p:nvCxnSpPr>
          <p:cNvPr id="483" name="Shape 483"/>
          <p:cNvCxnSpPr>
            <a:stCxn id="281" idx="6"/>
            <a:endCxn id="467" idx="3"/>
          </p:cNvCxnSpPr>
          <p:nvPr/>
        </p:nvCxnSpPr>
        <p:spPr>
          <a:xfrm>
            <a:off x="4749375" y="1946350"/>
            <a:ext cx="264300" cy="3091800"/>
          </a:xfrm>
          <a:prstGeom prst="straightConnector1">
            <a:avLst/>
          </a:prstGeom>
          <a:noFill/>
          <a:ln cap="flat" cmpd="sng" w="9525">
            <a:solidFill>
              <a:srgbClr val="000000"/>
            </a:solidFill>
            <a:prstDash val="solid"/>
            <a:round/>
            <a:headEnd len="lg" w="lg" type="none"/>
            <a:tailEnd len="lg" w="lg" type="none"/>
          </a:ln>
        </p:spPr>
      </p:cxnSp>
      <p:cxnSp>
        <p:nvCxnSpPr>
          <p:cNvPr id="484" name="Shape 484"/>
          <p:cNvCxnSpPr>
            <a:stCxn id="280" idx="6"/>
            <a:endCxn id="465"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lg" w="lg" type="none"/>
            <a:tailEnd len="lg" w="lg" type="none"/>
          </a:ln>
        </p:spPr>
      </p:cxnSp>
      <p:cxnSp>
        <p:nvCxnSpPr>
          <p:cNvPr id="485" name="Shape 485"/>
          <p:cNvCxnSpPr>
            <a:stCxn id="280" idx="6"/>
            <a:endCxn id="466"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lg" w="lg" type="none"/>
            <a:tailEnd len="lg" w="lg" type="none"/>
          </a:ln>
        </p:spPr>
      </p:cxnSp>
      <p:cxnSp>
        <p:nvCxnSpPr>
          <p:cNvPr id="486" name="Shape 486"/>
          <p:cNvCxnSpPr>
            <a:stCxn id="280" idx="6"/>
            <a:endCxn id="468" idx="2"/>
          </p:cNvCxnSpPr>
          <p:nvPr/>
        </p:nvCxnSpPr>
        <p:spPr>
          <a:xfrm>
            <a:off x="4749375" y="2256175"/>
            <a:ext cx="237000" cy="255000"/>
          </a:xfrm>
          <a:prstGeom prst="straightConnector1">
            <a:avLst/>
          </a:prstGeom>
          <a:noFill/>
          <a:ln cap="flat" cmpd="sng" w="9525">
            <a:solidFill>
              <a:srgbClr val="000000"/>
            </a:solidFill>
            <a:prstDash val="solid"/>
            <a:round/>
            <a:headEnd len="lg" w="lg" type="none"/>
            <a:tailEnd len="lg" w="lg" type="none"/>
          </a:ln>
        </p:spPr>
      </p:cxnSp>
      <p:cxnSp>
        <p:nvCxnSpPr>
          <p:cNvPr id="487" name="Shape 487"/>
          <p:cNvCxnSpPr>
            <a:endCxn id="469" idx="2"/>
          </p:cNvCxnSpPr>
          <p:nvPr/>
        </p:nvCxnSpPr>
        <p:spPr>
          <a:xfrm>
            <a:off x="4749375" y="2256300"/>
            <a:ext cx="237000" cy="553800"/>
          </a:xfrm>
          <a:prstGeom prst="straightConnector1">
            <a:avLst/>
          </a:prstGeom>
          <a:noFill/>
          <a:ln cap="flat" cmpd="sng" w="9525">
            <a:solidFill>
              <a:srgbClr val="000000"/>
            </a:solidFill>
            <a:prstDash val="solid"/>
            <a:round/>
            <a:headEnd len="lg" w="lg" type="none"/>
            <a:tailEnd len="lg" w="lg" type="none"/>
          </a:ln>
        </p:spPr>
      </p:cxnSp>
      <p:cxnSp>
        <p:nvCxnSpPr>
          <p:cNvPr id="488" name="Shape 488"/>
          <p:cNvCxnSpPr/>
          <p:nvPr/>
        </p:nvCxnSpPr>
        <p:spPr>
          <a:xfrm>
            <a:off x="4749375" y="2256175"/>
            <a:ext cx="317400" cy="907800"/>
          </a:xfrm>
          <a:prstGeom prst="straightConnector1">
            <a:avLst/>
          </a:prstGeom>
          <a:noFill/>
          <a:ln cap="flat" cmpd="sng" w="9525">
            <a:solidFill>
              <a:srgbClr val="000000"/>
            </a:solidFill>
            <a:prstDash val="solid"/>
            <a:round/>
            <a:headEnd len="lg" w="lg" type="none"/>
            <a:tailEnd len="lg" w="lg" type="none"/>
          </a:ln>
        </p:spPr>
      </p:cxnSp>
      <p:cxnSp>
        <p:nvCxnSpPr>
          <p:cNvPr id="489" name="Shape 489"/>
          <p:cNvCxnSpPr>
            <a:stCxn id="280" idx="6"/>
            <a:endCxn id="470" idx="1"/>
          </p:cNvCxnSpPr>
          <p:nvPr/>
        </p:nvCxnSpPr>
        <p:spPr>
          <a:xfrm>
            <a:off x="4749375" y="2256175"/>
            <a:ext cx="264300" cy="1194300"/>
          </a:xfrm>
          <a:prstGeom prst="straightConnector1">
            <a:avLst/>
          </a:prstGeom>
          <a:noFill/>
          <a:ln cap="flat" cmpd="sng" w="9525">
            <a:solidFill>
              <a:srgbClr val="000000"/>
            </a:solidFill>
            <a:prstDash val="solid"/>
            <a:round/>
            <a:headEnd len="lg" w="lg" type="none"/>
            <a:tailEnd len="lg" w="lg" type="none"/>
          </a:ln>
        </p:spPr>
      </p:cxnSp>
      <p:cxnSp>
        <p:nvCxnSpPr>
          <p:cNvPr id="490" name="Shape 490"/>
          <p:cNvCxnSpPr>
            <a:stCxn id="280" idx="6"/>
            <a:endCxn id="471" idx="1"/>
          </p:cNvCxnSpPr>
          <p:nvPr/>
        </p:nvCxnSpPr>
        <p:spPr>
          <a:xfrm>
            <a:off x="4749375" y="2256175"/>
            <a:ext cx="264300" cy="1551600"/>
          </a:xfrm>
          <a:prstGeom prst="straightConnector1">
            <a:avLst/>
          </a:prstGeom>
          <a:noFill/>
          <a:ln cap="flat" cmpd="sng" w="9525">
            <a:solidFill>
              <a:srgbClr val="000000"/>
            </a:solidFill>
            <a:prstDash val="solid"/>
            <a:round/>
            <a:headEnd len="lg" w="lg" type="none"/>
            <a:tailEnd len="lg" w="lg" type="none"/>
          </a:ln>
        </p:spPr>
      </p:cxnSp>
      <p:cxnSp>
        <p:nvCxnSpPr>
          <p:cNvPr id="491" name="Shape 491"/>
          <p:cNvCxnSpPr>
            <a:stCxn id="281" idx="5"/>
            <a:endCxn id="472" idx="2"/>
          </p:cNvCxnSpPr>
          <p:nvPr/>
        </p:nvCxnSpPr>
        <p:spPr>
          <a:xfrm>
            <a:off x="4722092" y="2030885"/>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492" name="Shape 492"/>
          <p:cNvCxnSpPr>
            <a:endCxn id="473" idx="2"/>
          </p:cNvCxnSpPr>
          <p:nvPr/>
        </p:nvCxnSpPr>
        <p:spPr>
          <a:xfrm>
            <a:off x="4749375" y="2256100"/>
            <a:ext cx="237000" cy="2350800"/>
          </a:xfrm>
          <a:prstGeom prst="straightConnector1">
            <a:avLst/>
          </a:prstGeom>
          <a:noFill/>
          <a:ln cap="flat" cmpd="sng" w="9525">
            <a:solidFill>
              <a:srgbClr val="000000"/>
            </a:solidFill>
            <a:prstDash val="solid"/>
            <a:round/>
            <a:headEnd len="lg" w="lg" type="none"/>
            <a:tailEnd len="lg" w="lg" type="none"/>
          </a:ln>
        </p:spPr>
      </p:cxnSp>
      <p:cxnSp>
        <p:nvCxnSpPr>
          <p:cNvPr id="493" name="Shape 493"/>
          <p:cNvCxnSpPr>
            <a:stCxn id="280" idx="6"/>
            <a:endCxn id="467" idx="2"/>
          </p:cNvCxnSpPr>
          <p:nvPr/>
        </p:nvCxnSpPr>
        <p:spPr>
          <a:xfrm>
            <a:off x="4749375" y="2256175"/>
            <a:ext cx="237000" cy="2697600"/>
          </a:xfrm>
          <a:prstGeom prst="straightConnector1">
            <a:avLst/>
          </a:prstGeom>
          <a:noFill/>
          <a:ln cap="flat" cmpd="sng" w="9525">
            <a:solidFill>
              <a:srgbClr val="000000"/>
            </a:solidFill>
            <a:prstDash val="solid"/>
            <a:round/>
            <a:headEnd len="lg" w="lg" type="none"/>
            <a:tailEnd len="lg" w="lg" type="none"/>
          </a:ln>
        </p:spPr>
      </p:cxnSp>
      <p:sp>
        <p:nvSpPr>
          <p:cNvPr id="494" name="Shape 494"/>
          <p:cNvSpPr/>
          <p:nvPr/>
        </p:nvSpPr>
        <p:spPr>
          <a:xfrm rot="5400000">
            <a:off x="4068975" y="1533175"/>
            <a:ext cx="108600" cy="337200"/>
          </a:xfrm>
          <a:prstGeom prst="lef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5" name="Shape 495"/>
          <p:cNvSpPr txBox="1"/>
          <p:nvPr/>
        </p:nvSpPr>
        <p:spPr>
          <a:xfrm>
            <a:off x="3798150" y="1290150"/>
            <a:ext cx="1021800" cy="184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a layer</a:t>
            </a:r>
            <a:endParaRPr/>
          </a:p>
        </p:txBody>
      </p:sp>
      <p:sp>
        <p:nvSpPr>
          <p:cNvPr id="496" name="Shape 496"/>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1</a:t>
            </a:r>
            <a:endParaRPr/>
          </a:p>
        </p:txBody>
      </p:sp>
      <p:sp>
        <p:nvSpPr>
          <p:cNvPr id="497" name="Shape 497"/>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784</a:t>
            </a:r>
            <a:endParaRPr/>
          </a:p>
        </p:txBody>
      </p:sp>
      <p:sp>
        <p:nvSpPr>
          <p:cNvPr id="498" name="Shape 498"/>
          <p:cNvSpPr/>
          <p:nvPr/>
        </p:nvSpPr>
        <p:spPr>
          <a:xfrm flipH="1" rot="10800000">
            <a:off x="5492075" y="3404575"/>
            <a:ext cx="21600" cy="261000"/>
          </a:xfrm>
          <a:prstGeom prst="rightBracket">
            <a:avLst>
              <a:gd fmla="val 0"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9" name="Shape 499"/>
          <p:cNvSpPr txBox="1"/>
          <p:nvPr/>
        </p:nvSpPr>
        <p:spPr>
          <a:xfrm>
            <a:off x="5631275" y="3291300"/>
            <a:ext cx="932100" cy="222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a neuron</a:t>
            </a:r>
            <a:endParaRPr/>
          </a:p>
        </p:txBody>
      </p:sp>
      <p:cxnSp>
        <p:nvCxnSpPr>
          <p:cNvPr id="500" name="Shape 500"/>
          <p:cNvCxnSpPr>
            <a:stCxn id="282" idx="6"/>
            <a:endCxn id="465"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lg" w="lg" type="none"/>
            <a:tailEnd len="lg" w="lg" type="none"/>
          </a:ln>
        </p:spPr>
      </p:cxnSp>
      <p:cxnSp>
        <p:nvCxnSpPr>
          <p:cNvPr id="501" name="Shape 501"/>
          <p:cNvCxnSpPr>
            <a:stCxn id="282" idx="6"/>
            <a:endCxn id="466"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lg" w="lg" type="none"/>
            <a:tailEnd len="lg" w="lg" type="none"/>
          </a:ln>
        </p:spPr>
      </p:cxnSp>
      <p:cxnSp>
        <p:nvCxnSpPr>
          <p:cNvPr id="502" name="Shape 502"/>
          <p:cNvCxnSpPr>
            <a:stCxn id="282" idx="6"/>
            <a:endCxn id="468"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lg" w="lg" type="none"/>
            <a:tailEnd len="lg" w="lg" type="none"/>
          </a:ln>
        </p:spPr>
      </p:cxnSp>
      <p:cxnSp>
        <p:nvCxnSpPr>
          <p:cNvPr id="503" name="Shape 503"/>
          <p:cNvCxnSpPr>
            <a:stCxn id="282" idx="6"/>
            <a:endCxn id="469" idx="2"/>
          </p:cNvCxnSpPr>
          <p:nvPr/>
        </p:nvCxnSpPr>
        <p:spPr>
          <a:xfrm>
            <a:off x="4749375" y="2566000"/>
            <a:ext cx="237000" cy="244200"/>
          </a:xfrm>
          <a:prstGeom prst="straightConnector1">
            <a:avLst/>
          </a:prstGeom>
          <a:noFill/>
          <a:ln cap="flat" cmpd="sng" w="9525">
            <a:solidFill>
              <a:srgbClr val="000000"/>
            </a:solidFill>
            <a:prstDash val="solid"/>
            <a:round/>
            <a:headEnd len="lg" w="lg" type="none"/>
            <a:tailEnd len="lg" w="lg" type="none"/>
          </a:ln>
        </p:spPr>
      </p:cxnSp>
      <p:cxnSp>
        <p:nvCxnSpPr>
          <p:cNvPr id="504" name="Shape 504"/>
          <p:cNvCxnSpPr>
            <a:stCxn id="282" idx="6"/>
          </p:cNvCxnSpPr>
          <p:nvPr/>
        </p:nvCxnSpPr>
        <p:spPr>
          <a:xfrm>
            <a:off x="4749375" y="2566000"/>
            <a:ext cx="273900" cy="619800"/>
          </a:xfrm>
          <a:prstGeom prst="straightConnector1">
            <a:avLst/>
          </a:prstGeom>
          <a:noFill/>
          <a:ln cap="flat" cmpd="sng" w="9525">
            <a:solidFill>
              <a:srgbClr val="000000"/>
            </a:solidFill>
            <a:prstDash val="solid"/>
            <a:round/>
            <a:headEnd len="lg" w="lg" type="none"/>
            <a:tailEnd len="lg" w="lg" type="none"/>
          </a:ln>
        </p:spPr>
      </p:cxnSp>
      <p:cxnSp>
        <p:nvCxnSpPr>
          <p:cNvPr id="505" name="Shape 505"/>
          <p:cNvCxnSpPr>
            <a:stCxn id="283" idx="6"/>
            <a:endCxn id="465"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lg" w="lg" type="none"/>
            <a:tailEnd len="lg" w="lg" type="none"/>
          </a:ln>
        </p:spPr>
      </p:cxnSp>
      <p:cxnSp>
        <p:nvCxnSpPr>
          <p:cNvPr id="506" name="Shape 506"/>
          <p:cNvCxnSpPr>
            <a:stCxn id="283" idx="6"/>
            <a:endCxn id="466"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lg" w="lg" type="none"/>
            <a:tailEnd len="lg" w="lg" type="none"/>
          </a:ln>
        </p:spPr>
      </p:cxnSp>
      <p:cxnSp>
        <p:nvCxnSpPr>
          <p:cNvPr id="507" name="Shape 507"/>
          <p:cNvCxnSpPr>
            <a:stCxn id="283" idx="6"/>
            <a:endCxn id="468"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lg" w="lg" type="none"/>
            <a:tailEnd len="lg" w="lg" type="none"/>
          </a:ln>
        </p:spPr>
      </p:cxnSp>
      <p:cxnSp>
        <p:nvCxnSpPr>
          <p:cNvPr id="508" name="Shape 508"/>
          <p:cNvCxnSpPr>
            <a:stCxn id="283" idx="6"/>
            <a:endCxn id="469"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lg" w="lg" type="none"/>
            <a:tailEnd len="lg" w="lg" type="none"/>
          </a:ln>
        </p:spPr>
      </p:cxnSp>
      <p:cxnSp>
        <p:nvCxnSpPr>
          <p:cNvPr id="509" name="Shape 509"/>
          <p:cNvCxnSpPr>
            <a:stCxn id="283" idx="6"/>
          </p:cNvCxnSpPr>
          <p:nvPr/>
        </p:nvCxnSpPr>
        <p:spPr>
          <a:xfrm>
            <a:off x="4749375" y="2912838"/>
            <a:ext cx="279300" cy="290100"/>
          </a:xfrm>
          <a:prstGeom prst="straightConnector1">
            <a:avLst/>
          </a:prstGeom>
          <a:noFill/>
          <a:ln cap="flat" cmpd="sng" w="9525">
            <a:solidFill>
              <a:srgbClr val="000000"/>
            </a:solidFill>
            <a:prstDash val="solid"/>
            <a:round/>
            <a:headEnd len="lg" w="lg" type="none"/>
            <a:tailEnd len="lg" w="lg" type="none"/>
          </a:ln>
        </p:spPr>
      </p:cxnSp>
      <p:cxnSp>
        <p:nvCxnSpPr>
          <p:cNvPr id="510" name="Shape 510"/>
          <p:cNvCxnSpPr>
            <a:stCxn id="283" idx="6"/>
            <a:endCxn id="470" idx="2"/>
          </p:cNvCxnSpPr>
          <p:nvPr/>
        </p:nvCxnSpPr>
        <p:spPr>
          <a:xfrm>
            <a:off x="4749375" y="2912838"/>
            <a:ext cx="237000" cy="622200"/>
          </a:xfrm>
          <a:prstGeom prst="straightConnector1">
            <a:avLst/>
          </a:prstGeom>
          <a:noFill/>
          <a:ln cap="flat" cmpd="sng" w="9525">
            <a:solidFill>
              <a:srgbClr val="000000"/>
            </a:solidFill>
            <a:prstDash val="solid"/>
            <a:round/>
            <a:headEnd len="lg" w="lg" type="none"/>
            <a:tailEnd len="lg" w="lg" type="none"/>
          </a:ln>
        </p:spPr>
      </p:cxnSp>
      <p:cxnSp>
        <p:nvCxnSpPr>
          <p:cNvPr id="511" name="Shape 511"/>
          <p:cNvCxnSpPr>
            <a:stCxn id="283" idx="6"/>
            <a:endCxn id="471" idx="2"/>
          </p:cNvCxnSpPr>
          <p:nvPr/>
        </p:nvCxnSpPr>
        <p:spPr>
          <a:xfrm>
            <a:off x="4749375" y="2912838"/>
            <a:ext cx="237000" cy="979500"/>
          </a:xfrm>
          <a:prstGeom prst="straightConnector1">
            <a:avLst/>
          </a:prstGeom>
          <a:noFill/>
          <a:ln cap="flat" cmpd="sng" w="9525">
            <a:solidFill>
              <a:srgbClr val="000000"/>
            </a:solidFill>
            <a:prstDash val="solid"/>
            <a:round/>
            <a:headEnd len="lg" w="lg" type="none"/>
            <a:tailEnd len="lg" w="lg" type="none"/>
          </a:ln>
        </p:spPr>
      </p:cxnSp>
      <p:cxnSp>
        <p:nvCxnSpPr>
          <p:cNvPr id="512" name="Shape 512"/>
          <p:cNvCxnSpPr>
            <a:endCxn id="472" idx="2"/>
          </p:cNvCxnSpPr>
          <p:nvPr/>
        </p:nvCxnSpPr>
        <p:spPr>
          <a:xfrm>
            <a:off x="4749375" y="2912750"/>
            <a:ext cx="237000" cy="1347300"/>
          </a:xfrm>
          <a:prstGeom prst="straightConnector1">
            <a:avLst/>
          </a:prstGeom>
          <a:noFill/>
          <a:ln cap="flat" cmpd="sng" w="9525">
            <a:solidFill>
              <a:srgbClr val="000000"/>
            </a:solidFill>
            <a:prstDash val="solid"/>
            <a:round/>
            <a:headEnd len="lg" w="lg" type="none"/>
            <a:tailEnd len="lg" w="lg" type="none"/>
          </a:ln>
        </p:spPr>
      </p:cxnSp>
      <p:cxnSp>
        <p:nvCxnSpPr>
          <p:cNvPr id="513" name="Shape 513"/>
          <p:cNvCxnSpPr>
            <a:stCxn id="283" idx="6"/>
            <a:endCxn id="473" idx="2"/>
          </p:cNvCxnSpPr>
          <p:nvPr/>
        </p:nvCxnSpPr>
        <p:spPr>
          <a:xfrm>
            <a:off x="4749375" y="2912838"/>
            <a:ext cx="237000" cy="1694100"/>
          </a:xfrm>
          <a:prstGeom prst="straightConnector1">
            <a:avLst/>
          </a:prstGeom>
          <a:noFill/>
          <a:ln cap="flat" cmpd="sng" w="9525">
            <a:solidFill>
              <a:srgbClr val="000000"/>
            </a:solidFill>
            <a:prstDash val="solid"/>
            <a:round/>
            <a:headEnd len="lg" w="lg" type="none"/>
            <a:tailEnd len="lg" w="lg" type="none"/>
          </a:ln>
        </p:spPr>
      </p:cxnSp>
      <p:cxnSp>
        <p:nvCxnSpPr>
          <p:cNvPr id="514" name="Shape 514"/>
          <p:cNvCxnSpPr>
            <a:endCxn id="467" idx="3"/>
          </p:cNvCxnSpPr>
          <p:nvPr/>
        </p:nvCxnSpPr>
        <p:spPr>
          <a:xfrm>
            <a:off x="4749358" y="2912785"/>
            <a:ext cx="264300" cy="2125500"/>
          </a:xfrm>
          <a:prstGeom prst="straightConnector1">
            <a:avLst/>
          </a:prstGeom>
          <a:noFill/>
          <a:ln cap="flat" cmpd="sng" w="9525">
            <a:solidFill>
              <a:srgbClr val="000000"/>
            </a:solidFill>
            <a:prstDash val="solid"/>
            <a:round/>
            <a:headEnd len="lg" w="lg" type="none"/>
            <a:tailEnd len="lg" w="lg" type="none"/>
          </a:ln>
        </p:spPr>
      </p:cxnSp>
      <p:cxnSp>
        <p:nvCxnSpPr>
          <p:cNvPr id="515" name="Shape 515"/>
          <p:cNvCxnSpPr>
            <a:stCxn id="284" idx="6"/>
            <a:endCxn id="465"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lg" w="lg" type="none"/>
            <a:tailEnd len="lg" w="lg" type="none"/>
          </a:ln>
        </p:spPr>
      </p:cxnSp>
      <p:cxnSp>
        <p:nvCxnSpPr>
          <p:cNvPr id="516" name="Shape 516"/>
          <p:cNvCxnSpPr>
            <a:stCxn id="284" idx="6"/>
            <a:endCxn id="466"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lg" w="lg" type="none"/>
            <a:tailEnd len="lg" w="lg" type="none"/>
          </a:ln>
        </p:spPr>
      </p:cxnSp>
      <p:cxnSp>
        <p:nvCxnSpPr>
          <p:cNvPr id="517" name="Shape 517"/>
          <p:cNvCxnSpPr>
            <a:stCxn id="284" idx="6"/>
            <a:endCxn id="469"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lg" w="lg" type="none"/>
            <a:tailEnd len="lg" w="lg" type="none"/>
          </a:ln>
        </p:spPr>
      </p:cxnSp>
      <p:cxnSp>
        <p:nvCxnSpPr>
          <p:cNvPr id="518" name="Shape 518"/>
          <p:cNvCxnSpPr>
            <a:stCxn id="284" idx="6"/>
            <a:endCxn id="284" idx="6"/>
          </p:cNvCxnSpPr>
          <p:nvPr/>
        </p:nvCxnSpPr>
        <p:spPr>
          <a:xfrm>
            <a:off x="4749375" y="3259688"/>
            <a:ext cx="0" cy="0"/>
          </a:xfrm>
          <a:prstGeom prst="straightConnector1">
            <a:avLst/>
          </a:prstGeom>
          <a:noFill/>
          <a:ln cap="flat" cmpd="sng" w="9525">
            <a:solidFill>
              <a:srgbClr val="000000"/>
            </a:solidFill>
            <a:prstDash val="solid"/>
            <a:round/>
            <a:headEnd len="lg" w="lg" type="none"/>
            <a:tailEnd len="lg" w="lg" type="none"/>
          </a:ln>
        </p:spPr>
      </p:cxnSp>
      <p:cxnSp>
        <p:nvCxnSpPr>
          <p:cNvPr id="519" name="Shape 519"/>
          <p:cNvCxnSpPr>
            <a:stCxn id="284"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lg" w="lg" type="none"/>
            <a:tailEnd len="lg" w="lg" type="none"/>
          </a:ln>
        </p:spPr>
      </p:cxnSp>
      <p:cxnSp>
        <p:nvCxnSpPr>
          <p:cNvPr id="520" name="Shape 520"/>
          <p:cNvCxnSpPr>
            <a:stCxn id="284" idx="6"/>
            <a:endCxn id="470" idx="2"/>
          </p:cNvCxnSpPr>
          <p:nvPr/>
        </p:nvCxnSpPr>
        <p:spPr>
          <a:xfrm>
            <a:off x="4749375" y="3259688"/>
            <a:ext cx="237000" cy="275400"/>
          </a:xfrm>
          <a:prstGeom prst="straightConnector1">
            <a:avLst/>
          </a:prstGeom>
          <a:noFill/>
          <a:ln cap="flat" cmpd="sng" w="9525">
            <a:solidFill>
              <a:srgbClr val="000000"/>
            </a:solidFill>
            <a:prstDash val="solid"/>
            <a:round/>
            <a:headEnd len="lg" w="lg" type="none"/>
            <a:tailEnd len="lg" w="lg" type="none"/>
          </a:ln>
        </p:spPr>
      </p:cxnSp>
      <p:cxnSp>
        <p:nvCxnSpPr>
          <p:cNvPr id="521" name="Shape 521"/>
          <p:cNvCxnSpPr>
            <a:stCxn id="284" idx="6"/>
            <a:endCxn id="471" idx="2"/>
          </p:cNvCxnSpPr>
          <p:nvPr/>
        </p:nvCxnSpPr>
        <p:spPr>
          <a:xfrm>
            <a:off x="4749375" y="3259688"/>
            <a:ext cx="237000" cy="632700"/>
          </a:xfrm>
          <a:prstGeom prst="straightConnector1">
            <a:avLst/>
          </a:prstGeom>
          <a:noFill/>
          <a:ln cap="flat" cmpd="sng" w="9525">
            <a:solidFill>
              <a:srgbClr val="000000"/>
            </a:solidFill>
            <a:prstDash val="solid"/>
            <a:round/>
            <a:headEnd len="lg" w="lg" type="none"/>
            <a:tailEnd len="lg" w="lg" type="none"/>
          </a:ln>
        </p:spPr>
      </p:cxnSp>
      <p:cxnSp>
        <p:nvCxnSpPr>
          <p:cNvPr id="522" name="Shape 522"/>
          <p:cNvCxnSpPr>
            <a:stCxn id="284" idx="6"/>
            <a:endCxn id="472" idx="2"/>
          </p:cNvCxnSpPr>
          <p:nvPr/>
        </p:nvCxnSpPr>
        <p:spPr>
          <a:xfrm>
            <a:off x="4749375" y="3259688"/>
            <a:ext cx="237000" cy="1000500"/>
          </a:xfrm>
          <a:prstGeom prst="straightConnector1">
            <a:avLst/>
          </a:prstGeom>
          <a:noFill/>
          <a:ln cap="flat" cmpd="sng" w="9525">
            <a:solidFill>
              <a:srgbClr val="000000"/>
            </a:solidFill>
            <a:prstDash val="solid"/>
            <a:round/>
            <a:headEnd len="lg" w="lg" type="none"/>
            <a:tailEnd len="lg" w="lg" type="none"/>
          </a:ln>
        </p:spPr>
      </p:cxnSp>
      <p:cxnSp>
        <p:nvCxnSpPr>
          <p:cNvPr id="523" name="Shape 523"/>
          <p:cNvCxnSpPr>
            <a:stCxn id="284" idx="6"/>
            <a:endCxn id="473" idx="3"/>
          </p:cNvCxnSpPr>
          <p:nvPr/>
        </p:nvCxnSpPr>
        <p:spPr>
          <a:xfrm>
            <a:off x="4749375" y="3259688"/>
            <a:ext cx="264300" cy="1431600"/>
          </a:xfrm>
          <a:prstGeom prst="straightConnector1">
            <a:avLst/>
          </a:prstGeom>
          <a:noFill/>
          <a:ln cap="flat" cmpd="sng" w="9525">
            <a:solidFill>
              <a:srgbClr val="000000"/>
            </a:solidFill>
            <a:prstDash val="solid"/>
            <a:round/>
            <a:headEnd len="lg" w="lg" type="none"/>
            <a:tailEnd len="lg" w="lg" type="none"/>
          </a:ln>
        </p:spPr>
      </p:cxnSp>
      <p:cxnSp>
        <p:nvCxnSpPr>
          <p:cNvPr id="524" name="Shape 524"/>
          <p:cNvCxnSpPr>
            <a:stCxn id="284" idx="6"/>
            <a:endCxn id="467" idx="1"/>
          </p:cNvCxnSpPr>
          <p:nvPr/>
        </p:nvCxnSpPr>
        <p:spPr>
          <a:xfrm>
            <a:off x="4749375" y="3259688"/>
            <a:ext cx="264300" cy="1609500"/>
          </a:xfrm>
          <a:prstGeom prst="straightConnector1">
            <a:avLst/>
          </a:prstGeom>
          <a:noFill/>
          <a:ln cap="flat" cmpd="sng" w="9525">
            <a:solidFill>
              <a:srgbClr val="000000"/>
            </a:solidFill>
            <a:prstDash val="solid"/>
            <a:round/>
            <a:headEnd len="lg" w="lg" type="none"/>
            <a:tailEnd len="lg" w="lg" type="none"/>
          </a:ln>
        </p:spPr>
      </p:cxnSp>
      <p:cxnSp>
        <p:nvCxnSpPr>
          <p:cNvPr id="525" name="Shape 525"/>
          <p:cNvCxnSpPr>
            <a:stCxn id="285" idx="6"/>
            <a:endCxn id="465"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lg" w="lg" type="none"/>
            <a:tailEnd len="lg" w="lg" type="none"/>
          </a:ln>
        </p:spPr>
      </p:cxnSp>
      <p:cxnSp>
        <p:nvCxnSpPr>
          <p:cNvPr id="526" name="Shape 526"/>
          <p:cNvCxnSpPr>
            <a:stCxn id="285" idx="6"/>
            <a:endCxn id="466"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lg" w="lg" type="none"/>
            <a:tailEnd len="lg" w="lg" type="none"/>
          </a:ln>
        </p:spPr>
      </p:cxnSp>
      <p:cxnSp>
        <p:nvCxnSpPr>
          <p:cNvPr id="527" name="Shape 527"/>
          <p:cNvCxnSpPr>
            <a:stCxn id="285" idx="6"/>
            <a:endCxn id="468"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lg" w="lg" type="none"/>
            <a:tailEnd len="lg" w="lg" type="none"/>
          </a:ln>
        </p:spPr>
      </p:cxnSp>
      <p:cxnSp>
        <p:nvCxnSpPr>
          <p:cNvPr id="528" name="Shape 528"/>
          <p:cNvCxnSpPr>
            <a:stCxn id="285" idx="6"/>
            <a:endCxn id="469"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lg" w="lg" type="none"/>
            <a:tailEnd len="lg" w="lg" type="none"/>
          </a:ln>
        </p:spPr>
      </p:cxnSp>
      <p:cxnSp>
        <p:nvCxnSpPr>
          <p:cNvPr id="529" name="Shape 529"/>
          <p:cNvCxnSpPr>
            <a:stCxn id="285"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lg" w="lg" type="none"/>
            <a:tailEnd len="lg" w="lg" type="none"/>
          </a:ln>
        </p:spPr>
      </p:cxnSp>
      <p:cxnSp>
        <p:nvCxnSpPr>
          <p:cNvPr id="530" name="Shape 530"/>
          <p:cNvCxnSpPr>
            <a:stCxn id="285" idx="6"/>
            <a:endCxn id="470"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lg" w="lg" type="none"/>
            <a:tailEnd len="lg" w="lg" type="none"/>
          </a:ln>
        </p:spPr>
      </p:cxnSp>
      <p:cxnSp>
        <p:nvCxnSpPr>
          <p:cNvPr id="531" name="Shape 531"/>
          <p:cNvCxnSpPr>
            <a:stCxn id="285" idx="6"/>
            <a:endCxn id="471" idx="2"/>
          </p:cNvCxnSpPr>
          <p:nvPr/>
        </p:nvCxnSpPr>
        <p:spPr>
          <a:xfrm>
            <a:off x="4749375" y="3674100"/>
            <a:ext cx="237000" cy="218100"/>
          </a:xfrm>
          <a:prstGeom prst="straightConnector1">
            <a:avLst/>
          </a:prstGeom>
          <a:noFill/>
          <a:ln cap="flat" cmpd="sng" w="9525">
            <a:solidFill>
              <a:srgbClr val="000000"/>
            </a:solidFill>
            <a:prstDash val="solid"/>
            <a:round/>
            <a:headEnd len="lg" w="lg" type="none"/>
            <a:tailEnd len="lg" w="lg" type="none"/>
          </a:ln>
        </p:spPr>
      </p:cxnSp>
      <p:cxnSp>
        <p:nvCxnSpPr>
          <p:cNvPr id="532" name="Shape 532"/>
          <p:cNvCxnSpPr>
            <a:stCxn id="285" idx="6"/>
            <a:endCxn id="472" idx="3"/>
          </p:cNvCxnSpPr>
          <p:nvPr/>
        </p:nvCxnSpPr>
        <p:spPr>
          <a:xfrm>
            <a:off x="4749375" y="3674100"/>
            <a:ext cx="264300" cy="670500"/>
          </a:xfrm>
          <a:prstGeom prst="straightConnector1">
            <a:avLst/>
          </a:prstGeom>
          <a:noFill/>
          <a:ln cap="flat" cmpd="sng" w="9525">
            <a:solidFill>
              <a:srgbClr val="000000"/>
            </a:solidFill>
            <a:prstDash val="solid"/>
            <a:round/>
            <a:headEnd len="lg" w="lg" type="none"/>
            <a:tailEnd len="lg" w="lg" type="none"/>
          </a:ln>
        </p:spPr>
      </p:cxnSp>
      <p:cxnSp>
        <p:nvCxnSpPr>
          <p:cNvPr id="533" name="Shape 533"/>
          <p:cNvCxnSpPr>
            <a:stCxn id="285" idx="6"/>
            <a:endCxn id="473" idx="2"/>
          </p:cNvCxnSpPr>
          <p:nvPr/>
        </p:nvCxnSpPr>
        <p:spPr>
          <a:xfrm>
            <a:off x="4749375" y="367410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534" name="Shape 534"/>
          <p:cNvCxnSpPr>
            <a:stCxn id="285" idx="6"/>
            <a:endCxn id="467" idx="2"/>
          </p:cNvCxnSpPr>
          <p:nvPr/>
        </p:nvCxnSpPr>
        <p:spPr>
          <a:xfrm>
            <a:off x="4749375" y="3674100"/>
            <a:ext cx="237000" cy="1279800"/>
          </a:xfrm>
          <a:prstGeom prst="straightConnector1">
            <a:avLst/>
          </a:prstGeom>
          <a:noFill/>
          <a:ln cap="flat" cmpd="sng" w="9525">
            <a:solidFill>
              <a:srgbClr val="000000"/>
            </a:solidFill>
            <a:prstDash val="solid"/>
            <a:round/>
            <a:headEnd len="lg" w="lg" type="none"/>
            <a:tailEnd len="lg" w="lg" type="none"/>
          </a:ln>
        </p:spPr>
      </p:cxnSp>
      <p:cxnSp>
        <p:nvCxnSpPr>
          <p:cNvPr id="535" name="Shape 535"/>
          <p:cNvCxnSpPr>
            <a:stCxn id="286" idx="6"/>
            <a:endCxn id="465"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lg" w="lg" type="none"/>
            <a:tailEnd len="lg" w="lg" type="none"/>
          </a:ln>
        </p:spPr>
      </p:cxnSp>
      <p:cxnSp>
        <p:nvCxnSpPr>
          <p:cNvPr id="536" name="Shape 536"/>
          <p:cNvCxnSpPr>
            <a:stCxn id="286" idx="6"/>
            <a:endCxn id="466"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lg" w="lg" type="none"/>
            <a:tailEnd len="lg" w="lg" type="none"/>
          </a:ln>
        </p:spPr>
      </p:cxnSp>
      <p:cxnSp>
        <p:nvCxnSpPr>
          <p:cNvPr id="537" name="Shape 537"/>
          <p:cNvCxnSpPr>
            <a:stCxn id="286" idx="6"/>
            <a:endCxn id="468"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lg" w="lg" type="none"/>
            <a:tailEnd len="lg" w="lg" type="none"/>
          </a:ln>
        </p:spPr>
      </p:cxnSp>
      <p:cxnSp>
        <p:nvCxnSpPr>
          <p:cNvPr id="538" name="Shape 538"/>
          <p:cNvCxnSpPr>
            <a:stCxn id="286" idx="6"/>
            <a:endCxn id="469"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lg" w="lg" type="none"/>
            <a:tailEnd len="lg" w="lg" type="none"/>
          </a:ln>
        </p:spPr>
      </p:cxnSp>
      <p:cxnSp>
        <p:nvCxnSpPr>
          <p:cNvPr id="539" name="Shape 539"/>
          <p:cNvCxnSpPr>
            <a:stCxn id="286"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lg" w="lg" type="none"/>
            <a:tailEnd len="lg" w="lg" type="none"/>
          </a:ln>
        </p:spPr>
      </p:cxnSp>
      <p:cxnSp>
        <p:nvCxnSpPr>
          <p:cNvPr id="540" name="Shape 540"/>
          <p:cNvCxnSpPr>
            <a:stCxn id="286" idx="6"/>
            <a:endCxn id="470"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lg" w="lg" type="none"/>
            <a:tailEnd len="lg" w="lg" type="none"/>
          </a:ln>
        </p:spPr>
      </p:cxnSp>
      <p:cxnSp>
        <p:nvCxnSpPr>
          <p:cNvPr id="541" name="Shape 541"/>
          <p:cNvCxnSpPr>
            <a:stCxn id="286" idx="6"/>
            <a:endCxn id="471"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lg" w="lg" type="none"/>
            <a:tailEnd len="lg" w="lg" type="none"/>
          </a:ln>
        </p:spPr>
      </p:cxnSp>
      <p:cxnSp>
        <p:nvCxnSpPr>
          <p:cNvPr id="542" name="Shape 542"/>
          <p:cNvCxnSpPr>
            <a:stCxn id="286" idx="6"/>
            <a:endCxn id="472" idx="2"/>
          </p:cNvCxnSpPr>
          <p:nvPr/>
        </p:nvCxnSpPr>
        <p:spPr>
          <a:xfrm>
            <a:off x="4749375" y="402095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543" name="Shape 543"/>
          <p:cNvCxnSpPr>
            <a:stCxn id="286" idx="6"/>
            <a:endCxn id="473" idx="2"/>
          </p:cNvCxnSpPr>
          <p:nvPr/>
        </p:nvCxnSpPr>
        <p:spPr>
          <a:xfrm>
            <a:off x="4749375" y="402095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544" name="Shape 544"/>
          <p:cNvCxnSpPr>
            <a:stCxn id="286" idx="6"/>
            <a:endCxn id="467" idx="2"/>
          </p:cNvCxnSpPr>
          <p:nvPr/>
        </p:nvCxnSpPr>
        <p:spPr>
          <a:xfrm>
            <a:off x="4749375" y="402095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545" name="Shape 545"/>
          <p:cNvCxnSpPr>
            <a:stCxn id="287" idx="6"/>
            <a:endCxn id="465"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lg" w="lg" type="none"/>
            <a:tailEnd len="lg" w="lg" type="none"/>
          </a:ln>
        </p:spPr>
      </p:cxnSp>
      <p:cxnSp>
        <p:nvCxnSpPr>
          <p:cNvPr id="546" name="Shape 546"/>
          <p:cNvCxnSpPr>
            <a:stCxn id="287" idx="6"/>
            <a:endCxn id="466"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lg" w="lg" type="none"/>
            <a:tailEnd len="lg" w="lg" type="none"/>
          </a:ln>
        </p:spPr>
      </p:cxnSp>
      <p:cxnSp>
        <p:nvCxnSpPr>
          <p:cNvPr id="547" name="Shape 547"/>
          <p:cNvCxnSpPr>
            <a:stCxn id="287" idx="6"/>
            <a:endCxn id="468"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lg" w="lg" type="none"/>
            <a:tailEnd len="lg" w="lg" type="none"/>
          </a:ln>
        </p:spPr>
      </p:cxnSp>
      <p:cxnSp>
        <p:nvCxnSpPr>
          <p:cNvPr id="548" name="Shape 548"/>
          <p:cNvCxnSpPr>
            <a:stCxn id="287" idx="6"/>
            <a:endCxn id="469"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lg" w="lg" type="none"/>
            <a:tailEnd len="lg" w="lg" type="none"/>
          </a:ln>
        </p:spPr>
      </p:cxnSp>
      <p:cxnSp>
        <p:nvCxnSpPr>
          <p:cNvPr id="549" name="Shape 549"/>
          <p:cNvCxnSpPr>
            <a:stCxn id="287"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lg" w="lg" type="none"/>
            <a:tailEnd len="lg" w="lg" type="none"/>
          </a:ln>
        </p:spPr>
      </p:cxnSp>
      <p:cxnSp>
        <p:nvCxnSpPr>
          <p:cNvPr id="550" name="Shape 550"/>
          <p:cNvCxnSpPr>
            <a:stCxn id="287" idx="6"/>
            <a:endCxn id="470"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lg" w="lg" type="none"/>
            <a:tailEnd len="lg" w="lg" type="none"/>
          </a:ln>
        </p:spPr>
      </p:cxnSp>
      <p:cxnSp>
        <p:nvCxnSpPr>
          <p:cNvPr id="551" name="Shape 551"/>
          <p:cNvCxnSpPr>
            <a:stCxn id="287" idx="6"/>
            <a:endCxn id="471"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lg" w="lg" type="none"/>
            <a:tailEnd len="lg" w="lg" type="none"/>
          </a:ln>
        </p:spPr>
      </p:cxnSp>
      <p:cxnSp>
        <p:nvCxnSpPr>
          <p:cNvPr id="552" name="Shape 552"/>
          <p:cNvCxnSpPr>
            <a:stCxn id="287" idx="6"/>
            <a:endCxn id="472"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553" name="Shape 553"/>
          <p:cNvCxnSpPr>
            <a:stCxn id="287" idx="6"/>
            <a:endCxn id="473" idx="2"/>
          </p:cNvCxnSpPr>
          <p:nvPr/>
        </p:nvCxnSpPr>
        <p:spPr>
          <a:xfrm>
            <a:off x="4749375" y="436780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554" name="Shape 554"/>
          <p:cNvCxnSpPr>
            <a:stCxn id="287" idx="6"/>
            <a:endCxn id="467" idx="2"/>
          </p:cNvCxnSpPr>
          <p:nvPr/>
        </p:nvCxnSpPr>
        <p:spPr>
          <a:xfrm>
            <a:off x="4749375" y="436780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555" name="Shape 555"/>
          <p:cNvCxnSpPr>
            <a:stCxn id="288" idx="6"/>
            <a:endCxn id="465"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lg" w="lg" type="none"/>
            <a:tailEnd len="lg" w="lg" type="none"/>
          </a:ln>
        </p:spPr>
      </p:cxnSp>
      <p:cxnSp>
        <p:nvCxnSpPr>
          <p:cNvPr id="556" name="Shape 556"/>
          <p:cNvCxnSpPr>
            <a:stCxn id="288" idx="6"/>
            <a:endCxn id="466"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lg" w="lg" type="none"/>
            <a:tailEnd len="lg" w="lg" type="none"/>
          </a:ln>
        </p:spPr>
      </p:cxnSp>
      <p:cxnSp>
        <p:nvCxnSpPr>
          <p:cNvPr id="557" name="Shape 557"/>
          <p:cNvCxnSpPr>
            <a:stCxn id="288" idx="6"/>
            <a:endCxn id="468"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lg" w="lg" type="none"/>
            <a:tailEnd len="lg" w="lg" type="none"/>
          </a:ln>
        </p:spPr>
      </p:cxnSp>
      <p:cxnSp>
        <p:nvCxnSpPr>
          <p:cNvPr id="558" name="Shape 558"/>
          <p:cNvCxnSpPr>
            <a:stCxn id="288" idx="6"/>
            <a:endCxn id="469"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lg" w="lg" type="none"/>
            <a:tailEnd len="lg" w="lg" type="none"/>
          </a:ln>
        </p:spPr>
      </p:cxnSp>
      <p:cxnSp>
        <p:nvCxnSpPr>
          <p:cNvPr id="559" name="Shape 559"/>
          <p:cNvCxnSpPr>
            <a:stCxn id="288"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lg" w="lg" type="none"/>
            <a:tailEnd len="lg" w="lg" type="none"/>
          </a:ln>
        </p:spPr>
      </p:cxnSp>
      <p:cxnSp>
        <p:nvCxnSpPr>
          <p:cNvPr id="560" name="Shape 560"/>
          <p:cNvCxnSpPr>
            <a:stCxn id="288" idx="6"/>
            <a:endCxn id="470"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lg" w="lg" type="none"/>
            <a:tailEnd len="lg" w="lg" type="none"/>
          </a:ln>
        </p:spPr>
      </p:cxnSp>
      <p:cxnSp>
        <p:nvCxnSpPr>
          <p:cNvPr id="561" name="Shape 561"/>
          <p:cNvCxnSpPr>
            <a:stCxn id="472" idx="2"/>
            <a:endCxn id="471" idx="2"/>
          </p:cNvCxnSpPr>
          <p:nvPr/>
        </p:nvCxnSpPr>
        <p:spPr>
          <a:xfrm rot="10800000">
            <a:off x="4986375" y="3892250"/>
            <a:ext cx="0" cy="367800"/>
          </a:xfrm>
          <a:prstGeom prst="straightConnector1">
            <a:avLst/>
          </a:prstGeom>
          <a:noFill/>
          <a:ln cap="flat" cmpd="sng" w="9525">
            <a:solidFill>
              <a:srgbClr val="000000"/>
            </a:solidFill>
            <a:prstDash val="solid"/>
            <a:round/>
            <a:headEnd len="lg" w="lg" type="none"/>
            <a:tailEnd len="lg" w="lg" type="none"/>
          </a:ln>
        </p:spPr>
      </p:cxnSp>
      <p:cxnSp>
        <p:nvCxnSpPr>
          <p:cNvPr id="562" name="Shape 562"/>
          <p:cNvCxnSpPr>
            <a:stCxn id="288" idx="6"/>
            <a:endCxn id="472"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lg" w="lg" type="none"/>
            <a:tailEnd len="lg" w="lg" type="none"/>
          </a:ln>
        </p:spPr>
      </p:cxnSp>
      <p:cxnSp>
        <p:nvCxnSpPr>
          <p:cNvPr id="563" name="Shape 563"/>
          <p:cNvCxnSpPr>
            <a:stCxn id="288" idx="6"/>
            <a:endCxn id="473"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564" name="Shape 564"/>
          <p:cNvCxnSpPr>
            <a:stCxn id="288" idx="6"/>
            <a:endCxn id="467" idx="2"/>
          </p:cNvCxnSpPr>
          <p:nvPr/>
        </p:nvCxnSpPr>
        <p:spPr>
          <a:xfrm>
            <a:off x="4749375" y="4714650"/>
            <a:ext cx="237000" cy="239100"/>
          </a:xfrm>
          <a:prstGeom prst="straightConnector1">
            <a:avLst/>
          </a:prstGeom>
          <a:noFill/>
          <a:ln cap="flat" cmpd="sng" w="9525">
            <a:solidFill>
              <a:srgbClr val="000000"/>
            </a:solidFill>
            <a:prstDash val="solid"/>
            <a:round/>
            <a:headEnd len="lg" w="lg" type="none"/>
            <a:tailEnd len="lg" w="lg" type="none"/>
          </a:ln>
        </p:spPr>
      </p:cxnSp>
      <p:sp>
        <p:nvSpPr>
          <p:cNvPr id="565" name="Shape 565"/>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566" name="Shape 566"/>
          <p:cNvSpPr txBox="1"/>
          <p:nvPr/>
        </p:nvSpPr>
        <p:spPr>
          <a:xfrm>
            <a:off x="3233313" y="1601963"/>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a:p>
            <a:pPr indent="0" lvl="0" marL="0" rtl="0">
              <a:spcBef>
                <a:spcPts val="0"/>
              </a:spcBef>
              <a:spcAft>
                <a:spcPts val="0"/>
              </a:spcAft>
              <a:buNone/>
            </a:pPr>
            <a:r>
              <a:t/>
            </a:r>
            <a:endParaRPr/>
          </a:p>
        </p:txBody>
      </p:sp>
      <p:sp>
        <p:nvSpPr>
          <p:cNvPr id="567" name="Shape 567"/>
          <p:cNvSpPr txBox="1"/>
          <p:nvPr/>
        </p:nvSpPr>
        <p:spPr>
          <a:xfrm>
            <a:off x="3131106" y="2169075"/>
            <a:ext cx="4422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568" name="Shape 568"/>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783</a:t>
            </a:r>
            <a:endParaRPr/>
          </a:p>
        </p:txBody>
      </p:sp>
      <p:sp>
        <p:nvSpPr>
          <p:cNvPr id="569" name="Shape 569"/>
          <p:cNvSpPr txBox="1"/>
          <p:nvPr/>
        </p:nvSpPr>
        <p:spPr>
          <a:xfrm>
            <a:off x="3152856" y="3946625"/>
            <a:ext cx="4422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570" name="Shape 570"/>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571" name="Shape 571"/>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572" name="Shape 572"/>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573" name="Shape 573"/>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p:txBody>
      </p:sp>
      <p:sp>
        <p:nvSpPr>
          <p:cNvPr id="574" name="Shape 574"/>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a:t>
            </a:r>
            <a:endParaRPr/>
          </a:p>
        </p:txBody>
      </p:sp>
      <p:sp>
        <p:nvSpPr>
          <p:cNvPr id="575" name="Shape 575"/>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6</a:t>
            </a:r>
            <a:endParaRPr/>
          </a:p>
        </p:txBody>
      </p:sp>
      <p:sp>
        <p:nvSpPr>
          <p:cNvPr id="576" name="Shape 576"/>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a:t>
            </a:r>
            <a:endParaRPr/>
          </a:p>
        </p:txBody>
      </p:sp>
      <p:sp>
        <p:nvSpPr>
          <p:cNvPr id="577" name="Shape 577"/>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a:t>
            </a:r>
            <a:endParaRPr/>
          </a:p>
        </p:txBody>
      </p:sp>
      <p:sp>
        <p:nvSpPr>
          <p:cNvPr id="578" name="Shape 578"/>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a:t>
            </a:r>
            <a:endParaRPr/>
          </a:p>
        </p:txBody>
      </p:sp>
      <p:sp>
        <p:nvSpPr>
          <p:cNvPr id="579" name="Shape 579"/>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10</a:t>
            </a:r>
            <a:endParaRPr/>
          </a:p>
        </p:txBody>
      </p:sp>
      <p:pic>
        <p:nvPicPr>
          <p:cNvPr id="580" name="Shape 580"/>
          <p:cNvPicPr preferRelativeResize="0"/>
          <p:nvPr/>
        </p:nvPicPr>
        <p:blipFill>
          <a:blip r:embed="rId4">
            <a:alphaModFix/>
          </a:blip>
          <a:stretch>
            <a:fillRect/>
          </a:stretch>
        </p:blipFill>
        <p:spPr>
          <a:xfrm>
            <a:off x="6506450" y="1377542"/>
            <a:ext cx="2059367" cy="1617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584" name="Shape 584"/>
        <p:cNvGrpSpPr/>
        <p:nvPr/>
      </p:nvGrpSpPr>
      <p:grpSpPr>
        <a:xfrm>
          <a:off x="0" y="0"/>
          <a:ext cx="0" cy="0"/>
          <a:chOff x="0" y="0"/>
          <a:chExt cx="0" cy="0"/>
        </a:xfrm>
      </p:grpSpPr>
      <p:pic>
        <p:nvPicPr>
          <p:cNvPr id="585" name="Shape 585"/>
          <p:cNvPicPr preferRelativeResize="0"/>
          <p:nvPr/>
        </p:nvPicPr>
        <p:blipFill>
          <a:blip r:embed="rId3">
            <a:alphaModFix/>
          </a:blip>
          <a:stretch>
            <a:fillRect/>
          </a:stretch>
        </p:blipFill>
        <p:spPr>
          <a:xfrm>
            <a:off x="326000" y="2065874"/>
            <a:ext cx="1909225" cy="1909225"/>
          </a:xfrm>
          <a:prstGeom prst="rect">
            <a:avLst/>
          </a:prstGeom>
          <a:noFill/>
          <a:ln>
            <a:noFill/>
          </a:ln>
        </p:spPr>
      </p:pic>
      <p:sp>
        <p:nvSpPr>
          <p:cNvPr id="586" name="Shape 586"/>
          <p:cNvSpPr/>
          <p:nvPr/>
        </p:nvSpPr>
        <p:spPr>
          <a:xfrm>
            <a:off x="2353725" y="2065888"/>
            <a:ext cx="186300" cy="19092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7" name="Shape 587"/>
          <p:cNvSpPr/>
          <p:nvPr/>
        </p:nvSpPr>
        <p:spPr>
          <a:xfrm rot="-5400000">
            <a:off x="1139150" y="797663"/>
            <a:ext cx="282900" cy="20103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88" name="Shape 588"/>
          <p:cNvSpPr txBox="1"/>
          <p:nvPr/>
        </p:nvSpPr>
        <p:spPr>
          <a:xfrm>
            <a:off x="630813" y="1256850"/>
            <a:ext cx="19092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589" name="Shape 589"/>
          <p:cNvSpPr txBox="1"/>
          <p:nvPr/>
        </p:nvSpPr>
        <p:spPr>
          <a:xfrm>
            <a:off x="2658525" y="2559650"/>
            <a:ext cx="750600" cy="62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4A86E8"/>
                </a:solidFill>
              </a:rPr>
              <a:t>28</a:t>
            </a:r>
            <a:endParaRPr/>
          </a:p>
        </p:txBody>
      </p:sp>
      <p:sp>
        <p:nvSpPr>
          <p:cNvPr id="590" name="Shape 590"/>
          <p:cNvSpPr/>
          <p:nvPr/>
        </p:nvSpPr>
        <p:spPr>
          <a:xfrm>
            <a:off x="3420525" y="142242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1" name="Shape 591"/>
          <p:cNvSpPr/>
          <p:nvPr/>
        </p:nvSpPr>
        <p:spPr>
          <a:xfrm>
            <a:off x="3420525" y="483420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2" name="Shape 592"/>
          <p:cNvSpPr/>
          <p:nvPr/>
        </p:nvSpPr>
        <p:spPr>
          <a:xfrm>
            <a:off x="3420525" y="1718738"/>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3" name="Shape 593"/>
          <p:cNvSpPr/>
          <p:nvPr/>
        </p:nvSpPr>
        <p:spPr>
          <a:xfrm>
            <a:off x="3420525" y="2015063"/>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4" name="Shape 594"/>
          <p:cNvSpPr/>
          <p:nvPr/>
        </p:nvSpPr>
        <p:spPr>
          <a:xfrm>
            <a:off x="3420525" y="231138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5" name="Shape 595"/>
          <p:cNvSpPr/>
          <p:nvPr/>
        </p:nvSpPr>
        <p:spPr>
          <a:xfrm>
            <a:off x="3420525" y="26077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6" name="Shape 596"/>
          <p:cNvSpPr/>
          <p:nvPr/>
        </p:nvSpPr>
        <p:spPr>
          <a:xfrm>
            <a:off x="3420525" y="295487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7" name="Shape 597"/>
          <p:cNvSpPr/>
          <p:nvPr/>
        </p:nvSpPr>
        <p:spPr>
          <a:xfrm>
            <a:off x="3420525" y="33168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8" name="Shape 598"/>
          <p:cNvSpPr/>
          <p:nvPr/>
        </p:nvSpPr>
        <p:spPr>
          <a:xfrm>
            <a:off x="3420525" y="3678900"/>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9" name="Shape 599"/>
          <p:cNvSpPr/>
          <p:nvPr/>
        </p:nvSpPr>
        <p:spPr>
          <a:xfrm>
            <a:off x="3420525" y="40640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0" name="Shape 600"/>
          <p:cNvSpPr/>
          <p:nvPr/>
        </p:nvSpPr>
        <p:spPr>
          <a:xfrm>
            <a:off x="3420525" y="44873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1" name="Shape 601"/>
          <p:cNvSpPr/>
          <p:nvPr/>
        </p:nvSpPr>
        <p:spPr>
          <a:xfrm>
            <a:off x="4986375" y="30979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2" name="Shape 602"/>
          <p:cNvSpPr/>
          <p:nvPr/>
        </p:nvSpPr>
        <p:spPr>
          <a:xfrm>
            <a:off x="4030125" y="213662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3" name="Shape 603"/>
          <p:cNvSpPr/>
          <p:nvPr/>
        </p:nvSpPr>
        <p:spPr>
          <a:xfrm>
            <a:off x="4030125" y="18268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4" name="Shape 604"/>
          <p:cNvSpPr/>
          <p:nvPr/>
        </p:nvSpPr>
        <p:spPr>
          <a:xfrm>
            <a:off x="4030125" y="24464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5" name="Shape 605"/>
          <p:cNvSpPr/>
          <p:nvPr/>
        </p:nvSpPr>
        <p:spPr>
          <a:xfrm>
            <a:off x="4030125" y="279328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6" name="Shape 606"/>
          <p:cNvSpPr/>
          <p:nvPr/>
        </p:nvSpPr>
        <p:spPr>
          <a:xfrm>
            <a:off x="4030125" y="3140138"/>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7" name="Shape 607"/>
          <p:cNvSpPr/>
          <p:nvPr/>
        </p:nvSpPr>
        <p:spPr>
          <a:xfrm>
            <a:off x="4030125" y="35545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8" name="Shape 608"/>
          <p:cNvSpPr/>
          <p:nvPr/>
        </p:nvSpPr>
        <p:spPr>
          <a:xfrm>
            <a:off x="4030125" y="39014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9" name="Shape 609"/>
          <p:cNvSpPr/>
          <p:nvPr/>
        </p:nvSpPr>
        <p:spPr>
          <a:xfrm>
            <a:off x="4030125" y="42482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0" name="Shape 610"/>
          <p:cNvSpPr/>
          <p:nvPr/>
        </p:nvSpPr>
        <p:spPr>
          <a:xfrm>
            <a:off x="4030125" y="4595100"/>
            <a:ext cx="186300" cy="239100"/>
          </a:xfrm>
          <a:prstGeom prst="ellipse">
            <a:avLst/>
          </a:prstGeom>
          <a:solidFill>
            <a:srgbClr val="274E1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1" name="Shape 611"/>
          <p:cNvSpPr/>
          <p:nvPr/>
        </p:nvSpPr>
        <p:spPr>
          <a:xfrm>
            <a:off x="4563075" y="213662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2" name="Shape 612"/>
          <p:cNvSpPr/>
          <p:nvPr/>
        </p:nvSpPr>
        <p:spPr>
          <a:xfrm>
            <a:off x="4563075" y="1826800"/>
            <a:ext cx="186300" cy="239100"/>
          </a:xfrm>
          <a:prstGeom prst="ellipse">
            <a:avLst/>
          </a:prstGeom>
          <a:solidFill>
            <a:srgbClr val="274E1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3" name="Shape 613"/>
          <p:cNvSpPr/>
          <p:nvPr/>
        </p:nvSpPr>
        <p:spPr>
          <a:xfrm>
            <a:off x="4563075" y="244645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4" name="Shape 614"/>
          <p:cNvSpPr/>
          <p:nvPr/>
        </p:nvSpPr>
        <p:spPr>
          <a:xfrm>
            <a:off x="4563075" y="279328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5" name="Shape 615"/>
          <p:cNvSpPr/>
          <p:nvPr/>
        </p:nvSpPr>
        <p:spPr>
          <a:xfrm>
            <a:off x="4563075" y="314013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6" name="Shape 616"/>
          <p:cNvSpPr/>
          <p:nvPr/>
        </p:nvSpPr>
        <p:spPr>
          <a:xfrm>
            <a:off x="4563075" y="35545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7" name="Shape 617"/>
          <p:cNvSpPr/>
          <p:nvPr/>
        </p:nvSpPr>
        <p:spPr>
          <a:xfrm>
            <a:off x="4563075" y="3901400"/>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8" name="Shape 618"/>
          <p:cNvSpPr/>
          <p:nvPr/>
        </p:nvSpPr>
        <p:spPr>
          <a:xfrm>
            <a:off x="4563075" y="4248250"/>
            <a:ext cx="186300" cy="239100"/>
          </a:xfrm>
          <a:prstGeom prst="ellipse">
            <a:avLst/>
          </a:prstGeom>
          <a:solidFill>
            <a:srgbClr val="274E1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9" name="Shape 619"/>
          <p:cNvSpPr/>
          <p:nvPr/>
        </p:nvSpPr>
        <p:spPr>
          <a:xfrm>
            <a:off x="4563075" y="45951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20" name="Shape 620"/>
          <p:cNvCxnSpPr/>
          <p:nvPr/>
        </p:nvCxnSpPr>
        <p:spPr>
          <a:xfrm>
            <a:off x="3606825" y="1587100"/>
            <a:ext cx="456600" cy="337200"/>
          </a:xfrm>
          <a:prstGeom prst="straightConnector1">
            <a:avLst/>
          </a:prstGeom>
          <a:noFill/>
          <a:ln cap="flat" cmpd="sng" w="9525">
            <a:solidFill>
              <a:srgbClr val="000000"/>
            </a:solidFill>
            <a:prstDash val="solid"/>
            <a:round/>
            <a:headEnd len="lg" w="lg" type="none"/>
            <a:tailEnd len="lg" w="lg" type="none"/>
          </a:ln>
        </p:spPr>
      </p:cxnSp>
      <p:cxnSp>
        <p:nvCxnSpPr>
          <p:cNvPr id="621" name="Shape 621"/>
          <p:cNvCxnSpPr/>
          <p:nvPr/>
        </p:nvCxnSpPr>
        <p:spPr>
          <a:xfrm>
            <a:off x="3584325" y="1550550"/>
            <a:ext cx="482100" cy="634800"/>
          </a:xfrm>
          <a:prstGeom prst="straightConnector1">
            <a:avLst/>
          </a:prstGeom>
          <a:noFill/>
          <a:ln cap="flat" cmpd="sng" w="9525">
            <a:solidFill>
              <a:srgbClr val="000000"/>
            </a:solidFill>
            <a:prstDash val="solid"/>
            <a:round/>
            <a:headEnd len="lg" w="lg" type="none"/>
            <a:tailEnd len="lg" w="lg" type="none"/>
          </a:ln>
        </p:spPr>
      </p:cxnSp>
      <p:cxnSp>
        <p:nvCxnSpPr>
          <p:cNvPr id="622" name="Shape 622"/>
          <p:cNvCxnSpPr/>
          <p:nvPr/>
        </p:nvCxnSpPr>
        <p:spPr>
          <a:xfrm>
            <a:off x="3609750" y="1620050"/>
            <a:ext cx="424200" cy="924300"/>
          </a:xfrm>
          <a:prstGeom prst="straightConnector1">
            <a:avLst/>
          </a:prstGeom>
          <a:noFill/>
          <a:ln cap="flat" cmpd="sng" w="9525">
            <a:solidFill>
              <a:srgbClr val="000000"/>
            </a:solidFill>
            <a:prstDash val="solid"/>
            <a:round/>
            <a:headEnd len="lg" w="lg" type="none"/>
            <a:tailEnd len="lg" w="lg" type="none"/>
          </a:ln>
        </p:spPr>
      </p:cxnSp>
      <p:cxnSp>
        <p:nvCxnSpPr>
          <p:cNvPr id="623" name="Shape 623"/>
          <p:cNvCxnSpPr/>
          <p:nvPr/>
        </p:nvCxnSpPr>
        <p:spPr>
          <a:xfrm>
            <a:off x="3598875" y="1620050"/>
            <a:ext cx="489300" cy="1261200"/>
          </a:xfrm>
          <a:prstGeom prst="straightConnector1">
            <a:avLst/>
          </a:prstGeom>
          <a:noFill/>
          <a:ln cap="flat" cmpd="sng" w="9525">
            <a:solidFill>
              <a:srgbClr val="000000"/>
            </a:solidFill>
            <a:prstDash val="solid"/>
            <a:round/>
            <a:headEnd len="lg" w="lg" type="none"/>
            <a:tailEnd len="lg" w="lg" type="none"/>
          </a:ln>
        </p:spPr>
      </p:cxnSp>
      <p:cxnSp>
        <p:nvCxnSpPr>
          <p:cNvPr id="624" name="Shape 624"/>
          <p:cNvCxnSpPr/>
          <p:nvPr/>
        </p:nvCxnSpPr>
        <p:spPr>
          <a:xfrm>
            <a:off x="3609750" y="1630925"/>
            <a:ext cx="445800" cy="1685400"/>
          </a:xfrm>
          <a:prstGeom prst="straightConnector1">
            <a:avLst/>
          </a:prstGeom>
          <a:noFill/>
          <a:ln cap="flat" cmpd="sng" w="9525">
            <a:solidFill>
              <a:srgbClr val="000000"/>
            </a:solidFill>
            <a:prstDash val="solid"/>
            <a:round/>
            <a:headEnd len="lg" w="lg" type="none"/>
            <a:tailEnd len="lg" w="lg" type="none"/>
          </a:ln>
        </p:spPr>
      </p:cxnSp>
      <p:cxnSp>
        <p:nvCxnSpPr>
          <p:cNvPr id="625" name="Shape 625"/>
          <p:cNvCxnSpPr>
            <a:endCxn id="607" idx="2"/>
          </p:cNvCxnSpPr>
          <p:nvPr/>
        </p:nvCxnSpPr>
        <p:spPr>
          <a:xfrm>
            <a:off x="3598725" y="1630800"/>
            <a:ext cx="431400" cy="2043300"/>
          </a:xfrm>
          <a:prstGeom prst="straightConnector1">
            <a:avLst/>
          </a:prstGeom>
          <a:noFill/>
          <a:ln cap="flat" cmpd="sng" w="9525">
            <a:solidFill>
              <a:srgbClr val="000000"/>
            </a:solidFill>
            <a:prstDash val="solid"/>
            <a:round/>
            <a:headEnd len="lg" w="lg" type="none"/>
            <a:tailEnd len="lg" w="lg" type="none"/>
          </a:ln>
        </p:spPr>
      </p:cxnSp>
      <p:cxnSp>
        <p:nvCxnSpPr>
          <p:cNvPr id="626" name="Shape 626"/>
          <p:cNvCxnSpPr>
            <a:endCxn id="608" idx="2"/>
          </p:cNvCxnSpPr>
          <p:nvPr/>
        </p:nvCxnSpPr>
        <p:spPr>
          <a:xfrm>
            <a:off x="3598725" y="1620050"/>
            <a:ext cx="431400" cy="2400900"/>
          </a:xfrm>
          <a:prstGeom prst="straightConnector1">
            <a:avLst/>
          </a:prstGeom>
          <a:noFill/>
          <a:ln cap="flat" cmpd="sng" w="9525">
            <a:solidFill>
              <a:srgbClr val="000000"/>
            </a:solidFill>
            <a:prstDash val="solid"/>
            <a:round/>
            <a:headEnd len="lg" w="lg" type="none"/>
            <a:tailEnd len="lg" w="lg" type="none"/>
          </a:ln>
        </p:spPr>
      </p:cxnSp>
      <p:cxnSp>
        <p:nvCxnSpPr>
          <p:cNvPr id="627" name="Shape 627"/>
          <p:cNvCxnSpPr>
            <a:endCxn id="609" idx="1"/>
          </p:cNvCxnSpPr>
          <p:nvPr/>
        </p:nvCxnSpPr>
        <p:spPr>
          <a:xfrm>
            <a:off x="3599008" y="1620165"/>
            <a:ext cx="458400" cy="2663100"/>
          </a:xfrm>
          <a:prstGeom prst="straightConnector1">
            <a:avLst/>
          </a:prstGeom>
          <a:noFill/>
          <a:ln cap="flat" cmpd="sng" w="9525">
            <a:solidFill>
              <a:srgbClr val="000000"/>
            </a:solidFill>
            <a:prstDash val="solid"/>
            <a:round/>
            <a:headEnd len="lg" w="lg" type="none"/>
            <a:tailEnd len="lg" w="lg" type="none"/>
          </a:ln>
        </p:spPr>
      </p:cxnSp>
      <p:cxnSp>
        <p:nvCxnSpPr>
          <p:cNvPr id="628" name="Shape 628"/>
          <p:cNvCxnSpPr>
            <a:endCxn id="610" idx="2"/>
          </p:cNvCxnSpPr>
          <p:nvPr/>
        </p:nvCxnSpPr>
        <p:spPr>
          <a:xfrm>
            <a:off x="3598725" y="1630950"/>
            <a:ext cx="431400" cy="3083700"/>
          </a:xfrm>
          <a:prstGeom prst="straightConnector1">
            <a:avLst/>
          </a:prstGeom>
          <a:noFill/>
          <a:ln cap="flat" cmpd="sng" w="9525">
            <a:solidFill>
              <a:srgbClr val="000000"/>
            </a:solidFill>
            <a:prstDash val="solid"/>
            <a:round/>
            <a:headEnd len="lg" w="lg" type="none"/>
            <a:tailEnd len="lg" w="lg" type="none"/>
          </a:ln>
        </p:spPr>
      </p:cxnSp>
      <p:cxnSp>
        <p:nvCxnSpPr>
          <p:cNvPr id="629" name="Shape 629"/>
          <p:cNvCxnSpPr/>
          <p:nvPr/>
        </p:nvCxnSpPr>
        <p:spPr>
          <a:xfrm>
            <a:off x="3620625" y="1870125"/>
            <a:ext cx="478500" cy="43500"/>
          </a:xfrm>
          <a:prstGeom prst="straightConnector1">
            <a:avLst/>
          </a:prstGeom>
          <a:noFill/>
          <a:ln cap="flat" cmpd="sng" w="9525">
            <a:solidFill>
              <a:srgbClr val="000000"/>
            </a:solidFill>
            <a:prstDash val="solid"/>
            <a:round/>
            <a:headEnd len="lg" w="lg" type="none"/>
            <a:tailEnd len="lg" w="lg" type="none"/>
          </a:ln>
        </p:spPr>
      </p:cxnSp>
      <p:cxnSp>
        <p:nvCxnSpPr>
          <p:cNvPr id="630" name="Shape 630"/>
          <p:cNvCxnSpPr/>
          <p:nvPr/>
        </p:nvCxnSpPr>
        <p:spPr>
          <a:xfrm>
            <a:off x="3620625" y="1913600"/>
            <a:ext cx="435000" cy="337200"/>
          </a:xfrm>
          <a:prstGeom prst="straightConnector1">
            <a:avLst/>
          </a:prstGeom>
          <a:noFill/>
          <a:ln cap="flat" cmpd="sng" w="9525">
            <a:solidFill>
              <a:srgbClr val="000000"/>
            </a:solidFill>
            <a:prstDash val="solid"/>
            <a:round/>
            <a:headEnd len="lg" w="lg" type="none"/>
            <a:tailEnd len="lg" w="lg" type="none"/>
          </a:ln>
        </p:spPr>
      </p:cxnSp>
      <p:cxnSp>
        <p:nvCxnSpPr>
          <p:cNvPr id="631" name="Shape 631"/>
          <p:cNvCxnSpPr/>
          <p:nvPr/>
        </p:nvCxnSpPr>
        <p:spPr>
          <a:xfrm>
            <a:off x="3609750" y="1891850"/>
            <a:ext cx="456600" cy="684900"/>
          </a:xfrm>
          <a:prstGeom prst="straightConnector1">
            <a:avLst/>
          </a:prstGeom>
          <a:noFill/>
          <a:ln cap="flat" cmpd="sng" w="9525">
            <a:solidFill>
              <a:srgbClr val="000000"/>
            </a:solidFill>
            <a:prstDash val="solid"/>
            <a:round/>
            <a:headEnd len="lg" w="lg" type="none"/>
            <a:tailEnd len="lg" w="lg" type="none"/>
          </a:ln>
        </p:spPr>
      </p:cxnSp>
      <p:cxnSp>
        <p:nvCxnSpPr>
          <p:cNvPr id="632" name="Shape 632"/>
          <p:cNvCxnSpPr/>
          <p:nvPr/>
        </p:nvCxnSpPr>
        <p:spPr>
          <a:xfrm>
            <a:off x="3642375" y="1924475"/>
            <a:ext cx="413100" cy="956700"/>
          </a:xfrm>
          <a:prstGeom prst="straightConnector1">
            <a:avLst/>
          </a:prstGeom>
          <a:noFill/>
          <a:ln cap="flat" cmpd="sng" w="9525">
            <a:solidFill>
              <a:srgbClr val="000000"/>
            </a:solidFill>
            <a:prstDash val="solid"/>
            <a:round/>
            <a:headEnd len="lg" w="lg" type="none"/>
            <a:tailEnd len="lg" w="lg" type="none"/>
          </a:ln>
        </p:spPr>
      </p:cxnSp>
      <p:cxnSp>
        <p:nvCxnSpPr>
          <p:cNvPr id="633" name="Shape 633"/>
          <p:cNvCxnSpPr/>
          <p:nvPr/>
        </p:nvCxnSpPr>
        <p:spPr>
          <a:xfrm>
            <a:off x="3631500" y="1902725"/>
            <a:ext cx="424200" cy="1315500"/>
          </a:xfrm>
          <a:prstGeom prst="straightConnector1">
            <a:avLst/>
          </a:prstGeom>
          <a:noFill/>
          <a:ln cap="flat" cmpd="sng" w="9525">
            <a:solidFill>
              <a:srgbClr val="000000"/>
            </a:solidFill>
            <a:prstDash val="solid"/>
            <a:round/>
            <a:headEnd len="lg" w="lg" type="none"/>
            <a:tailEnd len="lg" w="lg" type="none"/>
          </a:ln>
        </p:spPr>
      </p:cxnSp>
      <p:cxnSp>
        <p:nvCxnSpPr>
          <p:cNvPr id="634" name="Shape 634"/>
          <p:cNvCxnSpPr>
            <a:endCxn id="607" idx="1"/>
          </p:cNvCxnSpPr>
          <p:nvPr/>
        </p:nvCxnSpPr>
        <p:spPr>
          <a:xfrm>
            <a:off x="3631408" y="1902665"/>
            <a:ext cx="426000" cy="1686900"/>
          </a:xfrm>
          <a:prstGeom prst="straightConnector1">
            <a:avLst/>
          </a:prstGeom>
          <a:noFill/>
          <a:ln cap="flat" cmpd="sng" w="9525">
            <a:solidFill>
              <a:srgbClr val="000000"/>
            </a:solidFill>
            <a:prstDash val="solid"/>
            <a:round/>
            <a:headEnd len="lg" w="lg" type="none"/>
            <a:tailEnd len="lg" w="lg" type="none"/>
          </a:ln>
        </p:spPr>
      </p:cxnSp>
      <p:cxnSp>
        <p:nvCxnSpPr>
          <p:cNvPr id="635" name="Shape 635"/>
          <p:cNvCxnSpPr>
            <a:endCxn id="608" idx="2"/>
          </p:cNvCxnSpPr>
          <p:nvPr/>
        </p:nvCxnSpPr>
        <p:spPr>
          <a:xfrm>
            <a:off x="3653325" y="1924550"/>
            <a:ext cx="376800" cy="2096400"/>
          </a:xfrm>
          <a:prstGeom prst="straightConnector1">
            <a:avLst/>
          </a:prstGeom>
          <a:noFill/>
          <a:ln cap="flat" cmpd="sng" w="9525">
            <a:solidFill>
              <a:srgbClr val="000000"/>
            </a:solidFill>
            <a:prstDash val="solid"/>
            <a:round/>
            <a:headEnd len="lg" w="lg" type="none"/>
            <a:tailEnd len="lg" w="lg" type="none"/>
          </a:ln>
        </p:spPr>
      </p:cxnSp>
      <p:cxnSp>
        <p:nvCxnSpPr>
          <p:cNvPr id="636" name="Shape 636"/>
          <p:cNvCxnSpPr>
            <a:endCxn id="609" idx="1"/>
          </p:cNvCxnSpPr>
          <p:nvPr/>
        </p:nvCxnSpPr>
        <p:spPr>
          <a:xfrm>
            <a:off x="3653308" y="1902765"/>
            <a:ext cx="404100" cy="2380500"/>
          </a:xfrm>
          <a:prstGeom prst="straightConnector1">
            <a:avLst/>
          </a:prstGeom>
          <a:noFill/>
          <a:ln cap="flat" cmpd="sng" w="9525">
            <a:solidFill>
              <a:srgbClr val="000000"/>
            </a:solidFill>
            <a:prstDash val="solid"/>
            <a:round/>
            <a:headEnd len="lg" w="lg" type="none"/>
            <a:tailEnd len="lg" w="lg" type="none"/>
          </a:ln>
        </p:spPr>
      </p:cxnSp>
      <p:cxnSp>
        <p:nvCxnSpPr>
          <p:cNvPr id="637" name="Shape 637"/>
          <p:cNvCxnSpPr>
            <a:endCxn id="610" idx="1"/>
          </p:cNvCxnSpPr>
          <p:nvPr/>
        </p:nvCxnSpPr>
        <p:spPr>
          <a:xfrm>
            <a:off x="3620608" y="1891715"/>
            <a:ext cx="436800" cy="2738400"/>
          </a:xfrm>
          <a:prstGeom prst="straightConnector1">
            <a:avLst/>
          </a:prstGeom>
          <a:noFill/>
          <a:ln cap="flat" cmpd="sng" w="9525">
            <a:solidFill>
              <a:srgbClr val="000000"/>
            </a:solidFill>
            <a:prstDash val="solid"/>
            <a:round/>
            <a:headEnd len="lg" w="lg" type="none"/>
            <a:tailEnd len="lg" w="lg" type="none"/>
          </a:ln>
        </p:spPr>
      </p:cxnSp>
      <p:cxnSp>
        <p:nvCxnSpPr>
          <p:cNvPr id="638" name="Shape 638"/>
          <p:cNvCxnSpPr/>
          <p:nvPr/>
        </p:nvCxnSpPr>
        <p:spPr>
          <a:xfrm flipH="1" rot="10800000">
            <a:off x="3609750" y="1913550"/>
            <a:ext cx="456600" cy="261000"/>
          </a:xfrm>
          <a:prstGeom prst="straightConnector1">
            <a:avLst/>
          </a:prstGeom>
          <a:noFill/>
          <a:ln cap="flat" cmpd="sng" w="9525">
            <a:solidFill>
              <a:srgbClr val="000000"/>
            </a:solidFill>
            <a:prstDash val="solid"/>
            <a:round/>
            <a:headEnd len="lg" w="lg" type="none"/>
            <a:tailEnd len="lg" w="lg" type="none"/>
          </a:ln>
        </p:spPr>
      </p:cxnSp>
      <p:cxnSp>
        <p:nvCxnSpPr>
          <p:cNvPr id="639" name="Shape 639"/>
          <p:cNvCxnSpPr/>
          <p:nvPr/>
        </p:nvCxnSpPr>
        <p:spPr>
          <a:xfrm>
            <a:off x="3598875" y="2174550"/>
            <a:ext cx="489300" cy="43500"/>
          </a:xfrm>
          <a:prstGeom prst="straightConnector1">
            <a:avLst/>
          </a:prstGeom>
          <a:noFill/>
          <a:ln cap="flat" cmpd="sng" w="9525">
            <a:solidFill>
              <a:srgbClr val="000000"/>
            </a:solidFill>
            <a:prstDash val="solid"/>
            <a:round/>
            <a:headEnd len="lg" w="lg" type="none"/>
            <a:tailEnd len="lg" w="lg" type="none"/>
          </a:ln>
        </p:spPr>
      </p:cxnSp>
      <p:cxnSp>
        <p:nvCxnSpPr>
          <p:cNvPr id="640" name="Shape 640"/>
          <p:cNvCxnSpPr/>
          <p:nvPr/>
        </p:nvCxnSpPr>
        <p:spPr>
          <a:xfrm>
            <a:off x="3620625" y="2196300"/>
            <a:ext cx="435000" cy="369600"/>
          </a:xfrm>
          <a:prstGeom prst="straightConnector1">
            <a:avLst/>
          </a:prstGeom>
          <a:noFill/>
          <a:ln cap="flat" cmpd="sng" w="9525">
            <a:solidFill>
              <a:srgbClr val="000000"/>
            </a:solidFill>
            <a:prstDash val="solid"/>
            <a:round/>
            <a:headEnd len="lg" w="lg" type="none"/>
            <a:tailEnd len="lg" w="lg" type="none"/>
          </a:ln>
        </p:spPr>
      </p:cxnSp>
      <p:cxnSp>
        <p:nvCxnSpPr>
          <p:cNvPr id="641" name="Shape 641"/>
          <p:cNvCxnSpPr/>
          <p:nvPr/>
        </p:nvCxnSpPr>
        <p:spPr>
          <a:xfrm>
            <a:off x="3609750" y="2207175"/>
            <a:ext cx="456600" cy="728400"/>
          </a:xfrm>
          <a:prstGeom prst="straightConnector1">
            <a:avLst/>
          </a:prstGeom>
          <a:noFill/>
          <a:ln cap="flat" cmpd="sng" w="9525">
            <a:solidFill>
              <a:srgbClr val="000000"/>
            </a:solidFill>
            <a:prstDash val="solid"/>
            <a:round/>
            <a:headEnd len="lg" w="lg" type="none"/>
            <a:tailEnd len="lg" w="lg" type="none"/>
          </a:ln>
        </p:spPr>
      </p:cxnSp>
      <p:cxnSp>
        <p:nvCxnSpPr>
          <p:cNvPr id="642" name="Shape 642"/>
          <p:cNvCxnSpPr/>
          <p:nvPr/>
        </p:nvCxnSpPr>
        <p:spPr>
          <a:xfrm>
            <a:off x="3620625" y="2207175"/>
            <a:ext cx="445800" cy="1043700"/>
          </a:xfrm>
          <a:prstGeom prst="straightConnector1">
            <a:avLst/>
          </a:prstGeom>
          <a:noFill/>
          <a:ln cap="flat" cmpd="sng" w="9525">
            <a:solidFill>
              <a:srgbClr val="000000"/>
            </a:solidFill>
            <a:prstDash val="solid"/>
            <a:round/>
            <a:headEnd len="lg" w="lg" type="none"/>
            <a:tailEnd len="lg" w="lg" type="none"/>
          </a:ln>
        </p:spPr>
      </p:cxnSp>
      <p:cxnSp>
        <p:nvCxnSpPr>
          <p:cNvPr id="643" name="Shape 643"/>
          <p:cNvCxnSpPr>
            <a:endCxn id="607" idx="2"/>
          </p:cNvCxnSpPr>
          <p:nvPr/>
        </p:nvCxnSpPr>
        <p:spPr>
          <a:xfrm>
            <a:off x="3631425" y="2217900"/>
            <a:ext cx="398700" cy="1456200"/>
          </a:xfrm>
          <a:prstGeom prst="straightConnector1">
            <a:avLst/>
          </a:prstGeom>
          <a:noFill/>
          <a:ln cap="flat" cmpd="sng" w="9525">
            <a:solidFill>
              <a:srgbClr val="000000"/>
            </a:solidFill>
            <a:prstDash val="solid"/>
            <a:round/>
            <a:headEnd len="lg" w="lg" type="none"/>
            <a:tailEnd len="lg" w="lg" type="none"/>
          </a:ln>
        </p:spPr>
      </p:cxnSp>
      <p:cxnSp>
        <p:nvCxnSpPr>
          <p:cNvPr id="644" name="Shape 644"/>
          <p:cNvCxnSpPr>
            <a:endCxn id="608" idx="2"/>
          </p:cNvCxnSpPr>
          <p:nvPr/>
        </p:nvCxnSpPr>
        <p:spPr>
          <a:xfrm>
            <a:off x="3609825" y="2185550"/>
            <a:ext cx="420300" cy="1835400"/>
          </a:xfrm>
          <a:prstGeom prst="straightConnector1">
            <a:avLst/>
          </a:prstGeom>
          <a:noFill/>
          <a:ln cap="flat" cmpd="sng" w="9525">
            <a:solidFill>
              <a:srgbClr val="000000"/>
            </a:solidFill>
            <a:prstDash val="solid"/>
            <a:round/>
            <a:headEnd len="lg" w="lg" type="none"/>
            <a:tailEnd len="lg" w="lg" type="none"/>
          </a:ln>
        </p:spPr>
      </p:cxnSp>
      <p:cxnSp>
        <p:nvCxnSpPr>
          <p:cNvPr id="645" name="Shape 645"/>
          <p:cNvCxnSpPr>
            <a:endCxn id="609" idx="1"/>
          </p:cNvCxnSpPr>
          <p:nvPr/>
        </p:nvCxnSpPr>
        <p:spPr>
          <a:xfrm>
            <a:off x="3620608" y="2218065"/>
            <a:ext cx="436800" cy="2065200"/>
          </a:xfrm>
          <a:prstGeom prst="straightConnector1">
            <a:avLst/>
          </a:prstGeom>
          <a:noFill/>
          <a:ln cap="flat" cmpd="sng" w="9525">
            <a:solidFill>
              <a:srgbClr val="000000"/>
            </a:solidFill>
            <a:prstDash val="solid"/>
            <a:round/>
            <a:headEnd len="lg" w="lg" type="none"/>
            <a:tailEnd len="lg" w="lg" type="none"/>
          </a:ln>
        </p:spPr>
      </p:cxnSp>
      <p:cxnSp>
        <p:nvCxnSpPr>
          <p:cNvPr id="646" name="Shape 646"/>
          <p:cNvCxnSpPr>
            <a:endCxn id="610" idx="2"/>
          </p:cNvCxnSpPr>
          <p:nvPr/>
        </p:nvCxnSpPr>
        <p:spPr>
          <a:xfrm>
            <a:off x="3620625" y="2218050"/>
            <a:ext cx="409500" cy="2496600"/>
          </a:xfrm>
          <a:prstGeom prst="straightConnector1">
            <a:avLst/>
          </a:prstGeom>
          <a:noFill/>
          <a:ln cap="flat" cmpd="sng" w="9525">
            <a:solidFill>
              <a:srgbClr val="000000"/>
            </a:solidFill>
            <a:prstDash val="solid"/>
            <a:round/>
            <a:headEnd len="lg" w="lg" type="none"/>
            <a:tailEnd len="lg" w="lg" type="none"/>
          </a:ln>
        </p:spPr>
      </p:cxnSp>
      <p:cxnSp>
        <p:nvCxnSpPr>
          <p:cNvPr id="647" name="Shape 647"/>
          <p:cNvCxnSpPr/>
          <p:nvPr/>
        </p:nvCxnSpPr>
        <p:spPr>
          <a:xfrm flipH="1" rot="10800000">
            <a:off x="3653250" y="1946350"/>
            <a:ext cx="391500" cy="510900"/>
          </a:xfrm>
          <a:prstGeom prst="straightConnector1">
            <a:avLst/>
          </a:prstGeom>
          <a:noFill/>
          <a:ln cap="flat" cmpd="sng" w="9525">
            <a:solidFill>
              <a:srgbClr val="000000"/>
            </a:solidFill>
            <a:prstDash val="solid"/>
            <a:round/>
            <a:headEnd len="lg" w="lg" type="none"/>
            <a:tailEnd len="lg" w="lg" type="none"/>
          </a:ln>
        </p:spPr>
      </p:cxnSp>
      <p:cxnSp>
        <p:nvCxnSpPr>
          <p:cNvPr id="648" name="Shape 648"/>
          <p:cNvCxnSpPr/>
          <p:nvPr/>
        </p:nvCxnSpPr>
        <p:spPr>
          <a:xfrm flipH="1" rot="10800000">
            <a:off x="3631500" y="2229025"/>
            <a:ext cx="445800" cy="239100"/>
          </a:xfrm>
          <a:prstGeom prst="straightConnector1">
            <a:avLst/>
          </a:prstGeom>
          <a:noFill/>
          <a:ln cap="flat" cmpd="sng" w="9525">
            <a:solidFill>
              <a:srgbClr val="000000"/>
            </a:solidFill>
            <a:prstDash val="solid"/>
            <a:round/>
            <a:headEnd len="lg" w="lg" type="none"/>
            <a:tailEnd len="lg" w="lg" type="none"/>
          </a:ln>
        </p:spPr>
      </p:cxnSp>
      <p:cxnSp>
        <p:nvCxnSpPr>
          <p:cNvPr id="649" name="Shape 649"/>
          <p:cNvCxnSpPr>
            <a:endCxn id="607" idx="2"/>
          </p:cNvCxnSpPr>
          <p:nvPr/>
        </p:nvCxnSpPr>
        <p:spPr>
          <a:xfrm>
            <a:off x="3620625" y="2478900"/>
            <a:ext cx="409500" cy="1195200"/>
          </a:xfrm>
          <a:prstGeom prst="straightConnector1">
            <a:avLst/>
          </a:prstGeom>
          <a:noFill/>
          <a:ln cap="flat" cmpd="sng" w="9525">
            <a:solidFill>
              <a:srgbClr val="000000"/>
            </a:solidFill>
            <a:prstDash val="solid"/>
            <a:round/>
            <a:headEnd len="lg" w="lg" type="none"/>
            <a:tailEnd len="lg" w="lg" type="none"/>
          </a:ln>
        </p:spPr>
      </p:cxnSp>
      <p:cxnSp>
        <p:nvCxnSpPr>
          <p:cNvPr id="650" name="Shape 650"/>
          <p:cNvCxnSpPr>
            <a:endCxn id="610" idx="2"/>
          </p:cNvCxnSpPr>
          <p:nvPr/>
        </p:nvCxnSpPr>
        <p:spPr>
          <a:xfrm>
            <a:off x="3642225" y="2511450"/>
            <a:ext cx="387900" cy="2203200"/>
          </a:xfrm>
          <a:prstGeom prst="straightConnector1">
            <a:avLst/>
          </a:prstGeom>
          <a:noFill/>
          <a:ln cap="flat" cmpd="sng" w="9525">
            <a:solidFill>
              <a:srgbClr val="000000"/>
            </a:solidFill>
            <a:prstDash val="solid"/>
            <a:round/>
            <a:headEnd len="lg" w="lg" type="none"/>
            <a:tailEnd len="lg" w="lg" type="none"/>
          </a:ln>
        </p:spPr>
      </p:cxnSp>
      <p:cxnSp>
        <p:nvCxnSpPr>
          <p:cNvPr id="651" name="Shape 651"/>
          <p:cNvCxnSpPr/>
          <p:nvPr/>
        </p:nvCxnSpPr>
        <p:spPr>
          <a:xfrm flipH="1" rot="10800000">
            <a:off x="3620625" y="2000675"/>
            <a:ext cx="413100" cy="728400"/>
          </a:xfrm>
          <a:prstGeom prst="straightConnector1">
            <a:avLst/>
          </a:prstGeom>
          <a:noFill/>
          <a:ln cap="flat" cmpd="sng" w="9525">
            <a:solidFill>
              <a:srgbClr val="000000"/>
            </a:solidFill>
            <a:prstDash val="solid"/>
            <a:round/>
            <a:headEnd len="lg" w="lg" type="none"/>
            <a:tailEnd len="lg" w="lg" type="none"/>
          </a:ln>
        </p:spPr>
      </p:cxnSp>
      <p:cxnSp>
        <p:nvCxnSpPr>
          <p:cNvPr id="652" name="Shape 652"/>
          <p:cNvCxnSpPr/>
          <p:nvPr/>
        </p:nvCxnSpPr>
        <p:spPr>
          <a:xfrm flipH="1" rot="10800000">
            <a:off x="3631500" y="2305100"/>
            <a:ext cx="434700" cy="369600"/>
          </a:xfrm>
          <a:prstGeom prst="straightConnector1">
            <a:avLst/>
          </a:prstGeom>
          <a:noFill/>
          <a:ln cap="flat" cmpd="sng" w="9525">
            <a:solidFill>
              <a:srgbClr val="000000"/>
            </a:solidFill>
            <a:prstDash val="solid"/>
            <a:round/>
            <a:headEnd len="lg" w="lg" type="none"/>
            <a:tailEnd len="lg" w="lg" type="none"/>
          </a:ln>
        </p:spPr>
      </p:cxnSp>
      <p:cxnSp>
        <p:nvCxnSpPr>
          <p:cNvPr id="653" name="Shape 653"/>
          <p:cNvCxnSpPr/>
          <p:nvPr/>
        </p:nvCxnSpPr>
        <p:spPr>
          <a:xfrm flipH="1" rot="10800000">
            <a:off x="3620625" y="2576950"/>
            <a:ext cx="435000" cy="195600"/>
          </a:xfrm>
          <a:prstGeom prst="straightConnector1">
            <a:avLst/>
          </a:prstGeom>
          <a:noFill/>
          <a:ln cap="flat" cmpd="sng" w="9525">
            <a:solidFill>
              <a:srgbClr val="000000"/>
            </a:solidFill>
            <a:prstDash val="solid"/>
            <a:round/>
            <a:headEnd len="lg" w="lg" type="none"/>
            <a:tailEnd len="lg" w="lg" type="none"/>
          </a:ln>
        </p:spPr>
      </p:cxnSp>
      <p:cxnSp>
        <p:nvCxnSpPr>
          <p:cNvPr id="654" name="Shape 654"/>
          <p:cNvCxnSpPr/>
          <p:nvPr/>
        </p:nvCxnSpPr>
        <p:spPr>
          <a:xfrm>
            <a:off x="3620625" y="2761675"/>
            <a:ext cx="424200" cy="163200"/>
          </a:xfrm>
          <a:prstGeom prst="straightConnector1">
            <a:avLst/>
          </a:prstGeom>
          <a:noFill/>
          <a:ln cap="flat" cmpd="sng" w="9525">
            <a:solidFill>
              <a:srgbClr val="000000"/>
            </a:solidFill>
            <a:prstDash val="solid"/>
            <a:round/>
            <a:headEnd len="lg" w="lg" type="none"/>
            <a:tailEnd len="lg" w="lg" type="none"/>
          </a:ln>
        </p:spPr>
      </p:cxnSp>
      <p:cxnSp>
        <p:nvCxnSpPr>
          <p:cNvPr id="655" name="Shape 655"/>
          <p:cNvCxnSpPr/>
          <p:nvPr/>
        </p:nvCxnSpPr>
        <p:spPr>
          <a:xfrm>
            <a:off x="3609750" y="2750800"/>
            <a:ext cx="413100" cy="532800"/>
          </a:xfrm>
          <a:prstGeom prst="straightConnector1">
            <a:avLst/>
          </a:prstGeom>
          <a:noFill/>
          <a:ln cap="flat" cmpd="sng" w="9525">
            <a:solidFill>
              <a:srgbClr val="000000"/>
            </a:solidFill>
            <a:prstDash val="solid"/>
            <a:round/>
            <a:headEnd len="lg" w="lg" type="none"/>
            <a:tailEnd len="lg" w="lg" type="none"/>
          </a:ln>
        </p:spPr>
      </p:cxnSp>
      <p:cxnSp>
        <p:nvCxnSpPr>
          <p:cNvPr id="656" name="Shape 656"/>
          <p:cNvCxnSpPr>
            <a:endCxn id="607" idx="2"/>
          </p:cNvCxnSpPr>
          <p:nvPr/>
        </p:nvCxnSpPr>
        <p:spPr>
          <a:xfrm>
            <a:off x="3598725" y="2794200"/>
            <a:ext cx="431400" cy="879900"/>
          </a:xfrm>
          <a:prstGeom prst="straightConnector1">
            <a:avLst/>
          </a:prstGeom>
          <a:noFill/>
          <a:ln cap="flat" cmpd="sng" w="9525">
            <a:solidFill>
              <a:srgbClr val="000000"/>
            </a:solidFill>
            <a:prstDash val="solid"/>
            <a:round/>
            <a:headEnd len="lg" w="lg" type="none"/>
            <a:tailEnd len="lg" w="lg" type="none"/>
          </a:ln>
        </p:spPr>
      </p:cxnSp>
      <p:cxnSp>
        <p:nvCxnSpPr>
          <p:cNvPr id="657" name="Shape 657"/>
          <p:cNvCxnSpPr>
            <a:endCxn id="608" idx="1"/>
          </p:cNvCxnSpPr>
          <p:nvPr/>
        </p:nvCxnSpPr>
        <p:spPr>
          <a:xfrm>
            <a:off x="3599008" y="2794315"/>
            <a:ext cx="458400" cy="1142100"/>
          </a:xfrm>
          <a:prstGeom prst="straightConnector1">
            <a:avLst/>
          </a:prstGeom>
          <a:noFill/>
          <a:ln cap="flat" cmpd="sng" w="9525">
            <a:solidFill>
              <a:srgbClr val="000000"/>
            </a:solidFill>
            <a:prstDash val="solid"/>
            <a:round/>
            <a:headEnd len="lg" w="lg" type="none"/>
            <a:tailEnd len="lg" w="lg" type="none"/>
          </a:ln>
        </p:spPr>
      </p:cxnSp>
      <p:cxnSp>
        <p:nvCxnSpPr>
          <p:cNvPr id="658" name="Shape 658"/>
          <p:cNvCxnSpPr>
            <a:endCxn id="609" idx="2"/>
          </p:cNvCxnSpPr>
          <p:nvPr/>
        </p:nvCxnSpPr>
        <p:spPr>
          <a:xfrm>
            <a:off x="3631425" y="2805100"/>
            <a:ext cx="398700" cy="1562700"/>
          </a:xfrm>
          <a:prstGeom prst="straightConnector1">
            <a:avLst/>
          </a:prstGeom>
          <a:noFill/>
          <a:ln cap="flat" cmpd="sng" w="9525">
            <a:solidFill>
              <a:srgbClr val="000000"/>
            </a:solidFill>
            <a:prstDash val="solid"/>
            <a:round/>
            <a:headEnd len="lg" w="lg" type="none"/>
            <a:tailEnd len="lg" w="lg" type="none"/>
          </a:ln>
        </p:spPr>
      </p:cxnSp>
      <p:cxnSp>
        <p:nvCxnSpPr>
          <p:cNvPr id="659" name="Shape 659"/>
          <p:cNvCxnSpPr>
            <a:endCxn id="610" idx="2"/>
          </p:cNvCxnSpPr>
          <p:nvPr/>
        </p:nvCxnSpPr>
        <p:spPr>
          <a:xfrm>
            <a:off x="3598725" y="2761650"/>
            <a:ext cx="431400" cy="1953000"/>
          </a:xfrm>
          <a:prstGeom prst="straightConnector1">
            <a:avLst/>
          </a:prstGeom>
          <a:noFill/>
          <a:ln cap="flat" cmpd="sng" w="9525">
            <a:solidFill>
              <a:srgbClr val="000000"/>
            </a:solidFill>
            <a:prstDash val="solid"/>
            <a:round/>
            <a:headEnd len="lg" w="lg" type="none"/>
            <a:tailEnd len="lg" w="lg" type="none"/>
          </a:ln>
        </p:spPr>
      </p:cxnSp>
      <p:cxnSp>
        <p:nvCxnSpPr>
          <p:cNvPr id="660" name="Shape 660"/>
          <p:cNvCxnSpPr/>
          <p:nvPr/>
        </p:nvCxnSpPr>
        <p:spPr>
          <a:xfrm flipH="1" rot="10800000">
            <a:off x="3609750" y="1989700"/>
            <a:ext cx="445800" cy="1119900"/>
          </a:xfrm>
          <a:prstGeom prst="straightConnector1">
            <a:avLst/>
          </a:prstGeom>
          <a:noFill/>
          <a:ln cap="flat" cmpd="sng" w="9525">
            <a:solidFill>
              <a:srgbClr val="000000"/>
            </a:solidFill>
            <a:prstDash val="solid"/>
            <a:round/>
            <a:headEnd len="lg" w="lg" type="none"/>
            <a:tailEnd len="lg" w="lg" type="none"/>
          </a:ln>
        </p:spPr>
      </p:cxnSp>
      <p:cxnSp>
        <p:nvCxnSpPr>
          <p:cNvPr id="661" name="Shape 661"/>
          <p:cNvCxnSpPr/>
          <p:nvPr/>
        </p:nvCxnSpPr>
        <p:spPr>
          <a:xfrm flipH="1" rot="10800000">
            <a:off x="3609750" y="2294275"/>
            <a:ext cx="435000" cy="869700"/>
          </a:xfrm>
          <a:prstGeom prst="straightConnector1">
            <a:avLst/>
          </a:prstGeom>
          <a:noFill/>
          <a:ln cap="flat" cmpd="sng" w="9525">
            <a:solidFill>
              <a:srgbClr val="000000"/>
            </a:solidFill>
            <a:prstDash val="solid"/>
            <a:round/>
            <a:headEnd len="lg" w="lg" type="none"/>
            <a:tailEnd len="lg" w="lg" type="none"/>
          </a:ln>
        </p:spPr>
      </p:cxnSp>
      <p:cxnSp>
        <p:nvCxnSpPr>
          <p:cNvPr id="662" name="Shape 662"/>
          <p:cNvCxnSpPr/>
          <p:nvPr/>
        </p:nvCxnSpPr>
        <p:spPr>
          <a:xfrm flipH="1" rot="10800000">
            <a:off x="3620625" y="2598550"/>
            <a:ext cx="445800" cy="532800"/>
          </a:xfrm>
          <a:prstGeom prst="straightConnector1">
            <a:avLst/>
          </a:prstGeom>
          <a:noFill/>
          <a:ln cap="flat" cmpd="sng" w="9525">
            <a:solidFill>
              <a:srgbClr val="000000"/>
            </a:solidFill>
            <a:prstDash val="solid"/>
            <a:round/>
            <a:headEnd len="lg" w="lg" type="none"/>
            <a:tailEnd len="lg" w="lg" type="none"/>
          </a:ln>
        </p:spPr>
      </p:cxnSp>
      <p:cxnSp>
        <p:nvCxnSpPr>
          <p:cNvPr id="663" name="Shape 663"/>
          <p:cNvCxnSpPr/>
          <p:nvPr/>
        </p:nvCxnSpPr>
        <p:spPr>
          <a:xfrm flipH="1" rot="10800000">
            <a:off x="3588025" y="2913875"/>
            <a:ext cx="500100" cy="174000"/>
          </a:xfrm>
          <a:prstGeom prst="straightConnector1">
            <a:avLst/>
          </a:prstGeom>
          <a:noFill/>
          <a:ln cap="flat" cmpd="sng" w="9525">
            <a:solidFill>
              <a:srgbClr val="000000"/>
            </a:solidFill>
            <a:prstDash val="solid"/>
            <a:round/>
            <a:headEnd len="lg" w="lg" type="none"/>
            <a:tailEnd len="lg" w="lg" type="none"/>
          </a:ln>
        </p:spPr>
      </p:cxnSp>
      <p:cxnSp>
        <p:nvCxnSpPr>
          <p:cNvPr id="664" name="Shape 664"/>
          <p:cNvCxnSpPr/>
          <p:nvPr/>
        </p:nvCxnSpPr>
        <p:spPr>
          <a:xfrm>
            <a:off x="3631500" y="3120475"/>
            <a:ext cx="435000" cy="130500"/>
          </a:xfrm>
          <a:prstGeom prst="straightConnector1">
            <a:avLst/>
          </a:prstGeom>
          <a:noFill/>
          <a:ln cap="flat" cmpd="sng" w="9525">
            <a:solidFill>
              <a:srgbClr val="000000"/>
            </a:solidFill>
            <a:prstDash val="solid"/>
            <a:round/>
            <a:headEnd len="lg" w="lg" type="none"/>
            <a:tailEnd len="lg" w="lg" type="none"/>
          </a:ln>
        </p:spPr>
      </p:cxnSp>
      <p:cxnSp>
        <p:nvCxnSpPr>
          <p:cNvPr id="665" name="Shape 665"/>
          <p:cNvCxnSpPr>
            <a:endCxn id="607" idx="2"/>
          </p:cNvCxnSpPr>
          <p:nvPr/>
        </p:nvCxnSpPr>
        <p:spPr>
          <a:xfrm>
            <a:off x="3598725" y="3153000"/>
            <a:ext cx="431400" cy="521100"/>
          </a:xfrm>
          <a:prstGeom prst="straightConnector1">
            <a:avLst/>
          </a:prstGeom>
          <a:noFill/>
          <a:ln cap="flat" cmpd="sng" w="9525">
            <a:solidFill>
              <a:srgbClr val="000000"/>
            </a:solidFill>
            <a:prstDash val="solid"/>
            <a:round/>
            <a:headEnd len="lg" w="lg" type="none"/>
            <a:tailEnd len="lg" w="lg" type="none"/>
          </a:ln>
        </p:spPr>
      </p:cxnSp>
      <p:cxnSp>
        <p:nvCxnSpPr>
          <p:cNvPr id="666" name="Shape 666"/>
          <p:cNvCxnSpPr>
            <a:endCxn id="608" idx="2"/>
          </p:cNvCxnSpPr>
          <p:nvPr/>
        </p:nvCxnSpPr>
        <p:spPr>
          <a:xfrm>
            <a:off x="3620625" y="3153050"/>
            <a:ext cx="409500" cy="867900"/>
          </a:xfrm>
          <a:prstGeom prst="straightConnector1">
            <a:avLst/>
          </a:prstGeom>
          <a:noFill/>
          <a:ln cap="flat" cmpd="sng" w="9525">
            <a:solidFill>
              <a:srgbClr val="000000"/>
            </a:solidFill>
            <a:prstDash val="solid"/>
            <a:round/>
            <a:headEnd len="lg" w="lg" type="none"/>
            <a:tailEnd len="lg" w="lg" type="none"/>
          </a:ln>
        </p:spPr>
      </p:cxnSp>
      <p:cxnSp>
        <p:nvCxnSpPr>
          <p:cNvPr id="667" name="Shape 667"/>
          <p:cNvCxnSpPr>
            <a:endCxn id="609" idx="2"/>
          </p:cNvCxnSpPr>
          <p:nvPr/>
        </p:nvCxnSpPr>
        <p:spPr>
          <a:xfrm>
            <a:off x="3609825" y="3142300"/>
            <a:ext cx="420300" cy="1225500"/>
          </a:xfrm>
          <a:prstGeom prst="straightConnector1">
            <a:avLst/>
          </a:prstGeom>
          <a:noFill/>
          <a:ln cap="flat" cmpd="sng" w="9525">
            <a:solidFill>
              <a:srgbClr val="000000"/>
            </a:solidFill>
            <a:prstDash val="solid"/>
            <a:round/>
            <a:headEnd len="lg" w="lg" type="none"/>
            <a:tailEnd len="lg" w="lg" type="none"/>
          </a:ln>
        </p:spPr>
      </p:cxnSp>
      <p:cxnSp>
        <p:nvCxnSpPr>
          <p:cNvPr id="668" name="Shape 668"/>
          <p:cNvCxnSpPr>
            <a:endCxn id="610" idx="2"/>
          </p:cNvCxnSpPr>
          <p:nvPr/>
        </p:nvCxnSpPr>
        <p:spPr>
          <a:xfrm>
            <a:off x="3587925" y="3120450"/>
            <a:ext cx="442200" cy="1594200"/>
          </a:xfrm>
          <a:prstGeom prst="straightConnector1">
            <a:avLst/>
          </a:prstGeom>
          <a:noFill/>
          <a:ln cap="flat" cmpd="sng" w="9525">
            <a:solidFill>
              <a:srgbClr val="000000"/>
            </a:solidFill>
            <a:prstDash val="solid"/>
            <a:round/>
            <a:headEnd len="lg" w="lg" type="none"/>
            <a:tailEnd len="lg" w="lg" type="none"/>
          </a:ln>
        </p:spPr>
      </p:cxnSp>
      <p:cxnSp>
        <p:nvCxnSpPr>
          <p:cNvPr id="669" name="Shape 669"/>
          <p:cNvCxnSpPr>
            <a:stCxn id="597"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lg" w="lg" type="none"/>
            <a:tailEnd len="lg" w="lg" type="none"/>
          </a:ln>
        </p:spPr>
      </p:cxnSp>
      <p:cxnSp>
        <p:nvCxnSpPr>
          <p:cNvPr id="670" name="Shape 670"/>
          <p:cNvCxnSpPr>
            <a:stCxn id="597"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lg" w="lg" type="none"/>
            <a:tailEnd len="lg" w="lg" type="none"/>
          </a:ln>
        </p:spPr>
      </p:cxnSp>
      <p:cxnSp>
        <p:nvCxnSpPr>
          <p:cNvPr id="671" name="Shape 671"/>
          <p:cNvCxnSpPr>
            <a:stCxn id="597"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lg" w="lg" type="none"/>
            <a:tailEnd len="lg" w="lg" type="none"/>
          </a:ln>
        </p:spPr>
      </p:cxnSp>
      <p:cxnSp>
        <p:nvCxnSpPr>
          <p:cNvPr id="672" name="Shape 672"/>
          <p:cNvCxnSpPr/>
          <p:nvPr/>
        </p:nvCxnSpPr>
        <p:spPr>
          <a:xfrm flipH="1" rot="10800000">
            <a:off x="3606825" y="2935738"/>
            <a:ext cx="448800" cy="500700"/>
          </a:xfrm>
          <a:prstGeom prst="straightConnector1">
            <a:avLst/>
          </a:prstGeom>
          <a:noFill/>
          <a:ln cap="flat" cmpd="sng" w="9525">
            <a:solidFill>
              <a:srgbClr val="000000"/>
            </a:solidFill>
            <a:prstDash val="solid"/>
            <a:round/>
            <a:headEnd len="lg" w="lg" type="none"/>
            <a:tailEnd len="lg" w="lg" type="none"/>
          </a:ln>
        </p:spPr>
      </p:cxnSp>
      <p:cxnSp>
        <p:nvCxnSpPr>
          <p:cNvPr id="673" name="Shape 673"/>
          <p:cNvCxnSpPr>
            <a:stCxn id="597"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lg" w="lg" type="none"/>
            <a:tailEnd len="lg" w="lg" type="none"/>
          </a:ln>
        </p:spPr>
      </p:cxnSp>
      <p:cxnSp>
        <p:nvCxnSpPr>
          <p:cNvPr id="674" name="Shape 674"/>
          <p:cNvCxnSpPr>
            <a:stCxn id="597" idx="6"/>
            <a:endCxn id="607" idx="2"/>
          </p:cNvCxnSpPr>
          <p:nvPr/>
        </p:nvCxnSpPr>
        <p:spPr>
          <a:xfrm>
            <a:off x="3606825" y="3436438"/>
            <a:ext cx="423300" cy="237600"/>
          </a:xfrm>
          <a:prstGeom prst="straightConnector1">
            <a:avLst/>
          </a:prstGeom>
          <a:noFill/>
          <a:ln cap="flat" cmpd="sng" w="9525">
            <a:solidFill>
              <a:srgbClr val="000000"/>
            </a:solidFill>
            <a:prstDash val="solid"/>
            <a:round/>
            <a:headEnd len="lg" w="lg" type="none"/>
            <a:tailEnd len="lg" w="lg" type="none"/>
          </a:ln>
        </p:spPr>
      </p:cxnSp>
      <p:cxnSp>
        <p:nvCxnSpPr>
          <p:cNvPr id="675" name="Shape 675"/>
          <p:cNvCxnSpPr>
            <a:stCxn id="597" idx="6"/>
            <a:endCxn id="608" idx="2"/>
          </p:cNvCxnSpPr>
          <p:nvPr/>
        </p:nvCxnSpPr>
        <p:spPr>
          <a:xfrm>
            <a:off x="3606825" y="3436438"/>
            <a:ext cx="423300" cy="584400"/>
          </a:xfrm>
          <a:prstGeom prst="straightConnector1">
            <a:avLst/>
          </a:prstGeom>
          <a:noFill/>
          <a:ln cap="flat" cmpd="sng" w="9525">
            <a:solidFill>
              <a:srgbClr val="000000"/>
            </a:solidFill>
            <a:prstDash val="solid"/>
            <a:round/>
            <a:headEnd len="lg" w="lg" type="none"/>
            <a:tailEnd len="lg" w="lg" type="none"/>
          </a:ln>
        </p:spPr>
      </p:cxnSp>
      <p:cxnSp>
        <p:nvCxnSpPr>
          <p:cNvPr id="676" name="Shape 676"/>
          <p:cNvCxnSpPr>
            <a:endCxn id="609" idx="2"/>
          </p:cNvCxnSpPr>
          <p:nvPr/>
        </p:nvCxnSpPr>
        <p:spPr>
          <a:xfrm>
            <a:off x="3579525" y="3520900"/>
            <a:ext cx="450600" cy="846900"/>
          </a:xfrm>
          <a:prstGeom prst="straightConnector1">
            <a:avLst/>
          </a:prstGeom>
          <a:noFill/>
          <a:ln cap="flat" cmpd="sng" w="9525">
            <a:solidFill>
              <a:srgbClr val="000000"/>
            </a:solidFill>
            <a:prstDash val="solid"/>
            <a:round/>
            <a:headEnd len="lg" w="lg" type="none"/>
            <a:tailEnd len="lg" w="lg" type="none"/>
          </a:ln>
        </p:spPr>
      </p:cxnSp>
      <p:cxnSp>
        <p:nvCxnSpPr>
          <p:cNvPr id="677" name="Shape 677"/>
          <p:cNvCxnSpPr>
            <a:endCxn id="610" idx="2"/>
          </p:cNvCxnSpPr>
          <p:nvPr/>
        </p:nvCxnSpPr>
        <p:spPr>
          <a:xfrm>
            <a:off x="3579525" y="3520950"/>
            <a:ext cx="450600" cy="1193700"/>
          </a:xfrm>
          <a:prstGeom prst="straightConnector1">
            <a:avLst/>
          </a:prstGeom>
          <a:noFill/>
          <a:ln cap="flat" cmpd="sng" w="9525">
            <a:solidFill>
              <a:srgbClr val="000000"/>
            </a:solidFill>
            <a:prstDash val="solid"/>
            <a:round/>
            <a:headEnd len="lg" w="lg" type="none"/>
            <a:tailEnd len="lg" w="lg" type="none"/>
          </a:ln>
        </p:spPr>
      </p:cxnSp>
      <p:cxnSp>
        <p:nvCxnSpPr>
          <p:cNvPr id="678" name="Shape 678"/>
          <p:cNvCxnSpPr>
            <a:stCxn id="598"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lg" w="lg" type="none"/>
            <a:tailEnd len="lg" w="lg" type="none"/>
          </a:ln>
        </p:spPr>
      </p:cxnSp>
      <p:cxnSp>
        <p:nvCxnSpPr>
          <p:cNvPr id="679" name="Shape 679"/>
          <p:cNvCxnSpPr>
            <a:stCxn id="598"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lg" w="lg" type="none"/>
            <a:tailEnd len="lg" w="lg" type="none"/>
          </a:ln>
        </p:spPr>
      </p:cxnSp>
      <p:cxnSp>
        <p:nvCxnSpPr>
          <p:cNvPr id="680" name="Shape 680"/>
          <p:cNvCxnSpPr>
            <a:stCxn id="598"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lg" w="lg" type="none"/>
            <a:tailEnd len="lg" w="lg" type="none"/>
          </a:ln>
        </p:spPr>
      </p:cxnSp>
      <p:cxnSp>
        <p:nvCxnSpPr>
          <p:cNvPr id="681" name="Shape 681"/>
          <p:cNvCxnSpPr>
            <a:stCxn id="598"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lg" w="lg" type="none"/>
            <a:tailEnd len="lg" w="lg" type="none"/>
          </a:ln>
        </p:spPr>
      </p:cxnSp>
      <p:cxnSp>
        <p:nvCxnSpPr>
          <p:cNvPr id="682" name="Shape 682"/>
          <p:cNvCxnSpPr>
            <a:stCxn id="598" idx="6"/>
            <a:endCxn id="606"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lg" w="lg" type="none"/>
            <a:tailEnd len="lg" w="lg" type="none"/>
          </a:ln>
        </p:spPr>
      </p:cxnSp>
      <p:cxnSp>
        <p:nvCxnSpPr>
          <p:cNvPr id="683" name="Shape 683"/>
          <p:cNvCxnSpPr>
            <a:stCxn id="598" idx="6"/>
            <a:endCxn id="607"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lg" w="lg" type="none"/>
            <a:tailEnd len="lg" w="lg" type="none"/>
          </a:ln>
        </p:spPr>
      </p:cxnSp>
      <p:cxnSp>
        <p:nvCxnSpPr>
          <p:cNvPr id="684" name="Shape 684"/>
          <p:cNvCxnSpPr>
            <a:stCxn id="598" idx="6"/>
            <a:endCxn id="608" idx="2"/>
          </p:cNvCxnSpPr>
          <p:nvPr/>
        </p:nvCxnSpPr>
        <p:spPr>
          <a:xfrm>
            <a:off x="3606825" y="3798450"/>
            <a:ext cx="423300" cy="222600"/>
          </a:xfrm>
          <a:prstGeom prst="straightConnector1">
            <a:avLst/>
          </a:prstGeom>
          <a:noFill/>
          <a:ln cap="flat" cmpd="sng" w="9525">
            <a:solidFill>
              <a:srgbClr val="000000"/>
            </a:solidFill>
            <a:prstDash val="solid"/>
            <a:round/>
            <a:headEnd len="lg" w="lg" type="none"/>
            <a:tailEnd len="lg" w="lg" type="none"/>
          </a:ln>
        </p:spPr>
      </p:cxnSp>
      <p:cxnSp>
        <p:nvCxnSpPr>
          <p:cNvPr id="685" name="Shape 685"/>
          <p:cNvCxnSpPr>
            <a:stCxn id="598" idx="6"/>
            <a:endCxn id="609" idx="2"/>
          </p:cNvCxnSpPr>
          <p:nvPr/>
        </p:nvCxnSpPr>
        <p:spPr>
          <a:xfrm>
            <a:off x="3606825" y="3798450"/>
            <a:ext cx="423300" cy="569400"/>
          </a:xfrm>
          <a:prstGeom prst="straightConnector1">
            <a:avLst/>
          </a:prstGeom>
          <a:noFill/>
          <a:ln cap="flat" cmpd="sng" w="9525">
            <a:solidFill>
              <a:srgbClr val="000000"/>
            </a:solidFill>
            <a:prstDash val="solid"/>
            <a:round/>
            <a:headEnd len="lg" w="lg" type="none"/>
            <a:tailEnd len="lg" w="lg" type="none"/>
          </a:ln>
        </p:spPr>
      </p:cxnSp>
      <p:cxnSp>
        <p:nvCxnSpPr>
          <p:cNvPr id="686" name="Shape 686"/>
          <p:cNvCxnSpPr>
            <a:stCxn id="598" idx="6"/>
            <a:endCxn id="610" idx="2"/>
          </p:cNvCxnSpPr>
          <p:nvPr/>
        </p:nvCxnSpPr>
        <p:spPr>
          <a:xfrm>
            <a:off x="3606825" y="3798450"/>
            <a:ext cx="423300" cy="916200"/>
          </a:xfrm>
          <a:prstGeom prst="straightConnector1">
            <a:avLst/>
          </a:prstGeom>
          <a:noFill/>
          <a:ln cap="flat" cmpd="sng" w="9525">
            <a:solidFill>
              <a:srgbClr val="000000"/>
            </a:solidFill>
            <a:prstDash val="solid"/>
            <a:round/>
            <a:headEnd len="lg" w="lg" type="none"/>
            <a:tailEnd len="lg" w="lg" type="none"/>
          </a:ln>
        </p:spPr>
      </p:cxnSp>
      <p:cxnSp>
        <p:nvCxnSpPr>
          <p:cNvPr id="687" name="Shape 687"/>
          <p:cNvCxnSpPr>
            <a:stCxn id="599"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lg" w="lg" type="none"/>
            <a:tailEnd len="lg" w="lg" type="none"/>
          </a:ln>
        </p:spPr>
      </p:cxnSp>
      <p:cxnSp>
        <p:nvCxnSpPr>
          <p:cNvPr id="688" name="Shape 688"/>
          <p:cNvCxnSpPr>
            <a:stCxn id="599"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lg" w="lg" type="none"/>
            <a:tailEnd len="lg" w="lg" type="none"/>
          </a:ln>
        </p:spPr>
      </p:cxnSp>
      <p:cxnSp>
        <p:nvCxnSpPr>
          <p:cNvPr id="689" name="Shape 689"/>
          <p:cNvCxnSpPr>
            <a:stCxn id="599"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lg" w="lg" type="none"/>
            <a:tailEnd len="lg" w="lg" type="none"/>
          </a:ln>
        </p:spPr>
      </p:cxnSp>
      <p:cxnSp>
        <p:nvCxnSpPr>
          <p:cNvPr id="690" name="Shape 690"/>
          <p:cNvCxnSpPr>
            <a:stCxn id="599"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lg" w="lg" type="none"/>
            <a:tailEnd len="lg" w="lg" type="none"/>
          </a:ln>
        </p:spPr>
      </p:cxnSp>
      <p:cxnSp>
        <p:nvCxnSpPr>
          <p:cNvPr id="691" name="Shape 691"/>
          <p:cNvCxnSpPr>
            <a:stCxn id="599"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lg" w="lg" type="none"/>
            <a:tailEnd len="lg" w="lg" type="none"/>
          </a:ln>
        </p:spPr>
      </p:cxnSp>
      <p:cxnSp>
        <p:nvCxnSpPr>
          <p:cNvPr id="692" name="Shape 692"/>
          <p:cNvCxnSpPr>
            <a:stCxn id="599" idx="6"/>
            <a:endCxn id="607"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lg" w="lg" type="none"/>
            <a:tailEnd len="lg" w="lg" type="none"/>
          </a:ln>
        </p:spPr>
      </p:cxnSp>
      <p:cxnSp>
        <p:nvCxnSpPr>
          <p:cNvPr id="693" name="Shape 693"/>
          <p:cNvCxnSpPr>
            <a:stCxn id="599" idx="6"/>
            <a:endCxn id="608"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lg" w="lg" type="none"/>
            <a:tailEnd len="lg" w="lg" type="none"/>
          </a:ln>
        </p:spPr>
      </p:cxnSp>
      <p:cxnSp>
        <p:nvCxnSpPr>
          <p:cNvPr id="694" name="Shape 694"/>
          <p:cNvCxnSpPr>
            <a:stCxn id="599" idx="6"/>
            <a:endCxn id="609" idx="2"/>
          </p:cNvCxnSpPr>
          <p:nvPr/>
        </p:nvCxnSpPr>
        <p:spPr>
          <a:xfrm>
            <a:off x="3606825" y="4183550"/>
            <a:ext cx="423300" cy="184200"/>
          </a:xfrm>
          <a:prstGeom prst="straightConnector1">
            <a:avLst/>
          </a:prstGeom>
          <a:noFill/>
          <a:ln cap="flat" cmpd="sng" w="9525">
            <a:solidFill>
              <a:srgbClr val="000000"/>
            </a:solidFill>
            <a:prstDash val="solid"/>
            <a:round/>
            <a:headEnd len="lg" w="lg" type="none"/>
            <a:tailEnd len="lg" w="lg" type="none"/>
          </a:ln>
        </p:spPr>
      </p:cxnSp>
      <p:cxnSp>
        <p:nvCxnSpPr>
          <p:cNvPr id="695" name="Shape 695"/>
          <p:cNvCxnSpPr>
            <a:stCxn id="599" idx="6"/>
            <a:endCxn id="610" idx="1"/>
          </p:cNvCxnSpPr>
          <p:nvPr/>
        </p:nvCxnSpPr>
        <p:spPr>
          <a:xfrm>
            <a:off x="3606825" y="4183550"/>
            <a:ext cx="450600" cy="446700"/>
          </a:xfrm>
          <a:prstGeom prst="straightConnector1">
            <a:avLst/>
          </a:prstGeom>
          <a:noFill/>
          <a:ln cap="flat" cmpd="sng" w="9525">
            <a:solidFill>
              <a:srgbClr val="000000"/>
            </a:solidFill>
            <a:prstDash val="solid"/>
            <a:round/>
            <a:headEnd len="lg" w="lg" type="none"/>
            <a:tailEnd len="lg" w="lg" type="none"/>
          </a:ln>
        </p:spPr>
      </p:cxnSp>
      <p:cxnSp>
        <p:nvCxnSpPr>
          <p:cNvPr id="696" name="Shape 696"/>
          <p:cNvCxnSpPr>
            <a:stCxn id="600"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lg" w="lg" type="none"/>
            <a:tailEnd len="lg" w="lg" type="none"/>
          </a:ln>
        </p:spPr>
      </p:cxnSp>
      <p:cxnSp>
        <p:nvCxnSpPr>
          <p:cNvPr id="697" name="Shape 697"/>
          <p:cNvCxnSpPr>
            <a:stCxn id="600"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lg" w="lg" type="none"/>
            <a:tailEnd len="lg" w="lg" type="none"/>
          </a:ln>
        </p:spPr>
      </p:cxnSp>
      <p:cxnSp>
        <p:nvCxnSpPr>
          <p:cNvPr id="698" name="Shape 698"/>
          <p:cNvCxnSpPr>
            <a:stCxn id="600"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lg" w="lg" type="none"/>
            <a:tailEnd len="lg" w="lg" type="none"/>
          </a:ln>
        </p:spPr>
      </p:cxnSp>
      <p:cxnSp>
        <p:nvCxnSpPr>
          <p:cNvPr id="699" name="Shape 699"/>
          <p:cNvCxnSpPr>
            <a:stCxn id="600"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lg" w="lg" type="none"/>
            <a:tailEnd len="lg" w="lg" type="none"/>
          </a:ln>
        </p:spPr>
      </p:cxnSp>
      <p:cxnSp>
        <p:nvCxnSpPr>
          <p:cNvPr id="700" name="Shape 700"/>
          <p:cNvCxnSpPr>
            <a:stCxn id="600"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lg" w="lg" type="none"/>
            <a:tailEnd len="lg" w="lg" type="none"/>
          </a:ln>
        </p:spPr>
      </p:cxnSp>
      <p:cxnSp>
        <p:nvCxnSpPr>
          <p:cNvPr id="701" name="Shape 701"/>
          <p:cNvCxnSpPr>
            <a:stCxn id="600" idx="6"/>
            <a:endCxn id="607"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702" name="Shape 702"/>
          <p:cNvCxnSpPr>
            <a:stCxn id="600" idx="6"/>
            <a:endCxn id="608"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703" name="Shape 703"/>
          <p:cNvCxnSpPr>
            <a:stCxn id="600" idx="6"/>
            <a:endCxn id="609"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704" name="Shape 704"/>
          <p:cNvCxnSpPr>
            <a:stCxn id="600" idx="6"/>
            <a:endCxn id="610" idx="2"/>
          </p:cNvCxnSpPr>
          <p:nvPr/>
        </p:nvCxnSpPr>
        <p:spPr>
          <a:xfrm>
            <a:off x="3606825" y="4606900"/>
            <a:ext cx="423300" cy="107700"/>
          </a:xfrm>
          <a:prstGeom prst="straightConnector1">
            <a:avLst/>
          </a:prstGeom>
          <a:noFill/>
          <a:ln cap="flat" cmpd="sng" w="9525">
            <a:solidFill>
              <a:srgbClr val="000000"/>
            </a:solidFill>
            <a:prstDash val="solid"/>
            <a:round/>
            <a:headEnd len="lg" w="lg" type="none"/>
            <a:tailEnd len="lg" w="lg" type="none"/>
          </a:ln>
        </p:spPr>
      </p:cxnSp>
      <p:cxnSp>
        <p:nvCxnSpPr>
          <p:cNvPr id="705" name="Shape 705"/>
          <p:cNvCxnSpPr>
            <a:stCxn id="591"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lg" w="lg" type="none"/>
            <a:tailEnd len="lg" w="lg" type="none"/>
          </a:ln>
        </p:spPr>
      </p:cxnSp>
      <p:cxnSp>
        <p:nvCxnSpPr>
          <p:cNvPr id="706" name="Shape 706"/>
          <p:cNvCxnSpPr>
            <a:stCxn id="591"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lg" w="lg" type="none"/>
            <a:tailEnd len="lg" w="lg" type="none"/>
          </a:ln>
        </p:spPr>
      </p:cxnSp>
      <p:cxnSp>
        <p:nvCxnSpPr>
          <p:cNvPr id="707" name="Shape 707"/>
          <p:cNvCxnSpPr>
            <a:stCxn id="591"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lg" w="lg" type="none"/>
            <a:tailEnd len="lg" w="lg" type="none"/>
          </a:ln>
        </p:spPr>
      </p:cxnSp>
      <p:cxnSp>
        <p:nvCxnSpPr>
          <p:cNvPr id="708" name="Shape 708"/>
          <p:cNvCxnSpPr/>
          <p:nvPr/>
        </p:nvCxnSpPr>
        <p:spPr>
          <a:xfrm flipH="1" rot="10800000">
            <a:off x="3606825" y="2935650"/>
            <a:ext cx="437700" cy="2018100"/>
          </a:xfrm>
          <a:prstGeom prst="straightConnector1">
            <a:avLst/>
          </a:prstGeom>
          <a:noFill/>
          <a:ln cap="flat" cmpd="sng" w="9525">
            <a:solidFill>
              <a:srgbClr val="000000"/>
            </a:solidFill>
            <a:prstDash val="solid"/>
            <a:round/>
            <a:headEnd len="lg" w="lg" type="none"/>
            <a:tailEnd len="lg" w="lg" type="none"/>
          </a:ln>
        </p:spPr>
      </p:cxnSp>
      <p:cxnSp>
        <p:nvCxnSpPr>
          <p:cNvPr id="709" name="Shape 709"/>
          <p:cNvCxnSpPr/>
          <p:nvPr/>
        </p:nvCxnSpPr>
        <p:spPr>
          <a:xfrm flipH="1" rot="10800000">
            <a:off x="3606825" y="3272550"/>
            <a:ext cx="448800" cy="1681200"/>
          </a:xfrm>
          <a:prstGeom prst="straightConnector1">
            <a:avLst/>
          </a:prstGeom>
          <a:noFill/>
          <a:ln cap="flat" cmpd="sng" w="9525">
            <a:solidFill>
              <a:srgbClr val="000000"/>
            </a:solidFill>
            <a:prstDash val="solid"/>
            <a:round/>
            <a:headEnd len="lg" w="lg" type="none"/>
            <a:tailEnd len="lg" w="lg" type="none"/>
          </a:ln>
        </p:spPr>
      </p:cxnSp>
      <p:cxnSp>
        <p:nvCxnSpPr>
          <p:cNvPr id="710" name="Shape 710"/>
          <p:cNvCxnSpPr>
            <a:stCxn id="591" idx="6"/>
            <a:endCxn id="607"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lg" w="lg" type="none"/>
            <a:tailEnd len="lg" w="lg" type="none"/>
          </a:ln>
        </p:spPr>
      </p:cxnSp>
      <p:cxnSp>
        <p:nvCxnSpPr>
          <p:cNvPr id="711" name="Shape 711"/>
          <p:cNvCxnSpPr>
            <a:stCxn id="591" idx="6"/>
            <a:endCxn id="608"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712" name="Shape 712"/>
          <p:cNvCxnSpPr>
            <a:stCxn id="591" idx="6"/>
            <a:endCxn id="609"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713" name="Shape 713"/>
          <p:cNvCxnSpPr>
            <a:stCxn id="591" idx="6"/>
            <a:endCxn id="610"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714" name="Shape 714"/>
          <p:cNvCxnSpPr>
            <a:endCxn id="612" idx="2"/>
          </p:cNvCxnSpPr>
          <p:nvPr/>
        </p:nvCxnSpPr>
        <p:spPr>
          <a:xfrm>
            <a:off x="4218675" y="1946350"/>
            <a:ext cx="344400" cy="0"/>
          </a:xfrm>
          <a:prstGeom prst="straightConnector1">
            <a:avLst/>
          </a:prstGeom>
          <a:noFill/>
          <a:ln cap="flat" cmpd="sng" w="9525">
            <a:solidFill>
              <a:srgbClr val="000000"/>
            </a:solidFill>
            <a:prstDash val="solid"/>
            <a:round/>
            <a:headEnd len="lg" w="lg" type="none"/>
            <a:tailEnd len="lg" w="lg" type="none"/>
          </a:ln>
        </p:spPr>
      </p:cxnSp>
      <p:cxnSp>
        <p:nvCxnSpPr>
          <p:cNvPr id="715" name="Shape 715"/>
          <p:cNvCxnSpPr>
            <a:endCxn id="611" idx="2"/>
          </p:cNvCxnSpPr>
          <p:nvPr/>
        </p:nvCxnSpPr>
        <p:spPr>
          <a:xfrm>
            <a:off x="4229475" y="1957075"/>
            <a:ext cx="333600" cy="299100"/>
          </a:xfrm>
          <a:prstGeom prst="straightConnector1">
            <a:avLst/>
          </a:prstGeom>
          <a:noFill/>
          <a:ln cap="flat" cmpd="sng" w="9525">
            <a:solidFill>
              <a:srgbClr val="000000"/>
            </a:solidFill>
            <a:prstDash val="solid"/>
            <a:round/>
            <a:headEnd len="lg" w="lg" type="none"/>
            <a:tailEnd len="lg" w="lg" type="none"/>
          </a:ln>
        </p:spPr>
      </p:cxnSp>
      <p:cxnSp>
        <p:nvCxnSpPr>
          <p:cNvPr id="716" name="Shape 716"/>
          <p:cNvCxnSpPr>
            <a:endCxn id="613" idx="2"/>
          </p:cNvCxnSpPr>
          <p:nvPr/>
        </p:nvCxnSpPr>
        <p:spPr>
          <a:xfrm>
            <a:off x="4240275" y="1968100"/>
            <a:ext cx="322800" cy="597900"/>
          </a:xfrm>
          <a:prstGeom prst="straightConnector1">
            <a:avLst/>
          </a:prstGeom>
          <a:noFill/>
          <a:ln cap="flat" cmpd="sng" w="9525">
            <a:solidFill>
              <a:srgbClr val="000000"/>
            </a:solidFill>
            <a:prstDash val="solid"/>
            <a:round/>
            <a:headEnd len="lg" w="lg" type="none"/>
            <a:tailEnd len="lg" w="lg" type="none"/>
          </a:ln>
        </p:spPr>
      </p:cxnSp>
      <p:cxnSp>
        <p:nvCxnSpPr>
          <p:cNvPr id="717" name="Shape 717"/>
          <p:cNvCxnSpPr>
            <a:endCxn id="614" idx="1"/>
          </p:cNvCxnSpPr>
          <p:nvPr/>
        </p:nvCxnSpPr>
        <p:spPr>
          <a:xfrm>
            <a:off x="4218658" y="1978703"/>
            <a:ext cx="371700" cy="849600"/>
          </a:xfrm>
          <a:prstGeom prst="straightConnector1">
            <a:avLst/>
          </a:prstGeom>
          <a:noFill/>
          <a:ln cap="flat" cmpd="sng" w="9525">
            <a:solidFill>
              <a:srgbClr val="000000"/>
            </a:solidFill>
            <a:prstDash val="solid"/>
            <a:round/>
            <a:headEnd len="lg" w="lg" type="none"/>
            <a:tailEnd len="lg" w="lg" type="none"/>
          </a:ln>
        </p:spPr>
      </p:cxnSp>
      <p:cxnSp>
        <p:nvCxnSpPr>
          <p:cNvPr id="718" name="Shape 718"/>
          <p:cNvCxnSpPr>
            <a:endCxn id="615" idx="1"/>
          </p:cNvCxnSpPr>
          <p:nvPr/>
        </p:nvCxnSpPr>
        <p:spPr>
          <a:xfrm>
            <a:off x="4207858" y="1989853"/>
            <a:ext cx="382500" cy="1185300"/>
          </a:xfrm>
          <a:prstGeom prst="straightConnector1">
            <a:avLst/>
          </a:prstGeom>
          <a:noFill/>
          <a:ln cap="flat" cmpd="sng" w="9525">
            <a:solidFill>
              <a:srgbClr val="000000"/>
            </a:solidFill>
            <a:prstDash val="solid"/>
            <a:round/>
            <a:headEnd len="lg" w="lg" type="none"/>
            <a:tailEnd len="lg" w="lg" type="none"/>
          </a:ln>
        </p:spPr>
      </p:cxnSp>
      <p:cxnSp>
        <p:nvCxnSpPr>
          <p:cNvPr id="719" name="Shape 719"/>
          <p:cNvCxnSpPr>
            <a:endCxn id="616" idx="1"/>
          </p:cNvCxnSpPr>
          <p:nvPr/>
        </p:nvCxnSpPr>
        <p:spPr>
          <a:xfrm>
            <a:off x="4218658" y="2000465"/>
            <a:ext cx="371700" cy="1589100"/>
          </a:xfrm>
          <a:prstGeom prst="straightConnector1">
            <a:avLst/>
          </a:prstGeom>
          <a:noFill/>
          <a:ln cap="flat" cmpd="sng" w="9525">
            <a:solidFill>
              <a:srgbClr val="000000"/>
            </a:solidFill>
            <a:prstDash val="solid"/>
            <a:round/>
            <a:headEnd len="lg" w="lg" type="none"/>
            <a:tailEnd len="lg" w="lg" type="none"/>
          </a:ln>
        </p:spPr>
      </p:cxnSp>
      <p:cxnSp>
        <p:nvCxnSpPr>
          <p:cNvPr id="720" name="Shape 720"/>
          <p:cNvCxnSpPr>
            <a:endCxn id="617" idx="1"/>
          </p:cNvCxnSpPr>
          <p:nvPr/>
        </p:nvCxnSpPr>
        <p:spPr>
          <a:xfrm>
            <a:off x="4207858" y="1989715"/>
            <a:ext cx="382500" cy="1946700"/>
          </a:xfrm>
          <a:prstGeom prst="straightConnector1">
            <a:avLst/>
          </a:prstGeom>
          <a:noFill/>
          <a:ln cap="flat" cmpd="sng" w="9525">
            <a:solidFill>
              <a:srgbClr val="000000"/>
            </a:solidFill>
            <a:prstDash val="solid"/>
            <a:round/>
            <a:headEnd len="lg" w="lg" type="none"/>
            <a:tailEnd len="lg" w="lg" type="none"/>
          </a:ln>
        </p:spPr>
      </p:cxnSp>
      <p:cxnSp>
        <p:nvCxnSpPr>
          <p:cNvPr id="721" name="Shape 721"/>
          <p:cNvCxnSpPr>
            <a:endCxn id="618" idx="2"/>
          </p:cNvCxnSpPr>
          <p:nvPr/>
        </p:nvCxnSpPr>
        <p:spPr>
          <a:xfrm>
            <a:off x="4207875" y="2022400"/>
            <a:ext cx="355200" cy="2345400"/>
          </a:xfrm>
          <a:prstGeom prst="straightConnector1">
            <a:avLst/>
          </a:prstGeom>
          <a:noFill/>
          <a:ln cap="flat" cmpd="sng" w="9525">
            <a:solidFill>
              <a:srgbClr val="000000"/>
            </a:solidFill>
            <a:prstDash val="solid"/>
            <a:round/>
            <a:headEnd len="lg" w="lg" type="none"/>
            <a:tailEnd len="lg" w="lg" type="none"/>
          </a:ln>
        </p:spPr>
      </p:cxnSp>
      <p:cxnSp>
        <p:nvCxnSpPr>
          <p:cNvPr id="722" name="Shape 722"/>
          <p:cNvCxnSpPr>
            <a:endCxn id="619" idx="1"/>
          </p:cNvCxnSpPr>
          <p:nvPr/>
        </p:nvCxnSpPr>
        <p:spPr>
          <a:xfrm>
            <a:off x="4218658" y="2011415"/>
            <a:ext cx="371700" cy="2618700"/>
          </a:xfrm>
          <a:prstGeom prst="straightConnector1">
            <a:avLst/>
          </a:prstGeom>
          <a:noFill/>
          <a:ln cap="flat" cmpd="sng" w="9525">
            <a:solidFill>
              <a:srgbClr val="000000"/>
            </a:solidFill>
            <a:prstDash val="solid"/>
            <a:round/>
            <a:headEnd len="lg" w="lg" type="none"/>
            <a:tailEnd len="lg" w="lg" type="none"/>
          </a:ln>
        </p:spPr>
      </p:cxnSp>
      <p:cxnSp>
        <p:nvCxnSpPr>
          <p:cNvPr id="723" name="Shape 723"/>
          <p:cNvCxnSpPr>
            <a:endCxn id="612"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lg" w="lg" type="none"/>
            <a:tailEnd len="lg" w="lg" type="none"/>
          </a:ln>
        </p:spPr>
      </p:cxnSp>
      <p:cxnSp>
        <p:nvCxnSpPr>
          <p:cNvPr id="724" name="Shape 724"/>
          <p:cNvCxnSpPr>
            <a:endCxn id="611"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lg" w="lg" type="none"/>
            <a:tailEnd len="lg" w="lg" type="none"/>
          </a:ln>
        </p:spPr>
      </p:cxnSp>
      <p:cxnSp>
        <p:nvCxnSpPr>
          <p:cNvPr id="725" name="Shape 725"/>
          <p:cNvCxnSpPr>
            <a:endCxn id="613" idx="2"/>
          </p:cNvCxnSpPr>
          <p:nvPr/>
        </p:nvCxnSpPr>
        <p:spPr>
          <a:xfrm>
            <a:off x="4240275" y="2283400"/>
            <a:ext cx="322800" cy="282600"/>
          </a:xfrm>
          <a:prstGeom prst="straightConnector1">
            <a:avLst/>
          </a:prstGeom>
          <a:noFill/>
          <a:ln cap="flat" cmpd="sng" w="9525">
            <a:solidFill>
              <a:srgbClr val="000000"/>
            </a:solidFill>
            <a:prstDash val="solid"/>
            <a:round/>
            <a:headEnd len="lg" w="lg" type="none"/>
            <a:tailEnd len="lg" w="lg" type="none"/>
          </a:ln>
        </p:spPr>
      </p:cxnSp>
      <p:cxnSp>
        <p:nvCxnSpPr>
          <p:cNvPr id="726" name="Shape 726"/>
          <p:cNvCxnSpPr>
            <a:endCxn id="614" idx="1"/>
          </p:cNvCxnSpPr>
          <p:nvPr/>
        </p:nvCxnSpPr>
        <p:spPr>
          <a:xfrm>
            <a:off x="4218658" y="2272403"/>
            <a:ext cx="371700" cy="555900"/>
          </a:xfrm>
          <a:prstGeom prst="straightConnector1">
            <a:avLst/>
          </a:prstGeom>
          <a:noFill/>
          <a:ln cap="flat" cmpd="sng" w="9525">
            <a:solidFill>
              <a:srgbClr val="000000"/>
            </a:solidFill>
            <a:prstDash val="solid"/>
            <a:round/>
            <a:headEnd len="lg" w="lg" type="none"/>
            <a:tailEnd len="lg" w="lg" type="none"/>
          </a:ln>
        </p:spPr>
      </p:cxnSp>
      <p:cxnSp>
        <p:nvCxnSpPr>
          <p:cNvPr id="727" name="Shape 727"/>
          <p:cNvCxnSpPr>
            <a:endCxn id="615" idx="1"/>
          </p:cNvCxnSpPr>
          <p:nvPr/>
        </p:nvCxnSpPr>
        <p:spPr>
          <a:xfrm>
            <a:off x="4229458" y="2283253"/>
            <a:ext cx="360900" cy="891900"/>
          </a:xfrm>
          <a:prstGeom prst="straightConnector1">
            <a:avLst/>
          </a:prstGeom>
          <a:noFill/>
          <a:ln cap="flat" cmpd="sng" w="9525">
            <a:solidFill>
              <a:srgbClr val="000000"/>
            </a:solidFill>
            <a:prstDash val="solid"/>
            <a:round/>
            <a:headEnd len="lg" w="lg" type="none"/>
            <a:tailEnd len="lg" w="lg" type="none"/>
          </a:ln>
        </p:spPr>
      </p:cxnSp>
      <p:cxnSp>
        <p:nvCxnSpPr>
          <p:cNvPr id="728" name="Shape 728"/>
          <p:cNvCxnSpPr>
            <a:endCxn id="616" idx="1"/>
          </p:cNvCxnSpPr>
          <p:nvPr/>
        </p:nvCxnSpPr>
        <p:spPr>
          <a:xfrm>
            <a:off x="4240258" y="2283365"/>
            <a:ext cx="350100" cy="1306200"/>
          </a:xfrm>
          <a:prstGeom prst="straightConnector1">
            <a:avLst/>
          </a:prstGeom>
          <a:noFill/>
          <a:ln cap="flat" cmpd="sng" w="9525">
            <a:solidFill>
              <a:srgbClr val="000000"/>
            </a:solidFill>
            <a:prstDash val="solid"/>
            <a:round/>
            <a:headEnd len="lg" w="lg" type="none"/>
            <a:tailEnd len="lg" w="lg" type="none"/>
          </a:ln>
        </p:spPr>
      </p:cxnSp>
      <p:cxnSp>
        <p:nvCxnSpPr>
          <p:cNvPr id="729" name="Shape 729"/>
          <p:cNvCxnSpPr>
            <a:endCxn id="617" idx="1"/>
          </p:cNvCxnSpPr>
          <p:nvPr/>
        </p:nvCxnSpPr>
        <p:spPr>
          <a:xfrm>
            <a:off x="4251358" y="2261515"/>
            <a:ext cx="339000" cy="1674900"/>
          </a:xfrm>
          <a:prstGeom prst="straightConnector1">
            <a:avLst/>
          </a:prstGeom>
          <a:noFill/>
          <a:ln cap="flat" cmpd="sng" w="9525">
            <a:solidFill>
              <a:srgbClr val="000000"/>
            </a:solidFill>
            <a:prstDash val="solid"/>
            <a:round/>
            <a:headEnd len="lg" w="lg" type="none"/>
            <a:tailEnd len="lg" w="lg" type="none"/>
          </a:ln>
        </p:spPr>
      </p:cxnSp>
      <p:cxnSp>
        <p:nvCxnSpPr>
          <p:cNvPr id="730" name="Shape 730"/>
          <p:cNvCxnSpPr>
            <a:endCxn id="617" idx="1"/>
          </p:cNvCxnSpPr>
          <p:nvPr/>
        </p:nvCxnSpPr>
        <p:spPr>
          <a:xfrm>
            <a:off x="4251358" y="2272315"/>
            <a:ext cx="339000" cy="1664100"/>
          </a:xfrm>
          <a:prstGeom prst="straightConnector1">
            <a:avLst/>
          </a:prstGeom>
          <a:noFill/>
          <a:ln cap="flat" cmpd="sng" w="9525">
            <a:solidFill>
              <a:srgbClr val="000000"/>
            </a:solidFill>
            <a:prstDash val="solid"/>
            <a:round/>
            <a:headEnd len="lg" w="lg" type="none"/>
            <a:tailEnd len="lg" w="lg" type="none"/>
          </a:ln>
        </p:spPr>
      </p:cxnSp>
      <p:cxnSp>
        <p:nvCxnSpPr>
          <p:cNvPr id="731" name="Shape 731"/>
          <p:cNvCxnSpPr>
            <a:endCxn id="618" idx="1"/>
          </p:cNvCxnSpPr>
          <p:nvPr/>
        </p:nvCxnSpPr>
        <p:spPr>
          <a:xfrm>
            <a:off x="4240258" y="2294265"/>
            <a:ext cx="350100" cy="1989000"/>
          </a:xfrm>
          <a:prstGeom prst="straightConnector1">
            <a:avLst/>
          </a:prstGeom>
          <a:noFill/>
          <a:ln cap="flat" cmpd="sng" w="9525">
            <a:solidFill>
              <a:srgbClr val="000000"/>
            </a:solidFill>
            <a:prstDash val="solid"/>
            <a:round/>
            <a:headEnd len="lg" w="lg" type="none"/>
            <a:tailEnd len="lg" w="lg" type="none"/>
          </a:ln>
        </p:spPr>
      </p:cxnSp>
      <p:cxnSp>
        <p:nvCxnSpPr>
          <p:cNvPr id="732" name="Shape 732"/>
          <p:cNvCxnSpPr>
            <a:endCxn id="619" idx="1"/>
          </p:cNvCxnSpPr>
          <p:nvPr/>
        </p:nvCxnSpPr>
        <p:spPr>
          <a:xfrm>
            <a:off x="4218658" y="2283215"/>
            <a:ext cx="371700" cy="2346900"/>
          </a:xfrm>
          <a:prstGeom prst="straightConnector1">
            <a:avLst/>
          </a:prstGeom>
          <a:noFill/>
          <a:ln cap="flat" cmpd="sng" w="9525">
            <a:solidFill>
              <a:srgbClr val="000000"/>
            </a:solidFill>
            <a:prstDash val="solid"/>
            <a:round/>
            <a:headEnd len="lg" w="lg" type="none"/>
            <a:tailEnd len="lg" w="lg" type="none"/>
          </a:ln>
        </p:spPr>
      </p:cxnSp>
      <p:cxnSp>
        <p:nvCxnSpPr>
          <p:cNvPr id="733" name="Shape 733"/>
          <p:cNvCxnSpPr>
            <a:endCxn id="612"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lg" w="lg" type="none"/>
            <a:tailEnd len="lg" w="lg" type="none"/>
          </a:ln>
        </p:spPr>
      </p:cxnSp>
      <p:cxnSp>
        <p:nvCxnSpPr>
          <p:cNvPr id="734" name="Shape 734"/>
          <p:cNvCxnSpPr>
            <a:endCxn id="611"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lg" w="lg" type="none"/>
            <a:tailEnd len="lg" w="lg" type="none"/>
          </a:ln>
        </p:spPr>
      </p:cxnSp>
      <p:cxnSp>
        <p:nvCxnSpPr>
          <p:cNvPr id="735" name="Shape 735"/>
          <p:cNvCxnSpPr>
            <a:endCxn id="613" idx="2"/>
          </p:cNvCxnSpPr>
          <p:nvPr/>
        </p:nvCxnSpPr>
        <p:spPr>
          <a:xfrm>
            <a:off x="4185975" y="2555200"/>
            <a:ext cx="377100" cy="10800"/>
          </a:xfrm>
          <a:prstGeom prst="straightConnector1">
            <a:avLst/>
          </a:prstGeom>
          <a:noFill/>
          <a:ln cap="flat" cmpd="sng" w="9525">
            <a:solidFill>
              <a:srgbClr val="000000"/>
            </a:solidFill>
            <a:prstDash val="solid"/>
            <a:round/>
            <a:headEnd len="lg" w="lg" type="none"/>
            <a:tailEnd len="lg" w="lg" type="none"/>
          </a:ln>
        </p:spPr>
      </p:cxnSp>
      <p:cxnSp>
        <p:nvCxnSpPr>
          <p:cNvPr id="736" name="Shape 736"/>
          <p:cNvCxnSpPr>
            <a:endCxn id="614" idx="2"/>
          </p:cNvCxnSpPr>
          <p:nvPr/>
        </p:nvCxnSpPr>
        <p:spPr>
          <a:xfrm>
            <a:off x="4218675" y="2587638"/>
            <a:ext cx="344400" cy="325200"/>
          </a:xfrm>
          <a:prstGeom prst="straightConnector1">
            <a:avLst/>
          </a:prstGeom>
          <a:noFill/>
          <a:ln cap="flat" cmpd="sng" w="9525">
            <a:solidFill>
              <a:srgbClr val="000000"/>
            </a:solidFill>
            <a:prstDash val="solid"/>
            <a:round/>
            <a:headEnd len="lg" w="lg" type="none"/>
            <a:tailEnd len="lg" w="lg" type="none"/>
          </a:ln>
        </p:spPr>
      </p:cxnSp>
      <p:cxnSp>
        <p:nvCxnSpPr>
          <p:cNvPr id="737" name="Shape 737"/>
          <p:cNvCxnSpPr>
            <a:endCxn id="615" idx="2"/>
          </p:cNvCxnSpPr>
          <p:nvPr/>
        </p:nvCxnSpPr>
        <p:spPr>
          <a:xfrm>
            <a:off x="4240275" y="2641988"/>
            <a:ext cx="322800" cy="617700"/>
          </a:xfrm>
          <a:prstGeom prst="straightConnector1">
            <a:avLst/>
          </a:prstGeom>
          <a:noFill/>
          <a:ln cap="flat" cmpd="sng" w="9525">
            <a:solidFill>
              <a:srgbClr val="000000"/>
            </a:solidFill>
            <a:prstDash val="solid"/>
            <a:round/>
            <a:headEnd len="lg" w="lg" type="none"/>
            <a:tailEnd len="lg" w="lg" type="none"/>
          </a:ln>
        </p:spPr>
      </p:cxnSp>
      <p:cxnSp>
        <p:nvCxnSpPr>
          <p:cNvPr id="738" name="Shape 738"/>
          <p:cNvCxnSpPr>
            <a:endCxn id="616" idx="3"/>
          </p:cNvCxnSpPr>
          <p:nvPr/>
        </p:nvCxnSpPr>
        <p:spPr>
          <a:xfrm>
            <a:off x="4196758" y="2642035"/>
            <a:ext cx="393600" cy="1116600"/>
          </a:xfrm>
          <a:prstGeom prst="straightConnector1">
            <a:avLst/>
          </a:prstGeom>
          <a:noFill/>
          <a:ln cap="flat" cmpd="sng" w="9525">
            <a:solidFill>
              <a:srgbClr val="000000"/>
            </a:solidFill>
            <a:prstDash val="solid"/>
            <a:round/>
            <a:headEnd len="lg" w="lg" type="none"/>
            <a:tailEnd len="lg" w="lg" type="none"/>
          </a:ln>
        </p:spPr>
      </p:cxnSp>
      <p:cxnSp>
        <p:nvCxnSpPr>
          <p:cNvPr id="739" name="Shape 739"/>
          <p:cNvCxnSpPr>
            <a:endCxn id="617" idx="2"/>
          </p:cNvCxnSpPr>
          <p:nvPr/>
        </p:nvCxnSpPr>
        <p:spPr>
          <a:xfrm>
            <a:off x="4196775" y="2663750"/>
            <a:ext cx="366300" cy="1357200"/>
          </a:xfrm>
          <a:prstGeom prst="straightConnector1">
            <a:avLst/>
          </a:prstGeom>
          <a:noFill/>
          <a:ln cap="flat" cmpd="sng" w="9525">
            <a:solidFill>
              <a:srgbClr val="000000"/>
            </a:solidFill>
            <a:prstDash val="solid"/>
            <a:round/>
            <a:headEnd len="lg" w="lg" type="none"/>
            <a:tailEnd len="lg" w="lg" type="none"/>
          </a:ln>
        </p:spPr>
      </p:cxnSp>
      <p:cxnSp>
        <p:nvCxnSpPr>
          <p:cNvPr id="740" name="Shape 740"/>
          <p:cNvCxnSpPr>
            <a:endCxn id="618" idx="1"/>
          </p:cNvCxnSpPr>
          <p:nvPr/>
        </p:nvCxnSpPr>
        <p:spPr>
          <a:xfrm>
            <a:off x="4207858" y="2641965"/>
            <a:ext cx="382500" cy="1641300"/>
          </a:xfrm>
          <a:prstGeom prst="straightConnector1">
            <a:avLst/>
          </a:prstGeom>
          <a:noFill/>
          <a:ln cap="flat" cmpd="sng" w="9525">
            <a:solidFill>
              <a:srgbClr val="000000"/>
            </a:solidFill>
            <a:prstDash val="solid"/>
            <a:round/>
            <a:headEnd len="lg" w="lg" type="none"/>
            <a:tailEnd len="lg" w="lg" type="none"/>
          </a:ln>
        </p:spPr>
      </p:cxnSp>
      <p:cxnSp>
        <p:nvCxnSpPr>
          <p:cNvPr id="741" name="Shape 741"/>
          <p:cNvCxnSpPr>
            <a:endCxn id="619" idx="1"/>
          </p:cNvCxnSpPr>
          <p:nvPr/>
        </p:nvCxnSpPr>
        <p:spPr>
          <a:xfrm>
            <a:off x="4196758" y="2631215"/>
            <a:ext cx="393600" cy="1998900"/>
          </a:xfrm>
          <a:prstGeom prst="straightConnector1">
            <a:avLst/>
          </a:prstGeom>
          <a:noFill/>
          <a:ln cap="flat" cmpd="sng" w="9525">
            <a:solidFill>
              <a:srgbClr val="000000"/>
            </a:solidFill>
            <a:prstDash val="solid"/>
            <a:round/>
            <a:headEnd len="lg" w="lg" type="none"/>
            <a:tailEnd len="lg" w="lg" type="none"/>
          </a:ln>
        </p:spPr>
      </p:cxnSp>
      <p:cxnSp>
        <p:nvCxnSpPr>
          <p:cNvPr id="742" name="Shape 742"/>
          <p:cNvCxnSpPr>
            <a:endCxn id="612"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lg" w="lg" type="none"/>
            <a:tailEnd len="lg" w="lg" type="none"/>
          </a:ln>
        </p:spPr>
      </p:cxnSp>
      <p:cxnSp>
        <p:nvCxnSpPr>
          <p:cNvPr id="743" name="Shape 743"/>
          <p:cNvCxnSpPr>
            <a:endCxn id="611"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lg" w="lg" type="none"/>
            <a:tailEnd len="lg" w="lg" type="none"/>
          </a:ln>
        </p:spPr>
      </p:cxnSp>
      <p:cxnSp>
        <p:nvCxnSpPr>
          <p:cNvPr id="744" name="Shape 744"/>
          <p:cNvCxnSpPr>
            <a:endCxn id="613"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lg" w="lg" type="none"/>
            <a:tailEnd len="lg" w="lg" type="none"/>
          </a:ln>
        </p:spPr>
      </p:cxnSp>
      <p:cxnSp>
        <p:nvCxnSpPr>
          <p:cNvPr id="745" name="Shape 745"/>
          <p:cNvCxnSpPr>
            <a:endCxn id="614"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lg" w="lg" type="none"/>
            <a:tailEnd len="lg" w="lg" type="none"/>
          </a:ln>
        </p:spPr>
      </p:cxnSp>
      <p:cxnSp>
        <p:nvCxnSpPr>
          <p:cNvPr id="746" name="Shape 746"/>
          <p:cNvCxnSpPr>
            <a:endCxn id="615" idx="2"/>
          </p:cNvCxnSpPr>
          <p:nvPr/>
        </p:nvCxnSpPr>
        <p:spPr>
          <a:xfrm>
            <a:off x="4196775" y="2924888"/>
            <a:ext cx="366300" cy="334800"/>
          </a:xfrm>
          <a:prstGeom prst="straightConnector1">
            <a:avLst/>
          </a:prstGeom>
          <a:noFill/>
          <a:ln cap="flat" cmpd="sng" w="9525">
            <a:solidFill>
              <a:srgbClr val="000000"/>
            </a:solidFill>
            <a:prstDash val="solid"/>
            <a:round/>
            <a:headEnd len="lg" w="lg" type="none"/>
            <a:tailEnd len="lg" w="lg" type="none"/>
          </a:ln>
        </p:spPr>
      </p:cxnSp>
      <p:cxnSp>
        <p:nvCxnSpPr>
          <p:cNvPr id="747" name="Shape 747"/>
          <p:cNvCxnSpPr>
            <a:endCxn id="616" idx="2"/>
          </p:cNvCxnSpPr>
          <p:nvPr/>
        </p:nvCxnSpPr>
        <p:spPr>
          <a:xfrm>
            <a:off x="4229475" y="2946600"/>
            <a:ext cx="333600" cy="727500"/>
          </a:xfrm>
          <a:prstGeom prst="straightConnector1">
            <a:avLst/>
          </a:prstGeom>
          <a:noFill/>
          <a:ln cap="flat" cmpd="sng" w="9525">
            <a:solidFill>
              <a:srgbClr val="000000"/>
            </a:solidFill>
            <a:prstDash val="solid"/>
            <a:round/>
            <a:headEnd len="lg" w="lg" type="none"/>
            <a:tailEnd len="lg" w="lg" type="none"/>
          </a:ln>
        </p:spPr>
      </p:cxnSp>
      <p:cxnSp>
        <p:nvCxnSpPr>
          <p:cNvPr id="748" name="Shape 748"/>
          <p:cNvCxnSpPr>
            <a:endCxn id="617" idx="2"/>
          </p:cNvCxnSpPr>
          <p:nvPr/>
        </p:nvCxnSpPr>
        <p:spPr>
          <a:xfrm>
            <a:off x="4196775" y="2935550"/>
            <a:ext cx="366300" cy="1085400"/>
          </a:xfrm>
          <a:prstGeom prst="straightConnector1">
            <a:avLst/>
          </a:prstGeom>
          <a:noFill/>
          <a:ln cap="flat" cmpd="sng" w="9525">
            <a:solidFill>
              <a:srgbClr val="000000"/>
            </a:solidFill>
            <a:prstDash val="solid"/>
            <a:round/>
            <a:headEnd len="lg" w="lg" type="none"/>
            <a:tailEnd len="lg" w="lg" type="none"/>
          </a:ln>
        </p:spPr>
      </p:cxnSp>
      <p:cxnSp>
        <p:nvCxnSpPr>
          <p:cNvPr id="749" name="Shape 749"/>
          <p:cNvCxnSpPr>
            <a:endCxn id="618" idx="2"/>
          </p:cNvCxnSpPr>
          <p:nvPr/>
        </p:nvCxnSpPr>
        <p:spPr>
          <a:xfrm>
            <a:off x="4196775" y="2957500"/>
            <a:ext cx="366300" cy="1410300"/>
          </a:xfrm>
          <a:prstGeom prst="straightConnector1">
            <a:avLst/>
          </a:prstGeom>
          <a:noFill/>
          <a:ln cap="flat" cmpd="sng" w="9525">
            <a:solidFill>
              <a:srgbClr val="000000"/>
            </a:solidFill>
            <a:prstDash val="solid"/>
            <a:round/>
            <a:headEnd len="lg" w="lg" type="none"/>
            <a:tailEnd len="lg" w="lg" type="none"/>
          </a:ln>
        </p:spPr>
      </p:cxnSp>
      <p:cxnSp>
        <p:nvCxnSpPr>
          <p:cNvPr id="750" name="Shape 750"/>
          <p:cNvCxnSpPr>
            <a:endCxn id="619" idx="2"/>
          </p:cNvCxnSpPr>
          <p:nvPr/>
        </p:nvCxnSpPr>
        <p:spPr>
          <a:xfrm>
            <a:off x="4185975" y="2957550"/>
            <a:ext cx="377100" cy="1757100"/>
          </a:xfrm>
          <a:prstGeom prst="straightConnector1">
            <a:avLst/>
          </a:prstGeom>
          <a:noFill/>
          <a:ln cap="flat" cmpd="sng" w="9525">
            <a:solidFill>
              <a:srgbClr val="000000"/>
            </a:solidFill>
            <a:prstDash val="solid"/>
            <a:round/>
            <a:headEnd len="lg" w="lg" type="none"/>
            <a:tailEnd len="lg" w="lg" type="none"/>
          </a:ln>
        </p:spPr>
      </p:cxnSp>
      <p:cxnSp>
        <p:nvCxnSpPr>
          <p:cNvPr id="751" name="Shape 751"/>
          <p:cNvCxnSpPr>
            <a:endCxn id="612"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lg" w="lg" type="none"/>
            <a:tailEnd len="lg" w="lg" type="none"/>
          </a:ln>
        </p:spPr>
      </p:cxnSp>
      <p:cxnSp>
        <p:nvCxnSpPr>
          <p:cNvPr id="752" name="Shape 752"/>
          <p:cNvCxnSpPr>
            <a:endCxn id="611"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lg" w="lg" type="none"/>
            <a:tailEnd len="lg" w="lg" type="none"/>
          </a:ln>
        </p:spPr>
      </p:cxnSp>
      <p:cxnSp>
        <p:nvCxnSpPr>
          <p:cNvPr id="753" name="Shape 753"/>
          <p:cNvCxnSpPr>
            <a:stCxn id="606" idx="6"/>
            <a:endCxn id="613"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754" name="Shape 754"/>
          <p:cNvCxnSpPr>
            <a:endCxn id="614"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lg" w="lg" type="none"/>
            <a:tailEnd len="lg" w="lg" type="none"/>
          </a:ln>
        </p:spPr>
      </p:cxnSp>
      <p:cxnSp>
        <p:nvCxnSpPr>
          <p:cNvPr id="755" name="Shape 755"/>
          <p:cNvCxnSpPr>
            <a:endCxn id="615"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lg" w="lg" type="none"/>
            <a:tailEnd len="lg" w="lg" type="none"/>
          </a:ln>
        </p:spPr>
      </p:cxnSp>
      <p:cxnSp>
        <p:nvCxnSpPr>
          <p:cNvPr id="756" name="Shape 756"/>
          <p:cNvCxnSpPr>
            <a:endCxn id="616" idx="2"/>
          </p:cNvCxnSpPr>
          <p:nvPr/>
        </p:nvCxnSpPr>
        <p:spPr>
          <a:xfrm>
            <a:off x="4229475" y="3283500"/>
            <a:ext cx="333600" cy="390600"/>
          </a:xfrm>
          <a:prstGeom prst="straightConnector1">
            <a:avLst/>
          </a:prstGeom>
          <a:noFill/>
          <a:ln cap="flat" cmpd="sng" w="9525">
            <a:solidFill>
              <a:srgbClr val="000000"/>
            </a:solidFill>
            <a:prstDash val="solid"/>
            <a:round/>
            <a:headEnd len="lg" w="lg" type="none"/>
            <a:tailEnd len="lg" w="lg" type="none"/>
          </a:ln>
        </p:spPr>
      </p:cxnSp>
      <p:cxnSp>
        <p:nvCxnSpPr>
          <p:cNvPr id="757" name="Shape 757"/>
          <p:cNvCxnSpPr>
            <a:endCxn id="617" idx="2"/>
          </p:cNvCxnSpPr>
          <p:nvPr/>
        </p:nvCxnSpPr>
        <p:spPr>
          <a:xfrm>
            <a:off x="4207875" y="3272750"/>
            <a:ext cx="355200" cy="748200"/>
          </a:xfrm>
          <a:prstGeom prst="straightConnector1">
            <a:avLst/>
          </a:prstGeom>
          <a:noFill/>
          <a:ln cap="flat" cmpd="sng" w="9525">
            <a:solidFill>
              <a:srgbClr val="000000"/>
            </a:solidFill>
            <a:prstDash val="solid"/>
            <a:round/>
            <a:headEnd len="lg" w="lg" type="none"/>
            <a:tailEnd len="lg" w="lg" type="none"/>
          </a:ln>
        </p:spPr>
      </p:cxnSp>
      <p:cxnSp>
        <p:nvCxnSpPr>
          <p:cNvPr id="758" name="Shape 758"/>
          <p:cNvCxnSpPr>
            <a:endCxn id="618" idx="2"/>
          </p:cNvCxnSpPr>
          <p:nvPr/>
        </p:nvCxnSpPr>
        <p:spPr>
          <a:xfrm>
            <a:off x="4207875" y="3305200"/>
            <a:ext cx="355200" cy="1062600"/>
          </a:xfrm>
          <a:prstGeom prst="straightConnector1">
            <a:avLst/>
          </a:prstGeom>
          <a:noFill/>
          <a:ln cap="flat" cmpd="sng" w="9525">
            <a:solidFill>
              <a:srgbClr val="000000"/>
            </a:solidFill>
            <a:prstDash val="solid"/>
            <a:round/>
            <a:headEnd len="lg" w="lg" type="none"/>
            <a:tailEnd len="lg" w="lg" type="none"/>
          </a:ln>
        </p:spPr>
      </p:cxnSp>
      <p:cxnSp>
        <p:nvCxnSpPr>
          <p:cNvPr id="759" name="Shape 759"/>
          <p:cNvCxnSpPr>
            <a:endCxn id="619" idx="1"/>
          </p:cNvCxnSpPr>
          <p:nvPr/>
        </p:nvCxnSpPr>
        <p:spPr>
          <a:xfrm>
            <a:off x="4196758" y="3305315"/>
            <a:ext cx="393600" cy="1324800"/>
          </a:xfrm>
          <a:prstGeom prst="straightConnector1">
            <a:avLst/>
          </a:prstGeom>
          <a:noFill/>
          <a:ln cap="flat" cmpd="sng" w="9525">
            <a:solidFill>
              <a:srgbClr val="000000"/>
            </a:solidFill>
            <a:prstDash val="solid"/>
            <a:round/>
            <a:headEnd len="lg" w="lg" type="none"/>
            <a:tailEnd len="lg" w="lg" type="none"/>
          </a:ln>
        </p:spPr>
      </p:cxnSp>
      <p:cxnSp>
        <p:nvCxnSpPr>
          <p:cNvPr id="760" name="Shape 760"/>
          <p:cNvCxnSpPr>
            <a:stCxn id="607" idx="6"/>
            <a:endCxn id="612"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lg" w="lg" type="none"/>
            <a:tailEnd len="lg" w="lg" type="none"/>
          </a:ln>
        </p:spPr>
      </p:cxnSp>
      <p:cxnSp>
        <p:nvCxnSpPr>
          <p:cNvPr id="761" name="Shape 761"/>
          <p:cNvCxnSpPr>
            <a:stCxn id="607" idx="6"/>
            <a:endCxn id="611"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lg" w="lg" type="none"/>
            <a:tailEnd len="lg" w="lg" type="none"/>
          </a:ln>
        </p:spPr>
      </p:cxnSp>
      <p:cxnSp>
        <p:nvCxnSpPr>
          <p:cNvPr id="762" name="Shape 762"/>
          <p:cNvCxnSpPr>
            <a:stCxn id="607" idx="6"/>
            <a:endCxn id="613"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763" name="Shape 763"/>
          <p:cNvCxnSpPr>
            <a:stCxn id="607" idx="6"/>
            <a:endCxn id="614"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764" name="Shape 764"/>
          <p:cNvCxnSpPr>
            <a:stCxn id="607" idx="6"/>
            <a:endCxn id="615"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lg" w="lg" type="none"/>
            <a:tailEnd len="lg" w="lg" type="none"/>
          </a:ln>
        </p:spPr>
      </p:cxnSp>
      <p:cxnSp>
        <p:nvCxnSpPr>
          <p:cNvPr id="765" name="Shape 765"/>
          <p:cNvCxnSpPr>
            <a:stCxn id="607" idx="6"/>
            <a:endCxn id="616" idx="2"/>
          </p:cNvCxnSpPr>
          <p:nvPr/>
        </p:nvCxnSpPr>
        <p:spPr>
          <a:xfrm>
            <a:off x="4216425" y="3674100"/>
            <a:ext cx="346800" cy="0"/>
          </a:xfrm>
          <a:prstGeom prst="straightConnector1">
            <a:avLst/>
          </a:prstGeom>
          <a:noFill/>
          <a:ln cap="flat" cmpd="sng" w="9525">
            <a:solidFill>
              <a:srgbClr val="000000"/>
            </a:solidFill>
            <a:prstDash val="solid"/>
            <a:round/>
            <a:headEnd len="lg" w="lg" type="none"/>
            <a:tailEnd len="lg" w="lg" type="none"/>
          </a:ln>
        </p:spPr>
      </p:cxnSp>
      <p:cxnSp>
        <p:nvCxnSpPr>
          <p:cNvPr id="766" name="Shape 766"/>
          <p:cNvCxnSpPr>
            <a:stCxn id="607" idx="6"/>
            <a:endCxn id="617" idx="2"/>
          </p:cNvCxnSpPr>
          <p:nvPr/>
        </p:nvCxnSpPr>
        <p:spPr>
          <a:xfrm>
            <a:off x="4216425" y="36741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767" name="Shape 767"/>
          <p:cNvCxnSpPr>
            <a:stCxn id="607" idx="6"/>
            <a:endCxn id="618" idx="2"/>
          </p:cNvCxnSpPr>
          <p:nvPr/>
        </p:nvCxnSpPr>
        <p:spPr>
          <a:xfrm>
            <a:off x="4216425" y="36741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768" name="Shape 768"/>
          <p:cNvCxnSpPr>
            <a:stCxn id="607" idx="6"/>
            <a:endCxn id="619" idx="2"/>
          </p:cNvCxnSpPr>
          <p:nvPr/>
        </p:nvCxnSpPr>
        <p:spPr>
          <a:xfrm>
            <a:off x="4216425" y="3674100"/>
            <a:ext cx="346800" cy="1040700"/>
          </a:xfrm>
          <a:prstGeom prst="straightConnector1">
            <a:avLst/>
          </a:prstGeom>
          <a:noFill/>
          <a:ln cap="flat" cmpd="sng" w="9525">
            <a:solidFill>
              <a:srgbClr val="000000"/>
            </a:solidFill>
            <a:prstDash val="solid"/>
            <a:round/>
            <a:headEnd len="lg" w="lg" type="none"/>
            <a:tailEnd len="lg" w="lg" type="none"/>
          </a:ln>
        </p:spPr>
      </p:cxnSp>
      <p:cxnSp>
        <p:nvCxnSpPr>
          <p:cNvPr id="769" name="Shape 769"/>
          <p:cNvCxnSpPr>
            <a:stCxn id="608" idx="6"/>
            <a:endCxn id="612"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lg" w="lg" type="none"/>
            <a:tailEnd len="lg" w="lg" type="none"/>
          </a:ln>
        </p:spPr>
      </p:cxnSp>
      <p:cxnSp>
        <p:nvCxnSpPr>
          <p:cNvPr id="770" name="Shape 770"/>
          <p:cNvCxnSpPr>
            <a:stCxn id="608" idx="6"/>
            <a:endCxn id="611"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lg" w="lg" type="none"/>
            <a:tailEnd len="lg" w="lg" type="none"/>
          </a:ln>
        </p:spPr>
      </p:cxnSp>
      <p:cxnSp>
        <p:nvCxnSpPr>
          <p:cNvPr id="771" name="Shape 771"/>
          <p:cNvCxnSpPr>
            <a:stCxn id="608" idx="6"/>
            <a:endCxn id="613"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772" name="Shape 772"/>
          <p:cNvCxnSpPr>
            <a:stCxn id="608" idx="6"/>
            <a:endCxn id="614"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773" name="Shape 773"/>
          <p:cNvCxnSpPr>
            <a:stCxn id="608" idx="6"/>
            <a:endCxn id="615"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774" name="Shape 774"/>
          <p:cNvCxnSpPr>
            <a:stCxn id="608" idx="6"/>
            <a:endCxn id="616"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775" name="Shape 775"/>
          <p:cNvCxnSpPr>
            <a:stCxn id="608" idx="6"/>
            <a:endCxn id="617" idx="2"/>
          </p:cNvCxnSpPr>
          <p:nvPr/>
        </p:nvCxnSpPr>
        <p:spPr>
          <a:xfrm>
            <a:off x="4216425" y="4020950"/>
            <a:ext cx="346800" cy="0"/>
          </a:xfrm>
          <a:prstGeom prst="straightConnector1">
            <a:avLst/>
          </a:prstGeom>
          <a:noFill/>
          <a:ln cap="flat" cmpd="sng" w="9525">
            <a:solidFill>
              <a:srgbClr val="000000"/>
            </a:solidFill>
            <a:prstDash val="solid"/>
            <a:round/>
            <a:headEnd len="lg" w="lg" type="none"/>
            <a:tailEnd len="lg" w="lg" type="none"/>
          </a:ln>
        </p:spPr>
      </p:cxnSp>
      <p:cxnSp>
        <p:nvCxnSpPr>
          <p:cNvPr id="776" name="Shape 776"/>
          <p:cNvCxnSpPr>
            <a:stCxn id="608" idx="6"/>
            <a:endCxn id="618" idx="3"/>
          </p:cNvCxnSpPr>
          <p:nvPr/>
        </p:nvCxnSpPr>
        <p:spPr>
          <a:xfrm>
            <a:off x="4216425" y="4020950"/>
            <a:ext cx="373800" cy="431400"/>
          </a:xfrm>
          <a:prstGeom prst="straightConnector1">
            <a:avLst/>
          </a:prstGeom>
          <a:noFill/>
          <a:ln cap="flat" cmpd="sng" w="9525">
            <a:solidFill>
              <a:srgbClr val="000000"/>
            </a:solidFill>
            <a:prstDash val="solid"/>
            <a:round/>
            <a:headEnd len="lg" w="lg" type="none"/>
            <a:tailEnd len="lg" w="lg" type="none"/>
          </a:ln>
        </p:spPr>
      </p:cxnSp>
      <p:cxnSp>
        <p:nvCxnSpPr>
          <p:cNvPr id="777" name="Shape 777"/>
          <p:cNvCxnSpPr>
            <a:stCxn id="608" idx="6"/>
            <a:endCxn id="619" idx="1"/>
          </p:cNvCxnSpPr>
          <p:nvPr/>
        </p:nvCxnSpPr>
        <p:spPr>
          <a:xfrm>
            <a:off x="4216425" y="4020950"/>
            <a:ext cx="373800" cy="609300"/>
          </a:xfrm>
          <a:prstGeom prst="straightConnector1">
            <a:avLst/>
          </a:prstGeom>
          <a:noFill/>
          <a:ln cap="flat" cmpd="sng" w="9525">
            <a:solidFill>
              <a:srgbClr val="000000"/>
            </a:solidFill>
            <a:prstDash val="solid"/>
            <a:round/>
            <a:headEnd len="lg" w="lg" type="none"/>
            <a:tailEnd len="lg" w="lg" type="none"/>
          </a:ln>
        </p:spPr>
      </p:cxnSp>
      <p:cxnSp>
        <p:nvCxnSpPr>
          <p:cNvPr id="778" name="Shape 778"/>
          <p:cNvCxnSpPr>
            <a:stCxn id="609" idx="6"/>
            <a:endCxn id="612"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lg" w="lg" type="none"/>
            <a:tailEnd len="lg" w="lg" type="none"/>
          </a:ln>
        </p:spPr>
      </p:cxnSp>
      <p:cxnSp>
        <p:nvCxnSpPr>
          <p:cNvPr id="779" name="Shape 779"/>
          <p:cNvCxnSpPr>
            <a:stCxn id="609" idx="6"/>
            <a:endCxn id="611"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lg" w="lg" type="none"/>
            <a:tailEnd len="lg" w="lg" type="none"/>
          </a:ln>
        </p:spPr>
      </p:cxnSp>
      <p:cxnSp>
        <p:nvCxnSpPr>
          <p:cNvPr id="780" name="Shape 780"/>
          <p:cNvCxnSpPr>
            <a:stCxn id="609" idx="6"/>
            <a:endCxn id="613"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781" name="Shape 781"/>
          <p:cNvCxnSpPr>
            <a:stCxn id="609" idx="6"/>
            <a:endCxn id="614"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782" name="Shape 782"/>
          <p:cNvCxnSpPr>
            <a:stCxn id="609" idx="6"/>
            <a:endCxn id="615"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783" name="Shape 783"/>
          <p:cNvCxnSpPr>
            <a:stCxn id="609" idx="6"/>
            <a:endCxn id="616"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784" name="Shape 784"/>
          <p:cNvCxnSpPr>
            <a:stCxn id="609" idx="6"/>
            <a:endCxn id="617"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785" name="Shape 785"/>
          <p:cNvCxnSpPr>
            <a:stCxn id="609" idx="6"/>
            <a:endCxn id="618" idx="2"/>
          </p:cNvCxnSpPr>
          <p:nvPr/>
        </p:nvCxnSpPr>
        <p:spPr>
          <a:xfrm>
            <a:off x="4216425" y="4367800"/>
            <a:ext cx="346800" cy="0"/>
          </a:xfrm>
          <a:prstGeom prst="straightConnector1">
            <a:avLst/>
          </a:prstGeom>
          <a:noFill/>
          <a:ln cap="flat" cmpd="sng" w="9525">
            <a:solidFill>
              <a:srgbClr val="000000"/>
            </a:solidFill>
            <a:prstDash val="solid"/>
            <a:round/>
            <a:headEnd len="lg" w="lg" type="none"/>
            <a:tailEnd len="lg" w="lg" type="none"/>
          </a:ln>
        </p:spPr>
      </p:cxnSp>
      <p:cxnSp>
        <p:nvCxnSpPr>
          <p:cNvPr id="786" name="Shape 786"/>
          <p:cNvCxnSpPr>
            <a:stCxn id="609" idx="6"/>
            <a:endCxn id="619" idx="2"/>
          </p:cNvCxnSpPr>
          <p:nvPr/>
        </p:nvCxnSpPr>
        <p:spPr>
          <a:xfrm>
            <a:off x="4216425" y="43678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787" name="Shape 787"/>
          <p:cNvCxnSpPr>
            <a:stCxn id="610" idx="6"/>
            <a:endCxn id="612"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lg" w="lg" type="none"/>
            <a:tailEnd len="lg" w="lg" type="none"/>
          </a:ln>
        </p:spPr>
      </p:cxnSp>
      <p:cxnSp>
        <p:nvCxnSpPr>
          <p:cNvPr id="788" name="Shape 788"/>
          <p:cNvCxnSpPr>
            <a:stCxn id="610" idx="6"/>
            <a:endCxn id="611"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lg" w="lg" type="none"/>
            <a:tailEnd len="lg" w="lg" type="none"/>
          </a:ln>
        </p:spPr>
      </p:cxnSp>
      <p:cxnSp>
        <p:nvCxnSpPr>
          <p:cNvPr id="789" name="Shape 789"/>
          <p:cNvCxnSpPr>
            <a:stCxn id="610" idx="6"/>
            <a:endCxn id="613"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lg" w="lg" type="none"/>
            <a:tailEnd len="lg" w="lg" type="none"/>
          </a:ln>
        </p:spPr>
      </p:cxnSp>
      <p:cxnSp>
        <p:nvCxnSpPr>
          <p:cNvPr id="790" name="Shape 790"/>
          <p:cNvCxnSpPr>
            <a:stCxn id="610" idx="6"/>
            <a:endCxn id="614"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791" name="Shape 791"/>
          <p:cNvCxnSpPr>
            <a:stCxn id="610" idx="6"/>
            <a:endCxn id="615"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792" name="Shape 792"/>
          <p:cNvCxnSpPr>
            <a:stCxn id="610" idx="6"/>
            <a:endCxn id="616"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lg" w="lg" type="none"/>
            <a:tailEnd len="lg" w="lg" type="none"/>
          </a:ln>
        </p:spPr>
      </p:cxnSp>
      <p:cxnSp>
        <p:nvCxnSpPr>
          <p:cNvPr id="793" name="Shape 793"/>
          <p:cNvCxnSpPr>
            <a:stCxn id="610" idx="6"/>
            <a:endCxn id="617"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794" name="Shape 794"/>
          <p:cNvCxnSpPr>
            <a:stCxn id="610" idx="6"/>
            <a:endCxn id="618"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795" name="Shape 795"/>
          <p:cNvCxnSpPr>
            <a:stCxn id="610" idx="6"/>
            <a:endCxn id="619" idx="2"/>
          </p:cNvCxnSpPr>
          <p:nvPr/>
        </p:nvCxnSpPr>
        <p:spPr>
          <a:xfrm>
            <a:off x="4216425" y="4714650"/>
            <a:ext cx="346800" cy="0"/>
          </a:xfrm>
          <a:prstGeom prst="straightConnector1">
            <a:avLst/>
          </a:prstGeom>
          <a:noFill/>
          <a:ln cap="flat" cmpd="sng" w="9525">
            <a:solidFill>
              <a:srgbClr val="000000"/>
            </a:solidFill>
            <a:prstDash val="solid"/>
            <a:round/>
            <a:headEnd len="lg" w="lg" type="none"/>
            <a:tailEnd len="lg" w="lg" type="none"/>
          </a:ln>
        </p:spPr>
      </p:cxnSp>
      <p:sp>
        <p:nvSpPr>
          <p:cNvPr id="796" name="Shape 796"/>
          <p:cNvSpPr/>
          <p:nvPr/>
        </p:nvSpPr>
        <p:spPr>
          <a:xfrm>
            <a:off x="4986375" y="171932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7" name="Shape 797"/>
          <p:cNvSpPr/>
          <p:nvPr/>
        </p:nvSpPr>
        <p:spPr>
          <a:xfrm>
            <a:off x="4986375" y="20554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8" name="Shape 798"/>
          <p:cNvSpPr/>
          <p:nvPr/>
        </p:nvSpPr>
        <p:spPr>
          <a:xfrm>
            <a:off x="4986375" y="48342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9" name="Shape 799"/>
          <p:cNvSpPr/>
          <p:nvPr/>
        </p:nvSpPr>
        <p:spPr>
          <a:xfrm>
            <a:off x="4986375" y="239147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0" name="Shape 800"/>
          <p:cNvSpPr/>
          <p:nvPr/>
        </p:nvSpPr>
        <p:spPr>
          <a:xfrm>
            <a:off x="4986375" y="2690550"/>
            <a:ext cx="186300" cy="2391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1" name="Shape 801"/>
          <p:cNvSpPr/>
          <p:nvPr/>
        </p:nvSpPr>
        <p:spPr>
          <a:xfrm>
            <a:off x="4986363" y="3415513"/>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2" name="Shape 802"/>
          <p:cNvSpPr/>
          <p:nvPr/>
        </p:nvSpPr>
        <p:spPr>
          <a:xfrm>
            <a:off x="4986375" y="377278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3" name="Shape 803"/>
          <p:cNvSpPr/>
          <p:nvPr/>
        </p:nvSpPr>
        <p:spPr>
          <a:xfrm>
            <a:off x="4986375" y="41405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4" name="Shape 804"/>
          <p:cNvSpPr/>
          <p:nvPr/>
        </p:nvSpPr>
        <p:spPr>
          <a:xfrm>
            <a:off x="4986375" y="44873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05" name="Shape 805"/>
          <p:cNvCxnSpPr>
            <a:stCxn id="612" idx="6"/>
            <a:endCxn id="796"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lg" w="lg" type="none"/>
            <a:tailEnd len="lg" w="lg" type="none"/>
          </a:ln>
        </p:spPr>
      </p:cxnSp>
      <p:cxnSp>
        <p:nvCxnSpPr>
          <p:cNvPr id="806" name="Shape 806"/>
          <p:cNvCxnSpPr>
            <a:stCxn id="612" idx="6"/>
            <a:endCxn id="797" idx="2"/>
          </p:cNvCxnSpPr>
          <p:nvPr/>
        </p:nvCxnSpPr>
        <p:spPr>
          <a:xfrm>
            <a:off x="4749375" y="1946350"/>
            <a:ext cx="237000" cy="228600"/>
          </a:xfrm>
          <a:prstGeom prst="straightConnector1">
            <a:avLst/>
          </a:prstGeom>
          <a:noFill/>
          <a:ln cap="flat" cmpd="sng" w="9525">
            <a:solidFill>
              <a:srgbClr val="000000"/>
            </a:solidFill>
            <a:prstDash val="solid"/>
            <a:round/>
            <a:headEnd len="lg" w="lg" type="none"/>
            <a:tailEnd len="lg" w="lg" type="none"/>
          </a:ln>
        </p:spPr>
      </p:cxnSp>
      <p:cxnSp>
        <p:nvCxnSpPr>
          <p:cNvPr id="807" name="Shape 807"/>
          <p:cNvCxnSpPr>
            <a:stCxn id="612" idx="6"/>
            <a:endCxn id="799" idx="1"/>
          </p:cNvCxnSpPr>
          <p:nvPr/>
        </p:nvCxnSpPr>
        <p:spPr>
          <a:xfrm>
            <a:off x="4749375" y="1946350"/>
            <a:ext cx="264300" cy="480000"/>
          </a:xfrm>
          <a:prstGeom prst="straightConnector1">
            <a:avLst/>
          </a:prstGeom>
          <a:noFill/>
          <a:ln cap="flat" cmpd="sng" w="9525">
            <a:solidFill>
              <a:srgbClr val="000000"/>
            </a:solidFill>
            <a:prstDash val="solid"/>
            <a:round/>
            <a:headEnd len="lg" w="lg" type="none"/>
            <a:tailEnd len="lg" w="lg" type="none"/>
          </a:ln>
        </p:spPr>
      </p:cxnSp>
      <p:cxnSp>
        <p:nvCxnSpPr>
          <p:cNvPr id="808" name="Shape 808"/>
          <p:cNvCxnSpPr>
            <a:stCxn id="612" idx="6"/>
            <a:endCxn id="800" idx="1"/>
          </p:cNvCxnSpPr>
          <p:nvPr/>
        </p:nvCxnSpPr>
        <p:spPr>
          <a:xfrm>
            <a:off x="4749375" y="1946350"/>
            <a:ext cx="264300" cy="779100"/>
          </a:xfrm>
          <a:prstGeom prst="straightConnector1">
            <a:avLst/>
          </a:prstGeom>
          <a:noFill/>
          <a:ln cap="flat" cmpd="sng" w="9525">
            <a:solidFill>
              <a:srgbClr val="000000"/>
            </a:solidFill>
            <a:prstDash val="solid"/>
            <a:round/>
            <a:headEnd len="lg" w="lg" type="none"/>
            <a:tailEnd len="lg" w="lg" type="none"/>
          </a:ln>
        </p:spPr>
      </p:cxnSp>
      <p:cxnSp>
        <p:nvCxnSpPr>
          <p:cNvPr id="809" name="Shape 809"/>
          <p:cNvCxnSpPr>
            <a:stCxn id="612" idx="6"/>
          </p:cNvCxnSpPr>
          <p:nvPr/>
        </p:nvCxnSpPr>
        <p:spPr>
          <a:xfrm>
            <a:off x="4749375" y="1946350"/>
            <a:ext cx="273900" cy="1293600"/>
          </a:xfrm>
          <a:prstGeom prst="straightConnector1">
            <a:avLst/>
          </a:prstGeom>
          <a:noFill/>
          <a:ln cap="flat" cmpd="sng" w="9525">
            <a:solidFill>
              <a:srgbClr val="000000"/>
            </a:solidFill>
            <a:prstDash val="solid"/>
            <a:round/>
            <a:headEnd len="lg" w="lg" type="none"/>
            <a:tailEnd len="lg" w="lg" type="none"/>
          </a:ln>
        </p:spPr>
      </p:cxnSp>
      <p:cxnSp>
        <p:nvCxnSpPr>
          <p:cNvPr id="810" name="Shape 810"/>
          <p:cNvCxnSpPr>
            <a:stCxn id="612" idx="6"/>
            <a:endCxn id="801" idx="1"/>
          </p:cNvCxnSpPr>
          <p:nvPr/>
        </p:nvCxnSpPr>
        <p:spPr>
          <a:xfrm>
            <a:off x="4749375" y="1946350"/>
            <a:ext cx="264300" cy="1504200"/>
          </a:xfrm>
          <a:prstGeom prst="straightConnector1">
            <a:avLst/>
          </a:prstGeom>
          <a:noFill/>
          <a:ln cap="flat" cmpd="sng" w="9525">
            <a:solidFill>
              <a:srgbClr val="000000"/>
            </a:solidFill>
            <a:prstDash val="solid"/>
            <a:round/>
            <a:headEnd len="lg" w="lg" type="none"/>
            <a:tailEnd len="lg" w="lg" type="none"/>
          </a:ln>
        </p:spPr>
      </p:cxnSp>
      <p:cxnSp>
        <p:nvCxnSpPr>
          <p:cNvPr id="811" name="Shape 811"/>
          <p:cNvCxnSpPr>
            <a:stCxn id="612" idx="6"/>
            <a:endCxn id="802" idx="1"/>
          </p:cNvCxnSpPr>
          <p:nvPr/>
        </p:nvCxnSpPr>
        <p:spPr>
          <a:xfrm>
            <a:off x="4749375" y="1946350"/>
            <a:ext cx="264300" cy="1861500"/>
          </a:xfrm>
          <a:prstGeom prst="straightConnector1">
            <a:avLst/>
          </a:prstGeom>
          <a:noFill/>
          <a:ln cap="flat" cmpd="sng" w="9525">
            <a:solidFill>
              <a:srgbClr val="000000"/>
            </a:solidFill>
            <a:prstDash val="solid"/>
            <a:round/>
            <a:headEnd len="lg" w="lg" type="none"/>
            <a:tailEnd len="lg" w="lg" type="none"/>
          </a:ln>
        </p:spPr>
      </p:cxnSp>
      <p:cxnSp>
        <p:nvCxnSpPr>
          <p:cNvPr id="812" name="Shape 812"/>
          <p:cNvCxnSpPr>
            <a:stCxn id="612" idx="6"/>
            <a:endCxn id="803" idx="1"/>
          </p:cNvCxnSpPr>
          <p:nvPr/>
        </p:nvCxnSpPr>
        <p:spPr>
          <a:xfrm>
            <a:off x="4749375" y="1946350"/>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813" name="Shape 813"/>
          <p:cNvCxnSpPr>
            <a:stCxn id="612" idx="6"/>
            <a:endCxn id="804" idx="1"/>
          </p:cNvCxnSpPr>
          <p:nvPr/>
        </p:nvCxnSpPr>
        <p:spPr>
          <a:xfrm>
            <a:off x="4749375" y="1946350"/>
            <a:ext cx="264300" cy="2576100"/>
          </a:xfrm>
          <a:prstGeom prst="straightConnector1">
            <a:avLst/>
          </a:prstGeom>
          <a:noFill/>
          <a:ln cap="flat" cmpd="sng" w="9525">
            <a:solidFill>
              <a:srgbClr val="000000"/>
            </a:solidFill>
            <a:prstDash val="solid"/>
            <a:round/>
            <a:headEnd len="lg" w="lg" type="none"/>
            <a:tailEnd len="lg" w="lg" type="none"/>
          </a:ln>
        </p:spPr>
      </p:cxnSp>
      <p:cxnSp>
        <p:nvCxnSpPr>
          <p:cNvPr id="814" name="Shape 814"/>
          <p:cNvCxnSpPr>
            <a:stCxn id="612" idx="6"/>
            <a:endCxn id="798" idx="3"/>
          </p:cNvCxnSpPr>
          <p:nvPr/>
        </p:nvCxnSpPr>
        <p:spPr>
          <a:xfrm>
            <a:off x="4749375" y="1946350"/>
            <a:ext cx="264300" cy="3091800"/>
          </a:xfrm>
          <a:prstGeom prst="straightConnector1">
            <a:avLst/>
          </a:prstGeom>
          <a:noFill/>
          <a:ln cap="flat" cmpd="sng" w="9525">
            <a:solidFill>
              <a:srgbClr val="000000"/>
            </a:solidFill>
            <a:prstDash val="solid"/>
            <a:round/>
            <a:headEnd len="lg" w="lg" type="none"/>
            <a:tailEnd len="lg" w="lg" type="none"/>
          </a:ln>
        </p:spPr>
      </p:cxnSp>
      <p:cxnSp>
        <p:nvCxnSpPr>
          <p:cNvPr id="815" name="Shape 815"/>
          <p:cNvCxnSpPr>
            <a:stCxn id="611" idx="6"/>
            <a:endCxn id="796"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lg" w="lg" type="none"/>
            <a:tailEnd len="lg" w="lg" type="none"/>
          </a:ln>
        </p:spPr>
      </p:cxnSp>
      <p:cxnSp>
        <p:nvCxnSpPr>
          <p:cNvPr id="816" name="Shape 816"/>
          <p:cNvCxnSpPr>
            <a:stCxn id="611" idx="6"/>
            <a:endCxn id="797"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lg" w="lg" type="none"/>
            <a:tailEnd len="lg" w="lg" type="none"/>
          </a:ln>
        </p:spPr>
      </p:cxnSp>
      <p:cxnSp>
        <p:nvCxnSpPr>
          <p:cNvPr id="817" name="Shape 817"/>
          <p:cNvCxnSpPr>
            <a:stCxn id="611" idx="6"/>
            <a:endCxn id="799" idx="2"/>
          </p:cNvCxnSpPr>
          <p:nvPr/>
        </p:nvCxnSpPr>
        <p:spPr>
          <a:xfrm>
            <a:off x="4749375" y="2256175"/>
            <a:ext cx="237000" cy="255000"/>
          </a:xfrm>
          <a:prstGeom prst="straightConnector1">
            <a:avLst/>
          </a:prstGeom>
          <a:noFill/>
          <a:ln cap="flat" cmpd="sng" w="9525">
            <a:solidFill>
              <a:srgbClr val="000000"/>
            </a:solidFill>
            <a:prstDash val="solid"/>
            <a:round/>
            <a:headEnd len="lg" w="lg" type="none"/>
            <a:tailEnd len="lg" w="lg" type="none"/>
          </a:ln>
        </p:spPr>
      </p:cxnSp>
      <p:cxnSp>
        <p:nvCxnSpPr>
          <p:cNvPr id="818" name="Shape 818"/>
          <p:cNvCxnSpPr>
            <a:endCxn id="800" idx="2"/>
          </p:cNvCxnSpPr>
          <p:nvPr/>
        </p:nvCxnSpPr>
        <p:spPr>
          <a:xfrm>
            <a:off x="4749375" y="2256300"/>
            <a:ext cx="237000" cy="553800"/>
          </a:xfrm>
          <a:prstGeom prst="straightConnector1">
            <a:avLst/>
          </a:prstGeom>
          <a:noFill/>
          <a:ln cap="flat" cmpd="sng" w="9525">
            <a:solidFill>
              <a:srgbClr val="000000"/>
            </a:solidFill>
            <a:prstDash val="solid"/>
            <a:round/>
            <a:headEnd len="lg" w="lg" type="none"/>
            <a:tailEnd len="lg" w="lg" type="none"/>
          </a:ln>
        </p:spPr>
      </p:cxnSp>
      <p:cxnSp>
        <p:nvCxnSpPr>
          <p:cNvPr id="819" name="Shape 819"/>
          <p:cNvCxnSpPr/>
          <p:nvPr/>
        </p:nvCxnSpPr>
        <p:spPr>
          <a:xfrm>
            <a:off x="4749375" y="2256175"/>
            <a:ext cx="317400" cy="907800"/>
          </a:xfrm>
          <a:prstGeom prst="straightConnector1">
            <a:avLst/>
          </a:prstGeom>
          <a:noFill/>
          <a:ln cap="flat" cmpd="sng" w="9525">
            <a:solidFill>
              <a:srgbClr val="000000"/>
            </a:solidFill>
            <a:prstDash val="solid"/>
            <a:round/>
            <a:headEnd len="lg" w="lg" type="none"/>
            <a:tailEnd len="lg" w="lg" type="none"/>
          </a:ln>
        </p:spPr>
      </p:cxnSp>
      <p:cxnSp>
        <p:nvCxnSpPr>
          <p:cNvPr id="820" name="Shape 820"/>
          <p:cNvCxnSpPr>
            <a:stCxn id="611" idx="6"/>
            <a:endCxn id="801" idx="1"/>
          </p:cNvCxnSpPr>
          <p:nvPr/>
        </p:nvCxnSpPr>
        <p:spPr>
          <a:xfrm>
            <a:off x="4749375" y="2256175"/>
            <a:ext cx="264300" cy="1194300"/>
          </a:xfrm>
          <a:prstGeom prst="straightConnector1">
            <a:avLst/>
          </a:prstGeom>
          <a:noFill/>
          <a:ln cap="flat" cmpd="sng" w="9525">
            <a:solidFill>
              <a:srgbClr val="000000"/>
            </a:solidFill>
            <a:prstDash val="solid"/>
            <a:round/>
            <a:headEnd len="lg" w="lg" type="none"/>
            <a:tailEnd len="lg" w="lg" type="none"/>
          </a:ln>
        </p:spPr>
      </p:cxnSp>
      <p:cxnSp>
        <p:nvCxnSpPr>
          <p:cNvPr id="821" name="Shape 821"/>
          <p:cNvCxnSpPr>
            <a:stCxn id="611" idx="6"/>
            <a:endCxn id="802" idx="1"/>
          </p:cNvCxnSpPr>
          <p:nvPr/>
        </p:nvCxnSpPr>
        <p:spPr>
          <a:xfrm>
            <a:off x="4749375" y="2256175"/>
            <a:ext cx="264300" cy="1551600"/>
          </a:xfrm>
          <a:prstGeom prst="straightConnector1">
            <a:avLst/>
          </a:prstGeom>
          <a:noFill/>
          <a:ln cap="flat" cmpd="sng" w="9525">
            <a:solidFill>
              <a:srgbClr val="000000"/>
            </a:solidFill>
            <a:prstDash val="solid"/>
            <a:round/>
            <a:headEnd len="lg" w="lg" type="none"/>
            <a:tailEnd len="lg" w="lg" type="none"/>
          </a:ln>
        </p:spPr>
      </p:cxnSp>
      <p:cxnSp>
        <p:nvCxnSpPr>
          <p:cNvPr id="822" name="Shape 822"/>
          <p:cNvCxnSpPr>
            <a:stCxn id="612" idx="5"/>
            <a:endCxn id="803" idx="2"/>
          </p:cNvCxnSpPr>
          <p:nvPr/>
        </p:nvCxnSpPr>
        <p:spPr>
          <a:xfrm>
            <a:off x="4722092" y="2030885"/>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823" name="Shape 823"/>
          <p:cNvCxnSpPr>
            <a:endCxn id="804" idx="2"/>
          </p:cNvCxnSpPr>
          <p:nvPr/>
        </p:nvCxnSpPr>
        <p:spPr>
          <a:xfrm>
            <a:off x="4749375" y="2256100"/>
            <a:ext cx="237000" cy="2350800"/>
          </a:xfrm>
          <a:prstGeom prst="straightConnector1">
            <a:avLst/>
          </a:prstGeom>
          <a:noFill/>
          <a:ln cap="flat" cmpd="sng" w="9525">
            <a:solidFill>
              <a:srgbClr val="000000"/>
            </a:solidFill>
            <a:prstDash val="solid"/>
            <a:round/>
            <a:headEnd len="lg" w="lg" type="none"/>
            <a:tailEnd len="lg" w="lg" type="none"/>
          </a:ln>
        </p:spPr>
      </p:cxnSp>
      <p:cxnSp>
        <p:nvCxnSpPr>
          <p:cNvPr id="824" name="Shape 824"/>
          <p:cNvCxnSpPr>
            <a:stCxn id="611" idx="6"/>
            <a:endCxn id="798" idx="2"/>
          </p:cNvCxnSpPr>
          <p:nvPr/>
        </p:nvCxnSpPr>
        <p:spPr>
          <a:xfrm>
            <a:off x="4749375" y="2256175"/>
            <a:ext cx="237000" cy="2697600"/>
          </a:xfrm>
          <a:prstGeom prst="straightConnector1">
            <a:avLst/>
          </a:prstGeom>
          <a:noFill/>
          <a:ln cap="flat" cmpd="sng" w="9525">
            <a:solidFill>
              <a:srgbClr val="000000"/>
            </a:solidFill>
            <a:prstDash val="solid"/>
            <a:round/>
            <a:headEnd len="lg" w="lg" type="none"/>
            <a:tailEnd len="lg" w="lg" type="none"/>
          </a:ln>
        </p:spPr>
      </p:cxnSp>
      <p:sp>
        <p:nvSpPr>
          <p:cNvPr id="825" name="Shape 825"/>
          <p:cNvSpPr/>
          <p:nvPr/>
        </p:nvSpPr>
        <p:spPr>
          <a:xfrm rot="5400000">
            <a:off x="4068975" y="1533175"/>
            <a:ext cx="108600" cy="337200"/>
          </a:xfrm>
          <a:prstGeom prst="lef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6" name="Shape 826"/>
          <p:cNvSpPr txBox="1"/>
          <p:nvPr/>
        </p:nvSpPr>
        <p:spPr>
          <a:xfrm>
            <a:off x="3798150" y="1290150"/>
            <a:ext cx="1021800" cy="18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 layer</a:t>
            </a:r>
            <a:endParaRPr/>
          </a:p>
        </p:txBody>
      </p:sp>
      <p:sp>
        <p:nvSpPr>
          <p:cNvPr id="827" name="Shape 827"/>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828" name="Shape 828"/>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784</a:t>
            </a:r>
            <a:endParaRPr/>
          </a:p>
        </p:txBody>
      </p:sp>
      <p:sp>
        <p:nvSpPr>
          <p:cNvPr id="829" name="Shape 829"/>
          <p:cNvSpPr/>
          <p:nvPr/>
        </p:nvSpPr>
        <p:spPr>
          <a:xfrm flipH="1" rot="10800000">
            <a:off x="5492075" y="3404575"/>
            <a:ext cx="21600" cy="261000"/>
          </a:xfrm>
          <a:prstGeom prst="rightBracket">
            <a:avLst>
              <a:gd fmla="val 0"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0" name="Shape 830"/>
          <p:cNvSpPr txBox="1"/>
          <p:nvPr/>
        </p:nvSpPr>
        <p:spPr>
          <a:xfrm>
            <a:off x="5631275" y="3291300"/>
            <a:ext cx="932100" cy="22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 neuron</a:t>
            </a:r>
            <a:endParaRPr/>
          </a:p>
        </p:txBody>
      </p:sp>
      <p:cxnSp>
        <p:nvCxnSpPr>
          <p:cNvPr id="831" name="Shape 831"/>
          <p:cNvCxnSpPr>
            <a:stCxn id="613" idx="6"/>
            <a:endCxn id="796"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lg" w="lg" type="none"/>
            <a:tailEnd len="lg" w="lg" type="none"/>
          </a:ln>
        </p:spPr>
      </p:cxnSp>
      <p:cxnSp>
        <p:nvCxnSpPr>
          <p:cNvPr id="832" name="Shape 832"/>
          <p:cNvCxnSpPr>
            <a:stCxn id="613" idx="6"/>
            <a:endCxn id="797"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lg" w="lg" type="none"/>
            <a:tailEnd len="lg" w="lg" type="none"/>
          </a:ln>
        </p:spPr>
      </p:cxnSp>
      <p:cxnSp>
        <p:nvCxnSpPr>
          <p:cNvPr id="833" name="Shape 833"/>
          <p:cNvCxnSpPr>
            <a:stCxn id="613" idx="6"/>
            <a:endCxn id="799"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lg" w="lg" type="none"/>
            <a:tailEnd len="lg" w="lg" type="none"/>
          </a:ln>
        </p:spPr>
      </p:cxnSp>
      <p:cxnSp>
        <p:nvCxnSpPr>
          <p:cNvPr id="834" name="Shape 834"/>
          <p:cNvCxnSpPr>
            <a:stCxn id="613" idx="6"/>
            <a:endCxn id="800" idx="2"/>
          </p:cNvCxnSpPr>
          <p:nvPr/>
        </p:nvCxnSpPr>
        <p:spPr>
          <a:xfrm>
            <a:off x="4749375" y="2566000"/>
            <a:ext cx="237000" cy="244200"/>
          </a:xfrm>
          <a:prstGeom prst="straightConnector1">
            <a:avLst/>
          </a:prstGeom>
          <a:noFill/>
          <a:ln cap="flat" cmpd="sng" w="9525">
            <a:solidFill>
              <a:srgbClr val="000000"/>
            </a:solidFill>
            <a:prstDash val="solid"/>
            <a:round/>
            <a:headEnd len="lg" w="lg" type="none"/>
            <a:tailEnd len="lg" w="lg" type="none"/>
          </a:ln>
        </p:spPr>
      </p:cxnSp>
      <p:cxnSp>
        <p:nvCxnSpPr>
          <p:cNvPr id="835" name="Shape 835"/>
          <p:cNvCxnSpPr>
            <a:stCxn id="613" idx="6"/>
          </p:cNvCxnSpPr>
          <p:nvPr/>
        </p:nvCxnSpPr>
        <p:spPr>
          <a:xfrm>
            <a:off x="4749375" y="2566000"/>
            <a:ext cx="273900" cy="619800"/>
          </a:xfrm>
          <a:prstGeom prst="straightConnector1">
            <a:avLst/>
          </a:prstGeom>
          <a:noFill/>
          <a:ln cap="flat" cmpd="sng" w="9525">
            <a:solidFill>
              <a:srgbClr val="000000"/>
            </a:solidFill>
            <a:prstDash val="solid"/>
            <a:round/>
            <a:headEnd len="lg" w="lg" type="none"/>
            <a:tailEnd len="lg" w="lg" type="none"/>
          </a:ln>
        </p:spPr>
      </p:cxnSp>
      <p:cxnSp>
        <p:nvCxnSpPr>
          <p:cNvPr id="836" name="Shape 836"/>
          <p:cNvCxnSpPr>
            <a:stCxn id="614" idx="6"/>
            <a:endCxn id="796"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lg" w="lg" type="none"/>
            <a:tailEnd len="lg" w="lg" type="none"/>
          </a:ln>
        </p:spPr>
      </p:cxnSp>
      <p:cxnSp>
        <p:nvCxnSpPr>
          <p:cNvPr id="837" name="Shape 837"/>
          <p:cNvCxnSpPr>
            <a:stCxn id="614" idx="6"/>
            <a:endCxn id="797"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lg" w="lg" type="none"/>
            <a:tailEnd len="lg" w="lg" type="none"/>
          </a:ln>
        </p:spPr>
      </p:cxnSp>
      <p:cxnSp>
        <p:nvCxnSpPr>
          <p:cNvPr id="838" name="Shape 838"/>
          <p:cNvCxnSpPr>
            <a:stCxn id="614" idx="6"/>
            <a:endCxn id="799"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lg" w="lg" type="none"/>
            <a:tailEnd len="lg" w="lg" type="none"/>
          </a:ln>
        </p:spPr>
      </p:cxnSp>
      <p:cxnSp>
        <p:nvCxnSpPr>
          <p:cNvPr id="839" name="Shape 839"/>
          <p:cNvCxnSpPr>
            <a:stCxn id="614" idx="6"/>
            <a:endCxn id="800"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lg" w="lg" type="none"/>
            <a:tailEnd len="lg" w="lg" type="none"/>
          </a:ln>
        </p:spPr>
      </p:cxnSp>
      <p:cxnSp>
        <p:nvCxnSpPr>
          <p:cNvPr id="840" name="Shape 840"/>
          <p:cNvCxnSpPr>
            <a:stCxn id="614" idx="6"/>
          </p:cNvCxnSpPr>
          <p:nvPr/>
        </p:nvCxnSpPr>
        <p:spPr>
          <a:xfrm>
            <a:off x="4749375" y="2912838"/>
            <a:ext cx="279300" cy="290100"/>
          </a:xfrm>
          <a:prstGeom prst="straightConnector1">
            <a:avLst/>
          </a:prstGeom>
          <a:noFill/>
          <a:ln cap="flat" cmpd="sng" w="9525">
            <a:solidFill>
              <a:srgbClr val="000000"/>
            </a:solidFill>
            <a:prstDash val="solid"/>
            <a:round/>
            <a:headEnd len="lg" w="lg" type="none"/>
            <a:tailEnd len="lg" w="lg" type="none"/>
          </a:ln>
        </p:spPr>
      </p:cxnSp>
      <p:cxnSp>
        <p:nvCxnSpPr>
          <p:cNvPr id="841" name="Shape 841"/>
          <p:cNvCxnSpPr>
            <a:stCxn id="614" idx="6"/>
            <a:endCxn id="801" idx="2"/>
          </p:cNvCxnSpPr>
          <p:nvPr/>
        </p:nvCxnSpPr>
        <p:spPr>
          <a:xfrm>
            <a:off x="4749375" y="2912838"/>
            <a:ext cx="237000" cy="622200"/>
          </a:xfrm>
          <a:prstGeom prst="straightConnector1">
            <a:avLst/>
          </a:prstGeom>
          <a:noFill/>
          <a:ln cap="flat" cmpd="sng" w="9525">
            <a:solidFill>
              <a:srgbClr val="000000"/>
            </a:solidFill>
            <a:prstDash val="solid"/>
            <a:round/>
            <a:headEnd len="lg" w="lg" type="none"/>
            <a:tailEnd len="lg" w="lg" type="none"/>
          </a:ln>
        </p:spPr>
      </p:cxnSp>
      <p:cxnSp>
        <p:nvCxnSpPr>
          <p:cNvPr id="842" name="Shape 842"/>
          <p:cNvCxnSpPr>
            <a:stCxn id="614" idx="6"/>
            <a:endCxn id="802" idx="2"/>
          </p:cNvCxnSpPr>
          <p:nvPr/>
        </p:nvCxnSpPr>
        <p:spPr>
          <a:xfrm>
            <a:off x="4749375" y="2912838"/>
            <a:ext cx="237000" cy="979500"/>
          </a:xfrm>
          <a:prstGeom prst="straightConnector1">
            <a:avLst/>
          </a:prstGeom>
          <a:noFill/>
          <a:ln cap="flat" cmpd="sng" w="9525">
            <a:solidFill>
              <a:srgbClr val="000000"/>
            </a:solidFill>
            <a:prstDash val="solid"/>
            <a:round/>
            <a:headEnd len="lg" w="lg" type="none"/>
            <a:tailEnd len="lg" w="lg" type="none"/>
          </a:ln>
        </p:spPr>
      </p:cxnSp>
      <p:cxnSp>
        <p:nvCxnSpPr>
          <p:cNvPr id="843" name="Shape 843"/>
          <p:cNvCxnSpPr>
            <a:endCxn id="803" idx="2"/>
          </p:cNvCxnSpPr>
          <p:nvPr/>
        </p:nvCxnSpPr>
        <p:spPr>
          <a:xfrm>
            <a:off x="4749375" y="2912750"/>
            <a:ext cx="237000" cy="1347300"/>
          </a:xfrm>
          <a:prstGeom prst="straightConnector1">
            <a:avLst/>
          </a:prstGeom>
          <a:noFill/>
          <a:ln cap="flat" cmpd="sng" w="9525">
            <a:solidFill>
              <a:srgbClr val="000000"/>
            </a:solidFill>
            <a:prstDash val="solid"/>
            <a:round/>
            <a:headEnd len="lg" w="lg" type="none"/>
            <a:tailEnd len="lg" w="lg" type="none"/>
          </a:ln>
        </p:spPr>
      </p:cxnSp>
      <p:cxnSp>
        <p:nvCxnSpPr>
          <p:cNvPr id="844" name="Shape 844"/>
          <p:cNvCxnSpPr>
            <a:stCxn id="614" idx="6"/>
            <a:endCxn id="804" idx="2"/>
          </p:cNvCxnSpPr>
          <p:nvPr/>
        </p:nvCxnSpPr>
        <p:spPr>
          <a:xfrm>
            <a:off x="4749375" y="2912838"/>
            <a:ext cx="237000" cy="1694100"/>
          </a:xfrm>
          <a:prstGeom prst="straightConnector1">
            <a:avLst/>
          </a:prstGeom>
          <a:noFill/>
          <a:ln cap="flat" cmpd="sng" w="9525">
            <a:solidFill>
              <a:srgbClr val="000000"/>
            </a:solidFill>
            <a:prstDash val="solid"/>
            <a:round/>
            <a:headEnd len="lg" w="lg" type="none"/>
            <a:tailEnd len="lg" w="lg" type="none"/>
          </a:ln>
        </p:spPr>
      </p:cxnSp>
      <p:cxnSp>
        <p:nvCxnSpPr>
          <p:cNvPr id="845" name="Shape 845"/>
          <p:cNvCxnSpPr>
            <a:endCxn id="798" idx="3"/>
          </p:cNvCxnSpPr>
          <p:nvPr/>
        </p:nvCxnSpPr>
        <p:spPr>
          <a:xfrm>
            <a:off x="4749358" y="2912785"/>
            <a:ext cx="264300" cy="2125500"/>
          </a:xfrm>
          <a:prstGeom prst="straightConnector1">
            <a:avLst/>
          </a:prstGeom>
          <a:noFill/>
          <a:ln cap="flat" cmpd="sng" w="9525">
            <a:solidFill>
              <a:srgbClr val="000000"/>
            </a:solidFill>
            <a:prstDash val="solid"/>
            <a:round/>
            <a:headEnd len="lg" w="lg" type="none"/>
            <a:tailEnd len="lg" w="lg" type="none"/>
          </a:ln>
        </p:spPr>
      </p:cxnSp>
      <p:cxnSp>
        <p:nvCxnSpPr>
          <p:cNvPr id="846" name="Shape 846"/>
          <p:cNvCxnSpPr>
            <a:stCxn id="615" idx="6"/>
            <a:endCxn id="796"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lg" w="lg" type="none"/>
            <a:tailEnd len="lg" w="lg" type="none"/>
          </a:ln>
        </p:spPr>
      </p:cxnSp>
      <p:cxnSp>
        <p:nvCxnSpPr>
          <p:cNvPr id="847" name="Shape 847"/>
          <p:cNvCxnSpPr>
            <a:stCxn id="615" idx="6"/>
            <a:endCxn id="797"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lg" w="lg" type="none"/>
            <a:tailEnd len="lg" w="lg" type="none"/>
          </a:ln>
        </p:spPr>
      </p:cxnSp>
      <p:cxnSp>
        <p:nvCxnSpPr>
          <p:cNvPr id="848" name="Shape 848"/>
          <p:cNvCxnSpPr>
            <a:stCxn id="615" idx="6"/>
            <a:endCxn id="800"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lg" w="lg" type="none"/>
            <a:tailEnd len="lg" w="lg" type="none"/>
          </a:ln>
        </p:spPr>
      </p:cxnSp>
      <p:cxnSp>
        <p:nvCxnSpPr>
          <p:cNvPr id="849" name="Shape 849"/>
          <p:cNvCxnSpPr>
            <a:stCxn id="615" idx="6"/>
            <a:endCxn id="615" idx="6"/>
          </p:cNvCxnSpPr>
          <p:nvPr/>
        </p:nvCxnSpPr>
        <p:spPr>
          <a:xfrm>
            <a:off x="4749375" y="3259688"/>
            <a:ext cx="0" cy="0"/>
          </a:xfrm>
          <a:prstGeom prst="straightConnector1">
            <a:avLst/>
          </a:prstGeom>
          <a:noFill/>
          <a:ln cap="flat" cmpd="sng" w="9525">
            <a:solidFill>
              <a:srgbClr val="000000"/>
            </a:solidFill>
            <a:prstDash val="solid"/>
            <a:round/>
            <a:headEnd len="lg" w="lg" type="none"/>
            <a:tailEnd len="lg" w="lg" type="none"/>
          </a:ln>
        </p:spPr>
      </p:cxnSp>
      <p:cxnSp>
        <p:nvCxnSpPr>
          <p:cNvPr id="850" name="Shape 850"/>
          <p:cNvCxnSpPr>
            <a:stCxn id="615"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lg" w="lg" type="none"/>
            <a:tailEnd len="lg" w="lg" type="none"/>
          </a:ln>
        </p:spPr>
      </p:cxnSp>
      <p:cxnSp>
        <p:nvCxnSpPr>
          <p:cNvPr id="851" name="Shape 851"/>
          <p:cNvCxnSpPr>
            <a:stCxn id="615" idx="6"/>
            <a:endCxn id="801" idx="2"/>
          </p:cNvCxnSpPr>
          <p:nvPr/>
        </p:nvCxnSpPr>
        <p:spPr>
          <a:xfrm>
            <a:off x="4749375" y="3259688"/>
            <a:ext cx="237000" cy="275400"/>
          </a:xfrm>
          <a:prstGeom prst="straightConnector1">
            <a:avLst/>
          </a:prstGeom>
          <a:noFill/>
          <a:ln cap="flat" cmpd="sng" w="9525">
            <a:solidFill>
              <a:srgbClr val="000000"/>
            </a:solidFill>
            <a:prstDash val="solid"/>
            <a:round/>
            <a:headEnd len="lg" w="lg" type="none"/>
            <a:tailEnd len="lg" w="lg" type="none"/>
          </a:ln>
        </p:spPr>
      </p:cxnSp>
      <p:cxnSp>
        <p:nvCxnSpPr>
          <p:cNvPr id="852" name="Shape 852"/>
          <p:cNvCxnSpPr>
            <a:stCxn id="615" idx="6"/>
            <a:endCxn id="802" idx="2"/>
          </p:cNvCxnSpPr>
          <p:nvPr/>
        </p:nvCxnSpPr>
        <p:spPr>
          <a:xfrm>
            <a:off x="4749375" y="3259688"/>
            <a:ext cx="237000" cy="632700"/>
          </a:xfrm>
          <a:prstGeom prst="straightConnector1">
            <a:avLst/>
          </a:prstGeom>
          <a:noFill/>
          <a:ln cap="flat" cmpd="sng" w="9525">
            <a:solidFill>
              <a:srgbClr val="000000"/>
            </a:solidFill>
            <a:prstDash val="solid"/>
            <a:round/>
            <a:headEnd len="lg" w="lg" type="none"/>
            <a:tailEnd len="lg" w="lg" type="none"/>
          </a:ln>
        </p:spPr>
      </p:cxnSp>
      <p:cxnSp>
        <p:nvCxnSpPr>
          <p:cNvPr id="853" name="Shape 853"/>
          <p:cNvCxnSpPr>
            <a:stCxn id="615" idx="6"/>
            <a:endCxn id="803" idx="2"/>
          </p:cNvCxnSpPr>
          <p:nvPr/>
        </p:nvCxnSpPr>
        <p:spPr>
          <a:xfrm>
            <a:off x="4749375" y="3259688"/>
            <a:ext cx="237000" cy="1000500"/>
          </a:xfrm>
          <a:prstGeom prst="straightConnector1">
            <a:avLst/>
          </a:prstGeom>
          <a:noFill/>
          <a:ln cap="flat" cmpd="sng" w="9525">
            <a:solidFill>
              <a:srgbClr val="000000"/>
            </a:solidFill>
            <a:prstDash val="solid"/>
            <a:round/>
            <a:headEnd len="lg" w="lg" type="none"/>
            <a:tailEnd len="lg" w="lg" type="none"/>
          </a:ln>
        </p:spPr>
      </p:cxnSp>
      <p:cxnSp>
        <p:nvCxnSpPr>
          <p:cNvPr id="854" name="Shape 854"/>
          <p:cNvCxnSpPr>
            <a:stCxn id="615" idx="6"/>
            <a:endCxn id="804" idx="3"/>
          </p:cNvCxnSpPr>
          <p:nvPr/>
        </p:nvCxnSpPr>
        <p:spPr>
          <a:xfrm>
            <a:off x="4749375" y="3259688"/>
            <a:ext cx="264300" cy="1431600"/>
          </a:xfrm>
          <a:prstGeom prst="straightConnector1">
            <a:avLst/>
          </a:prstGeom>
          <a:noFill/>
          <a:ln cap="flat" cmpd="sng" w="9525">
            <a:solidFill>
              <a:srgbClr val="000000"/>
            </a:solidFill>
            <a:prstDash val="solid"/>
            <a:round/>
            <a:headEnd len="lg" w="lg" type="none"/>
            <a:tailEnd len="lg" w="lg" type="none"/>
          </a:ln>
        </p:spPr>
      </p:cxnSp>
      <p:cxnSp>
        <p:nvCxnSpPr>
          <p:cNvPr id="855" name="Shape 855"/>
          <p:cNvCxnSpPr>
            <a:stCxn id="615" idx="6"/>
            <a:endCxn id="798" idx="1"/>
          </p:cNvCxnSpPr>
          <p:nvPr/>
        </p:nvCxnSpPr>
        <p:spPr>
          <a:xfrm>
            <a:off x="4749375" y="3259688"/>
            <a:ext cx="264300" cy="1609500"/>
          </a:xfrm>
          <a:prstGeom prst="straightConnector1">
            <a:avLst/>
          </a:prstGeom>
          <a:noFill/>
          <a:ln cap="flat" cmpd="sng" w="9525">
            <a:solidFill>
              <a:srgbClr val="000000"/>
            </a:solidFill>
            <a:prstDash val="solid"/>
            <a:round/>
            <a:headEnd len="lg" w="lg" type="none"/>
            <a:tailEnd len="lg" w="lg" type="none"/>
          </a:ln>
        </p:spPr>
      </p:cxnSp>
      <p:cxnSp>
        <p:nvCxnSpPr>
          <p:cNvPr id="856" name="Shape 856"/>
          <p:cNvCxnSpPr>
            <a:stCxn id="616" idx="6"/>
            <a:endCxn id="796"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lg" w="lg" type="none"/>
            <a:tailEnd len="lg" w="lg" type="none"/>
          </a:ln>
        </p:spPr>
      </p:cxnSp>
      <p:cxnSp>
        <p:nvCxnSpPr>
          <p:cNvPr id="857" name="Shape 857"/>
          <p:cNvCxnSpPr>
            <a:stCxn id="616" idx="6"/>
            <a:endCxn id="797"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lg" w="lg" type="none"/>
            <a:tailEnd len="lg" w="lg" type="none"/>
          </a:ln>
        </p:spPr>
      </p:cxnSp>
      <p:cxnSp>
        <p:nvCxnSpPr>
          <p:cNvPr id="858" name="Shape 858"/>
          <p:cNvCxnSpPr>
            <a:stCxn id="616" idx="6"/>
            <a:endCxn id="799"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lg" w="lg" type="none"/>
            <a:tailEnd len="lg" w="lg" type="none"/>
          </a:ln>
        </p:spPr>
      </p:cxnSp>
      <p:cxnSp>
        <p:nvCxnSpPr>
          <p:cNvPr id="859" name="Shape 859"/>
          <p:cNvCxnSpPr>
            <a:stCxn id="616" idx="6"/>
            <a:endCxn id="800"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lg" w="lg" type="none"/>
            <a:tailEnd len="lg" w="lg" type="none"/>
          </a:ln>
        </p:spPr>
      </p:cxnSp>
      <p:cxnSp>
        <p:nvCxnSpPr>
          <p:cNvPr id="860" name="Shape 860"/>
          <p:cNvCxnSpPr>
            <a:stCxn id="616"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lg" w="lg" type="none"/>
            <a:tailEnd len="lg" w="lg" type="none"/>
          </a:ln>
        </p:spPr>
      </p:cxnSp>
      <p:cxnSp>
        <p:nvCxnSpPr>
          <p:cNvPr id="861" name="Shape 861"/>
          <p:cNvCxnSpPr>
            <a:stCxn id="616" idx="6"/>
            <a:endCxn id="801"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lg" w="lg" type="none"/>
            <a:tailEnd len="lg" w="lg" type="none"/>
          </a:ln>
        </p:spPr>
      </p:cxnSp>
      <p:cxnSp>
        <p:nvCxnSpPr>
          <p:cNvPr id="862" name="Shape 862"/>
          <p:cNvCxnSpPr>
            <a:stCxn id="616" idx="6"/>
            <a:endCxn id="802" idx="2"/>
          </p:cNvCxnSpPr>
          <p:nvPr/>
        </p:nvCxnSpPr>
        <p:spPr>
          <a:xfrm>
            <a:off x="4749375" y="3674100"/>
            <a:ext cx="237000" cy="218100"/>
          </a:xfrm>
          <a:prstGeom prst="straightConnector1">
            <a:avLst/>
          </a:prstGeom>
          <a:noFill/>
          <a:ln cap="flat" cmpd="sng" w="9525">
            <a:solidFill>
              <a:srgbClr val="000000"/>
            </a:solidFill>
            <a:prstDash val="solid"/>
            <a:round/>
            <a:headEnd len="lg" w="lg" type="none"/>
            <a:tailEnd len="lg" w="lg" type="none"/>
          </a:ln>
        </p:spPr>
      </p:cxnSp>
      <p:cxnSp>
        <p:nvCxnSpPr>
          <p:cNvPr id="863" name="Shape 863"/>
          <p:cNvCxnSpPr>
            <a:stCxn id="616" idx="6"/>
            <a:endCxn id="803" idx="3"/>
          </p:cNvCxnSpPr>
          <p:nvPr/>
        </p:nvCxnSpPr>
        <p:spPr>
          <a:xfrm>
            <a:off x="4749375" y="3674100"/>
            <a:ext cx="264300" cy="670500"/>
          </a:xfrm>
          <a:prstGeom prst="straightConnector1">
            <a:avLst/>
          </a:prstGeom>
          <a:noFill/>
          <a:ln cap="flat" cmpd="sng" w="9525">
            <a:solidFill>
              <a:srgbClr val="000000"/>
            </a:solidFill>
            <a:prstDash val="solid"/>
            <a:round/>
            <a:headEnd len="lg" w="lg" type="none"/>
            <a:tailEnd len="lg" w="lg" type="none"/>
          </a:ln>
        </p:spPr>
      </p:cxnSp>
      <p:cxnSp>
        <p:nvCxnSpPr>
          <p:cNvPr id="864" name="Shape 864"/>
          <p:cNvCxnSpPr>
            <a:stCxn id="616" idx="6"/>
            <a:endCxn id="804" idx="2"/>
          </p:cNvCxnSpPr>
          <p:nvPr/>
        </p:nvCxnSpPr>
        <p:spPr>
          <a:xfrm>
            <a:off x="4749375" y="367410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865" name="Shape 865"/>
          <p:cNvCxnSpPr>
            <a:stCxn id="616" idx="6"/>
            <a:endCxn id="798" idx="2"/>
          </p:cNvCxnSpPr>
          <p:nvPr/>
        </p:nvCxnSpPr>
        <p:spPr>
          <a:xfrm>
            <a:off x="4749375" y="3674100"/>
            <a:ext cx="237000" cy="1279800"/>
          </a:xfrm>
          <a:prstGeom prst="straightConnector1">
            <a:avLst/>
          </a:prstGeom>
          <a:noFill/>
          <a:ln cap="flat" cmpd="sng" w="9525">
            <a:solidFill>
              <a:srgbClr val="000000"/>
            </a:solidFill>
            <a:prstDash val="solid"/>
            <a:round/>
            <a:headEnd len="lg" w="lg" type="none"/>
            <a:tailEnd len="lg" w="lg" type="none"/>
          </a:ln>
        </p:spPr>
      </p:cxnSp>
      <p:cxnSp>
        <p:nvCxnSpPr>
          <p:cNvPr id="866" name="Shape 866"/>
          <p:cNvCxnSpPr>
            <a:stCxn id="617" idx="6"/>
            <a:endCxn id="796"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lg" w="lg" type="none"/>
            <a:tailEnd len="lg" w="lg" type="none"/>
          </a:ln>
        </p:spPr>
      </p:cxnSp>
      <p:cxnSp>
        <p:nvCxnSpPr>
          <p:cNvPr id="867" name="Shape 867"/>
          <p:cNvCxnSpPr>
            <a:stCxn id="617" idx="6"/>
            <a:endCxn id="797"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lg" w="lg" type="none"/>
            <a:tailEnd len="lg" w="lg" type="none"/>
          </a:ln>
        </p:spPr>
      </p:cxnSp>
      <p:cxnSp>
        <p:nvCxnSpPr>
          <p:cNvPr id="868" name="Shape 868"/>
          <p:cNvCxnSpPr>
            <a:stCxn id="617" idx="6"/>
            <a:endCxn id="799"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lg" w="lg" type="none"/>
            <a:tailEnd len="lg" w="lg" type="none"/>
          </a:ln>
        </p:spPr>
      </p:cxnSp>
      <p:cxnSp>
        <p:nvCxnSpPr>
          <p:cNvPr id="869" name="Shape 869"/>
          <p:cNvCxnSpPr>
            <a:stCxn id="617" idx="6"/>
            <a:endCxn id="800"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lg" w="lg" type="none"/>
            <a:tailEnd len="lg" w="lg" type="none"/>
          </a:ln>
        </p:spPr>
      </p:cxnSp>
      <p:cxnSp>
        <p:nvCxnSpPr>
          <p:cNvPr id="870" name="Shape 870"/>
          <p:cNvCxnSpPr>
            <a:stCxn id="617"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lg" w="lg" type="none"/>
            <a:tailEnd len="lg" w="lg" type="none"/>
          </a:ln>
        </p:spPr>
      </p:cxnSp>
      <p:cxnSp>
        <p:nvCxnSpPr>
          <p:cNvPr id="871" name="Shape 871"/>
          <p:cNvCxnSpPr>
            <a:stCxn id="617" idx="6"/>
            <a:endCxn id="801"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lg" w="lg" type="none"/>
            <a:tailEnd len="lg" w="lg" type="none"/>
          </a:ln>
        </p:spPr>
      </p:cxnSp>
      <p:cxnSp>
        <p:nvCxnSpPr>
          <p:cNvPr id="872" name="Shape 872"/>
          <p:cNvCxnSpPr>
            <a:stCxn id="617" idx="6"/>
            <a:endCxn id="802"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lg" w="lg" type="none"/>
            <a:tailEnd len="lg" w="lg" type="none"/>
          </a:ln>
        </p:spPr>
      </p:cxnSp>
      <p:cxnSp>
        <p:nvCxnSpPr>
          <p:cNvPr id="873" name="Shape 873"/>
          <p:cNvCxnSpPr>
            <a:stCxn id="617" idx="6"/>
            <a:endCxn id="803" idx="2"/>
          </p:cNvCxnSpPr>
          <p:nvPr/>
        </p:nvCxnSpPr>
        <p:spPr>
          <a:xfrm>
            <a:off x="4749375" y="402095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874" name="Shape 874"/>
          <p:cNvCxnSpPr>
            <a:stCxn id="617" idx="6"/>
            <a:endCxn id="804" idx="2"/>
          </p:cNvCxnSpPr>
          <p:nvPr/>
        </p:nvCxnSpPr>
        <p:spPr>
          <a:xfrm>
            <a:off x="4749375" y="402095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875" name="Shape 875"/>
          <p:cNvCxnSpPr>
            <a:stCxn id="617" idx="6"/>
            <a:endCxn id="798" idx="2"/>
          </p:cNvCxnSpPr>
          <p:nvPr/>
        </p:nvCxnSpPr>
        <p:spPr>
          <a:xfrm>
            <a:off x="4749375" y="402095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876" name="Shape 876"/>
          <p:cNvCxnSpPr>
            <a:stCxn id="618" idx="6"/>
            <a:endCxn id="796"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lg" w="lg" type="none"/>
            <a:tailEnd len="lg" w="lg" type="none"/>
          </a:ln>
        </p:spPr>
      </p:cxnSp>
      <p:cxnSp>
        <p:nvCxnSpPr>
          <p:cNvPr id="877" name="Shape 877"/>
          <p:cNvCxnSpPr>
            <a:stCxn id="618" idx="6"/>
            <a:endCxn id="797"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lg" w="lg" type="none"/>
            <a:tailEnd len="lg" w="lg" type="none"/>
          </a:ln>
        </p:spPr>
      </p:cxnSp>
      <p:cxnSp>
        <p:nvCxnSpPr>
          <p:cNvPr id="878" name="Shape 878"/>
          <p:cNvCxnSpPr>
            <a:stCxn id="618" idx="6"/>
            <a:endCxn id="799"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lg" w="lg" type="none"/>
            <a:tailEnd len="lg" w="lg" type="none"/>
          </a:ln>
        </p:spPr>
      </p:cxnSp>
      <p:cxnSp>
        <p:nvCxnSpPr>
          <p:cNvPr id="879" name="Shape 879"/>
          <p:cNvCxnSpPr>
            <a:stCxn id="618" idx="6"/>
            <a:endCxn id="800"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lg" w="lg" type="none"/>
            <a:tailEnd len="lg" w="lg" type="none"/>
          </a:ln>
        </p:spPr>
      </p:cxnSp>
      <p:cxnSp>
        <p:nvCxnSpPr>
          <p:cNvPr id="880" name="Shape 880"/>
          <p:cNvCxnSpPr>
            <a:stCxn id="618"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lg" w="lg" type="none"/>
            <a:tailEnd len="lg" w="lg" type="none"/>
          </a:ln>
        </p:spPr>
      </p:cxnSp>
      <p:cxnSp>
        <p:nvCxnSpPr>
          <p:cNvPr id="881" name="Shape 881"/>
          <p:cNvCxnSpPr>
            <a:stCxn id="618" idx="6"/>
            <a:endCxn id="801"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lg" w="lg" type="none"/>
            <a:tailEnd len="lg" w="lg" type="none"/>
          </a:ln>
        </p:spPr>
      </p:cxnSp>
      <p:cxnSp>
        <p:nvCxnSpPr>
          <p:cNvPr id="882" name="Shape 882"/>
          <p:cNvCxnSpPr>
            <a:stCxn id="618" idx="6"/>
            <a:endCxn id="802"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lg" w="lg" type="none"/>
            <a:tailEnd len="lg" w="lg" type="none"/>
          </a:ln>
        </p:spPr>
      </p:cxnSp>
      <p:cxnSp>
        <p:nvCxnSpPr>
          <p:cNvPr id="883" name="Shape 883"/>
          <p:cNvCxnSpPr>
            <a:stCxn id="618" idx="6"/>
            <a:endCxn id="803"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884" name="Shape 884"/>
          <p:cNvCxnSpPr>
            <a:stCxn id="618" idx="6"/>
            <a:endCxn id="804" idx="2"/>
          </p:cNvCxnSpPr>
          <p:nvPr/>
        </p:nvCxnSpPr>
        <p:spPr>
          <a:xfrm>
            <a:off x="4749375" y="436780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885" name="Shape 885"/>
          <p:cNvCxnSpPr>
            <a:stCxn id="618" idx="6"/>
            <a:endCxn id="798" idx="2"/>
          </p:cNvCxnSpPr>
          <p:nvPr/>
        </p:nvCxnSpPr>
        <p:spPr>
          <a:xfrm>
            <a:off x="4749375" y="436780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886" name="Shape 886"/>
          <p:cNvCxnSpPr>
            <a:stCxn id="619" idx="6"/>
            <a:endCxn id="796"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lg" w="lg" type="none"/>
            <a:tailEnd len="lg" w="lg" type="none"/>
          </a:ln>
        </p:spPr>
      </p:cxnSp>
      <p:cxnSp>
        <p:nvCxnSpPr>
          <p:cNvPr id="887" name="Shape 887"/>
          <p:cNvCxnSpPr>
            <a:stCxn id="619" idx="6"/>
            <a:endCxn id="797"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lg" w="lg" type="none"/>
            <a:tailEnd len="lg" w="lg" type="none"/>
          </a:ln>
        </p:spPr>
      </p:cxnSp>
      <p:cxnSp>
        <p:nvCxnSpPr>
          <p:cNvPr id="888" name="Shape 888"/>
          <p:cNvCxnSpPr>
            <a:stCxn id="619" idx="6"/>
            <a:endCxn id="799"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lg" w="lg" type="none"/>
            <a:tailEnd len="lg" w="lg" type="none"/>
          </a:ln>
        </p:spPr>
      </p:cxnSp>
      <p:cxnSp>
        <p:nvCxnSpPr>
          <p:cNvPr id="889" name="Shape 889"/>
          <p:cNvCxnSpPr>
            <a:stCxn id="619" idx="6"/>
            <a:endCxn id="800"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lg" w="lg" type="none"/>
            <a:tailEnd len="lg" w="lg" type="none"/>
          </a:ln>
        </p:spPr>
      </p:cxnSp>
      <p:cxnSp>
        <p:nvCxnSpPr>
          <p:cNvPr id="890" name="Shape 890"/>
          <p:cNvCxnSpPr>
            <a:stCxn id="619"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lg" w="lg" type="none"/>
            <a:tailEnd len="lg" w="lg" type="none"/>
          </a:ln>
        </p:spPr>
      </p:cxnSp>
      <p:cxnSp>
        <p:nvCxnSpPr>
          <p:cNvPr id="891" name="Shape 891"/>
          <p:cNvCxnSpPr>
            <a:stCxn id="619" idx="6"/>
            <a:endCxn id="801"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lg" w="lg" type="none"/>
            <a:tailEnd len="lg" w="lg" type="none"/>
          </a:ln>
        </p:spPr>
      </p:cxnSp>
      <p:cxnSp>
        <p:nvCxnSpPr>
          <p:cNvPr id="892" name="Shape 892"/>
          <p:cNvCxnSpPr>
            <a:stCxn id="803" idx="2"/>
            <a:endCxn id="802" idx="2"/>
          </p:cNvCxnSpPr>
          <p:nvPr/>
        </p:nvCxnSpPr>
        <p:spPr>
          <a:xfrm rot="10800000">
            <a:off x="4986375" y="3892250"/>
            <a:ext cx="0" cy="367800"/>
          </a:xfrm>
          <a:prstGeom prst="straightConnector1">
            <a:avLst/>
          </a:prstGeom>
          <a:noFill/>
          <a:ln cap="flat" cmpd="sng" w="9525">
            <a:solidFill>
              <a:srgbClr val="000000"/>
            </a:solidFill>
            <a:prstDash val="solid"/>
            <a:round/>
            <a:headEnd len="lg" w="lg" type="none"/>
            <a:tailEnd len="lg" w="lg" type="none"/>
          </a:ln>
        </p:spPr>
      </p:cxnSp>
      <p:cxnSp>
        <p:nvCxnSpPr>
          <p:cNvPr id="893" name="Shape 893"/>
          <p:cNvCxnSpPr>
            <a:stCxn id="619" idx="6"/>
            <a:endCxn id="803"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lg" w="lg" type="none"/>
            <a:tailEnd len="lg" w="lg" type="none"/>
          </a:ln>
        </p:spPr>
      </p:cxnSp>
      <p:cxnSp>
        <p:nvCxnSpPr>
          <p:cNvPr id="894" name="Shape 894"/>
          <p:cNvCxnSpPr>
            <a:stCxn id="619" idx="6"/>
            <a:endCxn id="804"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895" name="Shape 895"/>
          <p:cNvCxnSpPr>
            <a:stCxn id="619" idx="6"/>
            <a:endCxn id="798" idx="2"/>
          </p:cNvCxnSpPr>
          <p:nvPr/>
        </p:nvCxnSpPr>
        <p:spPr>
          <a:xfrm>
            <a:off x="4749375" y="4714650"/>
            <a:ext cx="237000" cy="239100"/>
          </a:xfrm>
          <a:prstGeom prst="straightConnector1">
            <a:avLst/>
          </a:prstGeom>
          <a:noFill/>
          <a:ln cap="flat" cmpd="sng" w="9525">
            <a:solidFill>
              <a:srgbClr val="000000"/>
            </a:solidFill>
            <a:prstDash val="solid"/>
            <a:round/>
            <a:headEnd len="lg" w="lg" type="none"/>
            <a:tailEnd len="lg" w="lg" type="none"/>
          </a:ln>
        </p:spPr>
      </p:cxnSp>
      <p:sp>
        <p:nvSpPr>
          <p:cNvPr id="896" name="Shape 896"/>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897" name="Shape 897"/>
          <p:cNvSpPr txBox="1"/>
          <p:nvPr/>
        </p:nvSpPr>
        <p:spPr>
          <a:xfrm>
            <a:off x="3233315" y="1601975"/>
            <a:ext cx="1863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a:p>
            <a:pPr indent="0" lvl="0" marL="0" rtl="0">
              <a:spcBef>
                <a:spcPts val="0"/>
              </a:spcBef>
              <a:spcAft>
                <a:spcPts val="0"/>
              </a:spcAft>
              <a:buNone/>
            </a:pPr>
            <a:r>
              <a:t/>
            </a:r>
            <a:endParaRPr/>
          </a:p>
        </p:txBody>
      </p:sp>
      <p:sp>
        <p:nvSpPr>
          <p:cNvPr id="898" name="Shape 898"/>
          <p:cNvSpPr txBox="1"/>
          <p:nvPr/>
        </p:nvSpPr>
        <p:spPr>
          <a:xfrm>
            <a:off x="3012899" y="2169075"/>
            <a:ext cx="3825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899" name="Shape 899"/>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783</a:t>
            </a:r>
            <a:endParaRPr/>
          </a:p>
        </p:txBody>
      </p:sp>
      <p:sp>
        <p:nvSpPr>
          <p:cNvPr id="900" name="Shape 900"/>
          <p:cNvSpPr txBox="1"/>
          <p:nvPr/>
        </p:nvSpPr>
        <p:spPr>
          <a:xfrm>
            <a:off x="3109500" y="3946650"/>
            <a:ext cx="3552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901" name="Shape 901"/>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902" name="Shape 902"/>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903" name="Shape 903"/>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904" name="Shape 904"/>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p:txBody>
      </p:sp>
      <p:sp>
        <p:nvSpPr>
          <p:cNvPr id="905" name="Shape 905"/>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a:t>
            </a:r>
            <a:endParaRPr/>
          </a:p>
        </p:txBody>
      </p:sp>
      <p:sp>
        <p:nvSpPr>
          <p:cNvPr id="906" name="Shape 906"/>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6</a:t>
            </a:r>
            <a:endParaRPr/>
          </a:p>
        </p:txBody>
      </p:sp>
      <p:sp>
        <p:nvSpPr>
          <p:cNvPr id="907" name="Shape 907"/>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a:t>
            </a:r>
            <a:endParaRPr/>
          </a:p>
        </p:txBody>
      </p:sp>
      <p:sp>
        <p:nvSpPr>
          <p:cNvPr id="908" name="Shape 908"/>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a:t>
            </a:r>
            <a:endParaRPr/>
          </a:p>
        </p:txBody>
      </p:sp>
      <p:sp>
        <p:nvSpPr>
          <p:cNvPr id="909" name="Shape 909"/>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a:t>
            </a:r>
            <a:endParaRPr/>
          </a:p>
        </p:txBody>
      </p:sp>
      <p:sp>
        <p:nvSpPr>
          <p:cNvPr id="910" name="Shape 910"/>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10</a:t>
            </a:r>
            <a:endParaRPr/>
          </a:p>
        </p:txBody>
      </p:sp>
      <p:sp>
        <p:nvSpPr>
          <p:cNvPr id="911" name="Shape 911"/>
          <p:cNvSpPr txBox="1"/>
          <p:nvPr>
            <p:ph idx="4294967295" type="title"/>
          </p:nvPr>
        </p:nvSpPr>
        <p:spPr>
          <a:xfrm>
            <a:off x="349800" y="118650"/>
            <a:ext cx="8444400" cy="10950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a:solidFill>
                  <a:srgbClr val="000000"/>
                </a:solidFill>
                <a:latin typeface="Lato"/>
                <a:ea typeface="Lato"/>
                <a:cs typeface="Lato"/>
                <a:sym typeface="Lato"/>
              </a:rPr>
              <a:t>In this case, the hope is that after the 784 (28x28) pixels go into the Neural network as 784 input neurons the correct output of “4” is predicted of the 10 output neurons.  </a:t>
            </a:r>
            <a:endParaRPr sz="1400">
              <a:solidFill>
                <a:srgbClr val="000000"/>
              </a:solidFill>
              <a:latin typeface="Lato"/>
              <a:ea typeface="Lato"/>
              <a:cs typeface="Lato"/>
              <a:sym typeface="Lato"/>
            </a:endParaRPr>
          </a:p>
          <a:p>
            <a:pPr indent="0" lvl="0" marL="0" rtl="0">
              <a:lnSpc>
                <a:spcPct val="115000"/>
              </a:lnSpc>
              <a:spcBef>
                <a:spcPts val="1600"/>
              </a:spcBef>
              <a:spcAft>
                <a:spcPts val="1600"/>
              </a:spcAft>
              <a:buNone/>
            </a:pPr>
            <a:r>
              <a:rPr lang="en" sz="1400">
                <a:solidFill>
                  <a:srgbClr val="000000"/>
                </a:solidFill>
                <a:latin typeface="Lato"/>
                <a:ea typeface="Lato"/>
                <a:cs typeface="Lato"/>
                <a:sym typeface="Lato"/>
              </a:rPr>
              <a:t>It is important to note that this design of a neural network is specific to this problem.   </a:t>
            </a:r>
            <a:r>
              <a:rPr lang="en" sz="1800">
                <a:solidFill>
                  <a:srgbClr val="000000"/>
                </a:solidFill>
                <a:latin typeface="Lato"/>
                <a:ea typeface="Lato"/>
                <a:cs typeface="Lato"/>
                <a:sym typeface="Lato"/>
              </a:rPr>
              <a:t> </a:t>
            </a:r>
            <a:r>
              <a:rPr lang="en" sz="2500">
                <a:solidFill>
                  <a:srgbClr val="000000"/>
                </a:solidFill>
                <a:latin typeface="Lato"/>
                <a:ea typeface="Lato"/>
                <a:cs typeface="Lato"/>
                <a:sym typeface="Lato"/>
              </a:rPr>
              <a:t>      </a:t>
            </a:r>
            <a:endParaRPr sz="2500">
              <a:solidFill>
                <a:srgbClr val="000000"/>
              </a:solidFill>
              <a:latin typeface="Lato"/>
              <a:ea typeface="Lato"/>
              <a:cs typeface="Lato"/>
              <a:sym typeface="Lato"/>
            </a:endParaRPr>
          </a:p>
        </p:txBody>
      </p:sp>
      <p:sp>
        <p:nvSpPr>
          <p:cNvPr id="912" name="Shape 912"/>
          <p:cNvSpPr/>
          <p:nvPr/>
        </p:nvSpPr>
        <p:spPr>
          <a:xfrm>
            <a:off x="5474525" y="2701200"/>
            <a:ext cx="448800" cy="218100"/>
          </a:xfrm>
          <a:prstGeom prst="leftArrow">
            <a:avLst>
              <a:gd fmla="val 50000" name="adj1"/>
              <a:gd fmla="val 50000" name="adj2"/>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3" name="Shape 913"/>
          <p:cNvSpPr txBox="1"/>
          <p:nvPr/>
        </p:nvSpPr>
        <p:spPr>
          <a:xfrm>
            <a:off x="2632125" y="1313913"/>
            <a:ext cx="803400" cy="187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input</a:t>
            </a:r>
            <a:endParaRPr/>
          </a:p>
        </p:txBody>
      </p:sp>
      <p:sp>
        <p:nvSpPr>
          <p:cNvPr id="914" name="Shape 914"/>
          <p:cNvSpPr txBox="1"/>
          <p:nvPr/>
        </p:nvSpPr>
        <p:spPr>
          <a:xfrm>
            <a:off x="5527425" y="1304388"/>
            <a:ext cx="803400" cy="18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out</a:t>
            </a:r>
            <a:r>
              <a:rPr lang="en"/>
              <a:t>put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918" name="Shape 918"/>
        <p:cNvGrpSpPr/>
        <p:nvPr/>
      </p:nvGrpSpPr>
      <p:grpSpPr>
        <a:xfrm>
          <a:off x="0" y="0"/>
          <a:ext cx="0" cy="0"/>
          <a:chOff x="0" y="0"/>
          <a:chExt cx="0" cy="0"/>
        </a:xfrm>
      </p:grpSpPr>
      <p:pic>
        <p:nvPicPr>
          <p:cNvPr id="919" name="Shape 919"/>
          <p:cNvPicPr preferRelativeResize="0"/>
          <p:nvPr/>
        </p:nvPicPr>
        <p:blipFill>
          <a:blip r:embed="rId3">
            <a:alphaModFix/>
          </a:blip>
          <a:stretch>
            <a:fillRect/>
          </a:stretch>
        </p:blipFill>
        <p:spPr>
          <a:xfrm>
            <a:off x="326000" y="2065874"/>
            <a:ext cx="1909225" cy="1909225"/>
          </a:xfrm>
          <a:prstGeom prst="rect">
            <a:avLst/>
          </a:prstGeom>
          <a:noFill/>
          <a:ln>
            <a:noFill/>
          </a:ln>
        </p:spPr>
      </p:pic>
      <p:sp>
        <p:nvSpPr>
          <p:cNvPr id="920" name="Shape 920"/>
          <p:cNvSpPr/>
          <p:nvPr/>
        </p:nvSpPr>
        <p:spPr>
          <a:xfrm>
            <a:off x="2353725" y="2065888"/>
            <a:ext cx="186300" cy="19092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1" name="Shape 921"/>
          <p:cNvSpPr/>
          <p:nvPr/>
        </p:nvSpPr>
        <p:spPr>
          <a:xfrm rot="-5400000">
            <a:off x="1139150" y="797663"/>
            <a:ext cx="282900" cy="20103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22" name="Shape 922"/>
          <p:cNvSpPr txBox="1"/>
          <p:nvPr/>
        </p:nvSpPr>
        <p:spPr>
          <a:xfrm>
            <a:off x="630813" y="1256850"/>
            <a:ext cx="19092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923" name="Shape 923"/>
          <p:cNvSpPr txBox="1"/>
          <p:nvPr/>
        </p:nvSpPr>
        <p:spPr>
          <a:xfrm>
            <a:off x="2658525" y="2559650"/>
            <a:ext cx="750600" cy="62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4A86E8"/>
                </a:solidFill>
              </a:rPr>
              <a:t>28</a:t>
            </a:r>
            <a:endParaRPr/>
          </a:p>
        </p:txBody>
      </p:sp>
      <p:sp>
        <p:nvSpPr>
          <p:cNvPr id="924" name="Shape 924"/>
          <p:cNvSpPr/>
          <p:nvPr/>
        </p:nvSpPr>
        <p:spPr>
          <a:xfrm>
            <a:off x="3420525" y="142242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5" name="Shape 925"/>
          <p:cNvSpPr/>
          <p:nvPr/>
        </p:nvSpPr>
        <p:spPr>
          <a:xfrm>
            <a:off x="3420525" y="483420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6" name="Shape 926"/>
          <p:cNvSpPr/>
          <p:nvPr/>
        </p:nvSpPr>
        <p:spPr>
          <a:xfrm>
            <a:off x="3420525" y="1718738"/>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7" name="Shape 927"/>
          <p:cNvSpPr/>
          <p:nvPr/>
        </p:nvSpPr>
        <p:spPr>
          <a:xfrm>
            <a:off x="3420525" y="2015063"/>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8" name="Shape 928"/>
          <p:cNvSpPr/>
          <p:nvPr/>
        </p:nvSpPr>
        <p:spPr>
          <a:xfrm>
            <a:off x="3420525" y="231138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9" name="Shape 929"/>
          <p:cNvSpPr/>
          <p:nvPr/>
        </p:nvSpPr>
        <p:spPr>
          <a:xfrm>
            <a:off x="3420525" y="26077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0" name="Shape 930"/>
          <p:cNvSpPr/>
          <p:nvPr/>
        </p:nvSpPr>
        <p:spPr>
          <a:xfrm>
            <a:off x="3420525" y="295487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1" name="Shape 931"/>
          <p:cNvSpPr/>
          <p:nvPr/>
        </p:nvSpPr>
        <p:spPr>
          <a:xfrm>
            <a:off x="3420525" y="33168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2" name="Shape 932"/>
          <p:cNvSpPr/>
          <p:nvPr/>
        </p:nvSpPr>
        <p:spPr>
          <a:xfrm>
            <a:off x="3420525" y="3678900"/>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3" name="Shape 933"/>
          <p:cNvSpPr/>
          <p:nvPr/>
        </p:nvSpPr>
        <p:spPr>
          <a:xfrm>
            <a:off x="3420525" y="40640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4" name="Shape 934"/>
          <p:cNvSpPr/>
          <p:nvPr/>
        </p:nvSpPr>
        <p:spPr>
          <a:xfrm>
            <a:off x="3420525" y="44873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5" name="Shape 935"/>
          <p:cNvSpPr/>
          <p:nvPr/>
        </p:nvSpPr>
        <p:spPr>
          <a:xfrm>
            <a:off x="4986375" y="30979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6" name="Shape 936"/>
          <p:cNvSpPr/>
          <p:nvPr/>
        </p:nvSpPr>
        <p:spPr>
          <a:xfrm>
            <a:off x="4030125" y="213662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7" name="Shape 937"/>
          <p:cNvSpPr/>
          <p:nvPr/>
        </p:nvSpPr>
        <p:spPr>
          <a:xfrm>
            <a:off x="4030125" y="18268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8" name="Shape 938"/>
          <p:cNvSpPr/>
          <p:nvPr/>
        </p:nvSpPr>
        <p:spPr>
          <a:xfrm>
            <a:off x="4030125" y="24464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9" name="Shape 939"/>
          <p:cNvSpPr/>
          <p:nvPr/>
        </p:nvSpPr>
        <p:spPr>
          <a:xfrm>
            <a:off x="4030125" y="279328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0" name="Shape 940"/>
          <p:cNvSpPr/>
          <p:nvPr/>
        </p:nvSpPr>
        <p:spPr>
          <a:xfrm>
            <a:off x="4030125" y="3140138"/>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1" name="Shape 941"/>
          <p:cNvSpPr/>
          <p:nvPr/>
        </p:nvSpPr>
        <p:spPr>
          <a:xfrm>
            <a:off x="4030125" y="35545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2" name="Shape 942"/>
          <p:cNvSpPr/>
          <p:nvPr/>
        </p:nvSpPr>
        <p:spPr>
          <a:xfrm>
            <a:off x="4030125" y="39014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3" name="Shape 943"/>
          <p:cNvSpPr/>
          <p:nvPr/>
        </p:nvSpPr>
        <p:spPr>
          <a:xfrm>
            <a:off x="4030125" y="42482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4" name="Shape 944"/>
          <p:cNvSpPr/>
          <p:nvPr/>
        </p:nvSpPr>
        <p:spPr>
          <a:xfrm>
            <a:off x="4030125" y="4595100"/>
            <a:ext cx="186300" cy="239100"/>
          </a:xfrm>
          <a:prstGeom prst="ellipse">
            <a:avLst/>
          </a:prstGeom>
          <a:solidFill>
            <a:srgbClr val="274E1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5" name="Shape 945"/>
          <p:cNvSpPr/>
          <p:nvPr/>
        </p:nvSpPr>
        <p:spPr>
          <a:xfrm>
            <a:off x="4563075" y="213662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6" name="Shape 946"/>
          <p:cNvSpPr/>
          <p:nvPr/>
        </p:nvSpPr>
        <p:spPr>
          <a:xfrm>
            <a:off x="4563075" y="1826800"/>
            <a:ext cx="186300" cy="239100"/>
          </a:xfrm>
          <a:prstGeom prst="ellipse">
            <a:avLst/>
          </a:prstGeom>
          <a:solidFill>
            <a:srgbClr val="274E1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7" name="Shape 947"/>
          <p:cNvSpPr/>
          <p:nvPr/>
        </p:nvSpPr>
        <p:spPr>
          <a:xfrm>
            <a:off x="4563075" y="244645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8" name="Shape 948"/>
          <p:cNvSpPr/>
          <p:nvPr/>
        </p:nvSpPr>
        <p:spPr>
          <a:xfrm>
            <a:off x="4563075" y="279328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9" name="Shape 949"/>
          <p:cNvSpPr/>
          <p:nvPr/>
        </p:nvSpPr>
        <p:spPr>
          <a:xfrm>
            <a:off x="4563075" y="314013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0" name="Shape 950"/>
          <p:cNvSpPr/>
          <p:nvPr/>
        </p:nvSpPr>
        <p:spPr>
          <a:xfrm>
            <a:off x="4563075" y="35545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1" name="Shape 951"/>
          <p:cNvSpPr/>
          <p:nvPr/>
        </p:nvSpPr>
        <p:spPr>
          <a:xfrm>
            <a:off x="4563075" y="3901400"/>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2" name="Shape 952"/>
          <p:cNvSpPr/>
          <p:nvPr/>
        </p:nvSpPr>
        <p:spPr>
          <a:xfrm>
            <a:off x="4563075" y="4248250"/>
            <a:ext cx="186300" cy="239100"/>
          </a:xfrm>
          <a:prstGeom prst="ellipse">
            <a:avLst/>
          </a:prstGeom>
          <a:solidFill>
            <a:srgbClr val="274E1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3" name="Shape 953"/>
          <p:cNvSpPr/>
          <p:nvPr/>
        </p:nvSpPr>
        <p:spPr>
          <a:xfrm>
            <a:off x="4563075" y="45951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954" name="Shape 954"/>
          <p:cNvCxnSpPr/>
          <p:nvPr/>
        </p:nvCxnSpPr>
        <p:spPr>
          <a:xfrm>
            <a:off x="3606825" y="1587100"/>
            <a:ext cx="456600" cy="337200"/>
          </a:xfrm>
          <a:prstGeom prst="straightConnector1">
            <a:avLst/>
          </a:prstGeom>
          <a:noFill/>
          <a:ln cap="flat" cmpd="sng" w="9525">
            <a:solidFill>
              <a:srgbClr val="000000"/>
            </a:solidFill>
            <a:prstDash val="solid"/>
            <a:round/>
            <a:headEnd len="lg" w="lg" type="none"/>
            <a:tailEnd len="lg" w="lg" type="none"/>
          </a:ln>
        </p:spPr>
      </p:cxnSp>
      <p:cxnSp>
        <p:nvCxnSpPr>
          <p:cNvPr id="955" name="Shape 955"/>
          <p:cNvCxnSpPr/>
          <p:nvPr/>
        </p:nvCxnSpPr>
        <p:spPr>
          <a:xfrm>
            <a:off x="3584325" y="1550550"/>
            <a:ext cx="482100" cy="634800"/>
          </a:xfrm>
          <a:prstGeom prst="straightConnector1">
            <a:avLst/>
          </a:prstGeom>
          <a:noFill/>
          <a:ln cap="flat" cmpd="sng" w="9525">
            <a:solidFill>
              <a:srgbClr val="000000"/>
            </a:solidFill>
            <a:prstDash val="solid"/>
            <a:round/>
            <a:headEnd len="lg" w="lg" type="none"/>
            <a:tailEnd len="lg" w="lg" type="none"/>
          </a:ln>
        </p:spPr>
      </p:cxnSp>
      <p:cxnSp>
        <p:nvCxnSpPr>
          <p:cNvPr id="956" name="Shape 956"/>
          <p:cNvCxnSpPr/>
          <p:nvPr/>
        </p:nvCxnSpPr>
        <p:spPr>
          <a:xfrm>
            <a:off x="3609750" y="1620050"/>
            <a:ext cx="424200" cy="924300"/>
          </a:xfrm>
          <a:prstGeom prst="straightConnector1">
            <a:avLst/>
          </a:prstGeom>
          <a:noFill/>
          <a:ln cap="flat" cmpd="sng" w="9525">
            <a:solidFill>
              <a:srgbClr val="000000"/>
            </a:solidFill>
            <a:prstDash val="solid"/>
            <a:round/>
            <a:headEnd len="lg" w="lg" type="none"/>
            <a:tailEnd len="lg" w="lg" type="none"/>
          </a:ln>
        </p:spPr>
      </p:cxnSp>
      <p:cxnSp>
        <p:nvCxnSpPr>
          <p:cNvPr id="957" name="Shape 957"/>
          <p:cNvCxnSpPr/>
          <p:nvPr/>
        </p:nvCxnSpPr>
        <p:spPr>
          <a:xfrm>
            <a:off x="3598875" y="1620050"/>
            <a:ext cx="489300" cy="1261200"/>
          </a:xfrm>
          <a:prstGeom prst="straightConnector1">
            <a:avLst/>
          </a:prstGeom>
          <a:noFill/>
          <a:ln cap="flat" cmpd="sng" w="9525">
            <a:solidFill>
              <a:srgbClr val="000000"/>
            </a:solidFill>
            <a:prstDash val="solid"/>
            <a:round/>
            <a:headEnd len="lg" w="lg" type="none"/>
            <a:tailEnd len="lg" w="lg" type="none"/>
          </a:ln>
        </p:spPr>
      </p:cxnSp>
      <p:cxnSp>
        <p:nvCxnSpPr>
          <p:cNvPr id="958" name="Shape 958"/>
          <p:cNvCxnSpPr/>
          <p:nvPr/>
        </p:nvCxnSpPr>
        <p:spPr>
          <a:xfrm>
            <a:off x="3609750" y="1630925"/>
            <a:ext cx="445800" cy="1685400"/>
          </a:xfrm>
          <a:prstGeom prst="straightConnector1">
            <a:avLst/>
          </a:prstGeom>
          <a:noFill/>
          <a:ln cap="flat" cmpd="sng" w="9525">
            <a:solidFill>
              <a:srgbClr val="000000"/>
            </a:solidFill>
            <a:prstDash val="solid"/>
            <a:round/>
            <a:headEnd len="lg" w="lg" type="none"/>
            <a:tailEnd len="lg" w="lg" type="none"/>
          </a:ln>
        </p:spPr>
      </p:cxnSp>
      <p:cxnSp>
        <p:nvCxnSpPr>
          <p:cNvPr id="959" name="Shape 959"/>
          <p:cNvCxnSpPr>
            <a:endCxn id="941" idx="2"/>
          </p:cNvCxnSpPr>
          <p:nvPr/>
        </p:nvCxnSpPr>
        <p:spPr>
          <a:xfrm>
            <a:off x="3598725" y="1630800"/>
            <a:ext cx="431400" cy="2043300"/>
          </a:xfrm>
          <a:prstGeom prst="straightConnector1">
            <a:avLst/>
          </a:prstGeom>
          <a:noFill/>
          <a:ln cap="flat" cmpd="sng" w="9525">
            <a:solidFill>
              <a:srgbClr val="000000"/>
            </a:solidFill>
            <a:prstDash val="solid"/>
            <a:round/>
            <a:headEnd len="lg" w="lg" type="none"/>
            <a:tailEnd len="lg" w="lg" type="none"/>
          </a:ln>
        </p:spPr>
      </p:cxnSp>
      <p:cxnSp>
        <p:nvCxnSpPr>
          <p:cNvPr id="960" name="Shape 960"/>
          <p:cNvCxnSpPr>
            <a:endCxn id="942" idx="2"/>
          </p:cNvCxnSpPr>
          <p:nvPr/>
        </p:nvCxnSpPr>
        <p:spPr>
          <a:xfrm>
            <a:off x="3598725" y="1620050"/>
            <a:ext cx="431400" cy="2400900"/>
          </a:xfrm>
          <a:prstGeom prst="straightConnector1">
            <a:avLst/>
          </a:prstGeom>
          <a:noFill/>
          <a:ln cap="flat" cmpd="sng" w="9525">
            <a:solidFill>
              <a:srgbClr val="000000"/>
            </a:solidFill>
            <a:prstDash val="solid"/>
            <a:round/>
            <a:headEnd len="lg" w="lg" type="none"/>
            <a:tailEnd len="lg" w="lg" type="none"/>
          </a:ln>
        </p:spPr>
      </p:cxnSp>
      <p:cxnSp>
        <p:nvCxnSpPr>
          <p:cNvPr id="961" name="Shape 961"/>
          <p:cNvCxnSpPr>
            <a:endCxn id="943" idx="1"/>
          </p:cNvCxnSpPr>
          <p:nvPr/>
        </p:nvCxnSpPr>
        <p:spPr>
          <a:xfrm>
            <a:off x="3599008" y="1620165"/>
            <a:ext cx="458400" cy="2663100"/>
          </a:xfrm>
          <a:prstGeom prst="straightConnector1">
            <a:avLst/>
          </a:prstGeom>
          <a:noFill/>
          <a:ln cap="flat" cmpd="sng" w="9525">
            <a:solidFill>
              <a:srgbClr val="000000"/>
            </a:solidFill>
            <a:prstDash val="solid"/>
            <a:round/>
            <a:headEnd len="lg" w="lg" type="none"/>
            <a:tailEnd len="lg" w="lg" type="none"/>
          </a:ln>
        </p:spPr>
      </p:cxnSp>
      <p:cxnSp>
        <p:nvCxnSpPr>
          <p:cNvPr id="962" name="Shape 962"/>
          <p:cNvCxnSpPr>
            <a:endCxn id="944" idx="2"/>
          </p:cNvCxnSpPr>
          <p:nvPr/>
        </p:nvCxnSpPr>
        <p:spPr>
          <a:xfrm>
            <a:off x="3598725" y="1630950"/>
            <a:ext cx="431400" cy="3083700"/>
          </a:xfrm>
          <a:prstGeom prst="straightConnector1">
            <a:avLst/>
          </a:prstGeom>
          <a:noFill/>
          <a:ln cap="flat" cmpd="sng" w="9525">
            <a:solidFill>
              <a:srgbClr val="000000"/>
            </a:solidFill>
            <a:prstDash val="solid"/>
            <a:round/>
            <a:headEnd len="lg" w="lg" type="none"/>
            <a:tailEnd len="lg" w="lg" type="none"/>
          </a:ln>
        </p:spPr>
      </p:cxnSp>
      <p:cxnSp>
        <p:nvCxnSpPr>
          <p:cNvPr id="963" name="Shape 963"/>
          <p:cNvCxnSpPr/>
          <p:nvPr/>
        </p:nvCxnSpPr>
        <p:spPr>
          <a:xfrm>
            <a:off x="3620625" y="1870125"/>
            <a:ext cx="478500" cy="43500"/>
          </a:xfrm>
          <a:prstGeom prst="straightConnector1">
            <a:avLst/>
          </a:prstGeom>
          <a:noFill/>
          <a:ln cap="flat" cmpd="sng" w="9525">
            <a:solidFill>
              <a:srgbClr val="000000"/>
            </a:solidFill>
            <a:prstDash val="solid"/>
            <a:round/>
            <a:headEnd len="lg" w="lg" type="none"/>
            <a:tailEnd len="lg" w="lg" type="none"/>
          </a:ln>
        </p:spPr>
      </p:cxnSp>
      <p:cxnSp>
        <p:nvCxnSpPr>
          <p:cNvPr id="964" name="Shape 964"/>
          <p:cNvCxnSpPr/>
          <p:nvPr/>
        </p:nvCxnSpPr>
        <p:spPr>
          <a:xfrm>
            <a:off x="3620625" y="1913600"/>
            <a:ext cx="435000" cy="337200"/>
          </a:xfrm>
          <a:prstGeom prst="straightConnector1">
            <a:avLst/>
          </a:prstGeom>
          <a:noFill/>
          <a:ln cap="flat" cmpd="sng" w="9525">
            <a:solidFill>
              <a:srgbClr val="000000"/>
            </a:solidFill>
            <a:prstDash val="solid"/>
            <a:round/>
            <a:headEnd len="lg" w="lg" type="none"/>
            <a:tailEnd len="lg" w="lg" type="none"/>
          </a:ln>
        </p:spPr>
      </p:cxnSp>
      <p:cxnSp>
        <p:nvCxnSpPr>
          <p:cNvPr id="965" name="Shape 965"/>
          <p:cNvCxnSpPr/>
          <p:nvPr/>
        </p:nvCxnSpPr>
        <p:spPr>
          <a:xfrm>
            <a:off x="3609750" y="1891850"/>
            <a:ext cx="456600" cy="684900"/>
          </a:xfrm>
          <a:prstGeom prst="straightConnector1">
            <a:avLst/>
          </a:prstGeom>
          <a:noFill/>
          <a:ln cap="flat" cmpd="sng" w="9525">
            <a:solidFill>
              <a:srgbClr val="000000"/>
            </a:solidFill>
            <a:prstDash val="solid"/>
            <a:round/>
            <a:headEnd len="lg" w="lg" type="none"/>
            <a:tailEnd len="lg" w="lg" type="none"/>
          </a:ln>
        </p:spPr>
      </p:cxnSp>
      <p:cxnSp>
        <p:nvCxnSpPr>
          <p:cNvPr id="966" name="Shape 966"/>
          <p:cNvCxnSpPr/>
          <p:nvPr/>
        </p:nvCxnSpPr>
        <p:spPr>
          <a:xfrm>
            <a:off x="3642375" y="1924475"/>
            <a:ext cx="413100" cy="956700"/>
          </a:xfrm>
          <a:prstGeom prst="straightConnector1">
            <a:avLst/>
          </a:prstGeom>
          <a:noFill/>
          <a:ln cap="flat" cmpd="sng" w="9525">
            <a:solidFill>
              <a:srgbClr val="000000"/>
            </a:solidFill>
            <a:prstDash val="solid"/>
            <a:round/>
            <a:headEnd len="lg" w="lg" type="none"/>
            <a:tailEnd len="lg" w="lg" type="none"/>
          </a:ln>
        </p:spPr>
      </p:cxnSp>
      <p:cxnSp>
        <p:nvCxnSpPr>
          <p:cNvPr id="967" name="Shape 967"/>
          <p:cNvCxnSpPr/>
          <p:nvPr/>
        </p:nvCxnSpPr>
        <p:spPr>
          <a:xfrm>
            <a:off x="3631500" y="1902725"/>
            <a:ext cx="424200" cy="1315500"/>
          </a:xfrm>
          <a:prstGeom prst="straightConnector1">
            <a:avLst/>
          </a:prstGeom>
          <a:noFill/>
          <a:ln cap="flat" cmpd="sng" w="9525">
            <a:solidFill>
              <a:srgbClr val="000000"/>
            </a:solidFill>
            <a:prstDash val="solid"/>
            <a:round/>
            <a:headEnd len="lg" w="lg" type="none"/>
            <a:tailEnd len="lg" w="lg" type="none"/>
          </a:ln>
        </p:spPr>
      </p:cxnSp>
      <p:cxnSp>
        <p:nvCxnSpPr>
          <p:cNvPr id="968" name="Shape 968"/>
          <p:cNvCxnSpPr>
            <a:endCxn id="941" idx="1"/>
          </p:cNvCxnSpPr>
          <p:nvPr/>
        </p:nvCxnSpPr>
        <p:spPr>
          <a:xfrm>
            <a:off x="3631408" y="1902665"/>
            <a:ext cx="426000" cy="1686900"/>
          </a:xfrm>
          <a:prstGeom prst="straightConnector1">
            <a:avLst/>
          </a:prstGeom>
          <a:noFill/>
          <a:ln cap="flat" cmpd="sng" w="9525">
            <a:solidFill>
              <a:srgbClr val="000000"/>
            </a:solidFill>
            <a:prstDash val="solid"/>
            <a:round/>
            <a:headEnd len="lg" w="lg" type="none"/>
            <a:tailEnd len="lg" w="lg" type="none"/>
          </a:ln>
        </p:spPr>
      </p:cxnSp>
      <p:cxnSp>
        <p:nvCxnSpPr>
          <p:cNvPr id="969" name="Shape 969"/>
          <p:cNvCxnSpPr>
            <a:endCxn id="942" idx="2"/>
          </p:cNvCxnSpPr>
          <p:nvPr/>
        </p:nvCxnSpPr>
        <p:spPr>
          <a:xfrm>
            <a:off x="3653325" y="1924550"/>
            <a:ext cx="376800" cy="2096400"/>
          </a:xfrm>
          <a:prstGeom prst="straightConnector1">
            <a:avLst/>
          </a:prstGeom>
          <a:noFill/>
          <a:ln cap="flat" cmpd="sng" w="9525">
            <a:solidFill>
              <a:srgbClr val="000000"/>
            </a:solidFill>
            <a:prstDash val="solid"/>
            <a:round/>
            <a:headEnd len="lg" w="lg" type="none"/>
            <a:tailEnd len="lg" w="lg" type="none"/>
          </a:ln>
        </p:spPr>
      </p:cxnSp>
      <p:cxnSp>
        <p:nvCxnSpPr>
          <p:cNvPr id="970" name="Shape 970"/>
          <p:cNvCxnSpPr>
            <a:endCxn id="943" idx="1"/>
          </p:cNvCxnSpPr>
          <p:nvPr/>
        </p:nvCxnSpPr>
        <p:spPr>
          <a:xfrm>
            <a:off x="3653308" y="1902765"/>
            <a:ext cx="404100" cy="2380500"/>
          </a:xfrm>
          <a:prstGeom prst="straightConnector1">
            <a:avLst/>
          </a:prstGeom>
          <a:noFill/>
          <a:ln cap="flat" cmpd="sng" w="9525">
            <a:solidFill>
              <a:srgbClr val="000000"/>
            </a:solidFill>
            <a:prstDash val="solid"/>
            <a:round/>
            <a:headEnd len="lg" w="lg" type="none"/>
            <a:tailEnd len="lg" w="lg" type="none"/>
          </a:ln>
        </p:spPr>
      </p:cxnSp>
      <p:cxnSp>
        <p:nvCxnSpPr>
          <p:cNvPr id="971" name="Shape 971"/>
          <p:cNvCxnSpPr>
            <a:endCxn id="944" idx="1"/>
          </p:cNvCxnSpPr>
          <p:nvPr/>
        </p:nvCxnSpPr>
        <p:spPr>
          <a:xfrm>
            <a:off x="3620608" y="1891715"/>
            <a:ext cx="436800" cy="2738400"/>
          </a:xfrm>
          <a:prstGeom prst="straightConnector1">
            <a:avLst/>
          </a:prstGeom>
          <a:noFill/>
          <a:ln cap="flat" cmpd="sng" w="9525">
            <a:solidFill>
              <a:srgbClr val="000000"/>
            </a:solidFill>
            <a:prstDash val="solid"/>
            <a:round/>
            <a:headEnd len="lg" w="lg" type="none"/>
            <a:tailEnd len="lg" w="lg" type="none"/>
          </a:ln>
        </p:spPr>
      </p:cxnSp>
      <p:cxnSp>
        <p:nvCxnSpPr>
          <p:cNvPr id="972" name="Shape 972"/>
          <p:cNvCxnSpPr/>
          <p:nvPr/>
        </p:nvCxnSpPr>
        <p:spPr>
          <a:xfrm flipH="1" rot="10800000">
            <a:off x="3609750" y="1913550"/>
            <a:ext cx="456600" cy="261000"/>
          </a:xfrm>
          <a:prstGeom prst="straightConnector1">
            <a:avLst/>
          </a:prstGeom>
          <a:noFill/>
          <a:ln cap="flat" cmpd="sng" w="9525">
            <a:solidFill>
              <a:srgbClr val="000000"/>
            </a:solidFill>
            <a:prstDash val="solid"/>
            <a:round/>
            <a:headEnd len="lg" w="lg" type="none"/>
            <a:tailEnd len="lg" w="lg" type="none"/>
          </a:ln>
        </p:spPr>
      </p:cxnSp>
      <p:cxnSp>
        <p:nvCxnSpPr>
          <p:cNvPr id="973" name="Shape 973"/>
          <p:cNvCxnSpPr/>
          <p:nvPr/>
        </p:nvCxnSpPr>
        <p:spPr>
          <a:xfrm>
            <a:off x="3598875" y="2174550"/>
            <a:ext cx="489300" cy="43500"/>
          </a:xfrm>
          <a:prstGeom prst="straightConnector1">
            <a:avLst/>
          </a:prstGeom>
          <a:noFill/>
          <a:ln cap="flat" cmpd="sng" w="9525">
            <a:solidFill>
              <a:srgbClr val="000000"/>
            </a:solidFill>
            <a:prstDash val="solid"/>
            <a:round/>
            <a:headEnd len="lg" w="lg" type="none"/>
            <a:tailEnd len="lg" w="lg" type="none"/>
          </a:ln>
        </p:spPr>
      </p:cxnSp>
      <p:cxnSp>
        <p:nvCxnSpPr>
          <p:cNvPr id="974" name="Shape 974"/>
          <p:cNvCxnSpPr/>
          <p:nvPr/>
        </p:nvCxnSpPr>
        <p:spPr>
          <a:xfrm>
            <a:off x="3620625" y="2196300"/>
            <a:ext cx="435000" cy="369600"/>
          </a:xfrm>
          <a:prstGeom prst="straightConnector1">
            <a:avLst/>
          </a:prstGeom>
          <a:noFill/>
          <a:ln cap="flat" cmpd="sng" w="9525">
            <a:solidFill>
              <a:srgbClr val="000000"/>
            </a:solidFill>
            <a:prstDash val="solid"/>
            <a:round/>
            <a:headEnd len="lg" w="lg" type="none"/>
            <a:tailEnd len="lg" w="lg" type="none"/>
          </a:ln>
        </p:spPr>
      </p:cxnSp>
      <p:cxnSp>
        <p:nvCxnSpPr>
          <p:cNvPr id="975" name="Shape 975"/>
          <p:cNvCxnSpPr/>
          <p:nvPr/>
        </p:nvCxnSpPr>
        <p:spPr>
          <a:xfrm>
            <a:off x="3609750" y="2207175"/>
            <a:ext cx="456600" cy="728400"/>
          </a:xfrm>
          <a:prstGeom prst="straightConnector1">
            <a:avLst/>
          </a:prstGeom>
          <a:noFill/>
          <a:ln cap="flat" cmpd="sng" w="9525">
            <a:solidFill>
              <a:srgbClr val="000000"/>
            </a:solidFill>
            <a:prstDash val="solid"/>
            <a:round/>
            <a:headEnd len="lg" w="lg" type="none"/>
            <a:tailEnd len="lg" w="lg" type="none"/>
          </a:ln>
        </p:spPr>
      </p:cxnSp>
      <p:cxnSp>
        <p:nvCxnSpPr>
          <p:cNvPr id="976" name="Shape 976"/>
          <p:cNvCxnSpPr/>
          <p:nvPr/>
        </p:nvCxnSpPr>
        <p:spPr>
          <a:xfrm>
            <a:off x="3620625" y="2207175"/>
            <a:ext cx="445800" cy="1043700"/>
          </a:xfrm>
          <a:prstGeom prst="straightConnector1">
            <a:avLst/>
          </a:prstGeom>
          <a:noFill/>
          <a:ln cap="flat" cmpd="sng" w="9525">
            <a:solidFill>
              <a:srgbClr val="000000"/>
            </a:solidFill>
            <a:prstDash val="solid"/>
            <a:round/>
            <a:headEnd len="lg" w="lg" type="none"/>
            <a:tailEnd len="lg" w="lg" type="none"/>
          </a:ln>
        </p:spPr>
      </p:cxnSp>
      <p:cxnSp>
        <p:nvCxnSpPr>
          <p:cNvPr id="977" name="Shape 977"/>
          <p:cNvCxnSpPr>
            <a:endCxn id="941" idx="2"/>
          </p:cNvCxnSpPr>
          <p:nvPr/>
        </p:nvCxnSpPr>
        <p:spPr>
          <a:xfrm>
            <a:off x="3631425" y="2217900"/>
            <a:ext cx="398700" cy="1456200"/>
          </a:xfrm>
          <a:prstGeom prst="straightConnector1">
            <a:avLst/>
          </a:prstGeom>
          <a:noFill/>
          <a:ln cap="flat" cmpd="sng" w="9525">
            <a:solidFill>
              <a:srgbClr val="000000"/>
            </a:solidFill>
            <a:prstDash val="solid"/>
            <a:round/>
            <a:headEnd len="lg" w="lg" type="none"/>
            <a:tailEnd len="lg" w="lg" type="none"/>
          </a:ln>
        </p:spPr>
      </p:cxnSp>
      <p:cxnSp>
        <p:nvCxnSpPr>
          <p:cNvPr id="978" name="Shape 978"/>
          <p:cNvCxnSpPr>
            <a:endCxn id="942" idx="2"/>
          </p:cNvCxnSpPr>
          <p:nvPr/>
        </p:nvCxnSpPr>
        <p:spPr>
          <a:xfrm>
            <a:off x="3609825" y="2185550"/>
            <a:ext cx="420300" cy="1835400"/>
          </a:xfrm>
          <a:prstGeom prst="straightConnector1">
            <a:avLst/>
          </a:prstGeom>
          <a:noFill/>
          <a:ln cap="flat" cmpd="sng" w="9525">
            <a:solidFill>
              <a:srgbClr val="000000"/>
            </a:solidFill>
            <a:prstDash val="solid"/>
            <a:round/>
            <a:headEnd len="lg" w="lg" type="none"/>
            <a:tailEnd len="lg" w="lg" type="none"/>
          </a:ln>
        </p:spPr>
      </p:cxnSp>
      <p:cxnSp>
        <p:nvCxnSpPr>
          <p:cNvPr id="979" name="Shape 979"/>
          <p:cNvCxnSpPr>
            <a:endCxn id="943" idx="1"/>
          </p:cNvCxnSpPr>
          <p:nvPr/>
        </p:nvCxnSpPr>
        <p:spPr>
          <a:xfrm>
            <a:off x="3620608" y="2218065"/>
            <a:ext cx="436800" cy="2065200"/>
          </a:xfrm>
          <a:prstGeom prst="straightConnector1">
            <a:avLst/>
          </a:prstGeom>
          <a:noFill/>
          <a:ln cap="flat" cmpd="sng" w="9525">
            <a:solidFill>
              <a:srgbClr val="000000"/>
            </a:solidFill>
            <a:prstDash val="solid"/>
            <a:round/>
            <a:headEnd len="lg" w="lg" type="none"/>
            <a:tailEnd len="lg" w="lg" type="none"/>
          </a:ln>
        </p:spPr>
      </p:cxnSp>
      <p:cxnSp>
        <p:nvCxnSpPr>
          <p:cNvPr id="980" name="Shape 980"/>
          <p:cNvCxnSpPr>
            <a:endCxn id="944" idx="2"/>
          </p:cNvCxnSpPr>
          <p:nvPr/>
        </p:nvCxnSpPr>
        <p:spPr>
          <a:xfrm>
            <a:off x="3620625" y="2218050"/>
            <a:ext cx="409500" cy="2496600"/>
          </a:xfrm>
          <a:prstGeom prst="straightConnector1">
            <a:avLst/>
          </a:prstGeom>
          <a:noFill/>
          <a:ln cap="flat" cmpd="sng" w="9525">
            <a:solidFill>
              <a:srgbClr val="000000"/>
            </a:solidFill>
            <a:prstDash val="solid"/>
            <a:round/>
            <a:headEnd len="lg" w="lg" type="none"/>
            <a:tailEnd len="lg" w="lg" type="none"/>
          </a:ln>
        </p:spPr>
      </p:cxnSp>
      <p:cxnSp>
        <p:nvCxnSpPr>
          <p:cNvPr id="981" name="Shape 981"/>
          <p:cNvCxnSpPr/>
          <p:nvPr/>
        </p:nvCxnSpPr>
        <p:spPr>
          <a:xfrm flipH="1" rot="10800000">
            <a:off x="3653250" y="1946350"/>
            <a:ext cx="391500" cy="510900"/>
          </a:xfrm>
          <a:prstGeom prst="straightConnector1">
            <a:avLst/>
          </a:prstGeom>
          <a:noFill/>
          <a:ln cap="flat" cmpd="sng" w="9525">
            <a:solidFill>
              <a:srgbClr val="000000"/>
            </a:solidFill>
            <a:prstDash val="solid"/>
            <a:round/>
            <a:headEnd len="lg" w="lg" type="none"/>
            <a:tailEnd len="lg" w="lg" type="none"/>
          </a:ln>
        </p:spPr>
      </p:cxnSp>
      <p:cxnSp>
        <p:nvCxnSpPr>
          <p:cNvPr id="982" name="Shape 982"/>
          <p:cNvCxnSpPr/>
          <p:nvPr/>
        </p:nvCxnSpPr>
        <p:spPr>
          <a:xfrm flipH="1" rot="10800000">
            <a:off x="3631500" y="2229025"/>
            <a:ext cx="445800" cy="239100"/>
          </a:xfrm>
          <a:prstGeom prst="straightConnector1">
            <a:avLst/>
          </a:prstGeom>
          <a:noFill/>
          <a:ln cap="flat" cmpd="sng" w="9525">
            <a:solidFill>
              <a:srgbClr val="000000"/>
            </a:solidFill>
            <a:prstDash val="solid"/>
            <a:round/>
            <a:headEnd len="lg" w="lg" type="none"/>
            <a:tailEnd len="lg" w="lg" type="none"/>
          </a:ln>
        </p:spPr>
      </p:cxnSp>
      <p:cxnSp>
        <p:nvCxnSpPr>
          <p:cNvPr id="983" name="Shape 983"/>
          <p:cNvCxnSpPr>
            <a:endCxn id="941" idx="2"/>
          </p:cNvCxnSpPr>
          <p:nvPr/>
        </p:nvCxnSpPr>
        <p:spPr>
          <a:xfrm>
            <a:off x="3620625" y="2478900"/>
            <a:ext cx="409500" cy="1195200"/>
          </a:xfrm>
          <a:prstGeom prst="straightConnector1">
            <a:avLst/>
          </a:prstGeom>
          <a:noFill/>
          <a:ln cap="flat" cmpd="sng" w="9525">
            <a:solidFill>
              <a:srgbClr val="000000"/>
            </a:solidFill>
            <a:prstDash val="solid"/>
            <a:round/>
            <a:headEnd len="lg" w="lg" type="none"/>
            <a:tailEnd len="lg" w="lg" type="none"/>
          </a:ln>
        </p:spPr>
      </p:cxnSp>
      <p:cxnSp>
        <p:nvCxnSpPr>
          <p:cNvPr id="984" name="Shape 984"/>
          <p:cNvCxnSpPr>
            <a:endCxn id="944" idx="2"/>
          </p:cNvCxnSpPr>
          <p:nvPr/>
        </p:nvCxnSpPr>
        <p:spPr>
          <a:xfrm>
            <a:off x="3642225" y="2511450"/>
            <a:ext cx="387900" cy="2203200"/>
          </a:xfrm>
          <a:prstGeom prst="straightConnector1">
            <a:avLst/>
          </a:prstGeom>
          <a:noFill/>
          <a:ln cap="flat" cmpd="sng" w="9525">
            <a:solidFill>
              <a:srgbClr val="000000"/>
            </a:solidFill>
            <a:prstDash val="solid"/>
            <a:round/>
            <a:headEnd len="lg" w="lg" type="none"/>
            <a:tailEnd len="lg" w="lg" type="none"/>
          </a:ln>
        </p:spPr>
      </p:cxnSp>
      <p:cxnSp>
        <p:nvCxnSpPr>
          <p:cNvPr id="985" name="Shape 985"/>
          <p:cNvCxnSpPr/>
          <p:nvPr/>
        </p:nvCxnSpPr>
        <p:spPr>
          <a:xfrm flipH="1" rot="10800000">
            <a:off x="3620625" y="2000675"/>
            <a:ext cx="413100" cy="728400"/>
          </a:xfrm>
          <a:prstGeom prst="straightConnector1">
            <a:avLst/>
          </a:prstGeom>
          <a:noFill/>
          <a:ln cap="flat" cmpd="sng" w="9525">
            <a:solidFill>
              <a:srgbClr val="000000"/>
            </a:solidFill>
            <a:prstDash val="solid"/>
            <a:round/>
            <a:headEnd len="lg" w="lg" type="none"/>
            <a:tailEnd len="lg" w="lg" type="none"/>
          </a:ln>
        </p:spPr>
      </p:cxnSp>
      <p:cxnSp>
        <p:nvCxnSpPr>
          <p:cNvPr id="986" name="Shape 986"/>
          <p:cNvCxnSpPr/>
          <p:nvPr/>
        </p:nvCxnSpPr>
        <p:spPr>
          <a:xfrm flipH="1" rot="10800000">
            <a:off x="3631500" y="2305100"/>
            <a:ext cx="434700" cy="369600"/>
          </a:xfrm>
          <a:prstGeom prst="straightConnector1">
            <a:avLst/>
          </a:prstGeom>
          <a:noFill/>
          <a:ln cap="flat" cmpd="sng" w="9525">
            <a:solidFill>
              <a:srgbClr val="000000"/>
            </a:solidFill>
            <a:prstDash val="solid"/>
            <a:round/>
            <a:headEnd len="lg" w="lg" type="none"/>
            <a:tailEnd len="lg" w="lg" type="none"/>
          </a:ln>
        </p:spPr>
      </p:cxnSp>
      <p:cxnSp>
        <p:nvCxnSpPr>
          <p:cNvPr id="987" name="Shape 987"/>
          <p:cNvCxnSpPr/>
          <p:nvPr/>
        </p:nvCxnSpPr>
        <p:spPr>
          <a:xfrm flipH="1" rot="10800000">
            <a:off x="3620625" y="2576950"/>
            <a:ext cx="435000" cy="195600"/>
          </a:xfrm>
          <a:prstGeom prst="straightConnector1">
            <a:avLst/>
          </a:prstGeom>
          <a:noFill/>
          <a:ln cap="flat" cmpd="sng" w="9525">
            <a:solidFill>
              <a:srgbClr val="000000"/>
            </a:solidFill>
            <a:prstDash val="solid"/>
            <a:round/>
            <a:headEnd len="lg" w="lg" type="none"/>
            <a:tailEnd len="lg" w="lg" type="none"/>
          </a:ln>
        </p:spPr>
      </p:cxnSp>
      <p:cxnSp>
        <p:nvCxnSpPr>
          <p:cNvPr id="988" name="Shape 988"/>
          <p:cNvCxnSpPr/>
          <p:nvPr/>
        </p:nvCxnSpPr>
        <p:spPr>
          <a:xfrm>
            <a:off x="3620625" y="2761675"/>
            <a:ext cx="424200" cy="163200"/>
          </a:xfrm>
          <a:prstGeom prst="straightConnector1">
            <a:avLst/>
          </a:prstGeom>
          <a:noFill/>
          <a:ln cap="flat" cmpd="sng" w="9525">
            <a:solidFill>
              <a:srgbClr val="000000"/>
            </a:solidFill>
            <a:prstDash val="solid"/>
            <a:round/>
            <a:headEnd len="lg" w="lg" type="none"/>
            <a:tailEnd len="lg" w="lg" type="none"/>
          </a:ln>
        </p:spPr>
      </p:cxnSp>
      <p:cxnSp>
        <p:nvCxnSpPr>
          <p:cNvPr id="989" name="Shape 989"/>
          <p:cNvCxnSpPr/>
          <p:nvPr/>
        </p:nvCxnSpPr>
        <p:spPr>
          <a:xfrm>
            <a:off x="3609750" y="2750800"/>
            <a:ext cx="413100" cy="532800"/>
          </a:xfrm>
          <a:prstGeom prst="straightConnector1">
            <a:avLst/>
          </a:prstGeom>
          <a:noFill/>
          <a:ln cap="flat" cmpd="sng" w="9525">
            <a:solidFill>
              <a:srgbClr val="000000"/>
            </a:solidFill>
            <a:prstDash val="solid"/>
            <a:round/>
            <a:headEnd len="lg" w="lg" type="none"/>
            <a:tailEnd len="lg" w="lg" type="none"/>
          </a:ln>
        </p:spPr>
      </p:cxnSp>
      <p:cxnSp>
        <p:nvCxnSpPr>
          <p:cNvPr id="990" name="Shape 990"/>
          <p:cNvCxnSpPr>
            <a:endCxn id="941" idx="2"/>
          </p:cNvCxnSpPr>
          <p:nvPr/>
        </p:nvCxnSpPr>
        <p:spPr>
          <a:xfrm>
            <a:off x="3598725" y="2794200"/>
            <a:ext cx="431400" cy="879900"/>
          </a:xfrm>
          <a:prstGeom prst="straightConnector1">
            <a:avLst/>
          </a:prstGeom>
          <a:noFill/>
          <a:ln cap="flat" cmpd="sng" w="9525">
            <a:solidFill>
              <a:srgbClr val="000000"/>
            </a:solidFill>
            <a:prstDash val="solid"/>
            <a:round/>
            <a:headEnd len="lg" w="lg" type="none"/>
            <a:tailEnd len="lg" w="lg" type="none"/>
          </a:ln>
        </p:spPr>
      </p:cxnSp>
      <p:cxnSp>
        <p:nvCxnSpPr>
          <p:cNvPr id="991" name="Shape 991"/>
          <p:cNvCxnSpPr>
            <a:endCxn id="942" idx="1"/>
          </p:cNvCxnSpPr>
          <p:nvPr/>
        </p:nvCxnSpPr>
        <p:spPr>
          <a:xfrm>
            <a:off x="3599008" y="2794315"/>
            <a:ext cx="458400" cy="1142100"/>
          </a:xfrm>
          <a:prstGeom prst="straightConnector1">
            <a:avLst/>
          </a:prstGeom>
          <a:noFill/>
          <a:ln cap="flat" cmpd="sng" w="9525">
            <a:solidFill>
              <a:srgbClr val="000000"/>
            </a:solidFill>
            <a:prstDash val="solid"/>
            <a:round/>
            <a:headEnd len="lg" w="lg" type="none"/>
            <a:tailEnd len="lg" w="lg" type="none"/>
          </a:ln>
        </p:spPr>
      </p:cxnSp>
      <p:cxnSp>
        <p:nvCxnSpPr>
          <p:cNvPr id="992" name="Shape 992"/>
          <p:cNvCxnSpPr>
            <a:endCxn id="943" idx="2"/>
          </p:cNvCxnSpPr>
          <p:nvPr/>
        </p:nvCxnSpPr>
        <p:spPr>
          <a:xfrm>
            <a:off x="3631425" y="2805100"/>
            <a:ext cx="398700" cy="1562700"/>
          </a:xfrm>
          <a:prstGeom prst="straightConnector1">
            <a:avLst/>
          </a:prstGeom>
          <a:noFill/>
          <a:ln cap="flat" cmpd="sng" w="9525">
            <a:solidFill>
              <a:srgbClr val="000000"/>
            </a:solidFill>
            <a:prstDash val="solid"/>
            <a:round/>
            <a:headEnd len="lg" w="lg" type="none"/>
            <a:tailEnd len="lg" w="lg" type="none"/>
          </a:ln>
        </p:spPr>
      </p:cxnSp>
      <p:cxnSp>
        <p:nvCxnSpPr>
          <p:cNvPr id="993" name="Shape 993"/>
          <p:cNvCxnSpPr>
            <a:endCxn id="944" idx="2"/>
          </p:cNvCxnSpPr>
          <p:nvPr/>
        </p:nvCxnSpPr>
        <p:spPr>
          <a:xfrm>
            <a:off x="3598725" y="2761650"/>
            <a:ext cx="431400" cy="1953000"/>
          </a:xfrm>
          <a:prstGeom prst="straightConnector1">
            <a:avLst/>
          </a:prstGeom>
          <a:noFill/>
          <a:ln cap="flat" cmpd="sng" w="9525">
            <a:solidFill>
              <a:srgbClr val="000000"/>
            </a:solidFill>
            <a:prstDash val="solid"/>
            <a:round/>
            <a:headEnd len="lg" w="lg" type="none"/>
            <a:tailEnd len="lg" w="lg" type="none"/>
          </a:ln>
        </p:spPr>
      </p:cxnSp>
      <p:cxnSp>
        <p:nvCxnSpPr>
          <p:cNvPr id="994" name="Shape 994"/>
          <p:cNvCxnSpPr/>
          <p:nvPr/>
        </p:nvCxnSpPr>
        <p:spPr>
          <a:xfrm flipH="1" rot="10800000">
            <a:off x="3609750" y="1989700"/>
            <a:ext cx="445800" cy="1119900"/>
          </a:xfrm>
          <a:prstGeom prst="straightConnector1">
            <a:avLst/>
          </a:prstGeom>
          <a:noFill/>
          <a:ln cap="flat" cmpd="sng" w="9525">
            <a:solidFill>
              <a:srgbClr val="000000"/>
            </a:solidFill>
            <a:prstDash val="solid"/>
            <a:round/>
            <a:headEnd len="lg" w="lg" type="none"/>
            <a:tailEnd len="lg" w="lg" type="none"/>
          </a:ln>
        </p:spPr>
      </p:cxnSp>
      <p:cxnSp>
        <p:nvCxnSpPr>
          <p:cNvPr id="995" name="Shape 995"/>
          <p:cNvCxnSpPr/>
          <p:nvPr/>
        </p:nvCxnSpPr>
        <p:spPr>
          <a:xfrm flipH="1" rot="10800000">
            <a:off x="3609750" y="2294275"/>
            <a:ext cx="435000" cy="869700"/>
          </a:xfrm>
          <a:prstGeom prst="straightConnector1">
            <a:avLst/>
          </a:prstGeom>
          <a:noFill/>
          <a:ln cap="flat" cmpd="sng" w="9525">
            <a:solidFill>
              <a:srgbClr val="000000"/>
            </a:solidFill>
            <a:prstDash val="solid"/>
            <a:round/>
            <a:headEnd len="lg" w="lg" type="none"/>
            <a:tailEnd len="lg" w="lg" type="none"/>
          </a:ln>
        </p:spPr>
      </p:cxnSp>
      <p:cxnSp>
        <p:nvCxnSpPr>
          <p:cNvPr id="996" name="Shape 996"/>
          <p:cNvCxnSpPr/>
          <p:nvPr/>
        </p:nvCxnSpPr>
        <p:spPr>
          <a:xfrm flipH="1" rot="10800000">
            <a:off x="3620625" y="2598550"/>
            <a:ext cx="445800" cy="532800"/>
          </a:xfrm>
          <a:prstGeom prst="straightConnector1">
            <a:avLst/>
          </a:prstGeom>
          <a:noFill/>
          <a:ln cap="flat" cmpd="sng" w="9525">
            <a:solidFill>
              <a:srgbClr val="000000"/>
            </a:solidFill>
            <a:prstDash val="solid"/>
            <a:round/>
            <a:headEnd len="lg" w="lg" type="none"/>
            <a:tailEnd len="lg" w="lg" type="none"/>
          </a:ln>
        </p:spPr>
      </p:cxnSp>
      <p:cxnSp>
        <p:nvCxnSpPr>
          <p:cNvPr id="997" name="Shape 997"/>
          <p:cNvCxnSpPr/>
          <p:nvPr/>
        </p:nvCxnSpPr>
        <p:spPr>
          <a:xfrm flipH="1" rot="10800000">
            <a:off x="3588025" y="2913875"/>
            <a:ext cx="500100" cy="174000"/>
          </a:xfrm>
          <a:prstGeom prst="straightConnector1">
            <a:avLst/>
          </a:prstGeom>
          <a:noFill/>
          <a:ln cap="flat" cmpd="sng" w="9525">
            <a:solidFill>
              <a:srgbClr val="000000"/>
            </a:solidFill>
            <a:prstDash val="solid"/>
            <a:round/>
            <a:headEnd len="lg" w="lg" type="none"/>
            <a:tailEnd len="lg" w="lg" type="none"/>
          </a:ln>
        </p:spPr>
      </p:cxnSp>
      <p:cxnSp>
        <p:nvCxnSpPr>
          <p:cNvPr id="998" name="Shape 998"/>
          <p:cNvCxnSpPr/>
          <p:nvPr/>
        </p:nvCxnSpPr>
        <p:spPr>
          <a:xfrm>
            <a:off x="3631500" y="3120475"/>
            <a:ext cx="435000" cy="130500"/>
          </a:xfrm>
          <a:prstGeom prst="straightConnector1">
            <a:avLst/>
          </a:prstGeom>
          <a:noFill/>
          <a:ln cap="flat" cmpd="sng" w="9525">
            <a:solidFill>
              <a:srgbClr val="000000"/>
            </a:solidFill>
            <a:prstDash val="solid"/>
            <a:round/>
            <a:headEnd len="lg" w="lg" type="none"/>
            <a:tailEnd len="lg" w="lg" type="none"/>
          </a:ln>
        </p:spPr>
      </p:cxnSp>
      <p:cxnSp>
        <p:nvCxnSpPr>
          <p:cNvPr id="999" name="Shape 999"/>
          <p:cNvCxnSpPr>
            <a:endCxn id="941" idx="2"/>
          </p:cNvCxnSpPr>
          <p:nvPr/>
        </p:nvCxnSpPr>
        <p:spPr>
          <a:xfrm>
            <a:off x="3598725" y="3153000"/>
            <a:ext cx="431400" cy="521100"/>
          </a:xfrm>
          <a:prstGeom prst="straightConnector1">
            <a:avLst/>
          </a:prstGeom>
          <a:noFill/>
          <a:ln cap="flat" cmpd="sng" w="9525">
            <a:solidFill>
              <a:srgbClr val="000000"/>
            </a:solidFill>
            <a:prstDash val="solid"/>
            <a:round/>
            <a:headEnd len="lg" w="lg" type="none"/>
            <a:tailEnd len="lg" w="lg" type="none"/>
          </a:ln>
        </p:spPr>
      </p:cxnSp>
      <p:cxnSp>
        <p:nvCxnSpPr>
          <p:cNvPr id="1000" name="Shape 1000"/>
          <p:cNvCxnSpPr>
            <a:endCxn id="942" idx="2"/>
          </p:cNvCxnSpPr>
          <p:nvPr/>
        </p:nvCxnSpPr>
        <p:spPr>
          <a:xfrm>
            <a:off x="3620625" y="3153050"/>
            <a:ext cx="409500" cy="867900"/>
          </a:xfrm>
          <a:prstGeom prst="straightConnector1">
            <a:avLst/>
          </a:prstGeom>
          <a:noFill/>
          <a:ln cap="flat" cmpd="sng" w="9525">
            <a:solidFill>
              <a:srgbClr val="000000"/>
            </a:solidFill>
            <a:prstDash val="solid"/>
            <a:round/>
            <a:headEnd len="lg" w="lg" type="none"/>
            <a:tailEnd len="lg" w="lg" type="none"/>
          </a:ln>
        </p:spPr>
      </p:cxnSp>
      <p:cxnSp>
        <p:nvCxnSpPr>
          <p:cNvPr id="1001" name="Shape 1001"/>
          <p:cNvCxnSpPr>
            <a:endCxn id="943" idx="2"/>
          </p:cNvCxnSpPr>
          <p:nvPr/>
        </p:nvCxnSpPr>
        <p:spPr>
          <a:xfrm>
            <a:off x="3609825" y="3142300"/>
            <a:ext cx="420300" cy="1225500"/>
          </a:xfrm>
          <a:prstGeom prst="straightConnector1">
            <a:avLst/>
          </a:prstGeom>
          <a:noFill/>
          <a:ln cap="flat" cmpd="sng" w="9525">
            <a:solidFill>
              <a:srgbClr val="000000"/>
            </a:solidFill>
            <a:prstDash val="solid"/>
            <a:round/>
            <a:headEnd len="lg" w="lg" type="none"/>
            <a:tailEnd len="lg" w="lg" type="none"/>
          </a:ln>
        </p:spPr>
      </p:cxnSp>
      <p:cxnSp>
        <p:nvCxnSpPr>
          <p:cNvPr id="1002" name="Shape 1002"/>
          <p:cNvCxnSpPr>
            <a:endCxn id="944" idx="2"/>
          </p:cNvCxnSpPr>
          <p:nvPr/>
        </p:nvCxnSpPr>
        <p:spPr>
          <a:xfrm>
            <a:off x="3587925" y="3120450"/>
            <a:ext cx="442200" cy="1594200"/>
          </a:xfrm>
          <a:prstGeom prst="straightConnector1">
            <a:avLst/>
          </a:prstGeom>
          <a:noFill/>
          <a:ln cap="flat" cmpd="sng" w="9525">
            <a:solidFill>
              <a:srgbClr val="000000"/>
            </a:solidFill>
            <a:prstDash val="solid"/>
            <a:round/>
            <a:headEnd len="lg" w="lg" type="none"/>
            <a:tailEnd len="lg" w="lg" type="none"/>
          </a:ln>
        </p:spPr>
      </p:cxnSp>
      <p:cxnSp>
        <p:nvCxnSpPr>
          <p:cNvPr id="1003" name="Shape 1003"/>
          <p:cNvCxnSpPr>
            <a:stCxn id="931"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lg" w="lg" type="none"/>
            <a:tailEnd len="lg" w="lg" type="none"/>
          </a:ln>
        </p:spPr>
      </p:cxnSp>
      <p:cxnSp>
        <p:nvCxnSpPr>
          <p:cNvPr id="1004" name="Shape 1004"/>
          <p:cNvCxnSpPr>
            <a:stCxn id="931"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lg" w="lg" type="none"/>
            <a:tailEnd len="lg" w="lg" type="none"/>
          </a:ln>
        </p:spPr>
      </p:cxnSp>
      <p:cxnSp>
        <p:nvCxnSpPr>
          <p:cNvPr id="1005" name="Shape 1005"/>
          <p:cNvCxnSpPr>
            <a:stCxn id="931"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lg" w="lg" type="none"/>
            <a:tailEnd len="lg" w="lg" type="none"/>
          </a:ln>
        </p:spPr>
      </p:cxnSp>
      <p:cxnSp>
        <p:nvCxnSpPr>
          <p:cNvPr id="1006" name="Shape 1006"/>
          <p:cNvCxnSpPr/>
          <p:nvPr/>
        </p:nvCxnSpPr>
        <p:spPr>
          <a:xfrm flipH="1" rot="10800000">
            <a:off x="3606825" y="2935738"/>
            <a:ext cx="448800" cy="500700"/>
          </a:xfrm>
          <a:prstGeom prst="straightConnector1">
            <a:avLst/>
          </a:prstGeom>
          <a:noFill/>
          <a:ln cap="flat" cmpd="sng" w="9525">
            <a:solidFill>
              <a:srgbClr val="000000"/>
            </a:solidFill>
            <a:prstDash val="solid"/>
            <a:round/>
            <a:headEnd len="lg" w="lg" type="none"/>
            <a:tailEnd len="lg" w="lg" type="none"/>
          </a:ln>
        </p:spPr>
      </p:cxnSp>
      <p:cxnSp>
        <p:nvCxnSpPr>
          <p:cNvPr id="1007" name="Shape 1007"/>
          <p:cNvCxnSpPr>
            <a:stCxn id="931"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lg" w="lg" type="none"/>
            <a:tailEnd len="lg" w="lg" type="none"/>
          </a:ln>
        </p:spPr>
      </p:cxnSp>
      <p:cxnSp>
        <p:nvCxnSpPr>
          <p:cNvPr id="1008" name="Shape 1008"/>
          <p:cNvCxnSpPr>
            <a:stCxn id="931" idx="6"/>
            <a:endCxn id="941" idx="2"/>
          </p:cNvCxnSpPr>
          <p:nvPr/>
        </p:nvCxnSpPr>
        <p:spPr>
          <a:xfrm>
            <a:off x="3606825" y="3436438"/>
            <a:ext cx="423300" cy="237600"/>
          </a:xfrm>
          <a:prstGeom prst="straightConnector1">
            <a:avLst/>
          </a:prstGeom>
          <a:noFill/>
          <a:ln cap="flat" cmpd="sng" w="9525">
            <a:solidFill>
              <a:srgbClr val="000000"/>
            </a:solidFill>
            <a:prstDash val="solid"/>
            <a:round/>
            <a:headEnd len="lg" w="lg" type="none"/>
            <a:tailEnd len="lg" w="lg" type="none"/>
          </a:ln>
        </p:spPr>
      </p:cxnSp>
      <p:cxnSp>
        <p:nvCxnSpPr>
          <p:cNvPr id="1009" name="Shape 1009"/>
          <p:cNvCxnSpPr>
            <a:stCxn id="931" idx="6"/>
            <a:endCxn id="942" idx="2"/>
          </p:cNvCxnSpPr>
          <p:nvPr/>
        </p:nvCxnSpPr>
        <p:spPr>
          <a:xfrm>
            <a:off x="3606825" y="3436438"/>
            <a:ext cx="423300" cy="584400"/>
          </a:xfrm>
          <a:prstGeom prst="straightConnector1">
            <a:avLst/>
          </a:prstGeom>
          <a:noFill/>
          <a:ln cap="flat" cmpd="sng" w="9525">
            <a:solidFill>
              <a:srgbClr val="000000"/>
            </a:solidFill>
            <a:prstDash val="solid"/>
            <a:round/>
            <a:headEnd len="lg" w="lg" type="none"/>
            <a:tailEnd len="lg" w="lg" type="none"/>
          </a:ln>
        </p:spPr>
      </p:cxnSp>
      <p:cxnSp>
        <p:nvCxnSpPr>
          <p:cNvPr id="1010" name="Shape 1010"/>
          <p:cNvCxnSpPr>
            <a:endCxn id="943" idx="2"/>
          </p:cNvCxnSpPr>
          <p:nvPr/>
        </p:nvCxnSpPr>
        <p:spPr>
          <a:xfrm>
            <a:off x="3579525" y="3520900"/>
            <a:ext cx="450600" cy="846900"/>
          </a:xfrm>
          <a:prstGeom prst="straightConnector1">
            <a:avLst/>
          </a:prstGeom>
          <a:noFill/>
          <a:ln cap="flat" cmpd="sng" w="9525">
            <a:solidFill>
              <a:srgbClr val="000000"/>
            </a:solidFill>
            <a:prstDash val="solid"/>
            <a:round/>
            <a:headEnd len="lg" w="lg" type="none"/>
            <a:tailEnd len="lg" w="lg" type="none"/>
          </a:ln>
        </p:spPr>
      </p:cxnSp>
      <p:cxnSp>
        <p:nvCxnSpPr>
          <p:cNvPr id="1011" name="Shape 1011"/>
          <p:cNvCxnSpPr>
            <a:endCxn id="944" idx="2"/>
          </p:cNvCxnSpPr>
          <p:nvPr/>
        </p:nvCxnSpPr>
        <p:spPr>
          <a:xfrm>
            <a:off x="3579525" y="3520950"/>
            <a:ext cx="450600" cy="1193700"/>
          </a:xfrm>
          <a:prstGeom prst="straightConnector1">
            <a:avLst/>
          </a:prstGeom>
          <a:noFill/>
          <a:ln cap="flat" cmpd="sng" w="9525">
            <a:solidFill>
              <a:srgbClr val="000000"/>
            </a:solidFill>
            <a:prstDash val="solid"/>
            <a:round/>
            <a:headEnd len="lg" w="lg" type="none"/>
            <a:tailEnd len="lg" w="lg" type="none"/>
          </a:ln>
        </p:spPr>
      </p:cxnSp>
      <p:cxnSp>
        <p:nvCxnSpPr>
          <p:cNvPr id="1012" name="Shape 1012"/>
          <p:cNvCxnSpPr>
            <a:stCxn id="932"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lg" w="lg" type="none"/>
            <a:tailEnd len="lg" w="lg" type="none"/>
          </a:ln>
        </p:spPr>
      </p:cxnSp>
      <p:cxnSp>
        <p:nvCxnSpPr>
          <p:cNvPr id="1013" name="Shape 1013"/>
          <p:cNvCxnSpPr>
            <a:stCxn id="932"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lg" w="lg" type="none"/>
            <a:tailEnd len="lg" w="lg" type="none"/>
          </a:ln>
        </p:spPr>
      </p:cxnSp>
      <p:cxnSp>
        <p:nvCxnSpPr>
          <p:cNvPr id="1014" name="Shape 1014"/>
          <p:cNvCxnSpPr>
            <a:stCxn id="932"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lg" w="lg" type="none"/>
            <a:tailEnd len="lg" w="lg" type="none"/>
          </a:ln>
        </p:spPr>
      </p:cxnSp>
      <p:cxnSp>
        <p:nvCxnSpPr>
          <p:cNvPr id="1015" name="Shape 1015"/>
          <p:cNvCxnSpPr>
            <a:stCxn id="932"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lg" w="lg" type="none"/>
            <a:tailEnd len="lg" w="lg" type="none"/>
          </a:ln>
        </p:spPr>
      </p:cxnSp>
      <p:cxnSp>
        <p:nvCxnSpPr>
          <p:cNvPr id="1016" name="Shape 1016"/>
          <p:cNvCxnSpPr>
            <a:stCxn id="932" idx="6"/>
            <a:endCxn id="940"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lg" w="lg" type="none"/>
            <a:tailEnd len="lg" w="lg" type="none"/>
          </a:ln>
        </p:spPr>
      </p:cxnSp>
      <p:cxnSp>
        <p:nvCxnSpPr>
          <p:cNvPr id="1017" name="Shape 1017"/>
          <p:cNvCxnSpPr>
            <a:stCxn id="932" idx="6"/>
            <a:endCxn id="941"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lg" w="lg" type="none"/>
            <a:tailEnd len="lg" w="lg" type="none"/>
          </a:ln>
        </p:spPr>
      </p:cxnSp>
      <p:cxnSp>
        <p:nvCxnSpPr>
          <p:cNvPr id="1018" name="Shape 1018"/>
          <p:cNvCxnSpPr>
            <a:stCxn id="932" idx="6"/>
            <a:endCxn id="942" idx="2"/>
          </p:cNvCxnSpPr>
          <p:nvPr/>
        </p:nvCxnSpPr>
        <p:spPr>
          <a:xfrm>
            <a:off x="3606825" y="3798450"/>
            <a:ext cx="423300" cy="222600"/>
          </a:xfrm>
          <a:prstGeom prst="straightConnector1">
            <a:avLst/>
          </a:prstGeom>
          <a:noFill/>
          <a:ln cap="flat" cmpd="sng" w="9525">
            <a:solidFill>
              <a:srgbClr val="000000"/>
            </a:solidFill>
            <a:prstDash val="solid"/>
            <a:round/>
            <a:headEnd len="lg" w="lg" type="none"/>
            <a:tailEnd len="lg" w="lg" type="none"/>
          </a:ln>
        </p:spPr>
      </p:cxnSp>
      <p:cxnSp>
        <p:nvCxnSpPr>
          <p:cNvPr id="1019" name="Shape 1019"/>
          <p:cNvCxnSpPr>
            <a:stCxn id="932" idx="6"/>
            <a:endCxn id="943" idx="2"/>
          </p:cNvCxnSpPr>
          <p:nvPr/>
        </p:nvCxnSpPr>
        <p:spPr>
          <a:xfrm>
            <a:off x="3606825" y="3798450"/>
            <a:ext cx="423300" cy="569400"/>
          </a:xfrm>
          <a:prstGeom prst="straightConnector1">
            <a:avLst/>
          </a:prstGeom>
          <a:noFill/>
          <a:ln cap="flat" cmpd="sng" w="9525">
            <a:solidFill>
              <a:srgbClr val="000000"/>
            </a:solidFill>
            <a:prstDash val="solid"/>
            <a:round/>
            <a:headEnd len="lg" w="lg" type="none"/>
            <a:tailEnd len="lg" w="lg" type="none"/>
          </a:ln>
        </p:spPr>
      </p:cxnSp>
      <p:cxnSp>
        <p:nvCxnSpPr>
          <p:cNvPr id="1020" name="Shape 1020"/>
          <p:cNvCxnSpPr>
            <a:stCxn id="932" idx="6"/>
            <a:endCxn id="944" idx="2"/>
          </p:cNvCxnSpPr>
          <p:nvPr/>
        </p:nvCxnSpPr>
        <p:spPr>
          <a:xfrm>
            <a:off x="3606825" y="3798450"/>
            <a:ext cx="423300" cy="916200"/>
          </a:xfrm>
          <a:prstGeom prst="straightConnector1">
            <a:avLst/>
          </a:prstGeom>
          <a:noFill/>
          <a:ln cap="flat" cmpd="sng" w="9525">
            <a:solidFill>
              <a:srgbClr val="000000"/>
            </a:solidFill>
            <a:prstDash val="solid"/>
            <a:round/>
            <a:headEnd len="lg" w="lg" type="none"/>
            <a:tailEnd len="lg" w="lg" type="none"/>
          </a:ln>
        </p:spPr>
      </p:cxnSp>
      <p:cxnSp>
        <p:nvCxnSpPr>
          <p:cNvPr id="1021" name="Shape 1021"/>
          <p:cNvCxnSpPr>
            <a:stCxn id="933"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lg" w="lg" type="none"/>
            <a:tailEnd len="lg" w="lg" type="none"/>
          </a:ln>
        </p:spPr>
      </p:cxnSp>
      <p:cxnSp>
        <p:nvCxnSpPr>
          <p:cNvPr id="1022" name="Shape 1022"/>
          <p:cNvCxnSpPr>
            <a:stCxn id="933"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lg" w="lg" type="none"/>
            <a:tailEnd len="lg" w="lg" type="none"/>
          </a:ln>
        </p:spPr>
      </p:cxnSp>
      <p:cxnSp>
        <p:nvCxnSpPr>
          <p:cNvPr id="1023" name="Shape 1023"/>
          <p:cNvCxnSpPr>
            <a:stCxn id="933"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lg" w="lg" type="none"/>
            <a:tailEnd len="lg" w="lg" type="none"/>
          </a:ln>
        </p:spPr>
      </p:cxnSp>
      <p:cxnSp>
        <p:nvCxnSpPr>
          <p:cNvPr id="1024" name="Shape 1024"/>
          <p:cNvCxnSpPr>
            <a:stCxn id="933"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lg" w="lg" type="none"/>
            <a:tailEnd len="lg" w="lg" type="none"/>
          </a:ln>
        </p:spPr>
      </p:cxnSp>
      <p:cxnSp>
        <p:nvCxnSpPr>
          <p:cNvPr id="1025" name="Shape 1025"/>
          <p:cNvCxnSpPr>
            <a:stCxn id="933"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lg" w="lg" type="none"/>
            <a:tailEnd len="lg" w="lg" type="none"/>
          </a:ln>
        </p:spPr>
      </p:cxnSp>
      <p:cxnSp>
        <p:nvCxnSpPr>
          <p:cNvPr id="1026" name="Shape 1026"/>
          <p:cNvCxnSpPr>
            <a:stCxn id="933" idx="6"/>
            <a:endCxn id="941"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lg" w="lg" type="none"/>
            <a:tailEnd len="lg" w="lg" type="none"/>
          </a:ln>
        </p:spPr>
      </p:cxnSp>
      <p:cxnSp>
        <p:nvCxnSpPr>
          <p:cNvPr id="1027" name="Shape 1027"/>
          <p:cNvCxnSpPr>
            <a:stCxn id="933" idx="6"/>
            <a:endCxn id="942"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lg" w="lg" type="none"/>
            <a:tailEnd len="lg" w="lg" type="none"/>
          </a:ln>
        </p:spPr>
      </p:cxnSp>
      <p:cxnSp>
        <p:nvCxnSpPr>
          <p:cNvPr id="1028" name="Shape 1028"/>
          <p:cNvCxnSpPr>
            <a:stCxn id="933" idx="6"/>
            <a:endCxn id="943" idx="2"/>
          </p:cNvCxnSpPr>
          <p:nvPr/>
        </p:nvCxnSpPr>
        <p:spPr>
          <a:xfrm>
            <a:off x="3606825" y="4183550"/>
            <a:ext cx="423300" cy="184200"/>
          </a:xfrm>
          <a:prstGeom prst="straightConnector1">
            <a:avLst/>
          </a:prstGeom>
          <a:noFill/>
          <a:ln cap="flat" cmpd="sng" w="9525">
            <a:solidFill>
              <a:srgbClr val="000000"/>
            </a:solidFill>
            <a:prstDash val="solid"/>
            <a:round/>
            <a:headEnd len="lg" w="lg" type="none"/>
            <a:tailEnd len="lg" w="lg" type="none"/>
          </a:ln>
        </p:spPr>
      </p:cxnSp>
      <p:cxnSp>
        <p:nvCxnSpPr>
          <p:cNvPr id="1029" name="Shape 1029"/>
          <p:cNvCxnSpPr>
            <a:stCxn id="933" idx="6"/>
            <a:endCxn id="944" idx="1"/>
          </p:cNvCxnSpPr>
          <p:nvPr/>
        </p:nvCxnSpPr>
        <p:spPr>
          <a:xfrm>
            <a:off x="3606825" y="4183550"/>
            <a:ext cx="450600" cy="446700"/>
          </a:xfrm>
          <a:prstGeom prst="straightConnector1">
            <a:avLst/>
          </a:prstGeom>
          <a:noFill/>
          <a:ln cap="flat" cmpd="sng" w="9525">
            <a:solidFill>
              <a:srgbClr val="000000"/>
            </a:solidFill>
            <a:prstDash val="solid"/>
            <a:round/>
            <a:headEnd len="lg" w="lg" type="none"/>
            <a:tailEnd len="lg" w="lg" type="none"/>
          </a:ln>
        </p:spPr>
      </p:cxnSp>
      <p:cxnSp>
        <p:nvCxnSpPr>
          <p:cNvPr id="1030" name="Shape 1030"/>
          <p:cNvCxnSpPr>
            <a:stCxn id="934"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lg" w="lg" type="none"/>
            <a:tailEnd len="lg" w="lg" type="none"/>
          </a:ln>
        </p:spPr>
      </p:cxnSp>
      <p:cxnSp>
        <p:nvCxnSpPr>
          <p:cNvPr id="1031" name="Shape 1031"/>
          <p:cNvCxnSpPr>
            <a:stCxn id="934"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lg" w="lg" type="none"/>
            <a:tailEnd len="lg" w="lg" type="none"/>
          </a:ln>
        </p:spPr>
      </p:cxnSp>
      <p:cxnSp>
        <p:nvCxnSpPr>
          <p:cNvPr id="1032" name="Shape 1032"/>
          <p:cNvCxnSpPr>
            <a:stCxn id="934"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lg" w="lg" type="none"/>
            <a:tailEnd len="lg" w="lg" type="none"/>
          </a:ln>
        </p:spPr>
      </p:cxnSp>
      <p:cxnSp>
        <p:nvCxnSpPr>
          <p:cNvPr id="1033" name="Shape 1033"/>
          <p:cNvCxnSpPr>
            <a:stCxn id="934"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lg" w="lg" type="none"/>
            <a:tailEnd len="lg" w="lg" type="none"/>
          </a:ln>
        </p:spPr>
      </p:cxnSp>
      <p:cxnSp>
        <p:nvCxnSpPr>
          <p:cNvPr id="1034" name="Shape 1034"/>
          <p:cNvCxnSpPr>
            <a:stCxn id="934"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lg" w="lg" type="none"/>
            <a:tailEnd len="lg" w="lg" type="none"/>
          </a:ln>
        </p:spPr>
      </p:cxnSp>
      <p:cxnSp>
        <p:nvCxnSpPr>
          <p:cNvPr id="1035" name="Shape 1035"/>
          <p:cNvCxnSpPr>
            <a:stCxn id="934" idx="6"/>
            <a:endCxn id="941"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1036" name="Shape 1036"/>
          <p:cNvCxnSpPr>
            <a:stCxn id="934" idx="6"/>
            <a:endCxn id="942"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1037" name="Shape 1037"/>
          <p:cNvCxnSpPr>
            <a:stCxn id="934" idx="6"/>
            <a:endCxn id="943"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1038" name="Shape 1038"/>
          <p:cNvCxnSpPr>
            <a:stCxn id="934" idx="6"/>
            <a:endCxn id="944" idx="2"/>
          </p:cNvCxnSpPr>
          <p:nvPr/>
        </p:nvCxnSpPr>
        <p:spPr>
          <a:xfrm>
            <a:off x="3606825" y="4606900"/>
            <a:ext cx="423300" cy="107700"/>
          </a:xfrm>
          <a:prstGeom prst="straightConnector1">
            <a:avLst/>
          </a:prstGeom>
          <a:noFill/>
          <a:ln cap="flat" cmpd="sng" w="9525">
            <a:solidFill>
              <a:srgbClr val="000000"/>
            </a:solidFill>
            <a:prstDash val="solid"/>
            <a:round/>
            <a:headEnd len="lg" w="lg" type="none"/>
            <a:tailEnd len="lg" w="lg" type="none"/>
          </a:ln>
        </p:spPr>
      </p:cxnSp>
      <p:cxnSp>
        <p:nvCxnSpPr>
          <p:cNvPr id="1039" name="Shape 1039"/>
          <p:cNvCxnSpPr>
            <a:stCxn id="925"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lg" w="lg" type="none"/>
            <a:tailEnd len="lg" w="lg" type="none"/>
          </a:ln>
        </p:spPr>
      </p:cxnSp>
      <p:cxnSp>
        <p:nvCxnSpPr>
          <p:cNvPr id="1040" name="Shape 1040"/>
          <p:cNvCxnSpPr>
            <a:stCxn id="925"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lg" w="lg" type="none"/>
            <a:tailEnd len="lg" w="lg" type="none"/>
          </a:ln>
        </p:spPr>
      </p:cxnSp>
      <p:cxnSp>
        <p:nvCxnSpPr>
          <p:cNvPr id="1041" name="Shape 1041"/>
          <p:cNvCxnSpPr>
            <a:stCxn id="925"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lg" w="lg" type="none"/>
            <a:tailEnd len="lg" w="lg" type="none"/>
          </a:ln>
        </p:spPr>
      </p:cxnSp>
      <p:cxnSp>
        <p:nvCxnSpPr>
          <p:cNvPr id="1042" name="Shape 1042"/>
          <p:cNvCxnSpPr/>
          <p:nvPr/>
        </p:nvCxnSpPr>
        <p:spPr>
          <a:xfrm flipH="1" rot="10800000">
            <a:off x="3606825" y="2935650"/>
            <a:ext cx="437700" cy="2018100"/>
          </a:xfrm>
          <a:prstGeom prst="straightConnector1">
            <a:avLst/>
          </a:prstGeom>
          <a:noFill/>
          <a:ln cap="flat" cmpd="sng" w="9525">
            <a:solidFill>
              <a:srgbClr val="000000"/>
            </a:solidFill>
            <a:prstDash val="solid"/>
            <a:round/>
            <a:headEnd len="lg" w="lg" type="none"/>
            <a:tailEnd len="lg" w="lg" type="none"/>
          </a:ln>
        </p:spPr>
      </p:cxnSp>
      <p:cxnSp>
        <p:nvCxnSpPr>
          <p:cNvPr id="1043" name="Shape 1043"/>
          <p:cNvCxnSpPr/>
          <p:nvPr/>
        </p:nvCxnSpPr>
        <p:spPr>
          <a:xfrm flipH="1" rot="10800000">
            <a:off x="3606825" y="3272550"/>
            <a:ext cx="448800" cy="1681200"/>
          </a:xfrm>
          <a:prstGeom prst="straightConnector1">
            <a:avLst/>
          </a:prstGeom>
          <a:noFill/>
          <a:ln cap="flat" cmpd="sng" w="9525">
            <a:solidFill>
              <a:srgbClr val="000000"/>
            </a:solidFill>
            <a:prstDash val="solid"/>
            <a:round/>
            <a:headEnd len="lg" w="lg" type="none"/>
            <a:tailEnd len="lg" w="lg" type="none"/>
          </a:ln>
        </p:spPr>
      </p:cxnSp>
      <p:cxnSp>
        <p:nvCxnSpPr>
          <p:cNvPr id="1044" name="Shape 1044"/>
          <p:cNvCxnSpPr>
            <a:stCxn id="925" idx="6"/>
            <a:endCxn id="941"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lg" w="lg" type="none"/>
            <a:tailEnd len="lg" w="lg" type="none"/>
          </a:ln>
        </p:spPr>
      </p:cxnSp>
      <p:cxnSp>
        <p:nvCxnSpPr>
          <p:cNvPr id="1045" name="Shape 1045"/>
          <p:cNvCxnSpPr>
            <a:stCxn id="925" idx="6"/>
            <a:endCxn id="942"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1046" name="Shape 1046"/>
          <p:cNvCxnSpPr>
            <a:stCxn id="925" idx="6"/>
            <a:endCxn id="943"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1047" name="Shape 1047"/>
          <p:cNvCxnSpPr>
            <a:stCxn id="925" idx="6"/>
            <a:endCxn id="944"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1048" name="Shape 1048"/>
          <p:cNvCxnSpPr>
            <a:endCxn id="946" idx="2"/>
          </p:cNvCxnSpPr>
          <p:nvPr/>
        </p:nvCxnSpPr>
        <p:spPr>
          <a:xfrm>
            <a:off x="4218675" y="1946350"/>
            <a:ext cx="344400" cy="0"/>
          </a:xfrm>
          <a:prstGeom prst="straightConnector1">
            <a:avLst/>
          </a:prstGeom>
          <a:noFill/>
          <a:ln cap="flat" cmpd="sng" w="9525">
            <a:solidFill>
              <a:srgbClr val="000000"/>
            </a:solidFill>
            <a:prstDash val="solid"/>
            <a:round/>
            <a:headEnd len="lg" w="lg" type="none"/>
            <a:tailEnd len="lg" w="lg" type="none"/>
          </a:ln>
        </p:spPr>
      </p:cxnSp>
      <p:cxnSp>
        <p:nvCxnSpPr>
          <p:cNvPr id="1049" name="Shape 1049"/>
          <p:cNvCxnSpPr>
            <a:endCxn id="945" idx="2"/>
          </p:cNvCxnSpPr>
          <p:nvPr/>
        </p:nvCxnSpPr>
        <p:spPr>
          <a:xfrm>
            <a:off x="4229475" y="1957075"/>
            <a:ext cx="333600" cy="299100"/>
          </a:xfrm>
          <a:prstGeom prst="straightConnector1">
            <a:avLst/>
          </a:prstGeom>
          <a:noFill/>
          <a:ln cap="flat" cmpd="sng" w="9525">
            <a:solidFill>
              <a:srgbClr val="000000"/>
            </a:solidFill>
            <a:prstDash val="solid"/>
            <a:round/>
            <a:headEnd len="lg" w="lg" type="none"/>
            <a:tailEnd len="lg" w="lg" type="none"/>
          </a:ln>
        </p:spPr>
      </p:cxnSp>
      <p:cxnSp>
        <p:nvCxnSpPr>
          <p:cNvPr id="1050" name="Shape 1050"/>
          <p:cNvCxnSpPr>
            <a:endCxn id="947" idx="2"/>
          </p:cNvCxnSpPr>
          <p:nvPr/>
        </p:nvCxnSpPr>
        <p:spPr>
          <a:xfrm>
            <a:off x="4240275" y="1968100"/>
            <a:ext cx="322800" cy="597900"/>
          </a:xfrm>
          <a:prstGeom prst="straightConnector1">
            <a:avLst/>
          </a:prstGeom>
          <a:noFill/>
          <a:ln cap="flat" cmpd="sng" w="9525">
            <a:solidFill>
              <a:srgbClr val="000000"/>
            </a:solidFill>
            <a:prstDash val="solid"/>
            <a:round/>
            <a:headEnd len="lg" w="lg" type="none"/>
            <a:tailEnd len="lg" w="lg" type="none"/>
          </a:ln>
        </p:spPr>
      </p:cxnSp>
      <p:cxnSp>
        <p:nvCxnSpPr>
          <p:cNvPr id="1051" name="Shape 1051"/>
          <p:cNvCxnSpPr>
            <a:endCxn id="948" idx="1"/>
          </p:cNvCxnSpPr>
          <p:nvPr/>
        </p:nvCxnSpPr>
        <p:spPr>
          <a:xfrm>
            <a:off x="4218658" y="1978703"/>
            <a:ext cx="371700" cy="849600"/>
          </a:xfrm>
          <a:prstGeom prst="straightConnector1">
            <a:avLst/>
          </a:prstGeom>
          <a:noFill/>
          <a:ln cap="flat" cmpd="sng" w="9525">
            <a:solidFill>
              <a:srgbClr val="000000"/>
            </a:solidFill>
            <a:prstDash val="solid"/>
            <a:round/>
            <a:headEnd len="lg" w="lg" type="none"/>
            <a:tailEnd len="lg" w="lg" type="none"/>
          </a:ln>
        </p:spPr>
      </p:cxnSp>
      <p:cxnSp>
        <p:nvCxnSpPr>
          <p:cNvPr id="1052" name="Shape 1052"/>
          <p:cNvCxnSpPr>
            <a:endCxn id="949" idx="1"/>
          </p:cNvCxnSpPr>
          <p:nvPr/>
        </p:nvCxnSpPr>
        <p:spPr>
          <a:xfrm>
            <a:off x="4207858" y="1989853"/>
            <a:ext cx="382500" cy="1185300"/>
          </a:xfrm>
          <a:prstGeom prst="straightConnector1">
            <a:avLst/>
          </a:prstGeom>
          <a:noFill/>
          <a:ln cap="flat" cmpd="sng" w="9525">
            <a:solidFill>
              <a:srgbClr val="000000"/>
            </a:solidFill>
            <a:prstDash val="solid"/>
            <a:round/>
            <a:headEnd len="lg" w="lg" type="none"/>
            <a:tailEnd len="lg" w="lg" type="none"/>
          </a:ln>
        </p:spPr>
      </p:cxnSp>
      <p:cxnSp>
        <p:nvCxnSpPr>
          <p:cNvPr id="1053" name="Shape 1053"/>
          <p:cNvCxnSpPr>
            <a:endCxn id="950" idx="1"/>
          </p:cNvCxnSpPr>
          <p:nvPr/>
        </p:nvCxnSpPr>
        <p:spPr>
          <a:xfrm>
            <a:off x="4218658" y="2000465"/>
            <a:ext cx="371700" cy="1589100"/>
          </a:xfrm>
          <a:prstGeom prst="straightConnector1">
            <a:avLst/>
          </a:prstGeom>
          <a:noFill/>
          <a:ln cap="flat" cmpd="sng" w="9525">
            <a:solidFill>
              <a:srgbClr val="000000"/>
            </a:solidFill>
            <a:prstDash val="solid"/>
            <a:round/>
            <a:headEnd len="lg" w="lg" type="none"/>
            <a:tailEnd len="lg" w="lg" type="none"/>
          </a:ln>
        </p:spPr>
      </p:cxnSp>
      <p:cxnSp>
        <p:nvCxnSpPr>
          <p:cNvPr id="1054" name="Shape 1054"/>
          <p:cNvCxnSpPr>
            <a:endCxn id="951" idx="1"/>
          </p:cNvCxnSpPr>
          <p:nvPr/>
        </p:nvCxnSpPr>
        <p:spPr>
          <a:xfrm>
            <a:off x="4207858" y="1989715"/>
            <a:ext cx="382500" cy="1946700"/>
          </a:xfrm>
          <a:prstGeom prst="straightConnector1">
            <a:avLst/>
          </a:prstGeom>
          <a:noFill/>
          <a:ln cap="flat" cmpd="sng" w="9525">
            <a:solidFill>
              <a:srgbClr val="000000"/>
            </a:solidFill>
            <a:prstDash val="solid"/>
            <a:round/>
            <a:headEnd len="lg" w="lg" type="none"/>
            <a:tailEnd len="lg" w="lg" type="none"/>
          </a:ln>
        </p:spPr>
      </p:cxnSp>
      <p:cxnSp>
        <p:nvCxnSpPr>
          <p:cNvPr id="1055" name="Shape 1055"/>
          <p:cNvCxnSpPr>
            <a:endCxn id="952" idx="2"/>
          </p:cNvCxnSpPr>
          <p:nvPr/>
        </p:nvCxnSpPr>
        <p:spPr>
          <a:xfrm>
            <a:off x="4207875" y="2022400"/>
            <a:ext cx="355200" cy="2345400"/>
          </a:xfrm>
          <a:prstGeom prst="straightConnector1">
            <a:avLst/>
          </a:prstGeom>
          <a:noFill/>
          <a:ln cap="flat" cmpd="sng" w="9525">
            <a:solidFill>
              <a:srgbClr val="000000"/>
            </a:solidFill>
            <a:prstDash val="solid"/>
            <a:round/>
            <a:headEnd len="lg" w="lg" type="none"/>
            <a:tailEnd len="lg" w="lg" type="none"/>
          </a:ln>
        </p:spPr>
      </p:cxnSp>
      <p:cxnSp>
        <p:nvCxnSpPr>
          <p:cNvPr id="1056" name="Shape 1056"/>
          <p:cNvCxnSpPr>
            <a:endCxn id="953" idx="1"/>
          </p:cNvCxnSpPr>
          <p:nvPr/>
        </p:nvCxnSpPr>
        <p:spPr>
          <a:xfrm>
            <a:off x="4218658" y="2011415"/>
            <a:ext cx="371700" cy="2618700"/>
          </a:xfrm>
          <a:prstGeom prst="straightConnector1">
            <a:avLst/>
          </a:prstGeom>
          <a:noFill/>
          <a:ln cap="flat" cmpd="sng" w="9525">
            <a:solidFill>
              <a:srgbClr val="000000"/>
            </a:solidFill>
            <a:prstDash val="solid"/>
            <a:round/>
            <a:headEnd len="lg" w="lg" type="none"/>
            <a:tailEnd len="lg" w="lg" type="none"/>
          </a:ln>
        </p:spPr>
      </p:cxnSp>
      <p:cxnSp>
        <p:nvCxnSpPr>
          <p:cNvPr id="1057" name="Shape 1057"/>
          <p:cNvCxnSpPr>
            <a:endCxn id="946"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lg" w="lg" type="none"/>
            <a:tailEnd len="lg" w="lg" type="none"/>
          </a:ln>
        </p:spPr>
      </p:cxnSp>
      <p:cxnSp>
        <p:nvCxnSpPr>
          <p:cNvPr id="1058" name="Shape 1058"/>
          <p:cNvCxnSpPr>
            <a:endCxn id="945"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lg" w="lg" type="none"/>
            <a:tailEnd len="lg" w="lg" type="none"/>
          </a:ln>
        </p:spPr>
      </p:cxnSp>
      <p:cxnSp>
        <p:nvCxnSpPr>
          <p:cNvPr id="1059" name="Shape 1059"/>
          <p:cNvCxnSpPr>
            <a:endCxn id="947" idx="2"/>
          </p:cNvCxnSpPr>
          <p:nvPr/>
        </p:nvCxnSpPr>
        <p:spPr>
          <a:xfrm>
            <a:off x="4240275" y="2283400"/>
            <a:ext cx="322800" cy="282600"/>
          </a:xfrm>
          <a:prstGeom prst="straightConnector1">
            <a:avLst/>
          </a:prstGeom>
          <a:noFill/>
          <a:ln cap="flat" cmpd="sng" w="9525">
            <a:solidFill>
              <a:srgbClr val="000000"/>
            </a:solidFill>
            <a:prstDash val="solid"/>
            <a:round/>
            <a:headEnd len="lg" w="lg" type="none"/>
            <a:tailEnd len="lg" w="lg" type="none"/>
          </a:ln>
        </p:spPr>
      </p:cxnSp>
      <p:cxnSp>
        <p:nvCxnSpPr>
          <p:cNvPr id="1060" name="Shape 1060"/>
          <p:cNvCxnSpPr>
            <a:endCxn id="948" idx="1"/>
          </p:cNvCxnSpPr>
          <p:nvPr/>
        </p:nvCxnSpPr>
        <p:spPr>
          <a:xfrm>
            <a:off x="4218658" y="2272403"/>
            <a:ext cx="371700" cy="555900"/>
          </a:xfrm>
          <a:prstGeom prst="straightConnector1">
            <a:avLst/>
          </a:prstGeom>
          <a:noFill/>
          <a:ln cap="flat" cmpd="sng" w="9525">
            <a:solidFill>
              <a:srgbClr val="000000"/>
            </a:solidFill>
            <a:prstDash val="solid"/>
            <a:round/>
            <a:headEnd len="lg" w="lg" type="none"/>
            <a:tailEnd len="lg" w="lg" type="none"/>
          </a:ln>
        </p:spPr>
      </p:cxnSp>
      <p:cxnSp>
        <p:nvCxnSpPr>
          <p:cNvPr id="1061" name="Shape 1061"/>
          <p:cNvCxnSpPr>
            <a:endCxn id="949" idx="1"/>
          </p:cNvCxnSpPr>
          <p:nvPr/>
        </p:nvCxnSpPr>
        <p:spPr>
          <a:xfrm>
            <a:off x="4229458" y="2283253"/>
            <a:ext cx="360900" cy="891900"/>
          </a:xfrm>
          <a:prstGeom prst="straightConnector1">
            <a:avLst/>
          </a:prstGeom>
          <a:noFill/>
          <a:ln cap="flat" cmpd="sng" w="9525">
            <a:solidFill>
              <a:srgbClr val="000000"/>
            </a:solidFill>
            <a:prstDash val="solid"/>
            <a:round/>
            <a:headEnd len="lg" w="lg" type="none"/>
            <a:tailEnd len="lg" w="lg" type="none"/>
          </a:ln>
        </p:spPr>
      </p:cxnSp>
      <p:cxnSp>
        <p:nvCxnSpPr>
          <p:cNvPr id="1062" name="Shape 1062"/>
          <p:cNvCxnSpPr>
            <a:endCxn id="950" idx="1"/>
          </p:cNvCxnSpPr>
          <p:nvPr/>
        </p:nvCxnSpPr>
        <p:spPr>
          <a:xfrm>
            <a:off x="4240258" y="2283365"/>
            <a:ext cx="350100" cy="1306200"/>
          </a:xfrm>
          <a:prstGeom prst="straightConnector1">
            <a:avLst/>
          </a:prstGeom>
          <a:noFill/>
          <a:ln cap="flat" cmpd="sng" w="9525">
            <a:solidFill>
              <a:srgbClr val="000000"/>
            </a:solidFill>
            <a:prstDash val="solid"/>
            <a:round/>
            <a:headEnd len="lg" w="lg" type="none"/>
            <a:tailEnd len="lg" w="lg" type="none"/>
          </a:ln>
        </p:spPr>
      </p:cxnSp>
      <p:cxnSp>
        <p:nvCxnSpPr>
          <p:cNvPr id="1063" name="Shape 1063"/>
          <p:cNvCxnSpPr>
            <a:endCxn id="951" idx="1"/>
          </p:cNvCxnSpPr>
          <p:nvPr/>
        </p:nvCxnSpPr>
        <p:spPr>
          <a:xfrm>
            <a:off x="4251358" y="2261515"/>
            <a:ext cx="339000" cy="1674900"/>
          </a:xfrm>
          <a:prstGeom prst="straightConnector1">
            <a:avLst/>
          </a:prstGeom>
          <a:noFill/>
          <a:ln cap="flat" cmpd="sng" w="9525">
            <a:solidFill>
              <a:srgbClr val="000000"/>
            </a:solidFill>
            <a:prstDash val="solid"/>
            <a:round/>
            <a:headEnd len="lg" w="lg" type="none"/>
            <a:tailEnd len="lg" w="lg" type="none"/>
          </a:ln>
        </p:spPr>
      </p:cxnSp>
      <p:cxnSp>
        <p:nvCxnSpPr>
          <p:cNvPr id="1064" name="Shape 1064"/>
          <p:cNvCxnSpPr>
            <a:endCxn id="951" idx="1"/>
          </p:cNvCxnSpPr>
          <p:nvPr/>
        </p:nvCxnSpPr>
        <p:spPr>
          <a:xfrm>
            <a:off x="4251358" y="2272315"/>
            <a:ext cx="339000" cy="1664100"/>
          </a:xfrm>
          <a:prstGeom prst="straightConnector1">
            <a:avLst/>
          </a:prstGeom>
          <a:noFill/>
          <a:ln cap="flat" cmpd="sng" w="9525">
            <a:solidFill>
              <a:srgbClr val="000000"/>
            </a:solidFill>
            <a:prstDash val="solid"/>
            <a:round/>
            <a:headEnd len="lg" w="lg" type="none"/>
            <a:tailEnd len="lg" w="lg" type="none"/>
          </a:ln>
        </p:spPr>
      </p:cxnSp>
      <p:cxnSp>
        <p:nvCxnSpPr>
          <p:cNvPr id="1065" name="Shape 1065"/>
          <p:cNvCxnSpPr>
            <a:endCxn id="952" idx="1"/>
          </p:cNvCxnSpPr>
          <p:nvPr/>
        </p:nvCxnSpPr>
        <p:spPr>
          <a:xfrm>
            <a:off x="4240258" y="2294265"/>
            <a:ext cx="350100" cy="1989000"/>
          </a:xfrm>
          <a:prstGeom prst="straightConnector1">
            <a:avLst/>
          </a:prstGeom>
          <a:noFill/>
          <a:ln cap="flat" cmpd="sng" w="9525">
            <a:solidFill>
              <a:srgbClr val="000000"/>
            </a:solidFill>
            <a:prstDash val="solid"/>
            <a:round/>
            <a:headEnd len="lg" w="lg" type="none"/>
            <a:tailEnd len="lg" w="lg" type="none"/>
          </a:ln>
        </p:spPr>
      </p:cxnSp>
      <p:cxnSp>
        <p:nvCxnSpPr>
          <p:cNvPr id="1066" name="Shape 1066"/>
          <p:cNvCxnSpPr>
            <a:endCxn id="953" idx="1"/>
          </p:cNvCxnSpPr>
          <p:nvPr/>
        </p:nvCxnSpPr>
        <p:spPr>
          <a:xfrm>
            <a:off x="4218658" y="2283215"/>
            <a:ext cx="371700" cy="2346900"/>
          </a:xfrm>
          <a:prstGeom prst="straightConnector1">
            <a:avLst/>
          </a:prstGeom>
          <a:noFill/>
          <a:ln cap="flat" cmpd="sng" w="9525">
            <a:solidFill>
              <a:srgbClr val="000000"/>
            </a:solidFill>
            <a:prstDash val="solid"/>
            <a:round/>
            <a:headEnd len="lg" w="lg" type="none"/>
            <a:tailEnd len="lg" w="lg" type="none"/>
          </a:ln>
        </p:spPr>
      </p:cxnSp>
      <p:cxnSp>
        <p:nvCxnSpPr>
          <p:cNvPr id="1067" name="Shape 1067"/>
          <p:cNvCxnSpPr>
            <a:endCxn id="946"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lg" w="lg" type="none"/>
            <a:tailEnd len="lg" w="lg" type="none"/>
          </a:ln>
        </p:spPr>
      </p:cxnSp>
      <p:cxnSp>
        <p:nvCxnSpPr>
          <p:cNvPr id="1068" name="Shape 1068"/>
          <p:cNvCxnSpPr>
            <a:endCxn id="945"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lg" w="lg" type="none"/>
            <a:tailEnd len="lg" w="lg" type="none"/>
          </a:ln>
        </p:spPr>
      </p:cxnSp>
      <p:cxnSp>
        <p:nvCxnSpPr>
          <p:cNvPr id="1069" name="Shape 1069"/>
          <p:cNvCxnSpPr>
            <a:endCxn id="947" idx="2"/>
          </p:cNvCxnSpPr>
          <p:nvPr/>
        </p:nvCxnSpPr>
        <p:spPr>
          <a:xfrm>
            <a:off x="4185975" y="2555200"/>
            <a:ext cx="377100" cy="10800"/>
          </a:xfrm>
          <a:prstGeom prst="straightConnector1">
            <a:avLst/>
          </a:prstGeom>
          <a:noFill/>
          <a:ln cap="flat" cmpd="sng" w="9525">
            <a:solidFill>
              <a:srgbClr val="000000"/>
            </a:solidFill>
            <a:prstDash val="solid"/>
            <a:round/>
            <a:headEnd len="lg" w="lg" type="none"/>
            <a:tailEnd len="lg" w="lg" type="none"/>
          </a:ln>
        </p:spPr>
      </p:cxnSp>
      <p:cxnSp>
        <p:nvCxnSpPr>
          <p:cNvPr id="1070" name="Shape 1070"/>
          <p:cNvCxnSpPr>
            <a:endCxn id="948" idx="2"/>
          </p:cNvCxnSpPr>
          <p:nvPr/>
        </p:nvCxnSpPr>
        <p:spPr>
          <a:xfrm>
            <a:off x="4218675" y="2587638"/>
            <a:ext cx="344400" cy="325200"/>
          </a:xfrm>
          <a:prstGeom prst="straightConnector1">
            <a:avLst/>
          </a:prstGeom>
          <a:noFill/>
          <a:ln cap="flat" cmpd="sng" w="9525">
            <a:solidFill>
              <a:srgbClr val="000000"/>
            </a:solidFill>
            <a:prstDash val="solid"/>
            <a:round/>
            <a:headEnd len="lg" w="lg" type="none"/>
            <a:tailEnd len="lg" w="lg" type="none"/>
          </a:ln>
        </p:spPr>
      </p:cxnSp>
      <p:cxnSp>
        <p:nvCxnSpPr>
          <p:cNvPr id="1071" name="Shape 1071"/>
          <p:cNvCxnSpPr>
            <a:endCxn id="949" idx="2"/>
          </p:cNvCxnSpPr>
          <p:nvPr/>
        </p:nvCxnSpPr>
        <p:spPr>
          <a:xfrm>
            <a:off x="4240275" y="2641988"/>
            <a:ext cx="322800" cy="617700"/>
          </a:xfrm>
          <a:prstGeom prst="straightConnector1">
            <a:avLst/>
          </a:prstGeom>
          <a:noFill/>
          <a:ln cap="flat" cmpd="sng" w="9525">
            <a:solidFill>
              <a:srgbClr val="000000"/>
            </a:solidFill>
            <a:prstDash val="solid"/>
            <a:round/>
            <a:headEnd len="lg" w="lg" type="none"/>
            <a:tailEnd len="lg" w="lg" type="none"/>
          </a:ln>
        </p:spPr>
      </p:cxnSp>
      <p:cxnSp>
        <p:nvCxnSpPr>
          <p:cNvPr id="1072" name="Shape 1072"/>
          <p:cNvCxnSpPr>
            <a:endCxn id="950" idx="3"/>
          </p:cNvCxnSpPr>
          <p:nvPr/>
        </p:nvCxnSpPr>
        <p:spPr>
          <a:xfrm>
            <a:off x="4196758" y="2642035"/>
            <a:ext cx="393600" cy="1116600"/>
          </a:xfrm>
          <a:prstGeom prst="straightConnector1">
            <a:avLst/>
          </a:prstGeom>
          <a:noFill/>
          <a:ln cap="flat" cmpd="sng" w="9525">
            <a:solidFill>
              <a:srgbClr val="000000"/>
            </a:solidFill>
            <a:prstDash val="solid"/>
            <a:round/>
            <a:headEnd len="lg" w="lg" type="none"/>
            <a:tailEnd len="lg" w="lg" type="none"/>
          </a:ln>
        </p:spPr>
      </p:cxnSp>
      <p:cxnSp>
        <p:nvCxnSpPr>
          <p:cNvPr id="1073" name="Shape 1073"/>
          <p:cNvCxnSpPr>
            <a:endCxn id="951" idx="2"/>
          </p:cNvCxnSpPr>
          <p:nvPr/>
        </p:nvCxnSpPr>
        <p:spPr>
          <a:xfrm>
            <a:off x="4196775" y="2663750"/>
            <a:ext cx="366300" cy="1357200"/>
          </a:xfrm>
          <a:prstGeom prst="straightConnector1">
            <a:avLst/>
          </a:prstGeom>
          <a:noFill/>
          <a:ln cap="flat" cmpd="sng" w="9525">
            <a:solidFill>
              <a:srgbClr val="000000"/>
            </a:solidFill>
            <a:prstDash val="solid"/>
            <a:round/>
            <a:headEnd len="lg" w="lg" type="none"/>
            <a:tailEnd len="lg" w="lg" type="none"/>
          </a:ln>
        </p:spPr>
      </p:cxnSp>
      <p:cxnSp>
        <p:nvCxnSpPr>
          <p:cNvPr id="1074" name="Shape 1074"/>
          <p:cNvCxnSpPr>
            <a:endCxn id="952" idx="1"/>
          </p:cNvCxnSpPr>
          <p:nvPr/>
        </p:nvCxnSpPr>
        <p:spPr>
          <a:xfrm>
            <a:off x="4207858" y="2641965"/>
            <a:ext cx="382500" cy="1641300"/>
          </a:xfrm>
          <a:prstGeom prst="straightConnector1">
            <a:avLst/>
          </a:prstGeom>
          <a:noFill/>
          <a:ln cap="flat" cmpd="sng" w="9525">
            <a:solidFill>
              <a:srgbClr val="000000"/>
            </a:solidFill>
            <a:prstDash val="solid"/>
            <a:round/>
            <a:headEnd len="lg" w="lg" type="none"/>
            <a:tailEnd len="lg" w="lg" type="none"/>
          </a:ln>
        </p:spPr>
      </p:cxnSp>
      <p:cxnSp>
        <p:nvCxnSpPr>
          <p:cNvPr id="1075" name="Shape 1075"/>
          <p:cNvCxnSpPr>
            <a:endCxn id="953" idx="1"/>
          </p:cNvCxnSpPr>
          <p:nvPr/>
        </p:nvCxnSpPr>
        <p:spPr>
          <a:xfrm>
            <a:off x="4196758" y="2631215"/>
            <a:ext cx="393600" cy="1998900"/>
          </a:xfrm>
          <a:prstGeom prst="straightConnector1">
            <a:avLst/>
          </a:prstGeom>
          <a:noFill/>
          <a:ln cap="flat" cmpd="sng" w="9525">
            <a:solidFill>
              <a:srgbClr val="000000"/>
            </a:solidFill>
            <a:prstDash val="solid"/>
            <a:round/>
            <a:headEnd len="lg" w="lg" type="none"/>
            <a:tailEnd len="lg" w="lg" type="none"/>
          </a:ln>
        </p:spPr>
      </p:cxnSp>
      <p:cxnSp>
        <p:nvCxnSpPr>
          <p:cNvPr id="1076" name="Shape 1076"/>
          <p:cNvCxnSpPr>
            <a:endCxn id="946"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lg" w="lg" type="none"/>
            <a:tailEnd len="lg" w="lg" type="none"/>
          </a:ln>
        </p:spPr>
      </p:cxnSp>
      <p:cxnSp>
        <p:nvCxnSpPr>
          <p:cNvPr id="1077" name="Shape 1077"/>
          <p:cNvCxnSpPr>
            <a:endCxn id="945"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lg" w="lg" type="none"/>
            <a:tailEnd len="lg" w="lg" type="none"/>
          </a:ln>
        </p:spPr>
      </p:cxnSp>
      <p:cxnSp>
        <p:nvCxnSpPr>
          <p:cNvPr id="1078" name="Shape 1078"/>
          <p:cNvCxnSpPr>
            <a:endCxn id="947"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lg" w="lg" type="none"/>
            <a:tailEnd len="lg" w="lg" type="none"/>
          </a:ln>
        </p:spPr>
      </p:cxnSp>
      <p:cxnSp>
        <p:nvCxnSpPr>
          <p:cNvPr id="1079" name="Shape 1079"/>
          <p:cNvCxnSpPr>
            <a:endCxn id="948"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lg" w="lg" type="none"/>
            <a:tailEnd len="lg" w="lg" type="none"/>
          </a:ln>
        </p:spPr>
      </p:cxnSp>
      <p:cxnSp>
        <p:nvCxnSpPr>
          <p:cNvPr id="1080" name="Shape 1080"/>
          <p:cNvCxnSpPr>
            <a:endCxn id="949" idx="2"/>
          </p:cNvCxnSpPr>
          <p:nvPr/>
        </p:nvCxnSpPr>
        <p:spPr>
          <a:xfrm>
            <a:off x="4196775" y="2924888"/>
            <a:ext cx="366300" cy="334800"/>
          </a:xfrm>
          <a:prstGeom prst="straightConnector1">
            <a:avLst/>
          </a:prstGeom>
          <a:noFill/>
          <a:ln cap="flat" cmpd="sng" w="9525">
            <a:solidFill>
              <a:srgbClr val="000000"/>
            </a:solidFill>
            <a:prstDash val="solid"/>
            <a:round/>
            <a:headEnd len="lg" w="lg" type="none"/>
            <a:tailEnd len="lg" w="lg" type="none"/>
          </a:ln>
        </p:spPr>
      </p:cxnSp>
      <p:cxnSp>
        <p:nvCxnSpPr>
          <p:cNvPr id="1081" name="Shape 1081"/>
          <p:cNvCxnSpPr>
            <a:endCxn id="950" idx="2"/>
          </p:cNvCxnSpPr>
          <p:nvPr/>
        </p:nvCxnSpPr>
        <p:spPr>
          <a:xfrm>
            <a:off x="4229475" y="2946600"/>
            <a:ext cx="333600" cy="727500"/>
          </a:xfrm>
          <a:prstGeom prst="straightConnector1">
            <a:avLst/>
          </a:prstGeom>
          <a:noFill/>
          <a:ln cap="flat" cmpd="sng" w="9525">
            <a:solidFill>
              <a:srgbClr val="000000"/>
            </a:solidFill>
            <a:prstDash val="solid"/>
            <a:round/>
            <a:headEnd len="lg" w="lg" type="none"/>
            <a:tailEnd len="lg" w="lg" type="none"/>
          </a:ln>
        </p:spPr>
      </p:cxnSp>
      <p:cxnSp>
        <p:nvCxnSpPr>
          <p:cNvPr id="1082" name="Shape 1082"/>
          <p:cNvCxnSpPr>
            <a:endCxn id="951" idx="2"/>
          </p:cNvCxnSpPr>
          <p:nvPr/>
        </p:nvCxnSpPr>
        <p:spPr>
          <a:xfrm>
            <a:off x="4196775" y="2935550"/>
            <a:ext cx="366300" cy="1085400"/>
          </a:xfrm>
          <a:prstGeom prst="straightConnector1">
            <a:avLst/>
          </a:prstGeom>
          <a:noFill/>
          <a:ln cap="flat" cmpd="sng" w="9525">
            <a:solidFill>
              <a:srgbClr val="000000"/>
            </a:solidFill>
            <a:prstDash val="solid"/>
            <a:round/>
            <a:headEnd len="lg" w="lg" type="none"/>
            <a:tailEnd len="lg" w="lg" type="none"/>
          </a:ln>
        </p:spPr>
      </p:cxnSp>
      <p:cxnSp>
        <p:nvCxnSpPr>
          <p:cNvPr id="1083" name="Shape 1083"/>
          <p:cNvCxnSpPr>
            <a:endCxn id="952" idx="2"/>
          </p:cNvCxnSpPr>
          <p:nvPr/>
        </p:nvCxnSpPr>
        <p:spPr>
          <a:xfrm>
            <a:off x="4196775" y="2957500"/>
            <a:ext cx="366300" cy="1410300"/>
          </a:xfrm>
          <a:prstGeom prst="straightConnector1">
            <a:avLst/>
          </a:prstGeom>
          <a:noFill/>
          <a:ln cap="flat" cmpd="sng" w="9525">
            <a:solidFill>
              <a:srgbClr val="000000"/>
            </a:solidFill>
            <a:prstDash val="solid"/>
            <a:round/>
            <a:headEnd len="lg" w="lg" type="none"/>
            <a:tailEnd len="lg" w="lg" type="none"/>
          </a:ln>
        </p:spPr>
      </p:cxnSp>
      <p:cxnSp>
        <p:nvCxnSpPr>
          <p:cNvPr id="1084" name="Shape 1084"/>
          <p:cNvCxnSpPr>
            <a:endCxn id="953" idx="2"/>
          </p:cNvCxnSpPr>
          <p:nvPr/>
        </p:nvCxnSpPr>
        <p:spPr>
          <a:xfrm>
            <a:off x="4185975" y="2957550"/>
            <a:ext cx="377100" cy="1757100"/>
          </a:xfrm>
          <a:prstGeom prst="straightConnector1">
            <a:avLst/>
          </a:prstGeom>
          <a:noFill/>
          <a:ln cap="flat" cmpd="sng" w="9525">
            <a:solidFill>
              <a:srgbClr val="000000"/>
            </a:solidFill>
            <a:prstDash val="solid"/>
            <a:round/>
            <a:headEnd len="lg" w="lg" type="none"/>
            <a:tailEnd len="lg" w="lg" type="none"/>
          </a:ln>
        </p:spPr>
      </p:cxnSp>
      <p:cxnSp>
        <p:nvCxnSpPr>
          <p:cNvPr id="1085" name="Shape 1085"/>
          <p:cNvCxnSpPr>
            <a:endCxn id="946"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lg" w="lg" type="none"/>
            <a:tailEnd len="lg" w="lg" type="none"/>
          </a:ln>
        </p:spPr>
      </p:cxnSp>
      <p:cxnSp>
        <p:nvCxnSpPr>
          <p:cNvPr id="1086" name="Shape 1086"/>
          <p:cNvCxnSpPr>
            <a:endCxn id="945"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lg" w="lg" type="none"/>
            <a:tailEnd len="lg" w="lg" type="none"/>
          </a:ln>
        </p:spPr>
      </p:cxnSp>
      <p:cxnSp>
        <p:nvCxnSpPr>
          <p:cNvPr id="1087" name="Shape 1087"/>
          <p:cNvCxnSpPr>
            <a:stCxn id="940" idx="6"/>
            <a:endCxn id="947"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1088" name="Shape 1088"/>
          <p:cNvCxnSpPr>
            <a:endCxn id="948"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lg" w="lg" type="none"/>
            <a:tailEnd len="lg" w="lg" type="none"/>
          </a:ln>
        </p:spPr>
      </p:cxnSp>
      <p:cxnSp>
        <p:nvCxnSpPr>
          <p:cNvPr id="1089" name="Shape 1089"/>
          <p:cNvCxnSpPr>
            <a:endCxn id="949"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lg" w="lg" type="none"/>
            <a:tailEnd len="lg" w="lg" type="none"/>
          </a:ln>
        </p:spPr>
      </p:cxnSp>
      <p:cxnSp>
        <p:nvCxnSpPr>
          <p:cNvPr id="1090" name="Shape 1090"/>
          <p:cNvCxnSpPr>
            <a:endCxn id="950" idx="2"/>
          </p:cNvCxnSpPr>
          <p:nvPr/>
        </p:nvCxnSpPr>
        <p:spPr>
          <a:xfrm>
            <a:off x="4229475" y="3283500"/>
            <a:ext cx="333600" cy="390600"/>
          </a:xfrm>
          <a:prstGeom prst="straightConnector1">
            <a:avLst/>
          </a:prstGeom>
          <a:noFill/>
          <a:ln cap="flat" cmpd="sng" w="9525">
            <a:solidFill>
              <a:srgbClr val="000000"/>
            </a:solidFill>
            <a:prstDash val="solid"/>
            <a:round/>
            <a:headEnd len="lg" w="lg" type="none"/>
            <a:tailEnd len="lg" w="lg" type="none"/>
          </a:ln>
        </p:spPr>
      </p:cxnSp>
      <p:cxnSp>
        <p:nvCxnSpPr>
          <p:cNvPr id="1091" name="Shape 1091"/>
          <p:cNvCxnSpPr>
            <a:endCxn id="951" idx="2"/>
          </p:cNvCxnSpPr>
          <p:nvPr/>
        </p:nvCxnSpPr>
        <p:spPr>
          <a:xfrm>
            <a:off x="4207875" y="3272750"/>
            <a:ext cx="355200" cy="748200"/>
          </a:xfrm>
          <a:prstGeom prst="straightConnector1">
            <a:avLst/>
          </a:prstGeom>
          <a:noFill/>
          <a:ln cap="flat" cmpd="sng" w="9525">
            <a:solidFill>
              <a:srgbClr val="000000"/>
            </a:solidFill>
            <a:prstDash val="solid"/>
            <a:round/>
            <a:headEnd len="lg" w="lg" type="none"/>
            <a:tailEnd len="lg" w="lg" type="none"/>
          </a:ln>
        </p:spPr>
      </p:cxnSp>
      <p:cxnSp>
        <p:nvCxnSpPr>
          <p:cNvPr id="1092" name="Shape 1092"/>
          <p:cNvCxnSpPr>
            <a:endCxn id="952" idx="2"/>
          </p:cNvCxnSpPr>
          <p:nvPr/>
        </p:nvCxnSpPr>
        <p:spPr>
          <a:xfrm>
            <a:off x="4207875" y="3305200"/>
            <a:ext cx="355200" cy="1062600"/>
          </a:xfrm>
          <a:prstGeom prst="straightConnector1">
            <a:avLst/>
          </a:prstGeom>
          <a:noFill/>
          <a:ln cap="flat" cmpd="sng" w="9525">
            <a:solidFill>
              <a:srgbClr val="000000"/>
            </a:solidFill>
            <a:prstDash val="solid"/>
            <a:round/>
            <a:headEnd len="lg" w="lg" type="none"/>
            <a:tailEnd len="lg" w="lg" type="none"/>
          </a:ln>
        </p:spPr>
      </p:cxnSp>
      <p:cxnSp>
        <p:nvCxnSpPr>
          <p:cNvPr id="1093" name="Shape 1093"/>
          <p:cNvCxnSpPr>
            <a:endCxn id="953" idx="1"/>
          </p:cNvCxnSpPr>
          <p:nvPr/>
        </p:nvCxnSpPr>
        <p:spPr>
          <a:xfrm>
            <a:off x="4196758" y="3305315"/>
            <a:ext cx="393600" cy="1324800"/>
          </a:xfrm>
          <a:prstGeom prst="straightConnector1">
            <a:avLst/>
          </a:prstGeom>
          <a:noFill/>
          <a:ln cap="flat" cmpd="sng" w="9525">
            <a:solidFill>
              <a:srgbClr val="000000"/>
            </a:solidFill>
            <a:prstDash val="solid"/>
            <a:round/>
            <a:headEnd len="lg" w="lg" type="none"/>
            <a:tailEnd len="lg" w="lg" type="none"/>
          </a:ln>
        </p:spPr>
      </p:cxnSp>
      <p:cxnSp>
        <p:nvCxnSpPr>
          <p:cNvPr id="1094" name="Shape 1094"/>
          <p:cNvCxnSpPr>
            <a:stCxn id="941" idx="6"/>
            <a:endCxn id="946"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lg" w="lg" type="none"/>
            <a:tailEnd len="lg" w="lg" type="none"/>
          </a:ln>
        </p:spPr>
      </p:cxnSp>
      <p:cxnSp>
        <p:nvCxnSpPr>
          <p:cNvPr id="1095" name="Shape 1095"/>
          <p:cNvCxnSpPr>
            <a:stCxn id="941" idx="6"/>
            <a:endCxn id="945"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lg" w="lg" type="none"/>
            <a:tailEnd len="lg" w="lg" type="none"/>
          </a:ln>
        </p:spPr>
      </p:cxnSp>
      <p:cxnSp>
        <p:nvCxnSpPr>
          <p:cNvPr id="1096" name="Shape 1096"/>
          <p:cNvCxnSpPr>
            <a:stCxn id="941" idx="6"/>
            <a:endCxn id="947"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1097" name="Shape 1097"/>
          <p:cNvCxnSpPr>
            <a:stCxn id="941" idx="6"/>
            <a:endCxn id="948"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1098" name="Shape 1098"/>
          <p:cNvCxnSpPr>
            <a:stCxn id="941" idx="6"/>
            <a:endCxn id="949"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lg" w="lg" type="none"/>
            <a:tailEnd len="lg" w="lg" type="none"/>
          </a:ln>
        </p:spPr>
      </p:cxnSp>
      <p:cxnSp>
        <p:nvCxnSpPr>
          <p:cNvPr id="1099" name="Shape 1099"/>
          <p:cNvCxnSpPr>
            <a:stCxn id="941" idx="6"/>
            <a:endCxn id="950" idx="2"/>
          </p:cNvCxnSpPr>
          <p:nvPr/>
        </p:nvCxnSpPr>
        <p:spPr>
          <a:xfrm>
            <a:off x="4216425" y="3674100"/>
            <a:ext cx="346800" cy="0"/>
          </a:xfrm>
          <a:prstGeom prst="straightConnector1">
            <a:avLst/>
          </a:prstGeom>
          <a:noFill/>
          <a:ln cap="flat" cmpd="sng" w="9525">
            <a:solidFill>
              <a:srgbClr val="000000"/>
            </a:solidFill>
            <a:prstDash val="solid"/>
            <a:round/>
            <a:headEnd len="lg" w="lg" type="none"/>
            <a:tailEnd len="lg" w="lg" type="none"/>
          </a:ln>
        </p:spPr>
      </p:cxnSp>
      <p:cxnSp>
        <p:nvCxnSpPr>
          <p:cNvPr id="1100" name="Shape 1100"/>
          <p:cNvCxnSpPr>
            <a:stCxn id="941" idx="6"/>
            <a:endCxn id="951" idx="2"/>
          </p:cNvCxnSpPr>
          <p:nvPr/>
        </p:nvCxnSpPr>
        <p:spPr>
          <a:xfrm>
            <a:off x="4216425" y="36741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1101" name="Shape 1101"/>
          <p:cNvCxnSpPr>
            <a:stCxn id="941" idx="6"/>
            <a:endCxn id="952" idx="2"/>
          </p:cNvCxnSpPr>
          <p:nvPr/>
        </p:nvCxnSpPr>
        <p:spPr>
          <a:xfrm>
            <a:off x="4216425" y="36741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1102" name="Shape 1102"/>
          <p:cNvCxnSpPr>
            <a:stCxn id="941" idx="6"/>
            <a:endCxn id="953" idx="2"/>
          </p:cNvCxnSpPr>
          <p:nvPr/>
        </p:nvCxnSpPr>
        <p:spPr>
          <a:xfrm>
            <a:off x="4216425" y="3674100"/>
            <a:ext cx="346800" cy="1040700"/>
          </a:xfrm>
          <a:prstGeom prst="straightConnector1">
            <a:avLst/>
          </a:prstGeom>
          <a:noFill/>
          <a:ln cap="flat" cmpd="sng" w="9525">
            <a:solidFill>
              <a:srgbClr val="000000"/>
            </a:solidFill>
            <a:prstDash val="solid"/>
            <a:round/>
            <a:headEnd len="lg" w="lg" type="none"/>
            <a:tailEnd len="lg" w="lg" type="none"/>
          </a:ln>
        </p:spPr>
      </p:cxnSp>
      <p:cxnSp>
        <p:nvCxnSpPr>
          <p:cNvPr id="1103" name="Shape 1103"/>
          <p:cNvCxnSpPr>
            <a:stCxn id="942" idx="6"/>
            <a:endCxn id="946"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lg" w="lg" type="none"/>
            <a:tailEnd len="lg" w="lg" type="none"/>
          </a:ln>
        </p:spPr>
      </p:cxnSp>
      <p:cxnSp>
        <p:nvCxnSpPr>
          <p:cNvPr id="1104" name="Shape 1104"/>
          <p:cNvCxnSpPr>
            <a:stCxn id="942" idx="6"/>
            <a:endCxn id="945"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lg" w="lg" type="none"/>
            <a:tailEnd len="lg" w="lg" type="none"/>
          </a:ln>
        </p:spPr>
      </p:cxnSp>
      <p:cxnSp>
        <p:nvCxnSpPr>
          <p:cNvPr id="1105" name="Shape 1105"/>
          <p:cNvCxnSpPr>
            <a:stCxn id="942" idx="6"/>
            <a:endCxn id="947"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1106" name="Shape 1106"/>
          <p:cNvCxnSpPr>
            <a:stCxn id="942" idx="6"/>
            <a:endCxn id="948"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1107" name="Shape 1107"/>
          <p:cNvCxnSpPr>
            <a:stCxn id="942" idx="6"/>
            <a:endCxn id="949"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1108" name="Shape 1108"/>
          <p:cNvCxnSpPr>
            <a:stCxn id="942" idx="6"/>
            <a:endCxn id="950"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1109" name="Shape 1109"/>
          <p:cNvCxnSpPr>
            <a:stCxn id="942" idx="6"/>
            <a:endCxn id="951" idx="2"/>
          </p:cNvCxnSpPr>
          <p:nvPr/>
        </p:nvCxnSpPr>
        <p:spPr>
          <a:xfrm>
            <a:off x="4216425" y="4020950"/>
            <a:ext cx="346800" cy="0"/>
          </a:xfrm>
          <a:prstGeom prst="straightConnector1">
            <a:avLst/>
          </a:prstGeom>
          <a:noFill/>
          <a:ln cap="flat" cmpd="sng" w="9525">
            <a:solidFill>
              <a:srgbClr val="000000"/>
            </a:solidFill>
            <a:prstDash val="solid"/>
            <a:round/>
            <a:headEnd len="lg" w="lg" type="none"/>
            <a:tailEnd len="lg" w="lg" type="none"/>
          </a:ln>
        </p:spPr>
      </p:cxnSp>
      <p:cxnSp>
        <p:nvCxnSpPr>
          <p:cNvPr id="1110" name="Shape 1110"/>
          <p:cNvCxnSpPr>
            <a:stCxn id="942" idx="6"/>
            <a:endCxn id="952" idx="3"/>
          </p:cNvCxnSpPr>
          <p:nvPr/>
        </p:nvCxnSpPr>
        <p:spPr>
          <a:xfrm>
            <a:off x="4216425" y="4020950"/>
            <a:ext cx="373800" cy="431400"/>
          </a:xfrm>
          <a:prstGeom prst="straightConnector1">
            <a:avLst/>
          </a:prstGeom>
          <a:noFill/>
          <a:ln cap="flat" cmpd="sng" w="9525">
            <a:solidFill>
              <a:srgbClr val="000000"/>
            </a:solidFill>
            <a:prstDash val="solid"/>
            <a:round/>
            <a:headEnd len="lg" w="lg" type="none"/>
            <a:tailEnd len="lg" w="lg" type="none"/>
          </a:ln>
        </p:spPr>
      </p:cxnSp>
      <p:cxnSp>
        <p:nvCxnSpPr>
          <p:cNvPr id="1111" name="Shape 1111"/>
          <p:cNvCxnSpPr>
            <a:stCxn id="942" idx="6"/>
            <a:endCxn id="953" idx="1"/>
          </p:cNvCxnSpPr>
          <p:nvPr/>
        </p:nvCxnSpPr>
        <p:spPr>
          <a:xfrm>
            <a:off x="4216425" y="4020950"/>
            <a:ext cx="373800" cy="609300"/>
          </a:xfrm>
          <a:prstGeom prst="straightConnector1">
            <a:avLst/>
          </a:prstGeom>
          <a:noFill/>
          <a:ln cap="flat" cmpd="sng" w="9525">
            <a:solidFill>
              <a:srgbClr val="000000"/>
            </a:solidFill>
            <a:prstDash val="solid"/>
            <a:round/>
            <a:headEnd len="lg" w="lg" type="none"/>
            <a:tailEnd len="lg" w="lg" type="none"/>
          </a:ln>
        </p:spPr>
      </p:cxnSp>
      <p:cxnSp>
        <p:nvCxnSpPr>
          <p:cNvPr id="1112" name="Shape 1112"/>
          <p:cNvCxnSpPr>
            <a:stCxn id="943" idx="6"/>
            <a:endCxn id="946"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lg" w="lg" type="none"/>
            <a:tailEnd len="lg" w="lg" type="none"/>
          </a:ln>
        </p:spPr>
      </p:cxnSp>
      <p:cxnSp>
        <p:nvCxnSpPr>
          <p:cNvPr id="1113" name="Shape 1113"/>
          <p:cNvCxnSpPr>
            <a:stCxn id="943" idx="6"/>
            <a:endCxn id="945"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lg" w="lg" type="none"/>
            <a:tailEnd len="lg" w="lg" type="none"/>
          </a:ln>
        </p:spPr>
      </p:cxnSp>
      <p:cxnSp>
        <p:nvCxnSpPr>
          <p:cNvPr id="1114" name="Shape 1114"/>
          <p:cNvCxnSpPr>
            <a:stCxn id="943" idx="6"/>
            <a:endCxn id="947"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1115" name="Shape 1115"/>
          <p:cNvCxnSpPr>
            <a:stCxn id="943" idx="6"/>
            <a:endCxn id="948"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1116" name="Shape 1116"/>
          <p:cNvCxnSpPr>
            <a:stCxn id="943" idx="6"/>
            <a:endCxn id="949"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1117" name="Shape 1117"/>
          <p:cNvCxnSpPr>
            <a:stCxn id="943" idx="6"/>
            <a:endCxn id="950"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1118" name="Shape 1118"/>
          <p:cNvCxnSpPr>
            <a:stCxn id="943" idx="6"/>
            <a:endCxn id="951"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1119" name="Shape 1119"/>
          <p:cNvCxnSpPr>
            <a:stCxn id="943" idx="6"/>
            <a:endCxn id="952" idx="2"/>
          </p:cNvCxnSpPr>
          <p:nvPr/>
        </p:nvCxnSpPr>
        <p:spPr>
          <a:xfrm>
            <a:off x="4216425" y="4367800"/>
            <a:ext cx="346800" cy="0"/>
          </a:xfrm>
          <a:prstGeom prst="straightConnector1">
            <a:avLst/>
          </a:prstGeom>
          <a:noFill/>
          <a:ln cap="flat" cmpd="sng" w="9525">
            <a:solidFill>
              <a:srgbClr val="000000"/>
            </a:solidFill>
            <a:prstDash val="solid"/>
            <a:round/>
            <a:headEnd len="lg" w="lg" type="none"/>
            <a:tailEnd len="lg" w="lg" type="none"/>
          </a:ln>
        </p:spPr>
      </p:cxnSp>
      <p:cxnSp>
        <p:nvCxnSpPr>
          <p:cNvPr id="1120" name="Shape 1120"/>
          <p:cNvCxnSpPr>
            <a:stCxn id="943" idx="6"/>
            <a:endCxn id="953" idx="2"/>
          </p:cNvCxnSpPr>
          <p:nvPr/>
        </p:nvCxnSpPr>
        <p:spPr>
          <a:xfrm>
            <a:off x="4216425" y="43678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1121" name="Shape 1121"/>
          <p:cNvCxnSpPr>
            <a:stCxn id="944" idx="6"/>
            <a:endCxn id="946"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lg" w="lg" type="none"/>
            <a:tailEnd len="lg" w="lg" type="none"/>
          </a:ln>
        </p:spPr>
      </p:cxnSp>
      <p:cxnSp>
        <p:nvCxnSpPr>
          <p:cNvPr id="1122" name="Shape 1122"/>
          <p:cNvCxnSpPr>
            <a:stCxn id="944" idx="6"/>
            <a:endCxn id="945"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lg" w="lg" type="none"/>
            <a:tailEnd len="lg" w="lg" type="none"/>
          </a:ln>
        </p:spPr>
      </p:cxnSp>
      <p:cxnSp>
        <p:nvCxnSpPr>
          <p:cNvPr id="1123" name="Shape 1123"/>
          <p:cNvCxnSpPr>
            <a:stCxn id="944" idx="6"/>
            <a:endCxn id="947"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lg" w="lg" type="none"/>
            <a:tailEnd len="lg" w="lg" type="none"/>
          </a:ln>
        </p:spPr>
      </p:cxnSp>
      <p:cxnSp>
        <p:nvCxnSpPr>
          <p:cNvPr id="1124" name="Shape 1124"/>
          <p:cNvCxnSpPr>
            <a:stCxn id="944" idx="6"/>
            <a:endCxn id="948"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1125" name="Shape 1125"/>
          <p:cNvCxnSpPr>
            <a:stCxn id="944" idx="6"/>
            <a:endCxn id="949"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1126" name="Shape 1126"/>
          <p:cNvCxnSpPr>
            <a:stCxn id="944" idx="6"/>
            <a:endCxn id="950"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lg" w="lg" type="none"/>
            <a:tailEnd len="lg" w="lg" type="none"/>
          </a:ln>
        </p:spPr>
      </p:cxnSp>
      <p:cxnSp>
        <p:nvCxnSpPr>
          <p:cNvPr id="1127" name="Shape 1127"/>
          <p:cNvCxnSpPr>
            <a:stCxn id="944" idx="6"/>
            <a:endCxn id="951"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1128" name="Shape 1128"/>
          <p:cNvCxnSpPr>
            <a:stCxn id="944" idx="6"/>
            <a:endCxn id="952"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1129" name="Shape 1129"/>
          <p:cNvCxnSpPr>
            <a:stCxn id="944" idx="6"/>
            <a:endCxn id="953" idx="2"/>
          </p:cNvCxnSpPr>
          <p:nvPr/>
        </p:nvCxnSpPr>
        <p:spPr>
          <a:xfrm>
            <a:off x="4216425" y="4714650"/>
            <a:ext cx="346800" cy="0"/>
          </a:xfrm>
          <a:prstGeom prst="straightConnector1">
            <a:avLst/>
          </a:prstGeom>
          <a:noFill/>
          <a:ln cap="flat" cmpd="sng" w="9525">
            <a:solidFill>
              <a:srgbClr val="000000"/>
            </a:solidFill>
            <a:prstDash val="solid"/>
            <a:round/>
            <a:headEnd len="lg" w="lg" type="none"/>
            <a:tailEnd len="lg" w="lg" type="none"/>
          </a:ln>
        </p:spPr>
      </p:cxnSp>
      <p:sp>
        <p:nvSpPr>
          <p:cNvPr id="1130" name="Shape 1130"/>
          <p:cNvSpPr/>
          <p:nvPr/>
        </p:nvSpPr>
        <p:spPr>
          <a:xfrm>
            <a:off x="4986375" y="171932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1" name="Shape 1131"/>
          <p:cNvSpPr/>
          <p:nvPr/>
        </p:nvSpPr>
        <p:spPr>
          <a:xfrm>
            <a:off x="4986375" y="20554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2" name="Shape 1132"/>
          <p:cNvSpPr/>
          <p:nvPr/>
        </p:nvSpPr>
        <p:spPr>
          <a:xfrm>
            <a:off x="4986375" y="48342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3" name="Shape 1133"/>
          <p:cNvSpPr/>
          <p:nvPr/>
        </p:nvSpPr>
        <p:spPr>
          <a:xfrm>
            <a:off x="4986375" y="239147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4" name="Shape 1134"/>
          <p:cNvSpPr/>
          <p:nvPr/>
        </p:nvSpPr>
        <p:spPr>
          <a:xfrm>
            <a:off x="4986375" y="2690550"/>
            <a:ext cx="186300" cy="2391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5" name="Shape 1135"/>
          <p:cNvSpPr/>
          <p:nvPr/>
        </p:nvSpPr>
        <p:spPr>
          <a:xfrm>
            <a:off x="4986363" y="3415513"/>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6" name="Shape 1136"/>
          <p:cNvSpPr/>
          <p:nvPr/>
        </p:nvSpPr>
        <p:spPr>
          <a:xfrm>
            <a:off x="4986375" y="377278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7" name="Shape 1137"/>
          <p:cNvSpPr/>
          <p:nvPr/>
        </p:nvSpPr>
        <p:spPr>
          <a:xfrm>
            <a:off x="4986375" y="41405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8" name="Shape 1138"/>
          <p:cNvSpPr/>
          <p:nvPr/>
        </p:nvSpPr>
        <p:spPr>
          <a:xfrm>
            <a:off x="4986375" y="44873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139" name="Shape 1139"/>
          <p:cNvCxnSpPr>
            <a:stCxn id="946" idx="6"/>
            <a:endCxn id="1130"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lg" w="lg" type="none"/>
            <a:tailEnd len="lg" w="lg" type="none"/>
          </a:ln>
        </p:spPr>
      </p:cxnSp>
      <p:cxnSp>
        <p:nvCxnSpPr>
          <p:cNvPr id="1140" name="Shape 1140"/>
          <p:cNvCxnSpPr>
            <a:stCxn id="946" idx="6"/>
            <a:endCxn id="1131" idx="2"/>
          </p:cNvCxnSpPr>
          <p:nvPr/>
        </p:nvCxnSpPr>
        <p:spPr>
          <a:xfrm>
            <a:off x="4749375" y="1946350"/>
            <a:ext cx="237000" cy="228600"/>
          </a:xfrm>
          <a:prstGeom prst="straightConnector1">
            <a:avLst/>
          </a:prstGeom>
          <a:noFill/>
          <a:ln cap="flat" cmpd="sng" w="9525">
            <a:solidFill>
              <a:srgbClr val="000000"/>
            </a:solidFill>
            <a:prstDash val="solid"/>
            <a:round/>
            <a:headEnd len="lg" w="lg" type="none"/>
            <a:tailEnd len="lg" w="lg" type="none"/>
          </a:ln>
        </p:spPr>
      </p:cxnSp>
      <p:cxnSp>
        <p:nvCxnSpPr>
          <p:cNvPr id="1141" name="Shape 1141"/>
          <p:cNvCxnSpPr>
            <a:stCxn id="946" idx="6"/>
            <a:endCxn id="1133" idx="1"/>
          </p:cNvCxnSpPr>
          <p:nvPr/>
        </p:nvCxnSpPr>
        <p:spPr>
          <a:xfrm>
            <a:off x="4749375" y="1946350"/>
            <a:ext cx="264300" cy="480000"/>
          </a:xfrm>
          <a:prstGeom prst="straightConnector1">
            <a:avLst/>
          </a:prstGeom>
          <a:noFill/>
          <a:ln cap="flat" cmpd="sng" w="9525">
            <a:solidFill>
              <a:srgbClr val="000000"/>
            </a:solidFill>
            <a:prstDash val="solid"/>
            <a:round/>
            <a:headEnd len="lg" w="lg" type="none"/>
            <a:tailEnd len="lg" w="lg" type="none"/>
          </a:ln>
        </p:spPr>
      </p:cxnSp>
      <p:cxnSp>
        <p:nvCxnSpPr>
          <p:cNvPr id="1142" name="Shape 1142"/>
          <p:cNvCxnSpPr>
            <a:stCxn id="946" idx="6"/>
            <a:endCxn id="1134" idx="1"/>
          </p:cNvCxnSpPr>
          <p:nvPr/>
        </p:nvCxnSpPr>
        <p:spPr>
          <a:xfrm>
            <a:off x="4749375" y="1946350"/>
            <a:ext cx="264300" cy="779100"/>
          </a:xfrm>
          <a:prstGeom prst="straightConnector1">
            <a:avLst/>
          </a:prstGeom>
          <a:noFill/>
          <a:ln cap="flat" cmpd="sng" w="9525">
            <a:solidFill>
              <a:srgbClr val="000000"/>
            </a:solidFill>
            <a:prstDash val="solid"/>
            <a:round/>
            <a:headEnd len="lg" w="lg" type="none"/>
            <a:tailEnd len="lg" w="lg" type="none"/>
          </a:ln>
        </p:spPr>
      </p:cxnSp>
      <p:cxnSp>
        <p:nvCxnSpPr>
          <p:cNvPr id="1143" name="Shape 1143"/>
          <p:cNvCxnSpPr>
            <a:stCxn id="946" idx="6"/>
          </p:cNvCxnSpPr>
          <p:nvPr/>
        </p:nvCxnSpPr>
        <p:spPr>
          <a:xfrm>
            <a:off x="4749375" y="1946350"/>
            <a:ext cx="273900" cy="1293600"/>
          </a:xfrm>
          <a:prstGeom prst="straightConnector1">
            <a:avLst/>
          </a:prstGeom>
          <a:noFill/>
          <a:ln cap="flat" cmpd="sng" w="9525">
            <a:solidFill>
              <a:srgbClr val="000000"/>
            </a:solidFill>
            <a:prstDash val="solid"/>
            <a:round/>
            <a:headEnd len="lg" w="lg" type="none"/>
            <a:tailEnd len="lg" w="lg" type="none"/>
          </a:ln>
        </p:spPr>
      </p:cxnSp>
      <p:cxnSp>
        <p:nvCxnSpPr>
          <p:cNvPr id="1144" name="Shape 1144"/>
          <p:cNvCxnSpPr>
            <a:stCxn id="946" idx="6"/>
            <a:endCxn id="1135" idx="1"/>
          </p:cNvCxnSpPr>
          <p:nvPr/>
        </p:nvCxnSpPr>
        <p:spPr>
          <a:xfrm>
            <a:off x="4749375" y="1946350"/>
            <a:ext cx="264300" cy="1504200"/>
          </a:xfrm>
          <a:prstGeom prst="straightConnector1">
            <a:avLst/>
          </a:prstGeom>
          <a:noFill/>
          <a:ln cap="flat" cmpd="sng" w="9525">
            <a:solidFill>
              <a:srgbClr val="000000"/>
            </a:solidFill>
            <a:prstDash val="solid"/>
            <a:round/>
            <a:headEnd len="lg" w="lg" type="none"/>
            <a:tailEnd len="lg" w="lg" type="none"/>
          </a:ln>
        </p:spPr>
      </p:cxnSp>
      <p:cxnSp>
        <p:nvCxnSpPr>
          <p:cNvPr id="1145" name="Shape 1145"/>
          <p:cNvCxnSpPr>
            <a:stCxn id="946" idx="6"/>
            <a:endCxn id="1136" idx="1"/>
          </p:cNvCxnSpPr>
          <p:nvPr/>
        </p:nvCxnSpPr>
        <p:spPr>
          <a:xfrm>
            <a:off x="4749375" y="1946350"/>
            <a:ext cx="264300" cy="1861500"/>
          </a:xfrm>
          <a:prstGeom prst="straightConnector1">
            <a:avLst/>
          </a:prstGeom>
          <a:noFill/>
          <a:ln cap="flat" cmpd="sng" w="9525">
            <a:solidFill>
              <a:srgbClr val="000000"/>
            </a:solidFill>
            <a:prstDash val="solid"/>
            <a:round/>
            <a:headEnd len="lg" w="lg" type="none"/>
            <a:tailEnd len="lg" w="lg" type="none"/>
          </a:ln>
        </p:spPr>
      </p:cxnSp>
      <p:cxnSp>
        <p:nvCxnSpPr>
          <p:cNvPr id="1146" name="Shape 1146"/>
          <p:cNvCxnSpPr>
            <a:stCxn id="946" idx="6"/>
            <a:endCxn id="1137" idx="1"/>
          </p:cNvCxnSpPr>
          <p:nvPr/>
        </p:nvCxnSpPr>
        <p:spPr>
          <a:xfrm>
            <a:off x="4749375" y="1946350"/>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1147" name="Shape 1147"/>
          <p:cNvCxnSpPr>
            <a:stCxn id="946" idx="6"/>
            <a:endCxn id="1138" idx="1"/>
          </p:cNvCxnSpPr>
          <p:nvPr/>
        </p:nvCxnSpPr>
        <p:spPr>
          <a:xfrm>
            <a:off x="4749375" y="1946350"/>
            <a:ext cx="264300" cy="2576100"/>
          </a:xfrm>
          <a:prstGeom prst="straightConnector1">
            <a:avLst/>
          </a:prstGeom>
          <a:noFill/>
          <a:ln cap="flat" cmpd="sng" w="9525">
            <a:solidFill>
              <a:srgbClr val="000000"/>
            </a:solidFill>
            <a:prstDash val="solid"/>
            <a:round/>
            <a:headEnd len="lg" w="lg" type="none"/>
            <a:tailEnd len="lg" w="lg" type="none"/>
          </a:ln>
        </p:spPr>
      </p:cxnSp>
      <p:cxnSp>
        <p:nvCxnSpPr>
          <p:cNvPr id="1148" name="Shape 1148"/>
          <p:cNvCxnSpPr>
            <a:stCxn id="946" idx="6"/>
            <a:endCxn id="1132" idx="3"/>
          </p:cNvCxnSpPr>
          <p:nvPr/>
        </p:nvCxnSpPr>
        <p:spPr>
          <a:xfrm>
            <a:off x="4749375" y="1946350"/>
            <a:ext cx="264300" cy="3091800"/>
          </a:xfrm>
          <a:prstGeom prst="straightConnector1">
            <a:avLst/>
          </a:prstGeom>
          <a:noFill/>
          <a:ln cap="flat" cmpd="sng" w="9525">
            <a:solidFill>
              <a:srgbClr val="000000"/>
            </a:solidFill>
            <a:prstDash val="solid"/>
            <a:round/>
            <a:headEnd len="lg" w="lg" type="none"/>
            <a:tailEnd len="lg" w="lg" type="none"/>
          </a:ln>
        </p:spPr>
      </p:cxnSp>
      <p:cxnSp>
        <p:nvCxnSpPr>
          <p:cNvPr id="1149" name="Shape 1149"/>
          <p:cNvCxnSpPr>
            <a:stCxn id="945" idx="6"/>
            <a:endCxn id="1130"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lg" w="lg" type="none"/>
            <a:tailEnd len="lg" w="lg" type="none"/>
          </a:ln>
        </p:spPr>
      </p:cxnSp>
      <p:cxnSp>
        <p:nvCxnSpPr>
          <p:cNvPr id="1150" name="Shape 1150"/>
          <p:cNvCxnSpPr>
            <a:stCxn id="945" idx="6"/>
            <a:endCxn id="1131"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lg" w="lg" type="none"/>
            <a:tailEnd len="lg" w="lg" type="none"/>
          </a:ln>
        </p:spPr>
      </p:cxnSp>
      <p:cxnSp>
        <p:nvCxnSpPr>
          <p:cNvPr id="1151" name="Shape 1151"/>
          <p:cNvCxnSpPr>
            <a:stCxn id="945" idx="6"/>
            <a:endCxn id="1133" idx="2"/>
          </p:cNvCxnSpPr>
          <p:nvPr/>
        </p:nvCxnSpPr>
        <p:spPr>
          <a:xfrm>
            <a:off x="4749375" y="2256175"/>
            <a:ext cx="237000" cy="255000"/>
          </a:xfrm>
          <a:prstGeom prst="straightConnector1">
            <a:avLst/>
          </a:prstGeom>
          <a:noFill/>
          <a:ln cap="flat" cmpd="sng" w="9525">
            <a:solidFill>
              <a:srgbClr val="000000"/>
            </a:solidFill>
            <a:prstDash val="solid"/>
            <a:round/>
            <a:headEnd len="lg" w="lg" type="none"/>
            <a:tailEnd len="lg" w="lg" type="none"/>
          </a:ln>
        </p:spPr>
      </p:cxnSp>
      <p:cxnSp>
        <p:nvCxnSpPr>
          <p:cNvPr id="1152" name="Shape 1152"/>
          <p:cNvCxnSpPr>
            <a:endCxn id="1134" idx="2"/>
          </p:cNvCxnSpPr>
          <p:nvPr/>
        </p:nvCxnSpPr>
        <p:spPr>
          <a:xfrm>
            <a:off x="4749375" y="2256300"/>
            <a:ext cx="237000" cy="553800"/>
          </a:xfrm>
          <a:prstGeom prst="straightConnector1">
            <a:avLst/>
          </a:prstGeom>
          <a:noFill/>
          <a:ln cap="flat" cmpd="sng" w="9525">
            <a:solidFill>
              <a:srgbClr val="000000"/>
            </a:solidFill>
            <a:prstDash val="solid"/>
            <a:round/>
            <a:headEnd len="lg" w="lg" type="none"/>
            <a:tailEnd len="lg" w="lg" type="none"/>
          </a:ln>
        </p:spPr>
      </p:cxnSp>
      <p:cxnSp>
        <p:nvCxnSpPr>
          <p:cNvPr id="1153" name="Shape 1153"/>
          <p:cNvCxnSpPr/>
          <p:nvPr/>
        </p:nvCxnSpPr>
        <p:spPr>
          <a:xfrm>
            <a:off x="4749375" y="2256175"/>
            <a:ext cx="317400" cy="907800"/>
          </a:xfrm>
          <a:prstGeom prst="straightConnector1">
            <a:avLst/>
          </a:prstGeom>
          <a:noFill/>
          <a:ln cap="flat" cmpd="sng" w="9525">
            <a:solidFill>
              <a:srgbClr val="000000"/>
            </a:solidFill>
            <a:prstDash val="solid"/>
            <a:round/>
            <a:headEnd len="lg" w="lg" type="none"/>
            <a:tailEnd len="lg" w="lg" type="none"/>
          </a:ln>
        </p:spPr>
      </p:cxnSp>
      <p:cxnSp>
        <p:nvCxnSpPr>
          <p:cNvPr id="1154" name="Shape 1154"/>
          <p:cNvCxnSpPr>
            <a:stCxn id="945" idx="6"/>
            <a:endCxn id="1135" idx="1"/>
          </p:cNvCxnSpPr>
          <p:nvPr/>
        </p:nvCxnSpPr>
        <p:spPr>
          <a:xfrm>
            <a:off x="4749375" y="2256175"/>
            <a:ext cx="264300" cy="1194300"/>
          </a:xfrm>
          <a:prstGeom prst="straightConnector1">
            <a:avLst/>
          </a:prstGeom>
          <a:noFill/>
          <a:ln cap="flat" cmpd="sng" w="9525">
            <a:solidFill>
              <a:srgbClr val="000000"/>
            </a:solidFill>
            <a:prstDash val="solid"/>
            <a:round/>
            <a:headEnd len="lg" w="lg" type="none"/>
            <a:tailEnd len="lg" w="lg" type="none"/>
          </a:ln>
        </p:spPr>
      </p:cxnSp>
      <p:cxnSp>
        <p:nvCxnSpPr>
          <p:cNvPr id="1155" name="Shape 1155"/>
          <p:cNvCxnSpPr>
            <a:stCxn id="945" idx="6"/>
            <a:endCxn id="1136" idx="1"/>
          </p:cNvCxnSpPr>
          <p:nvPr/>
        </p:nvCxnSpPr>
        <p:spPr>
          <a:xfrm>
            <a:off x="4749375" y="2256175"/>
            <a:ext cx="264300" cy="1551600"/>
          </a:xfrm>
          <a:prstGeom prst="straightConnector1">
            <a:avLst/>
          </a:prstGeom>
          <a:noFill/>
          <a:ln cap="flat" cmpd="sng" w="9525">
            <a:solidFill>
              <a:srgbClr val="000000"/>
            </a:solidFill>
            <a:prstDash val="solid"/>
            <a:round/>
            <a:headEnd len="lg" w="lg" type="none"/>
            <a:tailEnd len="lg" w="lg" type="none"/>
          </a:ln>
        </p:spPr>
      </p:cxnSp>
      <p:cxnSp>
        <p:nvCxnSpPr>
          <p:cNvPr id="1156" name="Shape 1156"/>
          <p:cNvCxnSpPr>
            <a:stCxn id="946" idx="5"/>
            <a:endCxn id="1137" idx="2"/>
          </p:cNvCxnSpPr>
          <p:nvPr/>
        </p:nvCxnSpPr>
        <p:spPr>
          <a:xfrm>
            <a:off x="4722092" y="2030885"/>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1157" name="Shape 1157"/>
          <p:cNvCxnSpPr>
            <a:endCxn id="1138" idx="2"/>
          </p:cNvCxnSpPr>
          <p:nvPr/>
        </p:nvCxnSpPr>
        <p:spPr>
          <a:xfrm>
            <a:off x="4749375" y="2256100"/>
            <a:ext cx="237000" cy="2350800"/>
          </a:xfrm>
          <a:prstGeom prst="straightConnector1">
            <a:avLst/>
          </a:prstGeom>
          <a:noFill/>
          <a:ln cap="flat" cmpd="sng" w="9525">
            <a:solidFill>
              <a:srgbClr val="000000"/>
            </a:solidFill>
            <a:prstDash val="solid"/>
            <a:round/>
            <a:headEnd len="lg" w="lg" type="none"/>
            <a:tailEnd len="lg" w="lg" type="none"/>
          </a:ln>
        </p:spPr>
      </p:cxnSp>
      <p:cxnSp>
        <p:nvCxnSpPr>
          <p:cNvPr id="1158" name="Shape 1158"/>
          <p:cNvCxnSpPr>
            <a:stCxn id="945" idx="6"/>
            <a:endCxn id="1132" idx="2"/>
          </p:cNvCxnSpPr>
          <p:nvPr/>
        </p:nvCxnSpPr>
        <p:spPr>
          <a:xfrm>
            <a:off x="4749375" y="2256175"/>
            <a:ext cx="237000" cy="2697600"/>
          </a:xfrm>
          <a:prstGeom prst="straightConnector1">
            <a:avLst/>
          </a:prstGeom>
          <a:noFill/>
          <a:ln cap="flat" cmpd="sng" w="9525">
            <a:solidFill>
              <a:srgbClr val="000000"/>
            </a:solidFill>
            <a:prstDash val="solid"/>
            <a:round/>
            <a:headEnd len="lg" w="lg" type="none"/>
            <a:tailEnd len="lg" w="lg" type="none"/>
          </a:ln>
        </p:spPr>
      </p:cxnSp>
      <p:sp>
        <p:nvSpPr>
          <p:cNvPr id="1159" name="Shape 1159"/>
          <p:cNvSpPr/>
          <p:nvPr/>
        </p:nvSpPr>
        <p:spPr>
          <a:xfrm rot="5400000">
            <a:off x="4068975" y="1533175"/>
            <a:ext cx="108600" cy="337200"/>
          </a:xfrm>
          <a:prstGeom prst="lef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0" name="Shape 1160"/>
          <p:cNvSpPr txBox="1"/>
          <p:nvPr/>
        </p:nvSpPr>
        <p:spPr>
          <a:xfrm>
            <a:off x="3798150" y="1290150"/>
            <a:ext cx="1021800" cy="18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 layer</a:t>
            </a:r>
            <a:endParaRPr/>
          </a:p>
        </p:txBody>
      </p:sp>
      <p:sp>
        <p:nvSpPr>
          <p:cNvPr id="1161" name="Shape 1161"/>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1162" name="Shape 1162"/>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784</a:t>
            </a:r>
            <a:endParaRPr/>
          </a:p>
        </p:txBody>
      </p:sp>
      <p:sp>
        <p:nvSpPr>
          <p:cNvPr id="1163" name="Shape 1163"/>
          <p:cNvSpPr/>
          <p:nvPr/>
        </p:nvSpPr>
        <p:spPr>
          <a:xfrm flipH="1" rot="10800000">
            <a:off x="5492075" y="3404575"/>
            <a:ext cx="21600" cy="261000"/>
          </a:xfrm>
          <a:prstGeom prst="rightBracket">
            <a:avLst>
              <a:gd fmla="val 0"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4" name="Shape 1164"/>
          <p:cNvSpPr txBox="1"/>
          <p:nvPr/>
        </p:nvSpPr>
        <p:spPr>
          <a:xfrm>
            <a:off x="5631275" y="3291300"/>
            <a:ext cx="932100" cy="22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 neuron</a:t>
            </a:r>
            <a:endParaRPr/>
          </a:p>
        </p:txBody>
      </p:sp>
      <p:cxnSp>
        <p:nvCxnSpPr>
          <p:cNvPr id="1165" name="Shape 1165"/>
          <p:cNvCxnSpPr>
            <a:stCxn id="947" idx="6"/>
            <a:endCxn id="1130"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lg" w="lg" type="none"/>
            <a:tailEnd len="lg" w="lg" type="none"/>
          </a:ln>
        </p:spPr>
      </p:cxnSp>
      <p:cxnSp>
        <p:nvCxnSpPr>
          <p:cNvPr id="1166" name="Shape 1166"/>
          <p:cNvCxnSpPr>
            <a:stCxn id="947" idx="6"/>
            <a:endCxn id="1131"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lg" w="lg" type="none"/>
            <a:tailEnd len="lg" w="lg" type="none"/>
          </a:ln>
        </p:spPr>
      </p:cxnSp>
      <p:cxnSp>
        <p:nvCxnSpPr>
          <p:cNvPr id="1167" name="Shape 1167"/>
          <p:cNvCxnSpPr>
            <a:stCxn id="947" idx="6"/>
            <a:endCxn id="1133"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lg" w="lg" type="none"/>
            <a:tailEnd len="lg" w="lg" type="none"/>
          </a:ln>
        </p:spPr>
      </p:cxnSp>
      <p:cxnSp>
        <p:nvCxnSpPr>
          <p:cNvPr id="1168" name="Shape 1168"/>
          <p:cNvCxnSpPr>
            <a:stCxn id="947" idx="6"/>
            <a:endCxn id="1134" idx="2"/>
          </p:cNvCxnSpPr>
          <p:nvPr/>
        </p:nvCxnSpPr>
        <p:spPr>
          <a:xfrm>
            <a:off x="4749375" y="2566000"/>
            <a:ext cx="237000" cy="244200"/>
          </a:xfrm>
          <a:prstGeom prst="straightConnector1">
            <a:avLst/>
          </a:prstGeom>
          <a:noFill/>
          <a:ln cap="flat" cmpd="sng" w="9525">
            <a:solidFill>
              <a:srgbClr val="000000"/>
            </a:solidFill>
            <a:prstDash val="solid"/>
            <a:round/>
            <a:headEnd len="lg" w="lg" type="none"/>
            <a:tailEnd len="lg" w="lg" type="none"/>
          </a:ln>
        </p:spPr>
      </p:cxnSp>
      <p:cxnSp>
        <p:nvCxnSpPr>
          <p:cNvPr id="1169" name="Shape 1169"/>
          <p:cNvCxnSpPr>
            <a:stCxn id="947" idx="6"/>
          </p:cNvCxnSpPr>
          <p:nvPr/>
        </p:nvCxnSpPr>
        <p:spPr>
          <a:xfrm>
            <a:off x="4749375" y="2566000"/>
            <a:ext cx="273900" cy="619800"/>
          </a:xfrm>
          <a:prstGeom prst="straightConnector1">
            <a:avLst/>
          </a:prstGeom>
          <a:noFill/>
          <a:ln cap="flat" cmpd="sng" w="9525">
            <a:solidFill>
              <a:srgbClr val="000000"/>
            </a:solidFill>
            <a:prstDash val="solid"/>
            <a:round/>
            <a:headEnd len="lg" w="lg" type="none"/>
            <a:tailEnd len="lg" w="lg" type="none"/>
          </a:ln>
        </p:spPr>
      </p:cxnSp>
      <p:cxnSp>
        <p:nvCxnSpPr>
          <p:cNvPr id="1170" name="Shape 1170"/>
          <p:cNvCxnSpPr>
            <a:stCxn id="948" idx="6"/>
            <a:endCxn id="1130"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lg" w="lg" type="none"/>
            <a:tailEnd len="lg" w="lg" type="none"/>
          </a:ln>
        </p:spPr>
      </p:cxnSp>
      <p:cxnSp>
        <p:nvCxnSpPr>
          <p:cNvPr id="1171" name="Shape 1171"/>
          <p:cNvCxnSpPr>
            <a:stCxn id="948" idx="6"/>
            <a:endCxn id="1131"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lg" w="lg" type="none"/>
            <a:tailEnd len="lg" w="lg" type="none"/>
          </a:ln>
        </p:spPr>
      </p:cxnSp>
      <p:cxnSp>
        <p:nvCxnSpPr>
          <p:cNvPr id="1172" name="Shape 1172"/>
          <p:cNvCxnSpPr>
            <a:stCxn id="948" idx="6"/>
            <a:endCxn id="1133"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lg" w="lg" type="none"/>
            <a:tailEnd len="lg" w="lg" type="none"/>
          </a:ln>
        </p:spPr>
      </p:cxnSp>
      <p:cxnSp>
        <p:nvCxnSpPr>
          <p:cNvPr id="1173" name="Shape 1173"/>
          <p:cNvCxnSpPr>
            <a:stCxn id="948" idx="6"/>
            <a:endCxn id="1134"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lg" w="lg" type="none"/>
            <a:tailEnd len="lg" w="lg" type="none"/>
          </a:ln>
        </p:spPr>
      </p:cxnSp>
      <p:cxnSp>
        <p:nvCxnSpPr>
          <p:cNvPr id="1174" name="Shape 1174"/>
          <p:cNvCxnSpPr>
            <a:stCxn id="948" idx="6"/>
          </p:cNvCxnSpPr>
          <p:nvPr/>
        </p:nvCxnSpPr>
        <p:spPr>
          <a:xfrm>
            <a:off x="4749375" y="2912838"/>
            <a:ext cx="279300" cy="290100"/>
          </a:xfrm>
          <a:prstGeom prst="straightConnector1">
            <a:avLst/>
          </a:prstGeom>
          <a:noFill/>
          <a:ln cap="flat" cmpd="sng" w="9525">
            <a:solidFill>
              <a:srgbClr val="000000"/>
            </a:solidFill>
            <a:prstDash val="solid"/>
            <a:round/>
            <a:headEnd len="lg" w="lg" type="none"/>
            <a:tailEnd len="lg" w="lg" type="none"/>
          </a:ln>
        </p:spPr>
      </p:cxnSp>
      <p:cxnSp>
        <p:nvCxnSpPr>
          <p:cNvPr id="1175" name="Shape 1175"/>
          <p:cNvCxnSpPr>
            <a:stCxn id="948" idx="6"/>
            <a:endCxn id="1135" idx="2"/>
          </p:cNvCxnSpPr>
          <p:nvPr/>
        </p:nvCxnSpPr>
        <p:spPr>
          <a:xfrm>
            <a:off x="4749375" y="2912838"/>
            <a:ext cx="237000" cy="622200"/>
          </a:xfrm>
          <a:prstGeom prst="straightConnector1">
            <a:avLst/>
          </a:prstGeom>
          <a:noFill/>
          <a:ln cap="flat" cmpd="sng" w="9525">
            <a:solidFill>
              <a:srgbClr val="000000"/>
            </a:solidFill>
            <a:prstDash val="solid"/>
            <a:round/>
            <a:headEnd len="lg" w="lg" type="none"/>
            <a:tailEnd len="lg" w="lg" type="none"/>
          </a:ln>
        </p:spPr>
      </p:cxnSp>
      <p:cxnSp>
        <p:nvCxnSpPr>
          <p:cNvPr id="1176" name="Shape 1176"/>
          <p:cNvCxnSpPr>
            <a:stCxn id="948" idx="6"/>
            <a:endCxn id="1136" idx="2"/>
          </p:cNvCxnSpPr>
          <p:nvPr/>
        </p:nvCxnSpPr>
        <p:spPr>
          <a:xfrm>
            <a:off x="4749375" y="2912838"/>
            <a:ext cx="237000" cy="979500"/>
          </a:xfrm>
          <a:prstGeom prst="straightConnector1">
            <a:avLst/>
          </a:prstGeom>
          <a:noFill/>
          <a:ln cap="flat" cmpd="sng" w="9525">
            <a:solidFill>
              <a:srgbClr val="000000"/>
            </a:solidFill>
            <a:prstDash val="solid"/>
            <a:round/>
            <a:headEnd len="lg" w="lg" type="none"/>
            <a:tailEnd len="lg" w="lg" type="none"/>
          </a:ln>
        </p:spPr>
      </p:cxnSp>
      <p:cxnSp>
        <p:nvCxnSpPr>
          <p:cNvPr id="1177" name="Shape 1177"/>
          <p:cNvCxnSpPr>
            <a:endCxn id="1137" idx="2"/>
          </p:cNvCxnSpPr>
          <p:nvPr/>
        </p:nvCxnSpPr>
        <p:spPr>
          <a:xfrm>
            <a:off x="4749375" y="2912750"/>
            <a:ext cx="237000" cy="1347300"/>
          </a:xfrm>
          <a:prstGeom prst="straightConnector1">
            <a:avLst/>
          </a:prstGeom>
          <a:noFill/>
          <a:ln cap="flat" cmpd="sng" w="9525">
            <a:solidFill>
              <a:srgbClr val="000000"/>
            </a:solidFill>
            <a:prstDash val="solid"/>
            <a:round/>
            <a:headEnd len="lg" w="lg" type="none"/>
            <a:tailEnd len="lg" w="lg" type="none"/>
          </a:ln>
        </p:spPr>
      </p:cxnSp>
      <p:cxnSp>
        <p:nvCxnSpPr>
          <p:cNvPr id="1178" name="Shape 1178"/>
          <p:cNvCxnSpPr>
            <a:stCxn id="948" idx="6"/>
            <a:endCxn id="1138" idx="2"/>
          </p:cNvCxnSpPr>
          <p:nvPr/>
        </p:nvCxnSpPr>
        <p:spPr>
          <a:xfrm>
            <a:off x="4749375" y="2912838"/>
            <a:ext cx="237000" cy="1694100"/>
          </a:xfrm>
          <a:prstGeom prst="straightConnector1">
            <a:avLst/>
          </a:prstGeom>
          <a:noFill/>
          <a:ln cap="flat" cmpd="sng" w="9525">
            <a:solidFill>
              <a:srgbClr val="000000"/>
            </a:solidFill>
            <a:prstDash val="solid"/>
            <a:round/>
            <a:headEnd len="lg" w="lg" type="none"/>
            <a:tailEnd len="lg" w="lg" type="none"/>
          </a:ln>
        </p:spPr>
      </p:cxnSp>
      <p:cxnSp>
        <p:nvCxnSpPr>
          <p:cNvPr id="1179" name="Shape 1179"/>
          <p:cNvCxnSpPr>
            <a:endCxn id="1132" idx="3"/>
          </p:cNvCxnSpPr>
          <p:nvPr/>
        </p:nvCxnSpPr>
        <p:spPr>
          <a:xfrm>
            <a:off x="4749358" y="2912785"/>
            <a:ext cx="264300" cy="2125500"/>
          </a:xfrm>
          <a:prstGeom prst="straightConnector1">
            <a:avLst/>
          </a:prstGeom>
          <a:noFill/>
          <a:ln cap="flat" cmpd="sng" w="9525">
            <a:solidFill>
              <a:srgbClr val="000000"/>
            </a:solidFill>
            <a:prstDash val="solid"/>
            <a:round/>
            <a:headEnd len="lg" w="lg" type="none"/>
            <a:tailEnd len="lg" w="lg" type="none"/>
          </a:ln>
        </p:spPr>
      </p:cxnSp>
      <p:cxnSp>
        <p:nvCxnSpPr>
          <p:cNvPr id="1180" name="Shape 1180"/>
          <p:cNvCxnSpPr>
            <a:stCxn id="949" idx="6"/>
            <a:endCxn id="1130"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lg" w="lg" type="none"/>
            <a:tailEnd len="lg" w="lg" type="none"/>
          </a:ln>
        </p:spPr>
      </p:cxnSp>
      <p:cxnSp>
        <p:nvCxnSpPr>
          <p:cNvPr id="1181" name="Shape 1181"/>
          <p:cNvCxnSpPr>
            <a:stCxn id="949" idx="6"/>
            <a:endCxn id="1131"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lg" w="lg" type="none"/>
            <a:tailEnd len="lg" w="lg" type="none"/>
          </a:ln>
        </p:spPr>
      </p:cxnSp>
      <p:cxnSp>
        <p:nvCxnSpPr>
          <p:cNvPr id="1182" name="Shape 1182"/>
          <p:cNvCxnSpPr>
            <a:stCxn id="949" idx="6"/>
            <a:endCxn id="1134"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lg" w="lg" type="none"/>
            <a:tailEnd len="lg" w="lg" type="none"/>
          </a:ln>
        </p:spPr>
      </p:cxnSp>
      <p:cxnSp>
        <p:nvCxnSpPr>
          <p:cNvPr id="1183" name="Shape 1183"/>
          <p:cNvCxnSpPr>
            <a:stCxn id="949" idx="6"/>
            <a:endCxn id="949" idx="6"/>
          </p:cNvCxnSpPr>
          <p:nvPr/>
        </p:nvCxnSpPr>
        <p:spPr>
          <a:xfrm>
            <a:off x="4749375" y="3259688"/>
            <a:ext cx="0" cy="0"/>
          </a:xfrm>
          <a:prstGeom prst="straightConnector1">
            <a:avLst/>
          </a:prstGeom>
          <a:noFill/>
          <a:ln cap="flat" cmpd="sng" w="9525">
            <a:solidFill>
              <a:srgbClr val="000000"/>
            </a:solidFill>
            <a:prstDash val="solid"/>
            <a:round/>
            <a:headEnd len="lg" w="lg" type="none"/>
            <a:tailEnd len="lg" w="lg" type="none"/>
          </a:ln>
        </p:spPr>
      </p:cxnSp>
      <p:cxnSp>
        <p:nvCxnSpPr>
          <p:cNvPr id="1184" name="Shape 1184"/>
          <p:cNvCxnSpPr>
            <a:stCxn id="949"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lg" w="lg" type="none"/>
            <a:tailEnd len="lg" w="lg" type="none"/>
          </a:ln>
        </p:spPr>
      </p:cxnSp>
      <p:cxnSp>
        <p:nvCxnSpPr>
          <p:cNvPr id="1185" name="Shape 1185"/>
          <p:cNvCxnSpPr>
            <a:stCxn id="949" idx="6"/>
            <a:endCxn id="1135" idx="2"/>
          </p:cNvCxnSpPr>
          <p:nvPr/>
        </p:nvCxnSpPr>
        <p:spPr>
          <a:xfrm>
            <a:off x="4749375" y="3259688"/>
            <a:ext cx="237000" cy="275400"/>
          </a:xfrm>
          <a:prstGeom prst="straightConnector1">
            <a:avLst/>
          </a:prstGeom>
          <a:noFill/>
          <a:ln cap="flat" cmpd="sng" w="9525">
            <a:solidFill>
              <a:srgbClr val="000000"/>
            </a:solidFill>
            <a:prstDash val="solid"/>
            <a:round/>
            <a:headEnd len="lg" w="lg" type="none"/>
            <a:tailEnd len="lg" w="lg" type="none"/>
          </a:ln>
        </p:spPr>
      </p:cxnSp>
      <p:cxnSp>
        <p:nvCxnSpPr>
          <p:cNvPr id="1186" name="Shape 1186"/>
          <p:cNvCxnSpPr>
            <a:stCxn id="949" idx="6"/>
            <a:endCxn id="1136" idx="2"/>
          </p:cNvCxnSpPr>
          <p:nvPr/>
        </p:nvCxnSpPr>
        <p:spPr>
          <a:xfrm>
            <a:off x="4749375" y="3259688"/>
            <a:ext cx="237000" cy="632700"/>
          </a:xfrm>
          <a:prstGeom prst="straightConnector1">
            <a:avLst/>
          </a:prstGeom>
          <a:noFill/>
          <a:ln cap="flat" cmpd="sng" w="9525">
            <a:solidFill>
              <a:srgbClr val="000000"/>
            </a:solidFill>
            <a:prstDash val="solid"/>
            <a:round/>
            <a:headEnd len="lg" w="lg" type="none"/>
            <a:tailEnd len="lg" w="lg" type="none"/>
          </a:ln>
        </p:spPr>
      </p:cxnSp>
      <p:cxnSp>
        <p:nvCxnSpPr>
          <p:cNvPr id="1187" name="Shape 1187"/>
          <p:cNvCxnSpPr>
            <a:stCxn id="949" idx="6"/>
            <a:endCxn id="1137" idx="2"/>
          </p:cNvCxnSpPr>
          <p:nvPr/>
        </p:nvCxnSpPr>
        <p:spPr>
          <a:xfrm>
            <a:off x="4749375" y="3259688"/>
            <a:ext cx="237000" cy="1000500"/>
          </a:xfrm>
          <a:prstGeom prst="straightConnector1">
            <a:avLst/>
          </a:prstGeom>
          <a:noFill/>
          <a:ln cap="flat" cmpd="sng" w="9525">
            <a:solidFill>
              <a:srgbClr val="000000"/>
            </a:solidFill>
            <a:prstDash val="solid"/>
            <a:round/>
            <a:headEnd len="lg" w="lg" type="none"/>
            <a:tailEnd len="lg" w="lg" type="none"/>
          </a:ln>
        </p:spPr>
      </p:cxnSp>
      <p:cxnSp>
        <p:nvCxnSpPr>
          <p:cNvPr id="1188" name="Shape 1188"/>
          <p:cNvCxnSpPr>
            <a:stCxn id="949" idx="6"/>
            <a:endCxn id="1138" idx="3"/>
          </p:cNvCxnSpPr>
          <p:nvPr/>
        </p:nvCxnSpPr>
        <p:spPr>
          <a:xfrm>
            <a:off x="4749375" y="3259688"/>
            <a:ext cx="264300" cy="1431600"/>
          </a:xfrm>
          <a:prstGeom prst="straightConnector1">
            <a:avLst/>
          </a:prstGeom>
          <a:noFill/>
          <a:ln cap="flat" cmpd="sng" w="9525">
            <a:solidFill>
              <a:srgbClr val="000000"/>
            </a:solidFill>
            <a:prstDash val="solid"/>
            <a:round/>
            <a:headEnd len="lg" w="lg" type="none"/>
            <a:tailEnd len="lg" w="lg" type="none"/>
          </a:ln>
        </p:spPr>
      </p:cxnSp>
      <p:cxnSp>
        <p:nvCxnSpPr>
          <p:cNvPr id="1189" name="Shape 1189"/>
          <p:cNvCxnSpPr>
            <a:stCxn id="949" idx="6"/>
            <a:endCxn id="1132" idx="1"/>
          </p:cNvCxnSpPr>
          <p:nvPr/>
        </p:nvCxnSpPr>
        <p:spPr>
          <a:xfrm>
            <a:off x="4749375" y="3259688"/>
            <a:ext cx="264300" cy="1609500"/>
          </a:xfrm>
          <a:prstGeom prst="straightConnector1">
            <a:avLst/>
          </a:prstGeom>
          <a:noFill/>
          <a:ln cap="flat" cmpd="sng" w="9525">
            <a:solidFill>
              <a:srgbClr val="000000"/>
            </a:solidFill>
            <a:prstDash val="solid"/>
            <a:round/>
            <a:headEnd len="lg" w="lg" type="none"/>
            <a:tailEnd len="lg" w="lg" type="none"/>
          </a:ln>
        </p:spPr>
      </p:cxnSp>
      <p:cxnSp>
        <p:nvCxnSpPr>
          <p:cNvPr id="1190" name="Shape 1190"/>
          <p:cNvCxnSpPr>
            <a:stCxn id="950" idx="6"/>
            <a:endCxn id="1130"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lg" w="lg" type="none"/>
            <a:tailEnd len="lg" w="lg" type="none"/>
          </a:ln>
        </p:spPr>
      </p:cxnSp>
      <p:cxnSp>
        <p:nvCxnSpPr>
          <p:cNvPr id="1191" name="Shape 1191"/>
          <p:cNvCxnSpPr>
            <a:stCxn id="950" idx="6"/>
            <a:endCxn id="1131"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lg" w="lg" type="none"/>
            <a:tailEnd len="lg" w="lg" type="none"/>
          </a:ln>
        </p:spPr>
      </p:cxnSp>
      <p:cxnSp>
        <p:nvCxnSpPr>
          <p:cNvPr id="1192" name="Shape 1192"/>
          <p:cNvCxnSpPr>
            <a:stCxn id="950" idx="6"/>
            <a:endCxn id="1133"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lg" w="lg" type="none"/>
            <a:tailEnd len="lg" w="lg" type="none"/>
          </a:ln>
        </p:spPr>
      </p:cxnSp>
      <p:cxnSp>
        <p:nvCxnSpPr>
          <p:cNvPr id="1193" name="Shape 1193"/>
          <p:cNvCxnSpPr>
            <a:stCxn id="950" idx="6"/>
            <a:endCxn id="1134"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lg" w="lg" type="none"/>
            <a:tailEnd len="lg" w="lg" type="none"/>
          </a:ln>
        </p:spPr>
      </p:cxnSp>
      <p:cxnSp>
        <p:nvCxnSpPr>
          <p:cNvPr id="1194" name="Shape 1194"/>
          <p:cNvCxnSpPr>
            <a:stCxn id="950"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lg" w="lg" type="none"/>
            <a:tailEnd len="lg" w="lg" type="none"/>
          </a:ln>
        </p:spPr>
      </p:cxnSp>
      <p:cxnSp>
        <p:nvCxnSpPr>
          <p:cNvPr id="1195" name="Shape 1195"/>
          <p:cNvCxnSpPr>
            <a:stCxn id="950" idx="6"/>
            <a:endCxn id="1135"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lg" w="lg" type="none"/>
            <a:tailEnd len="lg" w="lg" type="none"/>
          </a:ln>
        </p:spPr>
      </p:cxnSp>
      <p:cxnSp>
        <p:nvCxnSpPr>
          <p:cNvPr id="1196" name="Shape 1196"/>
          <p:cNvCxnSpPr>
            <a:stCxn id="950" idx="6"/>
            <a:endCxn id="1136" idx="2"/>
          </p:cNvCxnSpPr>
          <p:nvPr/>
        </p:nvCxnSpPr>
        <p:spPr>
          <a:xfrm>
            <a:off x="4749375" y="3674100"/>
            <a:ext cx="237000" cy="218100"/>
          </a:xfrm>
          <a:prstGeom prst="straightConnector1">
            <a:avLst/>
          </a:prstGeom>
          <a:noFill/>
          <a:ln cap="flat" cmpd="sng" w="9525">
            <a:solidFill>
              <a:srgbClr val="000000"/>
            </a:solidFill>
            <a:prstDash val="solid"/>
            <a:round/>
            <a:headEnd len="lg" w="lg" type="none"/>
            <a:tailEnd len="lg" w="lg" type="none"/>
          </a:ln>
        </p:spPr>
      </p:cxnSp>
      <p:cxnSp>
        <p:nvCxnSpPr>
          <p:cNvPr id="1197" name="Shape 1197"/>
          <p:cNvCxnSpPr>
            <a:stCxn id="950" idx="6"/>
            <a:endCxn id="1137" idx="3"/>
          </p:cNvCxnSpPr>
          <p:nvPr/>
        </p:nvCxnSpPr>
        <p:spPr>
          <a:xfrm>
            <a:off x="4749375" y="3674100"/>
            <a:ext cx="264300" cy="670500"/>
          </a:xfrm>
          <a:prstGeom prst="straightConnector1">
            <a:avLst/>
          </a:prstGeom>
          <a:noFill/>
          <a:ln cap="flat" cmpd="sng" w="9525">
            <a:solidFill>
              <a:srgbClr val="000000"/>
            </a:solidFill>
            <a:prstDash val="solid"/>
            <a:round/>
            <a:headEnd len="lg" w="lg" type="none"/>
            <a:tailEnd len="lg" w="lg" type="none"/>
          </a:ln>
        </p:spPr>
      </p:cxnSp>
      <p:cxnSp>
        <p:nvCxnSpPr>
          <p:cNvPr id="1198" name="Shape 1198"/>
          <p:cNvCxnSpPr>
            <a:stCxn id="950" idx="6"/>
            <a:endCxn id="1138" idx="2"/>
          </p:cNvCxnSpPr>
          <p:nvPr/>
        </p:nvCxnSpPr>
        <p:spPr>
          <a:xfrm>
            <a:off x="4749375" y="367410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1199" name="Shape 1199"/>
          <p:cNvCxnSpPr>
            <a:stCxn id="950" idx="6"/>
            <a:endCxn id="1132" idx="2"/>
          </p:cNvCxnSpPr>
          <p:nvPr/>
        </p:nvCxnSpPr>
        <p:spPr>
          <a:xfrm>
            <a:off x="4749375" y="3674100"/>
            <a:ext cx="237000" cy="1279800"/>
          </a:xfrm>
          <a:prstGeom prst="straightConnector1">
            <a:avLst/>
          </a:prstGeom>
          <a:noFill/>
          <a:ln cap="flat" cmpd="sng" w="9525">
            <a:solidFill>
              <a:srgbClr val="000000"/>
            </a:solidFill>
            <a:prstDash val="solid"/>
            <a:round/>
            <a:headEnd len="lg" w="lg" type="none"/>
            <a:tailEnd len="lg" w="lg" type="none"/>
          </a:ln>
        </p:spPr>
      </p:cxnSp>
      <p:cxnSp>
        <p:nvCxnSpPr>
          <p:cNvPr id="1200" name="Shape 1200"/>
          <p:cNvCxnSpPr>
            <a:stCxn id="951" idx="6"/>
            <a:endCxn id="1130"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lg" w="lg" type="none"/>
            <a:tailEnd len="lg" w="lg" type="none"/>
          </a:ln>
        </p:spPr>
      </p:cxnSp>
      <p:cxnSp>
        <p:nvCxnSpPr>
          <p:cNvPr id="1201" name="Shape 1201"/>
          <p:cNvCxnSpPr>
            <a:stCxn id="951" idx="6"/>
            <a:endCxn id="1131"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lg" w="lg" type="none"/>
            <a:tailEnd len="lg" w="lg" type="none"/>
          </a:ln>
        </p:spPr>
      </p:cxnSp>
      <p:cxnSp>
        <p:nvCxnSpPr>
          <p:cNvPr id="1202" name="Shape 1202"/>
          <p:cNvCxnSpPr>
            <a:stCxn id="951" idx="6"/>
            <a:endCxn id="1133"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lg" w="lg" type="none"/>
            <a:tailEnd len="lg" w="lg" type="none"/>
          </a:ln>
        </p:spPr>
      </p:cxnSp>
      <p:cxnSp>
        <p:nvCxnSpPr>
          <p:cNvPr id="1203" name="Shape 1203"/>
          <p:cNvCxnSpPr>
            <a:stCxn id="951" idx="6"/>
            <a:endCxn id="1134"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lg" w="lg" type="none"/>
            <a:tailEnd len="lg" w="lg" type="none"/>
          </a:ln>
        </p:spPr>
      </p:cxnSp>
      <p:cxnSp>
        <p:nvCxnSpPr>
          <p:cNvPr id="1204" name="Shape 1204"/>
          <p:cNvCxnSpPr>
            <a:stCxn id="951"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lg" w="lg" type="none"/>
            <a:tailEnd len="lg" w="lg" type="none"/>
          </a:ln>
        </p:spPr>
      </p:cxnSp>
      <p:cxnSp>
        <p:nvCxnSpPr>
          <p:cNvPr id="1205" name="Shape 1205"/>
          <p:cNvCxnSpPr>
            <a:stCxn id="951" idx="6"/>
            <a:endCxn id="1135"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lg" w="lg" type="none"/>
            <a:tailEnd len="lg" w="lg" type="none"/>
          </a:ln>
        </p:spPr>
      </p:cxnSp>
      <p:cxnSp>
        <p:nvCxnSpPr>
          <p:cNvPr id="1206" name="Shape 1206"/>
          <p:cNvCxnSpPr>
            <a:stCxn id="951" idx="6"/>
            <a:endCxn id="1136"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lg" w="lg" type="none"/>
            <a:tailEnd len="lg" w="lg" type="none"/>
          </a:ln>
        </p:spPr>
      </p:cxnSp>
      <p:cxnSp>
        <p:nvCxnSpPr>
          <p:cNvPr id="1207" name="Shape 1207"/>
          <p:cNvCxnSpPr>
            <a:stCxn id="951" idx="6"/>
            <a:endCxn id="1137" idx="2"/>
          </p:cNvCxnSpPr>
          <p:nvPr/>
        </p:nvCxnSpPr>
        <p:spPr>
          <a:xfrm>
            <a:off x="4749375" y="402095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1208" name="Shape 1208"/>
          <p:cNvCxnSpPr>
            <a:stCxn id="951" idx="6"/>
            <a:endCxn id="1138" idx="2"/>
          </p:cNvCxnSpPr>
          <p:nvPr/>
        </p:nvCxnSpPr>
        <p:spPr>
          <a:xfrm>
            <a:off x="4749375" y="402095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1209" name="Shape 1209"/>
          <p:cNvCxnSpPr>
            <a:stCxn id="951" idx="6"/>
            <a:endCxn id="1132" idx="2"/>
          </p:cNvCxnSpPr>
          <p:nvPr/>
        </p:nvCxnSpPr>
        <p:spPr>
          <a:xfrm>
            <a:off x="4749375" y="402095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1210" name="Shape 1210"/>
          <p:cNvCxnSpPr>
            <a:stCxn id="952" idx="6"/>
            <a:endCxn id="1130"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lg" w="lg" type="none"/>
            <a:tailEnd len="lg" w="lg" type="none"/>
          </a:ln>
        </p:spPr>
      </p:cxnSp>
      <p:cxnSp>
        <p:nvCxnSpPr>
          <p:cNvPr id="1211" name="Shape 1211"/>
          <p:cNvCxnSpPr>
            <a:stCxn id="952" idx="6"/>
            <a:endCxn id="1131"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lg" w="lg" type="none"/>
            <a:tailEnd len="lg" w="lg" type="none"/>
          </a:ln>
        </p:spPr>
      </p:cxnSp>
      <p:cxnSp>
        <p:nvCxnSpPr>
          <p:cNvPr id="1212" name="Shape 1212"/>
          <p:cNvCxnSpPr>
            <a:stCxn id="952" idx="6"/>
            <a:endCxn id="1133"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lg" w="lg" type="none"/>
            <a:tailEnd len="lg" w="lg" type="none"/>
          </a:ln>
        </p:spPr>
      </p:cxnSp>
      <p:cxnSp>
        <p:nvCxnSpPr>
          <p:cNvPr id="1213" name="Shape 1213"/>
          <p:cNvCxnSpPr>
            <a:stCxn id="952" idx="6"/>
            <a:endCxn id="1134"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lg" w="lg" type="none"/>
            <a:tailEnd len="lg" w="lg" type="none"/>
          </a:ln>
        </p:spPr>
      </p:cxnSp>
      <p:cxnSp>
        <p:nvCxnSpPr>
          <p:cNvPr id="1214" name="Shape 1214"/>
          <p:cNvCxnSpPr>
            <a:stCxn id="952"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lg" w="lg" type="none"/>
            <a:tailEnd len="lg" w="lg" type="none"/>
          </a:ln>
        </p:spPr>
      </p:cxnSp>
      <p:cxnSp>
        <p:nvCxnSpPr>
          <p:cNvPr id="1215" name="Shape 1215"/>
          <p:cNvCxnSpPr>
            <a:stCxn id="952" idx="6"/>
            <a:endCxn id="1135"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lg" w="lg" type="none"/>
            <a:tailEnd len="lg" w="lg" type="none"/>
          </a:ln>
        </p:spPr>
      </p:cxnSp>
      <p:cxnSp>
        <p:nvCxnSpPr>
          <p:cNvPr id="1216" name="Shape 1216"/>
          <p:cNvCxnSpPr>
            <a:stCxn id="952" idx="6"/>
            <a:endCxn id="1136"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lg" w="lg" type="none"/>
            <a:tailEnd len="lg" w="lg" type="none"/>
          </a:ln>
        </p:spPr>
      </p:cxnSp>
      <p:cxnSp>
        <p:nvCxnSpPr>
          <p:cNvPr id="1217" name="Shape 1217"/>
          <p:cNvCxnSpPr>
            <a:stCxn id="952" idx="6"/>
            <a:endCxn id="1137"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1218" name="Shape 1218"/>
          <p:cNvCxnSpPr>
            <a:stCxn id="952" idx="6"/>
            <a:endCxn id="1138" idx="2"/>
          </p:cNvCxnSpPr>
          <p:nvPr/>
        </p:nvCxnSpPr>
        <p:spPr>
          <a:xfrm>
            <a:off x="4749375" y="436780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1219" name="Shape 1219"/>
          <p:cNvCxnSpPr>
            <a:stCxn id="952" idx="6"/>
            <a:endCxn id="1132" idx="2"/>
          </p:cNvCxnSpPr>
          <p:nvPr/>
        </p:nvCxnSpPr>
        <p:spPr>
          <a:xfrm>
            <a:off x="4749375" y="436780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1220" name="Shape 1220"/>
          <p:cNvCxnSpPr>
            <a:stCxn id="953" idx="6"/>
            <a:endCxn id="1130"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lg" w="lg" type="none"/>
            <a:tailEnd len="lg" w="lg" type="none"/>
          </a:ln>
        </p:spPr>
      </p:cxnSp>
      <p:cxnSp>
        <p:nvCxnSpPr>
          <p:cNvPr id="1221" name="Shape 1221"/>
          <p:cNvCxnSpPr>
            <a:stCxn id="953" idx="6"/>
            <a:endCxn id="1131"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lg" w="lg" type="none"/>
            <a:tailEnd len="lg" w="lg" type="none"/>
          </a:ln>
        </p:spPr>
      </p:cxnSp>
      <p:cxnSp>
        <p:nvCxnSpPr>
          <p:cNvPr id="1222" name="Shape 1222"/>
          <p:cNvCxnSpPr>
            <a:stCxn id="953" idx="6"/>
            <a:endCxn id="1133"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lg" w="lg" type="none"/>
            <a:tailEnd len="lg" w="lg" type="none"/>
          </a:ln>
        </p:spPr>
      </p:cxnSp>
      <p:cxnSp>
        <p:nvCxnSpPr>
          <p:cNvPr id="1223" name="Shape 1223"/>
          <p:cNvCxnSpPr>
            <a:stCxn id="953" idx="6"/>
            <a:endCxn id="1134"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lg" w="lg" type="none"/>
            <a:tailEnd len="lg" w="lg" type="none"/>
          </a:ln>
        </p:spPr>
      </p:cxnSp>
      <p:cxnSp>
        <p:nvCxnSpPr>
          <p:cNvPr id="1224" name="Shape 1224"/>
          <p:cNvCxnSpPr>
            <a:stCxn id="953"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lg" w="lg" type="none"/>
            <a:tailEnd len="lg" w="lg" type="none"/>
          </a:ln>
        </p:spPr>
      </p:cxnSp>
      <p:cxnSp>
        <p:nvCxnSpPr>
          <p:cNvPr id="1225" name="Shape 1225"/>
          <p:cNvCxnSpPr>
            <a:stCxn id="953" idx="6"/>
            <a:endCxn id="1135"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lg" w="lg" type="none"/>
            <a:tailEnd len="lg" w="lg" type="none"/>
          </a:ln>
        </p:spPr>
      </p:cxnSp>
      <p:cxnSp>
        <p:nvCxnSpPr>
          <p:cNvPr id="1226" name="Shape 1226"/>
          <p:cNvCxnSpPr>
            <a:stCxn id="1137" idx="2"/>
            <a:endCxn id="1136" idx="2"/>
          </p:cNvCxnSpPr>
          <p:nvPr/>
        </p:nvCxnSpPr>
        <p:spPr>
          <a:xfrm rot="10800000">
            <a:off x="4986375" y="3892250"/>
            <a:ext cx="0" cy="367800"/>
          </a:xfrm>
          <a:prstGeom prst="straightConnector1">
            <a:avLst/>
          </a:prstGeom>
          <a:noFill/>
          <a:ln cap="flat" cmpd="sng" w="9525">
            <a:solidFill>
              <a:srgbClr val="000000"/>
            </a:solidFill>
            <a:prstDash val="solid"/>
            <a:round/>
            <a:headEnd len="lg" w="lg" type="none"/>
            <a:tailEnd len="lg" w="lg" type="none"/>
          </a:ln>
        </p:spPr>
      </p:cxnSp>
      <p:cxnSp>
        <p:nvCxnSpPr>
          <p:cNvPr id="1227" name="Shape 1227"/>
          <p:cNvCxnSpPr>
            <a:stCxn id="953" idx="6"/>
            <a:endCxn id="1137"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lg" w="lg" type="none"/>
            <a:tailEnd len="lg" w="lg" type="none"/>
          </a:ln>
        </p:spPr>
      </p:cxnSp>
      <p:cxnSp>
        <p:nvCxnSpPr>
          <p:cNvPr id="1228" name="Shape 1228"/>
          <p:cNvCxnSpPr>
            <a:stCxn id="953" idx="6"/>
            <a:endCxn id="1138"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1229" name="Shape 1229"/>
          <p:cNvCxnSpPr>
            <a:stCxn id="953" idx="6"/>
            <a:endCxn id="1132" idx="2"/>
          </p:cNvCxnSpPr>
          <p:nvPr/>
        </p:nvCxnSpPr>
        <p:spPr>
          <a:xfrm>
            <a:off x="4749375" y="4714650"/>
            <a:ext cx="237000" cy="239100"/>
          </a:xfrm>
          <a:prstGeom prst="straightConnector1">
            <a:avLst/>
          </a:prstGeom>
          <a:noFill/>
          <a:ln cap="flat" cmpd="sng" w="9525">
            <a:solidFill>
              <a:srgbClr val="000000"/>
            </a:solidFill>
            <a:prstDash val="solid"/>
            <a:round/>
            <a:headEnd len="lg" w="lg" type="none"/>
            <a:tailEnd len="lg" w="lg" type="none"/>
          </a:ln>
        </p:spPr>
      </p:cxnSp>
      <p:sp>
        <p:nvSpPr>
          <p:cNvPr id="1230" name="Shape 1230"/>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1231" name="Shape 1231"/>
          <p:cNvSpPr txBox="1"/>
          <p:nvPr/>
        </p:nvSpPr>
        <p:spPr>
          <a:xfrm>
            <a:off x="3233315" y="1601975"/>
            <a:ext cx="1863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a:p>
            <a:pPr indent="0" lvl="0" marL="0" rtl="0">
              <a:spcBef>
                <a:spcPts val="0"/>
              </a:spcBef>
              <a:spcAft>
                <a:spcPts val="0"/>
              </a:spcAft>
              <a:buNone/>
            </a:pPr>
            <a:r>
              <a:t/>
            </a:r>
            <a:endParaRPr/>
          </a:p>
        </p:txBody>
      </p:sp>
      <p:sp>
        <p:nvSpPr>
          <p:cNvPr id="1232" name="Shape 1232"/>
          <p:cNvSpPr txBox="1"/>
          <p:nvPr/>
        </p:nvSpPr>
        <p:spPr>
          <a:xfrm>
            <a:off x="3012899" y="2169075"/>
            <a:ext cx="3825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1233" name="Shape 1233"/>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783</a:t>
            </a:r>
            <a:endParaRPr/>
          </a:p>
        </p:txBody>
      </p:sp>
      <p:sp>
        <p:nvSpPr>
          <p:cNvPr id="1234" name="Shape 1234"/>
          <p:cNvSpPr txBox="1"/>
          <p:nvPr/>
        </p:nvSpPr>
        <p:spPr>
          <a:xfrm>
            <a:off x="3109500" y="3946650"/>
            <a:ext cx="3552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1235" name="Shape 1235"/>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1236" name="Shape 1236"/>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1237" name="Shape 1237"/>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1238" name="Shape 1238"/>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p:txBody>
      </p:sp>
      <p:sp>
        <p:nvSpPr>
          <p:cNvPr id="1239" name="Shape 1239"/>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a:t>
            </a:r>
            <a:endParaRPr/>
          </a:p>
        </p:txBody>
      </p:sp>
      <p:sp>
        <p:nvSpPr>
          <p:cNvPr id="1240" name="Shape 1240"/>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6</a:t>
            </a:r>
            <a:endParaRPr/>
          </a:p>
        </p:txBody>
      </p:sp>
      <p:sp>
        <p:nvSpPr>
          <p:cNvPr id="1241" name="Shape 1241"/>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a:t>
            </a:r>
            <a:endParaRPr/>
          </a:p>
        </p:txBody>
      </p:sp>
      <p:sp>
        <p:nvSpPr>
          <p:cNvPr id="1242" name="Shape 1242"/>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a:t>
            </a:r>
            <a:endParaRPr/>
          </a:p>
        </p:txBody>
      </p:sp>
      <p:sp>
        <p:nvSpPr>
          <p:cNvPr id="1243" name="Shape 1243"/>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a:t>
            </a:r>
            <a:endParaRPr/>
          </a:p>
        </p:txBody>
      </p:sp>
      <p:sp>
        <p:nvSpPr>
          <p:cNvPr id="1244" name="Shape 1244"/>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10</a:t>
            </a:r>
            <a:endParaRPr/>
          </a:p>
        </p:txBody>
      </p:sp>
      <p:sp>
        <p:nvSpPr>
          <p:cNvPr id="1245" name="Shape 1245"/>
          <p:cNvSpPr/>
          <p:nvPr/>
        </p:nvSpPr>
        <p:spPr>
          <a:xfrm>
            <a:off x="5474525" y="2701200"/>
            <a:ext cx="448800" cy="218100"/>
          </a:xfrm>
          <a:prstGeom prst="leftArrow">
            <a:avLst>
              <a:gd fmla="val 50000" name="adj1"/>
              <a:gd fmla="val 50000" name="adj2"/>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6" name="Shape 1246"/>
          <p:cNvSpPr txBox="1"/>
          <p:nvPr>
            <p:ph idx="4294967295" type="title"/>
          </p:nvPr>
        </p:nvSpPr>
        <p:spPr>
          <a:xfrm>
            <a:off x="275450" y="118550"/>
            <a:ext cx="8444400" cy="10740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800">
                <a:solidFill>
                  <a:srgbClr val="000000"/>
                </a:solidFill>
                <a:latin typeface="Lato"/>
                <a:ea typeface="Lato"/>
                <a:cs typeface="Lato"/>
                <a:sym typeface="Lato"/>
              </a:rPr>
              <a:t>But how are these neurons and layers linked together?   What exactly is in a neuron?  And how are they all connected like in the picture?     </a:t>
            </a:r>
            <a:r>
              <a:rPr lang="en" sz="2500">
                <a:solidFill>
                  <a:srgbClr val="000000"/>
                </a:solidFill>
                <a:latin typeface="Lato"/>
                <a:ea typeface="Lato"/>
                <a:cs typeface="Lato"/>
                <a:sym typeface="Lato"/>
              </a:rPr>
              <a:t>      </a:t>
            </a:r>
            <a:endParaRPr sz="2500">
              <a:solidFill>
                <a:srgbClr val="000000"/>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1250" name="Shape 1250"/>
        <p:cNvGrpSpPr/>
        <p:nvPr/>
      </p:nvGrpSpPr>
      <p:grpSpPr>
        <a:xfrm>
          <a:off x="0" y="0"/>
          <a:ext cx="0" cy="0"/>
          <a:chOff x="0" y="0"/>
          <a:chExt cx="0" cy="0"/>
        </a:xfrm>
      </p:grpSpPr>
      <p:sp>
        <p:nvSpPr>
          <p:cNvPr id="1251" name="Shape 1251"/>
          <p:cNvSpPr/>
          <p:nvPr/>
        </p:nvSpPr>
        <p:spPr>
          <a:xfrm>
            <a:off x="490375" y="386025"/>
            <a:ext cx="1575300" cy="1523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2" name="Shape 1252"/>
          <p:cNvSpPr txBox="1"/>
          <p:nvPr/>
        </p:nvSpPr>
        <p:spPr>
          <a:xfrm>
            <a:off x="2691100" y="161050"/>
            <a:ext cx="6009300" cy="2738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t>At first, you can simply think of a neuron as something that holds a number between 0 and 1.  This value is called an “activation”.  The idea is that the neuron is “lit up” if the “activation” is a high enough number.  </a:t>
            </a:r>
            <a:r>
              <a:rPr lang="en"/>
              <a:t>  </a:t>
            </a:r>
            <a:endParaRPr/>
          </a:p>
          <a:p>
            <a:pPr indent="0" lvl="0" marL="0">
              <a:spcBef>
                <a:spcPts val="0"/>
              </a:spcBef>
              <a:spcAft>
                <a:spcPts val="0"/>
              </a:spcAft>
              <a:buNone/>
            </a:pPr>
            <a:r>
              <a:t/>
            </a:r>
            <a:endParaRPr/>
          </a:p>
          <a:p>
            <a:pPr indent="0" lvl="0" marL="0">
              <a:spcBef>
                <a:spcPts val="0"/>
              </a:spcBef>
              <a:spcAft>
                <a:spcPts val="0"/>
              </a:spcAft>
              <a:buNone/>
            </a:pPr>
            <a:r>
              <a:rPr lang="en"/>
              <a:t>So for the 784 pixels, the “activations” held in the </a:t>
            </a:r>
            <a:endParaRPr/>
          </a:p>
          <a:p>
            <a:pPr indent="0" lvl="0" marL="0">
              <a:spcBef>
                <a:spcPts val="0"/>
              </a:spcBef>
              <a:spcAft>
                <a:spcPts val="0"/>
              </a:spcAft>
              <a:buNone/>
            </a:pPr>
            <a:r>
              <a:rPr lang="en"/>
              <a:t>Corresponding 784 input neurons are the grayscale</a:t>
            </a:r>
            <a:endParaRPr/>
          </a:p>
          <a:p>
            <a:pPr indent="0" lvl="0" marL="0">
              <a:spcBef>
                <a:spcPts val="0"/>
              </a:spcBef>
              <a:spcAft>
                <a:spcPts val="0"/>
              </a:spcAft>
              <a:buNone/>
            </a:pPr>
            <a:r>
              <a:rPr lang="en"/>
              <a:t>Values between 0 and 1.  0 is completely white and 1</a:t>
            </a:r>
            <a:endParaRPr/>
          </a:p>
          <a:p>
            <a:pPr indent="0" lvl="0" marL="0">
              <a:spcBef>
                <a:spcPts val="0"/>
              </a:spcBef>
              <a:spcAft>
                <a:spcPts val="0"/>
              </a:spcAft>
              <a:buNone/>
            </a:pPr>
            <a:r>
              <a:rPr lang="en"/>
              <a:t>Is completely black.   </a:t>
            </a:r>
            <a:endParaRPr/>
          </a:p>
        </p:txBody>
      </p:sp>
      <p:sp>
        <p:nvSpPr>
          <p:cNvPr id="1253" name="Shape 1253"/>
          <p:cNvSpPr txBox="1"/>
          <p:nvPr/>
        </p:nvSpPr>
        <p:spPr>
          <a:xfrm>
            <a:off x="970225" y="912825"/>
            <a:ext cx="615600" cy="469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900"/>
              <a:t>.48</a:t>
            </a:r>
            <a:endParaRPr sz="1900"/>
          </a:p>
        </p:txBody>
      </p:sp>
      <p:pic>
        <p:nvPicPr>
          <p:cNvPr id="1254" name="Shape 1254"/>
          <p:cNvPicPr preferRelativeResize="0"/>
          <p:nvPr/>
        </p:nvPicPr>
        <p:blipFill>
          <a:blip r:embed="rId3">
            <a:alphaModFix/>
          </a:blip>
          <a:stretch>
            <a:fillRect/>
          </a:stretch>
        </p:blipFill>
        <p:spPr>
          <a:xfrm>
            <a:off x="419900" y="2785749"/>
            <a:ext cx="1909225" cy="1909225"/>
          </a:xfrm>
          <a:prstGeom prst="rect">
            <a:avLst/>
          </a:prstGeom>
          <a:noFill/>
          <a:ln>
            <a:noFill/>
          </a:ln>
        </p:spPr>
      </p:pic>
      <p:sp>
        <p:nvSpPr>
          <p:cNvPr id="1255" name="Shape 1255"/>
          <p:cNvSpPr/>
          <p:nvPr/>
        </p:nvSpPr>
        <p:spPr>
          <a:xfrm>
            <a:off x="2489350" y="2785750"/>
            <a:ext cx="186300" cy="19092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6" name="Shape 1256"/>
          <p:cNvSpPr/>
          <p:nvPr/>
        </p:nvSpPr>
        <p:spPr>
          <a:xfrm rot="-5400000">
            <a:off x="1233063" y="1566588"/>
            <a:ext cx="282900" cy="20103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257" name="Shape 1257"/>
          <p:cNvSpPr txBox="1"/>
          <p:nvPr/>
        </p:nvSpPr>
        <p:spPr>
          <a:xfrm>
            <a:off x="662113" y="2028263"/>
            <a:ext cx="19092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1258" name="Shape 1258"/>
          <p:cNvSpPr txBox="1"/>
          <p:nvPr/>
        </p:nvSpPr>
        <p:spPr>
          <a:xfrm>
            <a:off x="2243838" y="3411763"/>
            <a:ext cx="19092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1259" name="Shape 1259"/>
          <p:cNvSpPr/>
          <p:nvPr/>
        </p:nvSpPr>
        <p:spPr>
          <a:xfrm>
            <a:off x="7082550" y="143112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0" name="Shape 1260"/>
          <p:cNvSpPr/>
          <p:nvPr/>
        </p:nvSpPr>
        <p:spPr>
          <a:xfrm>
            <a:off x="7082550" y="48429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1" name="Shape 1261"/>
          <p:cNvSpPr/>
          <p:nvPr/>
        </p:nvSpPr>
        <p:spPr>
          <a:xfrm>
            <a:off x="7082550" y="172743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2" name="Shape 1262"/>
          <p:cNvSpPr/>
          <p:nvPr/>
        </p:nvSpPr>
        <p:spPr>
          <a:xfrm>
            <a:off x="7082550" y="2023763"/>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3" name="Shape 1263"/>
          <p:cNvSpPr/>
          <p:nvPr/>
        </p:nvSpPr>
        <p:spPr>
          <a:xfrm>
            <a:off x="7082550" y="23200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4" name="Shape 1264"/>
          <p:cNvSpPr/>
          <p:nvPr/>
        </p:nvSpPr>
        <p:spPr>
          <a:xfrm>
            <a:off x="7082550" y="26164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5" name="Shape 1265"/>
          <p:cNvSpPr/>
          <p:nvPr/>
        </p:nvSpPr>
        <p:spPr>
          <a:xfrm>
            <a:off x="7082550" y="296357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6" name="Shape 1266"/>
          <p:cNvSpPr/>
          <p:nvPr/>
        </p:nvSpPr>
        <p:spPr>
          <a:xfrm>
            <a:off x="7082550" y="33255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7" name="Shape 1267"/>
          <p:cNvSpPr/>
          <p:nvPr/>
        </p:nvSpPr>
        <p:spPr>
          <a:xfrm>
            <a:off x="7082550" y="36876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8" name="Shape 1268"/>
          <p:cNvSpPr/>
          <p:nvPr/>
        </p:nvSpPr>
        <p:spPr>
          <a:xfrm>
            <a:off x="7082550" y="40727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9" name="Shape 1269"/>
          <p:cNvSpPr/>
          <p:nvPr/>
        </p:nvSpPr>
        <p:spPr>
          <a:xfrm>
            <a:off x="7082550" y="44960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0" name="Shape 1270"/>
          <p:cNvSpPr/>
          <p:nvPr/>
        </p:nvSpPr>
        <p:spPr>
          <a:xfrm>
            <a:off x="8648400" y="31066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1" name="Shape 1271"/>
          <p:cNvSpPr/>
          <p:nvPr/>
        </p:nvSpPr>
        <p:spPr>
          <a:xfrm>
            <a:off x="7692150" y="214532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2" name="Shape 1272"/>
          <p:cNvSpPr/>
          <p:nvPr/>
        </p:nvSpPr>
        <p:spPr>
          <a:xfrm>
            <a:off x="7692150" y="18355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3" name="Shape 1273"/>
          <p:cNvSpPr/>
          <p:nvPr/>
        </p:nvSpPr>
        <p:spPr>
          <a:xfrm>
            <a:off x="7692150" y="24551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4" name="Shape 1274"/>
          <p:cNvSpPr/>
          <p:nvPr/>
        </p:nvSpPr>
        <p:spPr>
          <a:xfrm>
            <a:off x="7692150" y="280198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5" name="Shape 1275"/>
          <p:cNvSpPr/>
          <p:nvPr/>
        </p:nvSpPr>
        <p:spPr>
          <a:xfrm>
            <a:off x="7692150" y="314883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6" name="Shape 1276"/>
          <p:cNvSpPr/>
          <p:nvPr/>
        </p:nvSpPr>
        <p:spPr>
          <a:xfrm>
            <a:off x="7692150" y="35632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7" name="Shape 1277"/>
          <p:cNvSpPr/>
          <p:nvPr/>
        </p:nvSpPr>
        <p:spPr>
          <a:xfrm>
            <a:off x="7692150" y="39101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8" name="Shape 1278"/>
          <p:cNvSpPr/>
          <p:nvPr/>
        </p:nvSpPr>
        <p:spPr>
          <a:xfrm>
            <a:off x="7692150" y="42569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9" name="Shape 1279"/>
          <p:cNvSpPr/>
          <p:nvPr/>
        </p:nvSpPr>
        <p:spPr>
          <a:xfrm>
            <a:off x="7692150" y="46038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0" name="Shape 1280"/>
          <p:cNvSpPr/>
          <p:nvPr/>
        </p:nvSpPr>
        <p:spPr>
          <a:xfrm>
            <a:off x="8225100" y="214532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1" name="Shape 1281"/>
          <p:cNvSpPr/>
          <p:nvPr/>
        </p:nvSpPr>
        <p:spPr>
          <a:xfrm>
            <a:off x="8225100" y="18355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2" name="Shape 1282"/>
          <p:cNvSpPr/>
          <p:nvPr/>
        </p:nvSpPr>
        <p:spPr>
          <a:xfrm>
            <a:off x="8225100" y="24551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3" name="Shape 1283"/>
          <p:cNvSpPr/>
          <p:nvPr/>
        </p:nvSpPr>
        <p:spPr>
          <a:xfrm>
            <a:off x="8225100" y="280198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4" name="Shape 1284"/>
          <p:cNvSpPr/>
          <p:nvPr/>
        </p:nvSpPr>
        <p:spPr>
          <a:xfrm>
            <a:off x="8225100" y="314883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5" name="Shape 1285"/>
          <p:cNvSpPr/>
          <p:nvPr/>
        </p:nvSpPr>
        <p:spPr>
          <a:xfrm>
            <a:off x="8225100" y="35632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6" name="Shape 1286"/>
          <p:cNvSpPr/>
          <p:nvPr/>
        </p:nvSpPr>
        <p:spPr>
          <a:xfrm>
            <a:off x="8225100" y="39101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7" name="Shape 1287"/>
          <p:cNvSpPr/>
          <p:nvPr/>
        </p:nvSpPr>
        <p:spPr>
          <a:xfrm>
            <a:off x="8225100" y="42569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8" name="Shape 1288"/>
          <p:cNvSpPr/>
          <p:nvPr/>
        </p:nvSpPr>
        <p:spPr>
          <a:xfrm>
            <a:off x="8225100" y="46038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289" name="Shape 1289"/>
          <p:cNvCxnSpPr/>
          <p:nvPr/>
        </p:nvCxnSpPr>
        <p:spPr>
          <a:xfrm>
            <a:off x="7268850" y="1595800"/>
            <a:ext cx="456600" cy="337200"/>
          </a:xfrm>
          <a:prstGeom prst="straightConnector1">
            <a:avLst/>
          </a:prstGeom>
          <a:noFill/>
          <a:ln cap="flat" cmpd="sng" w="9525">
            <a:solidFill>
              <a:srgbClr val="000000"/>
            </a:solidFill>
            <a:prstDash val="solid"/>
            <a:round/>
            <a:headEnd len="lg" w="lg" type="none"/>
            <a:tailEnd len="lg" w="lg" type="none"/>
          </a:ln>
        </p:spPr>
      </p:cxnSp>
      <p:cxnSp>
        <p:nvCxnSpPr>
          <p:cNvPr id="1290" name="Shape 1290"/>
          <p:cNvCxnSpPr/>
          <p:nvPr/>
        </p:nvCxnSpPr>
        <p:spPr>
          <a:xfrm>
            <a:off x="7246350" y="1559250"/>
            <a:ext cx="482100" cy="634800"/>
          </a:xfrm>
          <a:prstGeom prst="straightConnector1">
            <a:avLst/>
          </a:prstGeom>
          <a:noFill/>
          <a:ln cap="flat" cmpd="sng" w="9525">
            <a:solidFill>
              <a:srgbClr val="000000"/>
            </a:solidFill>
            <a:prstDash val="solid"/>
            <a:round/>
            <a:headEnd len="lg" w="lg" type="none"/>
            <a:tailEnd len="lg" w="lg" type="none"/>
          </a:ln>
        </p:spPr>
      </p:cxnSp>
      <p:cxnSp>
        <p:nvCxnSpPr>
          <p:cNvPr id="1291" name="Shape 1291"/>
          <p:cNvCxnSpPr/>
          <p:nvPr/>
        </p:nvCxnSpPr>
        <p:spPr>
          <a:xfrm>
            <a:off x="7271775" y="1628750"/>
            <a:ext cx="424200" cy="924300"/>
          </a:xfrm>
          <a:prstGeom prst="straightConnector1">
            <a:avLst/>
          </a:prstGeom>
          <a:noFill/>
          <a:ln cap="flat" cmpd="sng" w="9525">
            <a:solidFill>
              <a:srgbClr val="000000"/>
            </a:solidFill>
            <a:prstDash val="solid"/>
            <a:round/>
            <a:headEnd len="lg" w="lg" type="none"/>
            <a:tailEnd len="lg" w="lg" type="none"/>
          </a:ln>
        </p:spPr>
      </p:cxnSp>
      <p:cxnSp>
        <p:nvCxnSpPr>
          <p:cNvPr id="1292" name="Shape 1292"/>
          <p:cNvCxnSpPr/>
          <p:nvPr/>
        </p:nvCxnSpPr>
        <p:spPr>
          <a:xfrm>
            <a:off x="7260900" y="1628750"/>
            <a:ext cx="489300" cy="1261200"/>
          </a:xfrm>
          <a:prstGeom prst="straightConnector1">
            <a:avLst/>
          </a:prstGeom>
          <a:noFill/>
          <a:ln cap="flat" cmpd="sng" w="9525">
            <a:solidFill>
              <a:srgbClr val="000000"/>
            </a:solidFill>
            <a:prstDash val="solid"/>
            <a:round/>
            <a:headEnd len="lg" w="lg" type="none"/>
            <a:tailEnd len="lg" w="lg" type="none"/>
          </a:ln>
        </p:spPr>
      </p:cxnSp>
      <p:cxnSp>
        <p:nvCxnSpPr>
          <p:cNvPr id="1293" name="Shape 1293"/>
          <p:cNvCxnSpPr/>
          <p:nvPr/>
        </p:nvCxnSpPr>
        <p:spPr>
          <a:xfrm>
            <a:off x="7271775" y="1639625"/>
            <a:ext cx="445800" cy="1685400"/>
          </a:xfrm>
          <a:prstGeom prst="straightConnector1">
            <a:avLst/>
          </a:prstGeom>
          <a:noFill/>
          <a:ln cap="flat" cmpd="sng" w="9525">
            <a:solidFill>
              <a:srgbClr val="000000"/>
            </a:solidFill>
            <a:prstDash val="solid"/>
            <a:round/>
            <a:headEnd len="lg" w="lg" type="none"/>
            <a:tailEnd len="lg" w="lg" type="none"/>
          </a:ln>
        </p:spPr>
      </p:cxnSp>
      <p:cxnSp>
        <p:nvCxnSpPr>
          <p:cNvPr id="1294" name="Shape 1294"/>
          <p:cNvCxnSpPr>
            <a:endCxn id="1276" idx="2"/>
          </p:cNvCxnSpPr>
          <p:nvPr/>
        </p:nvCxnSpPr>
        <p:spPr>
          <a:xfrm>
            <a:off x="7260750" y="1639500"/>
            <a:ext cx="431400" cy="2043300"/>
          </a:xfrm>
          <a:prstGeom prst="straightConnector1">
            <a:avLst/>
          </a:prstGeom>
          <a:noFill/>
          <a:ln cap="flat" cmpd="sng" w="9525">
            <a:solidFill>
              <a:srgbClr val="000000"/>
            </a:solidFill>
            <a:prstDash val="solid"/>
            <a:round/>
            <a:headEnd len="lg" w="lg" type="none"/>
            <a:tailEnd len="lg" w="lg" type="none"/>
          </a:ln>
        </p:spPr>
      </p:cxnSp>
      <p:cxnSp>
        <p:nvCxnSpPr>
          <p:cNvPr id="1295" name="Shape 1295"/>
          <p:cNvCxnSpPr>
            <a:endCxn id="1277" idx="2"/>
          </p:cNvCxnSpPr>
          <p:nvPr/>
        </p:nvCxnSpPr>
        <p:spPr>
          <a:xfrm>
            <a:off x="7260750" y="1628750"/>
            <a:ext cx="431400" cy="2400900"/>
          </a:xfrm>
          <a:prstGeom prst="straightConnector1">
            <a:avLst/>
          </a:prstGeom>
          <a:noFill/>
          <a:ln cap="flat" cmpd="sng" w="9525">
            <a:solidFill>
              <a:srgbClr val="000000"/>
            </a:solidFill>
            <a:prstDash val="solid"/>
            <a:round/>
            <a:headEnd len="lg" w="lg" type="none"/>
            <a:tailEnd len="lg" w="lg" type="none"/>
          </a:ln>
        </p:spPr>
      </p:cxnSp>
      <p:cxnSp>
        <p:nvCxnSpPr>
          <p:cNvPr id="1296" name="Shape 1296"/>
          <p:cNvCxnSpPr>
            <a:endCxn id="1278" idx="1"/>
          </p:cNvCxnSpPr>
          <p:nvPr/>
        </p:nvCxnSpPr>
        <p:spPr>
          <a:xfrm>
            <a:off x="7261033" y="1628865"/>
            <a:ext cx="458400" cy="2663100"/>
          </a:xfrm>
          <a:prstGeom prst="straightConnector1">
            <a:avLst/>
          </a:prstGeom>
          <a:noFill/>
          <a:ln cap="flat" cmpd="sng" w="9525">
            <a:solidFill>
              <a:srgbClr val="000000"/>
            </a:solidFill>
            <a:prstDash val="solid"/>
            <a:round/>
            <a:headEnd len="lg" w="lg" type="none"/>
            <a:tailEnd len="lg" w="lg" type="none"/>
          </a:ln>
        </p:spPr>
      </p:cxnSp>
      <p:cxnSp>
        <p:nvCxnSpPr>
          <p:cNvPr id="1297" name="Shape 1297"/>
          <p:cNvCxnSpPr>
            <a:endCxn id="1279" idx="2"/>
          </p:cNvCxnSpPr>
          <p:nvPr/>
        </p:nvCxnSpPr>
        <p:spPr>
          <a:xfrm>
            <a:off x="7260750" y="1639650"/>
            <a:ext cx="431400" cy="3083700"/>
          </a:xfrm>
          <a:prstGeom prst="straightConnector1">
            <a:avLst/>
          </a:prstGeom>
          <a:noFill/>
          <a:ln cap="flat" cmpd="sng" w="9525">
            <a:solidFill>
              <a:srgbClr val="000000"/>
            </a:solidFill>
            <a:prstDash val="solid"/>
            <a:round/>
            <a:headEnd len="lg" w="lg" type="none"/>
            <a:tailEnd len="lg" w="lg" type="none"/>
          </a:ln>
        </p:spPr>
      </p:cxnSp>
      <p:cxnSp>
        <p:nvCxnSpPr>
          <p:cNvPr id="1298" name="Shape 1298"/>
          <p:cNvCxnSpPr/>
          <p:nvPr/>
        </p:nvCxnSpPr>
        <p:spPr>
          <a:xfrm>
            <a:off x="7282650" y="1878825"/>
            <a:ext cx="478500" cy="43500"/>
          </a:xfrm>
          <a:prstGeom prst="straightConnector1">
            <a:avLst/>
          </a:prstGeom>
          <a:noFill/>
          <a:ln cap="flat" cmpd="sng" w="9525">
            <a:solidFill>
              <a:srgbClr val="000000"/>
            </a:solidFill>
            <a:prstDash val="solid"/>
            <a:round/>
            <a:headEnd len="lg" w="lg" type="none"/>
            <a:tailEnd len="lg" w="lg" type="none"/>
          </a:ln>
        </p:spPr>
      </p:cxnSp>
      <p:cxnSp>
        <p:nvCxnSpPr>
          <p:cNvPr id="1299" name="Shape 1299"/>
          <p:cNvCxnSpPr/>
          <p:nvPr/>
        </p:nvCxnSpPr>
        <p:spPr>
          <a:xfrm>
            <a:off x="7282650" y="1922300"/>
            <a:ext cx="435000" cy="337200"/>
          </a:xfrm>
          <a:prstGeom prst="straightConnector1">
            <a:avLst/>
          </a:prstGeom>
          <a:noFill/>
          <a:ln cap="flat" cmpd="sng" w="9525">
            <a:solidFill>
              <a:srgbClr val="000000"/>
            </a:solidFill>
            <a:prstDash val="solid"/>
            <a:round/>
            <a:headEnd len="lg" w="lg" type="none"/>
            <a:tailEnd len="lg" w="lg" type="none"/>
          </a:ln>
        </p:spPr>
      </p:cxnSp>
      <p:cxnSp>
        <p:nvCxnSpPr>
          <p:cNvPr id="1300" name="Shape 1300"/>
          <p:cNvCxnSpPr/>
          <p:nvPr/>
        </p:nvCxnSpPr>
        <p:spPr>
          <a:xfrm>
            <a:off x="7271775" y="1900550"/>
            <a:ext cx="456600" cy="684900"/>
          </a:xfrm>
          <a:prstGeom prst="straightConnector1">
            <a:avLst/>
          </a:prstGeom>
          <a:noFill/>
          <a:ln cap="flat" cmpd="sng" w="9525">
            <a:solidFill>
              <a:srgbClr val="000000"/>
            </a:solidFill>
            <a:prstDash val="solid"/>
            <a:round/>
            <a:headEnd len="lg" w="lg" type="none"/>
            <a:tailEnd len="lg" w="lg" type="none"/>
          </a:ln>
        </p:spPr>
      </p:cxnSp>
      <p:cxnSp>
        <p:nvCxnSpPr>
          <p:cNvPr id="1301" name="Shape 1301"/>
          <p:cNvCxnSpPr/>
          <p:nvPr/>
        </p:nvCxnSpPr>
        <p:spPr>
          <a:xfrm>
            <a:off x="7304400" y="1933175"/>
            <a:ext cx="413100" cy="956700"/>
          </a:xfrm>
          <a:prstGeom prst="straightConnector1">
            <a:avLst/>
          </a:prstGeom>
          <a:noFill/>
          <a:ln cap="flat" cmpd="sng" w="9525">
            <a:solidFill>
              <a:srgbClr val="000000"/>
            </a:solidFill>
            <a:prstDash val="solid"/>
            <a:round/>
            <a:headEnd len="lg" w="lg" type="none"/>
            <a:tailEnd len="lg" w="lg" type="none"/>
          </a:ln>
        </p:spPr>
      </p:cxnSp>
      <p:cxnSp>
        <p:nvCxnSpPr>
          <p:cNvPr id="1302" name="Shape 1302"/>
          <p:cNvCxnSpPr/>
          <p:nvPr/>
        </p:nvCxnSpPr>
        <p:spPr>
          <a:xfrm>
            <a:off x="7293525" y="1911425"/>
            <a:ext cx="424200" cy="1315500"/>
          </a:xfrm>
          <a:prstGeom prst="straightConnector1">
            <a:avLst/>
          </a:prstGeom>
          <a:noFill/>
          <a:ln cap="flat" cmpd="sng" w="9525">
            <a:solidFill>
              <a:srgbClr val="000000"/>
            </a:solidFill>
            <a:prstDash val="solid"/>
            <a:round/>
            <a:headEnd len="lg" w="lg" type="none"/>
            <a:tailEnd len="lg" w="lg" type="none"/>
          </a:ln>
        </p:spPr>
      </p:cxnSp>
      <p:cxnSp>
        <p:nvCxnSpPr>
          <p:cNvPr id="1303" name="Shape 1303"/>
          <p:cNvCxnSpPr>
            <a:endCxn id="1276" idx="1"/>
          </p:cNvCxnSpPr>
          <p:nvPr/>
        </p:nvCxnSpPr>
        <p:spPr>
          <a:xfrm>
            <a:off x="7293433" y="1911365"/>
            <a:ext cx="426000" cy="1686900"/>
          </a:xfrm>
          <a:prstGeom prst="straightConnector1">
            <a:avLst/>
          </a:prstGeom>
          <a:noFill/>
          <a:ln cap="flat" cmpd="sng" w="9525">
            <a:solidFill>
              <a:srgbClr val="000000"/>
            </a:solidFill>
            <a:prstDash val="solid"/>
            <a:round/>
            <a:headEnd len="lg" w="lg" type="none"/>
            <a:tailEnd len="lg" w="lg" type="none"/>
          </a:ln>
        </p:spPr>
      </p:cxnSp>
      <p:cxnSp>
        <p:nvCxnSpPr>
          <p:cNvPr id="1304" name="Shape 1304"/>
          <p:cNvCxnSpPr>
            <a:endCxn id="1277" idx="2"/>
          </p:cNvCxnSpPr>
          <p:nvPr/>
        </p:nvCxnSpPr>
        <p:spPr>
          <a:xfrm>
            <a:off x="7315350" y="1933250"/>
            <a:ext cx="376800" cy="2096400"/>
          </a:xfrm>
          <a:prstGeom prst="straightConnector1">
            <a:avLst/>
          </a:prstGeom>
          <a:noFill/>
          <a:ln cap="flat" cmpd="sng" w="9525">
            <a:solidFill>
              <a:srgbClr val="000000"/>
            </a:solidFill>
            <a:prstDash val="solid"/>
            <a:round/>
            <a:headEnd len="lg" w="lg" type="none"/>
            <a:tailEnd len="lg" w="lg" type="none"/>
          </a:ln>
        </p:spPr>
      </p:cxnSp>
      <p:cxnSp>
        <p:nvCxnSpPr>
          <p:cNvPr id="1305" name="Shape 1305"/>
          <p:cNvCxnSpPr>
            <a:endCxn id="1278" idx="1"/>
          </p:cNvCxnSpPr>
          <p:nvPr/>
        </p:nvCxnSpPr>
        <p:spPr>
          <a:xfrm>
            <a:off x="7315333" y="1911465"/>
            <a:ext cx="404100" cy="2380500"/>
          </a:xfrm>
          <a:prstGeom prst="straightConnector1">
            <a:avLst/>
          </a:prstGeom>
          <a:noFill/>
          <a:ln cap="flat" cmpd="sng" w="9525">
            <a:solidFill>
              <a:srgbClr val="000000"/>
            </a:solidFill>
            <a:prstDash val="solid"/>
            <a:round/>
            <a:headEnd len="lg" w="lg" type="none"/>
            <a:tailEnd len="lg" w="lg" type="none"/>
          </a:ln>
        </p:spPr>
      </p:cxnSp>
      <p:cxnSp>
        <p:nvCxnSpPr>
          <p:cNvPr id="1306" name="Shape 1306"/>
          <p:cNvCxnSpPr>
            <a:endCxn id="1279" idx="1"/>
          </p:cNvCxnSpPr>
          <p:nvPr/>
        </p:nvCxnSpPr>
        <p:spPr>
          <a:xfrm>
            <a:off x="7282633" y="1900415"/>
            <a:ext cx="436800" cy="2738400"/>
          </a:xfrm>
          <a:prstGeom prst="straightConnector1">
            <a:avLst/>
          </a:prstGeom>
          <a:noFill/>
          <a:ln cap="flat" cmpd="sng" w="9525">
            <a:solidFill>
              <a:srgbClr val="000000"/>
            </a:solidFill>
            <a:prstDash val="solid"/>
            <a:round/>
            <a:headEnd len="lg" w="lg" type="none"/>
            <a:tailEnd len="lg" w="lg" type="none"/>
          </a:ln>
        </p:spPr>
      </p:cxnSp>
      <p:cxnSp>
        <p:nvCxnSpPr>
          <p:cNvPr id="1307" name="Shape 1307"/>
          <p:cNvCxnSpPr/>
          <p:nvPr/>
        </p:nvCxnSpPr>
        <p:spPr>
          <a:xfrm flipH="1" rot="10800000">
            <a:off x="7271775" y="1922250"/>
            <a:ext cx="456600" cy="261000"/>
          </a:xfrm>
          <a:prstGeom prst="straightConnector1">
            <a:avLst/>
          </a:prstGeom>
          <a:noFill/>
          <a:ln cap="flat" cmpd="sng" w="9525">
            <a:solidFill>
              <a:srgbClr val="000000"/>
            </a:solidFill>
            <a:prstDash val="solid"/>
            <a:round/>
            <a:headEnd len="lg" w="lg" type="none"/>
            <a:tailEnd len="lg" w="lg" type="none"/>
          </a:ln>
        </p:spPr>
      </p:cxnSp>
      <p:cxnSp>
        <p:nvCxnSpPr>
          <p:cNvPr id="1308" name="Shape 1308"/>
          <p:cNvCxnSpPr/>
          <p:nvPr/>
        </p:nvCxnSpPr>
        <p:spPr>
          <a:xfrm>
            <a:off x="7260900" y="2183250"/>
            <a:ext cx="489300" cy="43500"/>
          </a:xfrm>
          <a:prstGeom prst="straightConnector1">
            <a:avLst/>
          </a:prstGeom>
          <a:noFill/>
          <a:ln cap="flat" cmpd="sng" w="9525">
            <a:solidFill>
              <a:srgbClr val="000000"/>
            </a:solidFill>
            <a:prstDash val="solid"/>
            <a:round/>
            <a:headEnd len="lg" w="lg" type="none"/>
            <a:tailEnd len="lg" w="lg" type="none"/>
          </a:ln>
        </p:spPr>
      </p:cxnSp>
      <p:cxnSp>
        <p:nvCxnSpPr>
          <p:cNvPr id="1309" name="Shape 1309"/>
          <p:cNvCxnSpPr/>
          <p:nvPr/>
        </p:nvCxnSpPr>
        <p:spPr>
          <a:xfrm>
            <a:off x="7282650" y="2205000"/>
            <a:ext cx="435000" cy="369600"/>
          </a:xfrm>
          <a:prstGeom prst="straightConnector1">
            <a:avLst/>
          </a:prstGeom>
          <a:noFill/>
          <a:ln cap="flat" cmpd="sng" w="9525">
            <a:solidFill>
              <a:srgbClr val="000000"/>
            </a:solidFill>
            <a:prstDash val="solid"/>
            <a:round/>
            <a:headEnd len="lg" w="lg" type="none"/>
            <a:tailEnd len="lg" w="lg" type="none"/>
          </a:ln>
        </p:spPr>
      </p:cxnSp>
      <p:cxnSp>
        <p:nvCxnSpPr>
          <p:cNvPr id="1310" name="Shape 1310"/>
          <p:cNvCxnSpPr/>
          <p:nvPr/>
        </p:nvCxnSpPr>
        <p:spPr>
          <a:xfrm>
            <a:off x="7271775" y="2215875"/>
            <a:ext cx="456600" cy="728400"/>
          </a:xfrm>
          <a:prstGeom prst="straightConnector1">
            <a:avLst/>
          </a:prstGeom>
          <a:noFill/>
          <a:ln cap="flat" cmpd="sng" w="9525">
            <a:solidFill>
              <a:srgbClr val="000000"/>
            </a:solidFill>
            <a:prstDash val="solid"/>
            <a:round/>
            <a:headEnd len="lg" w="lg" type="none"/>
            <a:tailEnd len="lg" w="lg" type="none"/>
          </a:ln>
        </p:spPr>
      </p:cxnSp>
      <p:cxnSp>
        <p:nvCxnSpPr>
          <p:cNvPr id="1311" name="Shape 1311"/>
          <p:cNvCxnSpPr/>
          <p:nvPr/>
        </p:nvCxnSpPr>
        <p:spPr>
          <a:xfrm>
            <a:off x="7282650" y="2215875"/>
            <a:ext cx="445800" cy="1043700"/>
          </a:xfrm>
          <a:prstGeom prst="straightConnector1">
            <a:avLst/>
          </a:prstGeom>
          <a:noFill/>
          <a:ln cap="flat" cmpd="sng" w="9525">
            <a:solidFill>
              <a:srgbClr val="000000"/>
            </a:solidFill>
            <a:prstDash val="solid"/>
            <a:round/>
            <a:headEnd len="lg" w="lg" type="none"/>
            <a:tailEnd len="lg" w="lg" type="none"/>
          </a:ln>
        </p:spPr>
      </p:cxnSp>
      <p:cxnSp>
        <p:nvCxnSpPr>
          <p:cNvPr id="1312" name="Shape 1312"/>
          <p:cNvCxnSpPr>
            <a:endCxn id="1276" idx="2"/>
          </p:cNvCxnSpPr>
          <p:nvPr/>
        </p:nvCxnSpPr>
        <p:spPr>
          <a:xfrm>
            <a:off x="7293450" y="2226600"/>
            <a:ext cx="398700" cy="1456200"/>
          </a:xfrm>
          <a:prstGeom prst="straightConnector1">
            <a:avLst/>
          </a:prstGeom>
          <a:noFill/>
          <a:ln cap="flat" cmpd="sng" w="9525">
            <a:solidFill>
              <a:srgbClr val="000000"/>
            </a:solidFill>
            <a:prstDash val="solid"/>
            <a:round/>
            <a:headEnd len="lg" w="lg" type="none"/>
            <a:tailEnd len="lg" w="lg" type="none"/>
          </a:ln>
        </p:spPr>
      </p:cxnSp>
      <p:cxnSp>
        <p:nvCxnSpPr>
          <p:cNvPr id="1313" name="Shape 1313"/>
          <p:cNvCxnSpPr>
            <a:endCxn id="1277" idx="2"/>
          </p:cNvCxnSpPr>
          <p:nvPr/>
        </p:nvCxnSpPr>
        <p:spPr>
          <a:xfrm>
            <a:off x="7271850" y="2194250"/>
            <a:ext cx="420300" cy="1835400"/>
          </a:xfrm>
          <a:prstGeom prst="straightConnector1">
            <a:avLst/>
          </a:prstGeom>
          <a:noFill/>
          <a:ln cap="flat" cmpd="sng" w="9525">
            <a:solidFill>
              <a:srgbClr val="000000"/>
            </a:solidFill>
            <a:prstDash val="solid"/>
            <a:round/>
            <a:headEnd len="lg" w="lg" type="none"/>
            <a:tailEnd len="lg" w="lg" type="none"/>
          </a:ln>
        </p:spPr>
      </p:cxnSp>
      <p:cxnSp>
        <p:nvCxnSpPr>
          <p:cNvPr id="1314" name="Shape 1314"/>
          <p:cNvCxnSpPr>
            <a:endCxn id="1278" idx="1"/>
          </p:cNvCxnSpPr>
          <p:nvPr/>
        </p:nvCxnSpPr>
        <p:spPr>
          <a:xfrm>
            <a:off x="7282633" y="2226765"/>
            <a:ext cx="436800" cy="2065200"/>
          </a:xfrm>
          <a:prstGeom prst="straightConnector1">
            <a:avLst/>
          </a:prstGeom>
          <a:noFill/>
          <a:ln cap="flat" cmpd="sng" w="9525">
            <a:solidFill>
              <a:srgbClr val="000000"/>
            </a:solidFill>
            <a:prstDash val="solid"/>
            <a:round/>
            <a:headEnd len="lg" w="lg" type="none"/>
            <a:tailEnd len="lg" w="lg" type="none"/>
          </a:ln>
        </p:spPr>
      </p:cxnSp>
      <p:cxnSp>
        <p:nvCxnSpPr>
          <p:cNvPr id="1315" name="Shape 1315"/>
          <p:cNvCxnSpPr>
            <a:endCxn id="1279" idx="2"/>
          </p:cNvCxnSpPr>
          <p:nvPr/>
        </p:nvCxnSpPr>
        <p:spPr>
          <a:xfrm>
            <a:off x="7282650" y="2226750"/>
            <a:ext cx="409500" cy="2496600"/>
          </a:xfrm>
          <a:prstGeom prst="straightConnector1">
            <a:avLst/>
          </a:prstGeom>
          <a:noFill/>
          <a:ln cap="flat" cmpd="sng" w="9525">
            <a:solidFill>
              <a:srgbClr val="000000"/>
            </a:solidFill>
            <a:prstDash val="solid"/>
            <a:round/>
            <a:headEnd len="lg" w="lg" type="none"/>
            <a:tailEnd len="lg" w="lg" type="none"/>
          </a:ln>
        </p:spPr>
      </p:cxnSp>
      <p:cxnSp>
        <p:nvCxnSpPr>
          <p:cNvPr id="1316" name="Shape 1316"/>
          <p:cNvCxnSpPr/>
          <p:nvPr/>
        </p:nvCxnSpPr>
        <p:spPr>
          <a:xfrm flipH="1" rot="10800000">
            <a:off x="7315275" y="1955050"/>
            <a:ext cx="391500" cy="510900"/>
          </a:xfrm>
          <a:prstGeom prst="straightConnector1">
            <a:avLst/>
          </a:prstGeom>
          <a:noFill/>
          <a:ln cap="flat" cmpd="sng" w="9525">
            <a:solidFill>
              <a:srgbClr val="000000"/>
            </a:solidFill>
            <a:prstDash val="solid"/>
            <a:round/>
            <a:headEnd len="lg" w="lg" type="none"/>
            <a:tailEnd len="lg" w="lg" type="none"/>
          </a:ln>
        </p:spPr>
      </p:cxnSp>
      <p:cxnSp>
        <p:nvCxnSpPr>
          <p:cNvPr id="1317" name="Shape 1317"/>
          <p:cNvCxnSpPr/>
          <p:nvPr/>
        </p:nvCxnSpPr>
        <p:spPr>
          <a:xfrm flipH="1" rot="10800000">
            <a:off x="7293525" y="2237725"/>
            <a:ext cx="445800" cy="239100"/>
          </a:xfrm>
          <a:prstGeom prst="straightConnector1">
            <a:avLst/>
          </a:prstGeom>
          <a:noFill/>
          <a:ln cap="flat" cmpd="sng" w="9525">
            <a:solidFill>
              <a:srgbClr val="000000"/>
            </a:solidFill>
            <a:prstDash val="solid"/>
            <a:round/>
            <a:headEnd len="lg" w="lg" type="none"/>
            <a:tailEnd len="lg" w="lg" type="none"/>
          </a:ln>
        </p:spPr>
      </p:cxnSp>
      <p:cxnSp>
        <p:nvCxnSpPr>
          <p:cNvPr id="1318" name="Shape 1318"/>
          <p:cNvCxnSpPr>
            <a:endCxn id="1276" idx="2"/>
          </p:cNvCxnSpPr>
          <p:nvPr/>
        </p:nvCxnSpPr>
        <p:spPr>
          <a:xfrm>
            <a:off x="7282650" y="2487600"/>
            <a:ext cx="409500" cy="1195200"/>
          </a:xfrm>
          <a:prstGeom prst="straightConnector1">
            <a:avLst/>
          </a:prstGeom>
          <a:noFill/>
          <a:ln cap="flat" cmpd="sng" w="9525">
            <a:solidFill>
              <a:srgbClr val="000000"/>
            </a:solidFill>
            <a:prstDash val="solid"/>
            <a:round/>
            <a:headEnd len="lg" w="lg" type="none"/>
            <a:tailEnd len="lg" w="lg" type="none"/>
          </a:ln>
        </p:spPr>
      </p:cxnSp>
      <p:cxnSp>
        <p:nvCxnSpPr>
          <p:cNvPr id="1319" name="Shape 1319"/>
          <p:cNvCxnSpPr>
            <a:endCxn id="1279" idx="2"/>
          </p:cNvCxnSpPr>
          <p:nvPr/>
        </p:nvCxnSpPr>
        <p:spPr>
          <a:xfrm>
            <a:off x="7304250" y="2520150"/>
            <a:ext cx="387900" cy="2203200"/>
          </a:xfrm>
          <a:prstGeom prst="straightConnector1">
            <a:avLst/>
          </a:prstGeom>
          <a:noFill/>
          <a:ln cap="flat" cmpd="sng" w="9525">
            <a:solidFill>
              <a:srgbClr val="000000"/>
            </a:solidFill>
            <a:prstDash val="solid"/>
            <a:round/>
            <a:headEnd len="lg" w="lg" type="none"/>
            <a:tailEnd len="lg" w="lg" type="none"/>
          </a:ln>
        </p:spPr>
      </p:cxnSp>
      <p:cxnSp>
        <p:nvCxnSpPr>
          <p:cNvPr id="1320" name="Shape 1320"/>
          <p:cNvCxnSpPr/>
          <p:nvPr/>
        </p:nvCxnSpPr>
        <p:spPr>
          <a:xfrm flipH="1" rot="10800000">
            <a:off x="7282650" y="2009375"/>
            <a:ext cx="413100" cy="728400"/>
          </a:xfrm>
          <a:prstGeom prst="straightConnector1">
            <a:avLst/>
          </a:prstGeom>
          <a:noFill/>
          <a:ln cap="flat" cmpd="sng" w="9525">
            <a:solidFill>
              <a:srgbClr val="000000"/>
            </a:solidFill>
            <a:prstDash val="solid"/>
            <a:round/>
            <a:headEnd len="lg" w="lg" type="none"/>
            <a:tailEnd len="lg" w="lg" type="none"/>
          </a:ln>
        </p:spPr>
      </p:cxnSp>
      <p:cxnSp>
        <p:nvCxnSpPr>
          <p:cNvPr id="1321" name="Shape 1321"/>
          <p:cNvCxnSpPr/>
          <p:nvPr/>
        </p:nvCxnSpPr>
        <p:spPr>
          <a:xfrm flipH="1" rot="10800000">
            <a:off x="7293525" y="2313800"/>
            <a:ext cx="434700" cy="369600"/>
          </a:xfrm>
          <a:prstGeom prst="straightConnector1">
            <a:avLst/>
          </a:prstGeom>
          <a:noFill/>
          <a:ln cap="flat" cmpd="sng" w="9525">
            <a:solidFill>
              <a:srgbClr val="000000"/>
            </a:solidFill>
            <a:prstDash val="solid"/>
            <a:round/>
            <a:headEnd len="lg" w="lg" type="none"/>
            <a:tailEnd len="lg" w="lg" type="none"/>
          </a:ln>
        </p:spPr>
      </p:cxnSp>
      <p:cxnSp>
        <p:nvCxnSpPr>
          <p:cNvPr id="1322" name="Shape 1322"/>
          <p:cNvCxnSpPr/>
          <p:nvPr/>
        </p:nvCxnSpPr>
        <p:spPr>
          <a:xfrm flipH="1" rot="10800000">
            <a:off x="7282650" y="2585650"/>
            <a:ext cx="435000" cy="195600"/>
          </a:xfrm>
          <a:prstGeom prst="straightConnector1">
            <a:avLst/>
          </a:prstGeom>
          <a:noFill/>
          <a:ln cap="flat" cmpd="sng" w="9525">
            <a:solidFill>
              <a:srgbClr val="000000"/>
            </a:solidFill>
            <a:prstDash val="solid"/>
            <a:round/>
            <a:headEnd len="lg" w="lg" type="none"/>
            <a:tailEnd len="lg" w="lg" type="none"/>
          </a:ln>
        </p:spPr>
      </p:cxnSp>
      <p:cxnSp>
        <p:nvCxnSpPr>
          <p:cNvPr id="1323" name="Shape 1323"/>
          <p:cNvCxnSpPr/>
          <p:nvPr/>
        </p:nvCxnSpPr>
        <p:spPr>
          <a:xfrm>
            <a:off x="7282650" y="2770375"/>
            <a:ext cx="424200" cy="163200"/>
          </a:xfrm>
          <a:prstGeom prst="straightConnector1">
            <a:avLst/>
          </a:prstGeom>
          <a:noFill/>
          <a:ln cap="flat" cmpd="sng" w="9525">
            <a:solidFill>
              <a:srgbClr val="000000"/>
            </a:solidFill>
            <a:prstDash val="solid"/>
            <a:round/>
            <a:headEnd len="lg" w="lg" type="none"/>
            <a:tailEnd len="lg" w="lg" type="none"/>
          </a:ln>
        </p:spPr>
      </p:cxnSp>
      <p:cxnSp>
        <p:nvCxnSpPr>
          <p:cNvPr id="1324" name="Shape 1324"/>
          <p:cNvCxnSpPr/>
          <p:nvPr/>
        </p:nvCxnSpPr>
        <p:spPr>
          <a:xfrm>
            <a:off x="7271775" y="2759500"/>
            <a:ext cx="413100" cy="532800"/>
          </a:xfrm>
          <a:prstGeom prst="straightConnector1">
            <a:avLst/>
          </a:prstGeom>
          <a:noFill/>
          <a:ln cap="flat" cmpd="sng" w="9525">
            <a:solidFill>
              <a:srgbClr val="000000"/>
            </a:solidFill>
            <a:prstDash val="solid"/>
            <a:round/>
            <a:headEnd len="lg" w="lg" type="none"/>
            <a:tailEnd len="lg" w="lg" type="none"/>
          </a:ln>
        </p:spPr>
      </p:cxnSp>
      <p:cxnSp>
        <p:nvCxnSpPr>
          <p:cNvPr id="1325" name="Shape 1325"/>
          <p:cNvCxnSpPr>
            <a:endCxn id="1276" idx="2"/>
          </p:cNvCxnSpPr>
          <p:nvPr/>
        </p:nvCxnSpPr>
        <p:spPr>
          <a:xfrm>
            <a:off x="7260750" y="2802900"/>
            <a:ext cx="431400" cy="879900"/>
          </a:xfrm>
          <a:prstGeom prst="straightConnector1">
            <a:avLst/>
          </a:prstGeom>
          <a:noFill/>
          <a:ln cap="flat" cmpd="sng" w="9525">
            <a:solidFill>
              <a:srgbClr val="000000"/>
            </a:solidFill>
            <a:prstDash val="solid"/>
            <a:round/>
            <a:headEnd len="lg" w="lg" type="none"/>
            <a:tailEnd len="lg" w="lg" type="none"/>
          </a:ln>
        </p:spPr>
      </p:cxnSp>
      <p:cxnSp>
        <p:nvCxnSpPr>
          <p:cNvPr id="1326" name="Shape 1326"/>
          <p:cNvCxnSpPr>
            <a:endCxn id="1277" idx="1"/>
          </p:cNvCxnSpPr>
          <p:nvPr/>
        </p:nvCxnSpPr>
        <p:spPr>
          <a:xfrm>
            <a:off x="7261033" y="2803015"/>
            <a:ext cx="458400" cy="1142100"/>
          </a:xfrm>
          <a:prstGeom prst="straightConnector1">
            <a:avLst/>
          </a:prstGeom>
          <a:noFill/>
          <a:ln cap="flat" cmpd="sng" w="9525">
            <a:solidFill>
              <a:srgbClr val="000000"/>
            </a:solidFill>
            <a:prstDash val="solid"/>
            <a:round/>
            <a:headEnd len="lg" w="lg" type="none"/>
            <a:tailEnd len="lg" w="lg" type="none"/>
          </a:ln>
        </p:spPr>
      </p:cxnSp>
      <p:cxnSp>
        <p:nvCxnSpPr>
          <p:cNvPr id="1327" name="Shape 1327"/>
          <p:cNvCxnSpPr>
            <a:endCxn id="1278" idx="2"/>
          </p:cNvCxnSpPr>
          <p:nvPr/>
        </p:nvCxnSpPr>
        <p:spPr>
          <a:xfrm>
            <a:off x="7293450" y="2813800"/>
            <a:ext cx="398700" cy="1562700"/>
          </a:xfrm>
          <a:prstGeom prst="straightConnector1">
            <a:avLst/>
          </a:prstGeom>
          <a:noFill/>
          <a:ln cap="flat" cmpd="sng" w="9525">
            <a:solidFill>
              <a:srgbClr val="000000"/>
            </a:solidFill>
            <a:prstDash val="solid"/>
            <a:round/>
            <a:headEnd len="lg" w="lg" type="none"/>
            <a:tailEnd len="lg" w="lg" type="none"/>
          </a:ln>
        </p:spPr>
      </p:cxnSp>
      <p:cxnSp>
        <p:nvCxnSpPr>
          <p:cNvPr id="1328" name="Shape 1328"/>
          <p:cNvCxnSpPr>
            <a:endCxn id="1279" idx="2"/>
          </p:cNvCxnSpPr>
          <p:nvPr/>
        </p:nvCxnSpPr>
        <p:spPr>
          <a:xfrm>
            <a:off x="7260750" y="2770350"/>
            <a:ext cx="431400" cy="1953000"/>
          </a:xfrm>
          <a:prstGeom prst="straightConnector1">
            <a:avLst/>
          </a:prstGeom>
          <a:noFill/>
          <a:ln cap="flat" cmpd="sng" w="9525">
            <a:solidFill>
              <a:srgbClr val="000000"/>
            </a:solidFill>
            <a:prstDash val="solid"/>
            <a:round/>
            <a:headEnd len="lg" w="lg" type="none"/>
            <a:tailEnd len="lg" w="lg" type="none"/>
          </a:ln>
        </p:spPr>
      </p:cxnSp>
      <p:cxnSp>
        <p:nvCxnSpPr>
          <p:cNvPr id="1329" name="Shape 1329"/>
          <p:cNvCxnSpPr/>
          <p:nvPr/>
        </p:nvCxnSpPr>
        <p:spPr>
          <a:xfrm flipH="1" rot="10800000">
            <a:off x="7271775" y="1998400"/>
            <a:ext cx="445800" cy="1119900"/>
          </a:xfrm>
          <a:prstGeom prst="straightConnector1">
            <a:avLst/>
          </a:prstGeom>
          <a:noFill/>
          <a:ln cap="flat" cmpd="sng" w="9525">
            <a:solidFill>
              <a:srgbClr val="000000"/>
            </a:solidFill>
            <a:prstDash val="solid"/>
            <a:round/>
            <a:headEnd len="lg" w="lg" type="none"/>
            <a:tailEnd len="lg" w="lg" type="none"/>
          </a:ln>
        </p:spPr>
      </p:cxnSp>
      <p:cxnSp>
        <p:nvCxnSpPr>
          <p:cNvPr id="1330" name="Shape 1330"/>
          <p:cNvCxnSpPr/>
          <p:nvPr/>
        </p:nvCxnSpPr>
        <p:spPr>
          <a:xfrm flipH="1" rot="10800000">
            <a:off x="7271775" y="2302975"/>
            <a:ext cx="435000" cy="869700"/>
          </a:xfrm>
          <a:prstGeom prst="straightConnector1">
            <a:avLst/>
          </a:prstGeom>
          <a:noFill/>
          <a:ln cap="flat" cmpd="sng" w="9525">
            <a:solidFill>
              <a:srgbClr val="000000"/>
            </a:solidFill>
            <a:prstDash val="solid"/>
            <a:round/>
            <a:headEnd len="lg" w="lg" type="none"/>
            <a:tailEnd len="lg" w="lg" type="none"/>
          </a:ln>
        </p:spPr>
      </p:cxnSp>
      <p:cxnSp>
        <p:nvCxnSpPr>
          <p:cNvPr id="1331" name="Shape 1331"/>
          <p:cNvCxnSpPr/>
          <p:nvPr/>
        </p:nvCxnSpPr>
        <p:spPr>
          <a:xfrm flipH="1" rot="10800000">
            <a:off x="7282650" y="2607250"/>
            <a:ext cx="445800" cy="532800"/>
          </a:xfrm>
          <a:prstGeom prst="straightConnector1">
            <a:avLst/>
          </a:prstGeom>
          <a:noFill/>
          <a:ln cap="flat" cmpd="sng" w="9525">
            <a:solidFill>
              <a:srgbClr val="000000"/>
            </a:solidFill>
            <a:prstDash val="solid"/>
            <a:round/>
            <a:headEnd len="lg" w="lg" type="none"/>
            <a:tailEnd len="lg" w="lg" type="none"/>
          </a:ln>
        </p:spPr>
      </p:cxnSp>
      <p:cxnSp>
        <p:nvCxnSpPr>
          <p:cNvPr id="1332" name="Shape 1332"/>
          <p:cNvCxnSpPr/>
          <p:nvPr/>
        </p:nvCxnSpPr>
        <p:spPr>
          <a:xfrm flipH="1" rot="10800000">
            <a:off x="7250050" y="2922575"/>
            <a:ext cx="500100" cy="174000"/>
          </a:xfrm>
          <a:prstGeom prst="straightConnector1">
            <a:avLst/>
          </a:prstGeom>
          <a:noFill/>
          <a:ln cap="flat" cmpd="sng" w="9525">
            <a:solidFill>
              <a:srgbClr val="000000"/>
            </a:solidFill>
            <a:prstDash val="solid"/>
            <a:round/>
            <a:headEnd len="lg" w="lg" type="none"/>
            <a:tailEnd len="lg" w="lg" type="none"/>
          </a:ln>
        </p:spPr>
      </p:cxnSp>
      <p:cxnSp>
        <p:nvCxnSpPr>
          <p:cNvPr id="1333" name="Shape 1333"/>
          <p:cNvCxnSpPr/>
          <p:nvPr/>
        </p:nvCxnSpPr>
        <p:spPr>
          <a:xfrm>
            <a:off x="7293525" y="3129175"/>
            <a:ext cx="435000" cy="130500"/>
          </a:xfrm>
          <a:prstGeom prst="straightConnector1">
            <a:avLst/>
          </a:prstGeom>
          <a:noFill/>
          <a:ln cap="flat" cmpd="sng" w="9525">
            <a:solidFill>
              <a:srgbClr val="000000"/>
            </a:solidFill>
            <a:prstDash val="solid"/>
            <a:round/>
            <a:headEnd len="lg" w="lg" type="none"/>
            <a:tailEnd len="lg" w="lg" type="none"/>
          </a:ln>
        </p:spPr>
      </p:cxnSp>
      <p:cxnSp>
        <p:nvCxnSpPr>
          <p:cNvPr id="1334" name="Shape 1334"/>
          <p:cNvCxnSpPr>
            <a:endCxn id="1276" idx="2"/>
          </p:cNvCxnSpPr>
          <p:nvPr/>
        </p:nvCxnSpPr>
        <p:spPr>
          <a:xfrm>
            <a:off x="7260750" y="3161700"/>
            <a:ext cx="431400" cy="521100"/>
          </a:xfrm>
          <a:prstGeom prst="straightConnector1">
            <a:avLst/>
          </a:prstGeom>
          <a:noFill/>
          <a:ln cap="flat" cmpd="sng" w="9525">
            <a:solidFill>
              <a:srgbClr val="000000"/>
            </a:solidFill>
            <a:prstDash val="solid"/>
            <a:round/>
            <a:headEnd len="lg" w="lg" type="none"/>
            <a:tailEnd len="lg" w="lg" type="none"/>
          </a:ln>
        </p:spPr>
      </p:cxnSp>
      <p:cxnSp>
        <p:nvCxnSpPr>
          <p:cNvPr id="1335" name="Shape 1335"/>
          <p:cNvCxnSpPr>
            <a:endCxn id="1277" idx="2"/>
          </p:cNvCxnSpPr>
          <p:nvPr/>
        </p:nvCxnSpPr>
        <p:spPr>
          <a:xfrm>
            <a:off x="7282650" y="3161750"/>
            <a:ext cx="409500" cy="867900"/>
          </a:xfrm>
          <a:prstGeom prst="straightConnector1">
            <a:avLst/>
          </a:prstGeom>
          <a:noFill/>
          <a:ln cap="flat" cmpd="sng" w="9525">
            <a:solidFill>
              <a:srgbClr val="000000"/>
            </a:solidFill>
            <a:prstDash val="solid"/>
            <a:round/>
            <a:headEnd len="lg" w="lg" type="none"/>
            <a:tailEnd len="lg" w="lg" type="none"/>
          </a:ln>
        </p:spPr>
      </p:cxnSp>
      <p:cxnSp>
        <p:nvCxnSpPr>
          <p:cNvPr id="1336" name="Shape 1336"/>
          <p:cNvCxnSpPr>
            <a:endCxn id="1278" idx="2"/>
          </p:cNvCxnSpPr>
          <p:nvPr/>
        </p:nvCxnSpPr>
        <p:spPr>
          <a:xfrm>
            <a:off x="7271850" y="3151000"/>
            <a:ext cx="420300" cy="1225500"/>
          </a:xfrm>
          <a:prstGeom prst="straightConnector1">
            <a:avLst/>
          </a:prstGeom>
          <a:noFill/>
          <a:ln cap="flat" cmpd="sng" w="9525">
            <a:solidFill>
              <a:srgbClr val="000000"/>
            </a:solidFill>
            <a:prstDash val="solid"/>
            <a:round/>
            <a:headEnd len="lg" w="lg" type="none"/>
            <a:tailEnd len="lg" w="lg" type="none"/>
          </a:ln>
        </p:spPr>
      </p:cxnSp>
      <p:cxnSp>
        <p:nvCxnSpPr>
          <p:cNvPr id="1337" name="Shape 1337"/>
          <p:cNvCxnSpPr>
            <a:endCxn id="1279" idx="2"/>
          </p:cNvCxnSpPr>
          <p:nvPr/>
        </p:nvCxnSpPr>
        <p:spPr>
          <a:xfrm>
            <a:off x="7249950" y="3129150"/>
            <a:ext cx="442200" cy="1594200"/>
          </a:xfrm>
          <a:prstGeom prst="straightConnector1">
            <a:avLst/>
          </a:prstGeom>
          <a:noFill/>
          <a:ln cap="flat" cmpd="sng" w="9525">
            <a:solidFill>
              <a:srgbClr val="000000"/>
            </a:solidFill>
            <a:prstDash val="solid"/>
            <a:round/>
            <a:headEnd len="lg" w="lg" type="none"/>
            <a:tailEnd len="lg" w="lg" type="none"/>
          </a:ln>
        </p:spPr>
      </p:cxnSp>
      <p:cxnSp>
        <p:nvCxnSpPr>
          <p:cNvPr id="1338" name="Shape 1338"/>
          <p:cNvCxnSpPr>
            <a:stCxn id="1266" idx="6"/>
          </p:cNvCxnSpPr>
          <p:nvPr/>
        </p:nvCxnSpPr>
        <p:spPr>
          <a:xfrm flipH="1" rot="10800000">
            <a:off x="7268850" y="1955038"/>
            <a:ext cx="416100" cy="1490100"/>
          </a:xfrm>
          <a:prstGeom prst="straightConnector1">
            <a:avLst/>
          </a:prstGeom>
          <a:noFill/>
          <a:ln cap="flat" cmpd="sng" w="9525">
            <a:solidFill>
              <a:srgbClr val="000000"/>
            </a:solidFill>
            <a:prstDash val="solid"/>
            <a:round/>
            <a:headEnd len="lg" w="lg" type="none"/>
            <a:tailEnd len="lg" w="lg" type="none"/>
          </a:ln>
        </p:spPr>
      </p:cxnSp>
      <p:cxnSp>
        <p:nvCxnSpPr>
          <p:cNvPr id="1339" name="Shape 1339"/>
          <p:cNvCxnSpPr>
            <a:stCxn id="1266" idx="6"/>
          </p:cNvCxnSpPr>
          <p:nvPr/>
        </p:nvCxnSpPr>
        <p:spPr>
          <a:xfrm flipH="1" rot="10800000">
            <a:off x="7268850" y="2302738"/>
            <a:ext cx="448800" cy="1142400"/>
          </a:xfrm>
          <a:prstGeom prst="straightConnector1">
            <a:avLst/>
          </a:prstGeom>
          <a:noFill/>
          <a:ln cap="flat" cmpd="sng" w="9525">
            <a:solidFill>
              <a:srgbClr val="000000"/>
            </a:solidFill>
            <a:prstDash val="solid"/>
            <a:round/>
            <a:headEnd len="lg" w="lg" type="none"/>
            <a:tailEnd len="lg" w="lg" type="none"/>
          </a:ln>
        </p:spPr>
      </p:cxnSp>
      <p:cxnSp>
        <p:nvCxnSpPr>
          <p:cNvPr id="1340" name="Shape 1340"/>
          <p:cNvCxnSpPr>
            <a:stCxn id="1266" idx="6"/>
          </p:cNvCxnSpPr>
          <p:nvPr/>
        </p:nvCxnSpPr>
        <p:spPr>
          <a:xfrm flipH="1" rot="10800000">
            <a:off x="7268850" y="2607238"/>
            <a:ext cx="448800" cy="837900"/>
          </a:xfrm>
          <a:prstGeom prst="straightConnector1">
            <a:avLst/>
          </a:prstGeom>
          <a:noFill/>
          <a:ln cap="flat" cmpd="sng" w="9525">
            <a:solidFill>
              <a:srgbClr val="000000"/>
            </a:solidFill>
            <a:prstDash val="solid"/>
            <a:round/>
            <a:headEnd len="lg" w="lg" type="none"/>
            <a:tailEnd len="lg" w="lg" type="none"/>
          </a:ln>
        </p:spPr>
      </p:cxnSp>
      <p:cxnSp>
        <p:nvCxnSpPr>
          <p:cNvPr id="1341" name="Shape 1341"/>
          <p:cNvCxnSpPr/>
          <p:nvPr/>
        </p:nvCxnSpPr>
        <p:spPr>
          <a:xfrm flipH="1" rot="10800000">
            <a:off x="7268850" y="2944438"/>
            <a:ext cx="448800" cy="500700"/>
          </a:xfrm>
          <a:prstGeom prst="straightConnector1">
            <a:avLst/>
          </a:prstGeom>
          <a:noFill/>
          <a:ln cap="flat" cmpd="sng" w="9525">
            <a:solidFill>
              <a:srgbClr val="000000"/>
            </a:solidFill>
            <a:prstDash val="solid"/>
            <a:round/>
            <a:headEnd len="lg" w="lg" type="none"/>
            <a:tailEnd len="lg" w="lg" type="none"/>
          </a:ln>
        </p:spPr>
      </p:cxnSp>
      <p:cxnSp>
        <p:nvCxnSpPr>
          <p:cNvPr id="1342" name="Shape 1342"/>
          <p:cNvCxnSpPr>
            <a:stCxn id="1266" idx="6"/>
          </p:cNvCxnSpPr>
          <p:nvPr/>
        </p:nvCxnSpPr>
        <p:spPr>
          <a:xfrm flipH="1" rot="10800000">
            <a:off x="7268850" y="3281338"/>
            <a:ext cx="426900" cy="163800"/>
          </a:xfrm>
          <a:prstGeom prst="straightConnector1">
            <a:avLst/>
          </a:prstGeom>
          <a:noFill/>
          <a:ln cap="flat" cmpd="sng" w="9525">
            <a:solidFill>
              <a:srgbClr val="000000"/>
            </a:solidFill>
            <a:prstDash val="solid"/>
            <a:round/>
            <a:headEnd len="lg" w="lg" type="none"/>
            <a:tailEnd len="lg" w="lg" type="none"/>
          </a:ln>
        </p:spPr>
      </p:cxnSp>
      <p:cxnSp>
        <p:nvCxnSpPr>
          <p:cNvPr id="1343" name="Shape 1343"/>
          <p:cNvCxnSpPr>
            <a:stCxn id="1266" idx="6"/>
            <a:endCxn id="1276" idx="2"/>
          </p:cNvCxnSpPr>
          <p:nvPr/>
        </p:nvCxnSpPr>
        <p:spPr>
          <a:xfrm>
            <a:off x="7268850" y="3445138"/>
            <a:ext cx="423300" cy="237600"/>
          </a:xfrm>
          <a:prstGeom prst="straightConnector1">
            <a:avLst/>
          </a:prstGeom>
          <a:noFill/>
          <a:ln cap="flat" cmpd="sng" w="9525">
            <a:solidFill>
              <a:srgbClr val="000000"/>
            </a:solidFill>
            <a:prstDash val="solid"/>
            <a:round/>
            <a:headEnd len="lg" w="lg" type="none"/>
            <a:tailEnd len="lg" w="lg" type="none"/>
          </a:ln>
        </p:spPr>
      </p:cxnSp>
      <p:cxnSp>
        <p:nvCxnSpPr>
          <p:cNvPr id="1344" name="Shape 1344"/>
          <p:cNvCxnSpPr>
            <a:stCxn id="1266" idx="6"/>
            <a:endCxn id="1277" idx="2"/>
          </p:cNvCxnSpPr>
          <p:nvPr/>
        </p:nvCxnSpPr>
        <p:spPr>
          <a:xfrm>
            <a:off x="7268850" y="3445138"/>
            <a:ext cx="423300" cy="584400"/>
          </a:xfrm>
          <a:prstGeom prst="straightConnector1">
            <a:avLst/>
          </a:prstGeom>
          <a:noFill/>
          <a:ln cap="flat" cmpd="sng" w="9525">
            <a:solidFill>
              <a:srgbClr val="000000"/>
            </a:solidFill>
            <a:prstDash val="solid"/>
            <a:round/>
            <a:headEnd len="lg" w="lg" type="none"/>
            <a:tailEnd len="lg" w="lg" type="none"/>
          </a:ln>
        </p:spPr>
      </p:cxnSp>
      <p:cxnSp>
        <p:nvCxnSpPr>
          <p:cNvPr id="1345" name="Shape 1345"/>
          <p:cNvCxnSpPr>
            <a:endCxn id="1278" idx="2"/>
          </p:cNvCxnSpPr>
          <p:nvPr/>
        </p:nvCxnSpPr>
        <p:spPr>
          <a:xfrm>
            <a:off x="7241550" y="3529600"/>
            <a:ext cx="450600" cy="846900"/>
          </a:xfrm>
          <a:prstGeom prst="straightConnector1">
            <a:avLst/>
          </a:prstGeom>
          <a:noFill/>
          <a:ln cap="flat" cmpd="sng" w="9525">
            <a:solidFill>
              <a:srgbClr val="000000"/>
            </a:solidFill>
            <a:prstDash val="solid"/>
            <a:round/>
            <a:headEnd len="lg" w="lg" type="none"/>
            <a:tailEnd len="lg" w="lg" type="none"/>
          </a:ln>
        </p:spPr>
      </p:cxnSp>
      <p:cxnSp>
        <p:nvCxnSpPr>
          <p:cNvPr id="1346" name="Shape 1346"/>
          <p:cNvCxnSpPr>
            <a:endCxn id="1279" idx="2"/>
          </p:cNvCxnSpPr>
          <p:nvPr/>
        </p:nvCxnSpPr>
        <p:spPr>
          <a:xfrm>
            <a:off x="7241550" y="3529650"/>
            <a:ext cx="450600" cy="1193700"/>
          </a:xfrm>
          <a:prstGeom prst="straightConnector1">
            <a:avLst/>
          </a:prstGeom>
          <a:noFill/>
          <a:ln cap="flat" cmpd="sng" w="9525">
            <a:solidFill>
              <a:srgbClr val="000000"/>
            </a:solidFill>
            <a:prstDash val="solid"/>
            <a:round/>
            <a:headEnd len="lg" w="lg" type="none"/>
            <a:tailEnd len="lg" w="lg" type="none"/>
          </a:ln>
        </p:spPr>
      </p:cxnSp>
      <p:cxnSp>
        <p:nvCxnSpPr>
          <p:cNvPr id="1347" name="Shape 1347"/>
          <p:cNvCxnSpPr>
            <a:stCxn id="1267" idx="6"/>
          </p:cNvCxnSpPr>
          <p:nvPr/>
        </p:nvCxnSpPr>
        <p:spPr>
          <a:xfrm flipH="1" rot="10800000">
            <a:off x="7268850" y="1965750"/>
            <a:ext cx="437700" cy="1841400"/>
          </a:xfrm>
          <a:prstGeom prst="straightConnector1">
            <a:avLst/>
          </a:prstGeom>
          <a:noFill/>
          <a:ln cap="flat" cmpd="sng" w="9525">
            <a:solidFill>
              <a:srgbClr val="000000"/>
            </a:solidFill>
            <a:prstDash val="solid"/>
            <a:round/>
            <a:headEnd len="lg" w="lg" type="none"/>
            <a:tailEnd len="lg" w="lg" type="none"/>
          </a:ln>
        </p:spPr>
      </p:cxnSp>
      <p:cxnSp>
        <p:nvCxnSpPr>
          <p:cNvPr id="1348" name="Shape 1348"/>
          <p:cNvCxnSpPr>
            <a:stCxn id="1267" idx="6"/>
          </p:cNvCxnSpPr>
          <p:nvPr/>
        </p:nvCxnSpPr>
        <p:spPr>
          <a:xfrm flipH="1" rot="10800000">
            <a:off x="7268850" y="2281050"/>
            <a:ext cx="437700" cy="1526100"/>
          </a:xfrm>
          <a:prstGeom prst="straightConnector1">
            <a:avLst/>
          </a:prstGeom>
          <a:noFill/>
          <a:ln cap="flat" cmpd="sng" w="9525">
            <a:solidFill>
              <a:srgbClr val="000000"/>
            </a:solidFill>
            <a:prstDash val="solid"/>
            <a:round/>
            <a:headEnd len="lg" w="lg" type="none"/>
            <a:tailEnd len="lg" w="lg" type="none"/>
          </a:ln>
        </p:spPr>
      </p:cxnSp>
      <p:cxnSp>
        <p:nvCxnSpPr>
          <p:cNvPr id="1349" name="Shape 1349"/>
          <p:cNvCxnSpPr>
            <a:stCxn id="1267" idx="6"/>
          </p:cNvCxnSpPr>
          <p:nvPr/>
        </p:nvCxnSpPr>
        <p:spPr>
          <a:xfrm flipH="1" rot="10800000">
            <a:off x="7268850" y="2618250"/>
            <a:ext cx="437700" cy="1188900"/>
          </a:xfrm>
          <a:prstGeom prst="straightConnector1">
            <a:avLst/>
          </a:prstGeom>
          <a:noFill/>
          <a:ln cap="flat" cmpd="sng" w="9525">
            <a:solidFill>
              <a:srgbClr val="000000"/>
            </a:solidFill>
            <a:prstDash val="solid"/>
            <a:round/>
            <a:headEnd len="lg" w="lg" type="none"/>
            <a:tailEnd len="lg" w="lg" type="none"/>
          </a:ln>
        </p:spPr>
      </p:cxnSp>
      <p:cxnSp>
        <p:nvCxnSpPr>
          <p:cNvPr id="1350" name="Shape 1350"/>
          <p:cNvCxnSpPr>
            <a:stCxn id="1267" idx="6"/>
          </p:cNvCxnSpPr>
          <p:nvPr/>
        </p:nvCxnSpPr>
        <p:spPr>
          <a:xfrm flipH="1" rot="10800000">
            <a:off x="7268850" y="2955150"/>
            <a:ext cx="448800" cy="852000"/>
          </a:xfrm>
          <a:prstGeom prst="straightConnector1">
            <a:avLst/>
          </a:prstGeom>
          <a:noFill/>
          <a:ln cap="flat" cmpd="sng" w="9525">
            <a:solidFill>
              <a:srgbClr val="000000"/>
            </a:solidFill>
            <a:prstDash val="solid"/>
            <a:round/>
            <a:headEnd len="lg" w="lg" type="none"/>
            <a:tailEnd len="lg" w="lg" type="none"/>
          </a:ln>
        </p:spPr>
      </p:cxnSp>
      <p:cxnSp>
        <p:nvCxnSpPr>
          <p:cNvPr id="1351" name="Shape 1351"/>
          <p:cNvCxnSpPr>
            <a:stCxn id="1267" idx="6"/>
            <a:endCxn id="1275" idx="3"/>
          </p:cNvCxnSpPr>
          <p:nvPr/>
        </p:nvCxnSpPr>
        <p:spPr>
          <a:xfrm flipH="1" rot="10800000">
            <a:off x="7268850" y="3352950"/>
            <a:ext cx="450600" cy="454200"/>
          </a:xfrm>
          <a:prstGeom prst="straightConnector1">
            <a:avLst/>
          </a:prstGeom>
          <a:noFill/>
          <a:ln cap="flat" cmpd="sng" w="9525">
            <a:solidFill>
              <a:srgbClr val="000000"/>
            </a:solidFill>
            <a:prstDash val="solid"/>
            <a:round/>
            <a:headEnd len="lg" w="lg" type="none"/>
            <a:tailEnd len="lg" w="lg" type="none"/>
          </a:ln>
        </p:spPr>
      </p:cxnSp>
      <p:cxnSp>
        <p:nvCxnSpPr>
          <p:cNvPr id="1352" name="Shape 1352"/>
          <p:cNvCxnSpPr>
            <a:stCxn id="1267" idx="6"/>
            <a:endCxn id="1276" idx="2"/>
          </p:cNvCxnSpPr>
          <p:nvPr/>
        </p:nvCxnSpPr>
        <p:spPr>
          <a:xfrm flipH="1" rot="10800000">
            <a:off x="7268850" y="3682950"/>
            <a:ext cx="423300" cy="124200"/>
          </a:xfrm>
          <a:prstGeom prst="straightConnector1">
            <a:avLst/>
          </a:prstGeom>
          <a:noFill/>
          <a:ln cap="flat" cmpd="sng" w="9525">
            <a:solidFill>
              <a:srgbClr val="000000"/>
            </a:solidFill>
            <a:prstDash val="solid"/>
            <a:round/>
            <a:headEnd len="lg" w="lg" type="none"/>
            <a:tailEnd len="lg" w="lg" type="none"/>
          </a:ln>
        </p:spPr>
      </p:cxnSp>
      <p:cxnSp>
        <p:nvCxnSpPr>
          <p:cNvPr id="1353" name="Shape 1353"/>
          <p:cNvCxnSpPr>
            <a:stCxn id="1267" idx="6"/>
            <a:endCxn id="1277" idx="2"/>
          </p:cNvCxnSpPr>
          <p:nvPr/>
        </p:nvCxnSpPr>
        <p:spPr>
          <a:xfrm>
            <a:off x="7268850" y="3807150"/>
            <a:ext cx="423300" cy="222600"/>
          </a:xfrm>
          <a:prstGeom prst="straightConnector1">
            <a:avLst/>
          </a:prstGeom>
          <a:noFill/>
          <a:ln cap="flat" cmpd="sng" w="9525">
            <a:solidFill>
              <a:srgbClr val="000000"/>
            </a:solidFill>
            <a:prstDash val="solid"/>
            <a:round/>
            <a:headEnd len="lg" w="lg" type="none"/>
            <a:tailEnd len="lg" w="lg" type="none"/>
          </a:ln>
        </p:spPr>
      </p:cxnSp>
      <p:cxnSp>
        <p:nvCxnSpPr>
          <p:cNvPr id="1354" name="Shape 1354"/>
          <p:cNvCxnSpPr>
            <a:stCxn id="1267" idx="6"/>
            <a:endCxn id="1278" idx="2"/>
          </p:cNvCxnSpPr>
          <p:nvPr/>
        </p:nvCxnSpPr>
        <p:spPr>
          <a:xfrm>
            <a:off x="7268850" y="3807150"/>
            <a:ext cx="423300" cy="569400"/>
          </a:xfrm>
          <a:prstGeom prst="straightConnector1">
            <a:avLst/>
          </a:prstGeom>
          <a:noFill/>
          <a:ln cap="flat" cmpd="sng" w="9525">
            <a:solidFill>
              <a:srgbClr val="000000"/>
            </a:solidFill>
            <a:prstDash val="solid"/>
            <a:round/>
            <a:headEnd len="lg" w="lg" type="none"/>
            <a:tailEnd len="lg" w="lg" type="none"/>
          </a:ln>
        </p:spPr>
      </p:cxnSp>
      <p:cxnSp>
        <p:nvCxnSpPr>
          <p:cNvPr id="1355" name="Shape 1355"/>
          <p:cNvCxnSpPr>
            <a:stCxn id="1267" idx="6"/>
            <a:endCxn id="1279" idx="2"/>
          </p:cNvCxnSpPr>
          <p:nvPr/>
        </p:nvCxnSpPr>
        <p:spPr>
          <a:xfrm>
            <a:off x="7268850" y="3807150"/>
            <a:ext cx="423300" cy="916200"/>
          </a:xfrm>
          <a:prstGeom prst="straightConnector1">
            <a:avLst/>
          </a:prstGeom>
          <a:noFill/>
          <a:ln cap="flat" cmpd="sng" w="9525">
            <a:solidFill>
              <a:srgbClr val="000000"/>
            </a:solidFill>
            <a:prstDash val="solid"/>
            <a:round/>
            <a:headEnd len="lg" w="lg" type="none"/>
            <a:tailEnd len="lg" w="lg" type="none"/>
          </a:ln>
        </p:spPr>
      </p:cxnSp>
      <p:cxnSp>
        <p:nvCxnSpPr>
          <p:cNvPr id="1356" name="Shape 1356"/>
          <p:cNvCxnSpPr>
            <a:stCxn id="1268" idx="6"/>
          </p:cNvCxnSpPr>
          <p:nvPr/>
        </p:nvCxnSpPr>
        <p:spPr>
          <a:xfrm flipH="1" rot="10800000">
            <a:off x="7268850" y="1965650"/>
            <a:ext cx="405300" cy="2226600"/>
          </a:xfrm>
          <a:prstGeom prst="straightConnector1">
            <a:avLst/>
          </a:prstGeom>
          <a:noFill/>
          <a:ln cap="flat" cmpd="sng" w="9525">
            <a:solidFill>
              <a:srgbClr val="000000"/>
            </a:solidFill>
            <a:prstDash val="solid"/>
            <a:round/>
            <a:headEnd len="lg" w="lg" type="none"/>
            <a:tailEnd len="lg" w="lg" type="none"/>
          </a:ln>
        </p:spPr>
      </p:cxnSp>
      <p:cxnSp>
        <p:nvCxnSpPr>
          <p:cNvPr id="1357" name="Shape 1357"/>
          <p:cNvCxnSpPr>
            <a:stCxn id="1268" idx="6"/>
          </p:cNvCxnSpPr>
          <p:nvPr/>
        </p:nvCxnSpPr>
        <p:spPr>
          <a:xfrm flipH="1" rot="10800000">
            <a:off x="7268850" y="2248550"/>
            <a:ext cx="426900" cy="1943700"/>
          </a:xfrm>
          <a:prstGeom prst="straightConnector1">
            <a:avLst/>
          </a:prstGeom>
          <a:noFill/>
          <a:ln cap="flat" cmpd="sng" w="9525">
            <a:solidFill>
              <a:srgbClr val="000000"/>
            </a:solidFill>
            <a:prstDash val="solid"/>
            <a:round/>
            <a:headEnd len="lg" w="lg" type="none"/>
            <a:tailEnd len="lg" w="lg" type="none"/>
          </a:ln>
        </p:spPr>
      </p:cxnSp>
      <p:cxnSp>
        <p:nvCxnSpPr>
          <p:cNvPr id="1358" name="Shape 1358"/>
          <p:cNvCxnSpPr>
            <a:stCxn id="1268" idx="6"/>
          </p:cNvCxnSpPr>
          <p:nvPr/>
        </p:nvCxnSpPr>
        <p:spPr>
          <a:xfrm flipH="1" rot="10800000">
            <a:off x="7268850" y="2574650"/>
            <a:ext cx="437700" cy="1617600"/>
          </a:xfrm>
          <a:prstGeom prst="straightConnector1">
            <a:avLst/>
          </a:prstGeom>
          <a:noFill/>
          <a:ln cap="flat" cmpd="sng" w="9525">
            <a:solidFill>
              <a:srgbClr val="000000"/>
            </a:solidFill>
            <a:prstDash val="solid"/>
            <a:round/>
            <a:headEnd len="lg" w="lg" type="none"/>
            <a:tailEnd len="lg" w="lg" type="none"/>
          </a:ln>
        </p:spPr>
      </p:cxnSp>
      <p:cxnSp>
        <p:nvCxnSpPr>
          <p:cNvPr id="1359" name="Shape 1359"/>
          <p:cNvCxnSpPr>
            <a:stCxn id="1268" idx="6"/>
          </p:cNvCxnSpPr>
          <p:nvPr/>
        </p:nvCxnSpPr>
        <p:spPr>
          <a:xfrm flipH="1" rot="10800000">
            <a:off x="7268850" y="2933450"/>
            <a:ext cx="437700" cy="1258800"/>
          </a:xfrm>
          <a:prstGeom prst="straightConnector1">
            <a:avLst/>
          </a:prstGeom>
          <a:noFill/>
          <a:ln cap="flat" cmpd="sng" w="9525">
            <a:solidFill>
              <a:srgbClr val="000000"/>
            </a:solidFill>
            <a:prstDash val="solid"/>
            <a:round/>
            <a:headEnd len="lg" w="lg" type="none"/>
            <a:tailEnd len="lg" w="lg" type="none"/>
          </a:ln>
        </p:spPr>
      </p:cxnSp>
      <p:cxnSp>
        <p:nvCxnSpPr>
          <p:cNvPr id="1360" name="Shape 1360"/>
          <p:cNvCxnSpPr>
            <a:stCxn id="1268" idx="6"/>
          </p:cNvCxnSpPr>
          <p:nvPr/>
        </p:nvCxnSpPr>
        <p:spPr>
          <a:xfrm flipH="1" rot="10800000">
            <a:off x="7268850" y="3259550"/>
            <a:ext cx="437700" cy="932700"/>
          </a:xfrm>
          <a:prstGeom prst="straightConnector1">
            <a:avLst/>
          </a:prstGeom>
          <a:noFill/>
          <a:ln cap="flat" cmpd="sng" w="9525">
            <a:solidFill>
              <a:srgbClr val="000000"/>
            </a:solidFill>
            <a:prstDash val="solid"/>
            <a:round/>
            <a:headEnd len="lg" w="lg" type="none"/>
            <a:tailEnd len="lg" w="lg" type="none"/>
          </a:ln>
        </p:spPr>
      </p:cxnSp>
      <p:cxnSp>
        <p:nvCxnSpPr>
          <p:cNvPr id="1361" name="Shape 1361"/>
          <p:cNvCxnSpPr>
            <a:stCxn id="1268" idx="6"/>
            <a:endCxn id="1276" idx="2"/>
          </p:cNvCxnSpPr>
          <p:nvPr/>
        </p:nvCxnSpPr>
        <p:spPr>
          <a:xfrm flipH="1" rot="10800000">
            <a:off x="7268850" y="3682850"/>
            <a:ext cx="423300" cy="509400"/>
          </a:xfrm>
          <a:prstGeom prst="straightConnector1">
            <a:avLst/>
          </a:prstGeom>
          <a:noFill/>
          <a:ln cap="flat" cmpd="sng" w="9525">
            <a:solidFill>
              <a:srgbClr val="000000"/>
            </a:solidFill>
            <a:prstDash val="solid"/>
            <a:round/>
            <a:headEnd len="lg" w="lg" type="none"/>
            <a:tailEnd len="lg" w="lg" type="none"/>
          </a:ln>
        </p:spPr>
      </p:cxnSp>
      <p:cxnSp>
        <p:nvCxnSpPr>
          <p:cNvPr id="1362" name="Shape 1362"/>
          <p:cNvCxnSpPr>
            <a:stCxn id="1268" idx="6"/>
            <a:endCxn id="1277" idx="2"/>
          </p:cNvCxnSpPr>
          <p:nvPr/>
        </p:nvCxnSpPr>
        <p:spPr>
          <a:xfrm flipH="1" rot="10800000">
            <a:off x="7268850" y="4029650"/>
            <a:ext cx="423300" cy="162600"/>
          </a:xfrm>
          <a:prstGeom prst="straightConnector1">
            <a:avLst/>
          </a:prstGeom>
          <a:noFill/>
          <a:ln cap="flat" cmpd="sng" w="9525">
            <a:solidFill>
              <a:srgbClr val="000000"/>
            </a:solidFill>
            <a:prstDash val="solid"/>
            <a:round/>
            <a:headEnd len="lg" w="lg" type="none"/>
            <a:tailEnd len="lg" w="lg" type="none"/>
          </a:ln>
        </p:spPr>
      </p:cxnSp>
      <p:cxnSp>
        <p:nvCxnSpPr>
          <p:cNvPr id="1363" name="Shape 1363"/>
          <p:cNvCxnSpPr>
            <a:stCxn id="1268" idx="6"/>
            <a:endCxn id="1278" idx="2"/>
          </p:cNvCxnSpPr>
          <p:nvPr/>
        </p:nvCxnSpPr>
        <p:spPr>
          <a:xfrm>
            <a:off x="7268850" y="4192250"/>
            <a:ext cx="423300" cy="184200"/>
          </a:xfrm>
          <a:prstGeom prst="straightConnector1">
            <a:avLst/>
          </a:prstGeom>
          <a:noFill/>
          <a:ln cap="flat" cmpd="sng" w="9525">
            <a:solidFill>
              <a:srgbClr val="000000"/>
            </a:solidFill>
            <a:prstDash val="solid"/>
            <a:round/>
            <a:headEnd len="lg" w="lg" type="none"/>
            <a:tailEnd len="lg" w="lg" type="none"/>
          </a:ln>
        </p:spPr>
      </p:cxnSp>
      <p:cxnSp>
        <p:nvCxnSpPr>
          <p:cNvPr id="1364" name="Shape 1364"/>
          <p:cNvCxnSpPr>
            <a:stCxn id="1268" idx="6"/>
            <a:endCxn id="1279" idx="1"/>
          </p:cNvCxnSpPr>
          <p:nvPr/>
        </p:nvCxnSpPr>
        <p:spPr>
          <a:xfrm>
            <a:off x="7268850" y="4192250"/>
            <a:ext cx="450600" cy="446700"/>
          </a:xfrm>
          <a:prstGeom prst="straightConnector1">
            <a:avLst/>
          </a:prstGeom>
          <a:noFill/>
          <a:ln cap="flat" cmpd="sng" w="9525">
            <a:solidFill>
              <a:srgbClr val="000000"/>
            </a:solidFill>
            <a:prstDash val="solid"/>
            <a:round/>
            <a:headEnd len="lg" w="lg" type="none"/>
            <a:tailEnd len="lg" w="lg" type="none"/>
          </a:ln>
        </p:spPr>
      </p:cxnSp>
      <p:cxnSp>
        <p:nvCxnSpPr>
          <p:cNvPr id="1365" name="Shape 1365"/>
          <p:cNvCxnSpPr>
            <a:stCxn id="1269" idx="6"/>
          </p:cNvCxnSpPr>
          <p:nvPr/>
        </p:nvCxnSpPr>
        <p:spPr>
          <a:xfrm flipH="1" rot="10800000">
            <a:off x="7268850" y="1922200"/>
            <a:ext cx="448800" cy="2693400"/>
          </a:xfrm>
          <a:prstGeom prst="straightConnector1">
            <a:avLst/>
          </a:prstGeom>
          <a:noFill/>
          <a:ln cap="flat" cmpd="sng" w="9525">
            <a:solidFill>
              <a:srgbClr val="000000"/>
            </a:solidFill>
            <a:prstDash val="solid"/>
            <a:round/>
            <a:headEnd len="lg" w="lg" type="none"/>
            <a:tailEnd len="lg" w="lg" type="none"/>
          </a:ln>
        </p:spPr>
      </p:cxnSp>
      <p:cxnSp>
        <p:nvCxnSpPr>
          <p:cNvPr id="1366" name="Shape 1366"/>
          <p:cNvCxnSpPr>
            <a:stCxn id="1269" idx="6"/>
          </p:cNvCxnSpPr>
          <p:nvPr/>
        </p:nvCxnSpPr>
        <p:spPr>
          <a:xfrm flipH="1" rot="10800000">
            <a:off x="7268850" y="2281000"/>
            <a:ext cx="426900" cy="2334600"/>
          </a:xfrm>
          <a:prstGeom prst="straightConnector1">
            <a:avLst/>
          </a:prstGeom>
          <a:noFill/>
          <a:ln cap="flat" cmpd="sng" w="9525">
            <a:solidFill>
              <a:srgbClr val="000000"/>
            </a:solidFill>
            <a:prstDash val="solid"/>
            <a:round/>
            <a:headEnd len="lg" w="lg" type="none"/>
            <a:tailEnd len="lg" w="lg" type="none"/>
          </a:ln>
        </p:spPr>
      </p:cxnSp>
      <p:cxnSp>
        <p:nvCxnSpPr>
          <p:cNvPr id="1367" name="Shape 1367"/>
          <p:cNvCxnSpPr>
            <a:stCxn id="1269" idx="6"/>
          </p:cNvCxnSpPr>
          <p:nvPr/>
        </p:nvCxnSpPr>
        <p:spPr>
          <a:xfrm flipH="1" rot="10800000">
            <a:off x="7268850" y="2607400"/>
            <a:ext cx="459600" cy="2008200"/>
          </a:xfrm>
          <a:prstGeom prst="straightConnector1">
            <a:avLst/>
          </a:prstGeom>
          <a:noFill/>
          <a:ln cap="flat" cmpd="sng" w="9525">
            <a:solidFill>
              <a:srgbClr val="000000"/>
            </a:solidFill>
            <a:prstDash val="solid"/>
            <a:round/>
            <a:headEnd len="lg" w="lg" type="none"/>
            <a:tailEnd len="lg" w="lg" type="none"/>
          </a:ln>
        </p:spPr>
      </p:cxnSp>
      <p:cxnSp>
        <p:nvCxnSpPr>
          <p:cNvPr id="1368" name="Shape 1368"/>
          <p:cNvCxnSpPr>
            <a:stCxn id="1269" idx="6"/>
          </p:cNvCxnSpPr>
          <p:nvPr/>
        </p:nvCxnSpPr>
        <p:spPr>
          <a:xfrm flipH="1" rot="10800000">
            <a:off x="7268850" y="2944300"/>
            <a:ext cx="448800" cy="1671300"/>
          </a:xfrm>
          <a:prstGeom prst="straightConnector1">
            <a:avLst/>
          </a:prstGeom>
          <a:noFill/>
          <a:ln cap="flat" cmpd="sng" w="9525">
            <a:solidFill>
              <a:srgbClr val="000000"/>
            </a:solidFill>
            <a:prstDash val="solid"/>
            <a:round/>
            <a:headEnd len="lg" w="lg" type="none"/>
            <a:tailEnd len="lg" w="lg" type="none"/>
          </a:ln>
        </p:spPr>
      </p:cxnSp>
      <p:cxnSp>
        <p:nvCxnSpPr>
          <p:cNvPr id="1369" name="Shape 1369"/>
          <p:cNvCxnSpPr>
            <a:stCxn id="1269" idx="6"/>
          </p:cNvCxnSpPr>
          <p:nvPr/>
        </p:nvCxnSpPr>
        <p:spPr>
          <a:xfrm flipH="1" rot="10800000">
            <a:off x="7268850" y="3292300"/>
            <a:ext cx="470400" cy="1323300"/>
          </a:xfrm>
          <a:prstGeom prst="straightConnector1">
            <a:avLst/>
          </a:prstGeom>
          <a:noFill/>
          <a:ln cap="flat" cmpd="sng" w="9525">
            <a:solidFill>
              <a:srgbClr val="000000"/>
            </a:solidFill>
            <a:prstDash val="solid"/>
            <a:round/>
            <a:headEnd len="lg" w="lg" type="none"/>
            <a:tailEnd len="lg" w="lg" type="none"/>
          </a:ln>
        </p:spPr>
      </p:cxnSp>
      <p:cxnSp>
        <p:nvCxnSpPr>
          <p:cNvPr id="1370" name="Shape 1370"/>
          <p:cNvCxnSpPr>
            <a:stCxn id="1269" idx="6"/>
            <a:endCxn id="1276" idx="2"/>
          </p:cNvCxnSpPr>
          <p:nvPr/>
        </p:nvCxnSpPr>
        <p:spPr>
          <a:xfrm flipH="1" rot="10800000">
            <a:off x="7268850" y="368290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1371" name="Shape 1371"/>
          <p:cNvCxnSpPr>
            <a:stCxn id="1269" idx="6"/>
            <a:endCxn id="1277" idx="2"/>
          </p:cNvCxnSpPr>
          <p:nvPr/>
        </p:nvCxnSpPr>
        <p:spPr>
          <a:xfrm flipH="1" rot="10800000">
            <a:off x="7268850" y="402970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1372" name="Shape 1372"/>
          <p:cNvCxnSpPr>
            <a:stCxn id="1269" idx="6"/>
            <a:endCxn id="1278" idx="2"/>
          </p:cNvCxnSpPr>
          <p:nvPr/>
        </p:nvCxnSpPr>
        <p:spPr>
          <a:xfrm flipH="1" rot="10800000">
            <a:off x="7268850" y="437650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1373" name="Shape 1373"/>
          <p:cNvCxnSpPr>
            <a:stCxn id="1269" idx="6"/>
            <a:endCxn id="1279" idx="2"/>
          </p:cNvCxnSpPr>
          <p:nvPr/>
        </p:nvCxnSpPr>
        <p:spPr>
          <a:xfrm>
            <a:off x="7268850" y="4615600"/>
            <a:ext cx="423300" cy="107700"/>
          </a:xfrm>
          <a:prstGeom prst="straightConnector1">
            <a:avLst/>
          </a:prstGeom>
          <a:noFill/>
          <a:ln cap="flat" cmpd="sng" w="9525">
            <a:solidFill>
              <a:srgbClr val="000000"/>
            </a:solidFill>
            <a:prstDash val="solid"/>
            <a:round/>
            <a:headEnd len="lg" w="lg" type="none"/>
            <a:tailEnd len="lg" w="lg" type="none"/>
          </a:ln>
        </p:spPr>
      </p:cxnSp>
      <p:cxnSp>
        <p:nvCxnSpPr>
          <p:cNvPr id="1374" name="Shape 1374"/>
          <p:cNvCxnSpPr>
            <a:stCxn id="1260" idx="6"/>
          </p:cNvCxnSpPr>
          <p:nvPr/>
        </p:nvCxnSpPr>
        <p:spPr>
          <a:xfrm flipH="1" rot="10800000">
            <a:off x="7268850" y="1954950"/>
            <a:ext cx="437700" cy="3007500"/>
          </a:xfrm>
          <a:prstGeom prst="straightConnector1">
            <a:avLst/>
          </a:prstGeom>
          <a:noFill/>
          <a:ln cap="flat" cmpd="sng" w="9525">
            <a:solidFill>
              <a:srgbClr val="000000"/>
            </a:solidFill>
            <a:prstDash val="solid"/>
            <a:round/>
            <a:headEnd len="lg" w="lg" type="none"/>
            <a:tailEnd len="lg" w="lg" type="none"/>
          </a:ln>
        </p:spPr>
      </p:cxnSp>
      <p:cxnSp>
        <p:nvCxnSpPr>
          <p:cNvPr id="1375" name="Shape 1375"/>
          <p:cNvCxnSpPr>
            <a:stCxn id="1260" idx="6"/>
          </p:cNvCxnSpPr>
          <p:nvPr/>
        </p:nvCxnSpPr>
        <p:spPr>
          <a:xfrm flipH="1" rot="10800000">
            <a:off x="7268850" y="2270250"/>
            <a:ext cx="437700" cy="2692200"/>
          </a:xfrm>
          <a:prstGeom prst="straightConnector1">
            <a:avLst/>
          </a:prstGeom>
          <a:noFill/>
          <a:ln cap="flat" cmpd="sng" w="9525">
            <a:solidFill>
              <a:srgbClr val="000000"/>
            </a:solidFill>
            <a:prstDash val="solid"/>
            <a:round/>
            <a:headEnd len="lg" w="lg" type="none"/>
            <a:tailEnd len="lg" w="lg" type="none"/>
          </a:ln>
        </p:spPr>
      </p:cxnSp>
      <p:cxnSp>
        <p:nvCxnSpPr>
          <p:cNvPr id="1376" name="Shape 1376"/>
          <p:cNvCxnSpPr>
            <a:stCxn id="1260" idx="6"/>
          </p:cNvCxnSpPr>
          <p:nvPr/>
        </p:nvCxnSpPr>
        <p:spPr>
          <a:xfrm flipH="1" rot="10800000">
            <a:off x="7268850" y="2574750"/>
            <a:ext cx="459600" cy="2387700"/>
          </a:xfrm>
          <a:prstGeom prst="straightConnector1">
            <a:avLst/>
          </a:prstGeom>
          <a:noFill/>
          <a:ln cap="flat" cmpd="sng" w="9525">
            <a:solidFill>
              <a:srgbClr val="000000"/>
            </a:solidFill>
            <a:prstDash val="solid"/>
            <a:round/>
            <a:headEnd len="lg" w="lg" type="none"/>
            <a:tailEnd len="lg" w="lg" type="none"/>
          </a:ln>
        </p:spPr>
      </p:cxnSp>
      <p:cxnSp>
        <p:nvCxnSpPr>
          <p:cNvPr id="1377" name="Shape 1377"/>
          <p:cNvCxnSpPr/>
          <p:nvPr/>
        </p:nvCxnSpPr>
        <p:spPr>
          <a:xfrm flipH="1" rot="10800000">
            <a:off x="7268850" y="2944350"/>
            <a:ext cx="437700" cy="2018100"/>
          </a:xfrm>
          <a:prstGeom prst="straightConnector1">
            <a:avLst/>
          </a:prstGeom>
          <a:noFill/>
          <a:ln cap="flat" cmpd="sng" w="9525">
            <a:solidFill>
              <a:srgbClr val="000000"/>
            </a:solidFill>
            <a:prstDash val="solid"/>
            <a:round/>
            <a:headEnd len="lg" w="lg" type="none"/>
            <a:tailEnd len="lg" w="lg" type="none"/>
          </a:ln>
        </p:spPr>
      </p:cxnSp>
      <p:cxnSp>
        <p:nvCxnSpPr>
          <p:cNvPr id="1378" name="Shape 1378"/>
          <p:cNvCxnSpPr/>
          <p:nvPr/>
        </p:nvCxnSpPr>
        <p:spPr>
          <a:xfrm flipH="1" rot="10800000">
            <a:off x="7268850" y="3281250"/>
            <a:ext cx="448800" cy="1681200"/>
          </a:xfrm>
          <a:prstGeom prst="straightConnector1">
            <a:avLst/>
          </a:prstGeom>
          <a:noFill/>
          <a:ln cap="flat" cmpd="sng" w="9525">
            <a:solidFill>
              <a:srgbClr val="000000"/>
            </a:solidFill>
            <a:prstDash val="solid"/>
            <a:round/>
            <a:headEnd len="lg" w="lg" type="none"/>
            <a:tailEnd len="lg" w="lg" type="none"/>
          </a:ln>
        </p:spPr>
      </p:cxnSp>
      <p:cxnSp>
        <p:nvCxnSpPr>
          <p:cNvPr id="1379" name="Shape 1379"/>
          <p:cNvCxnSpPr>
            <a:stCxn id="1260" idx="6"/>
            <a:endCxn id="1276" idx="2"/>
          </p:cNvCxnSpPr>
          <p:nvPr/>
        </p:nvCxnSpPr>
        <p:spPr>
          <a:xfrm flipH="1" rot="10800000">
            <a:off x="7268850" y="3682950"/>
            <a:ext cx="423300" cy="1279500"/>
          </a:xfrm>
          <a:prstGeom prst="straightConnector1">
            <a:avLst/>
          </a:prstGeom>
          <a:noFill/>
          <a:ln cap="flat" cmpd="sng" w="9525">
            <a:solidFill>
              <a:srgbClr val="000000"/>
            </a:solidFill>
            <a:prstDash val="solid"/>
            <a:round/>
            <a:headEnd len="lg" w="lg" type="none"/>
            <a:tailEnd len="lg" w="lg" type="none"/>
          </a:ln>
        </p:spPr>
      </p:cxnSp>
      <p:cxnSp>
        <p:nvCxnSpPr>
          <p:cNvPr id="1380" name="Shape 1380"/>
          <p:cNvCxnSpPr>
            <a:stCxn id="1260" idx="6"/>
            <a:endCxn id="1277" idx="2"/>
          </p:cNvCxnSpPr>
          <p:nvPr/>
        </p:nvCxnSpPr>
        <p:spPr>
          <a:xfrm flipH="1" rot="10800000">
            <a:off x="7268850" y="402975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1381" name="Shape 1381"/>
          <p:cNvCxnSpPr>
            <a:stCxn id="1260" idx="6"/>
            <a:endCxn id="1278" idx="2"/>
          </p:cNvCxnSpPr>
          <p:nvPr/>
        </p:nvCxnSpPr>
        <p:spPr>
          <a:xfrm flipH="1" rot="10800000">
            <a:off x="7268850" y="437655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1382" name="Shape 1382"/>
          <p:cNvCxnSpPr>
            <a:stCxn id="1260" idx="6"/>
            <a:endCxn id="1279" idx="2"/>
          </p:cNvCxnSpPr>
          <p:nvPr/>
        </p:nvCxnSpPr>
        <p:spPr>
          <a:xfrm flipH="1" rot="10800000">
            <a:off x="7268850" y="472335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1383" name="Shape 1383"/>
          <p:cNvCxnSpPr>
            <a:endCxn id="1281" idx="2"/>
          </p:cNvCxnSpPr>
          <p:nvPr/>
        </p:nvCxnSpPr>
        <p:spPr>
          <a:xfrm>
            <a:off x="7880700" y="1955050"/>
            <a:ext cx="344400" cy="0"/>
          </a:xfrm>
          <a:prstGeom prst="straightConnector1">
            <a:avLst/>
          </a:prstGeom>
          <a:noFill/>
          <a:ln cap="flat" cmpd="sng" w="9525">
            <a:solidFill>
              <a:srgbClr val="000000"/>
            </a:solidFill>
            <a:prstDash val="solid"/>
            <a:round/>
            <a:headEnd len="lg" w="lg" type="none"/>
            <a:tailEnd len="lg" w="lg" type="none"/>
          </a:ln>
        </p:spPr>
      </p:cxnSp>
      <p:cxnSp>
        <p:nvCxnSpPr>
          <p:cNvPr id="1384" name="Shape 1384"/>
          <p:cNvCxnSpPr>
            <a:endCxn id="1280" idx="2"/>
          </p:cNvCxnSpPr>
          <p:nvPr/>
        </p:nvCxnSpPr>
        <p:spPr>
          <a:xfrm>
            <a:off x="7891500" y="1965775"/>
            <a:ext cx="333600" cy="299100"/>
          </a:xfrm>
          <a:prstGeom prst="straightConnector1">
            <a:avLst/>
          </a:prstGeom>
          <a:noFill/>
          <a:ln cap="flat" cmpd="sng" w="9525">
            <a:solidFill>
              <a:srgbClr val="000000"/>
            </a:solidFill>
            <a:prstDash val="solid"/>
            <a:round/>
            <a:headEnd len="lg" w="lg" type="none"/>
            <a:tailEnd len="lg" w="lg" type="none"/>
          </a:ln>
        </p:spPr>
      </p:cxnSp>
      <p:cxnSp>
        <p:nvCxnSpPr>
          <p:cNvPr id="1385" name="Shape 1385"/>
          <p:cNvCxnSpPr>
            <a:endCxn id="1282" idx="2"/>
          </p:cNvCxnSpPr>
          <p:nvPr/>
        </p:nvCxnSpPr>
        <p:spPr>
          <a:xfrm>
            <a:off x="7902300" y="1976800"/>
            <a:ext cx="322800" cy="597900"/>
          </a:xfrm>
          <a:prstGeom prst="straightConnector1">
            <a:avLst/>
          </a:prstGeom>
          <a:noFill/>
          <a:ln cap="flat" cmpd="sng" w="9525">
            <a:solidFill>
              <a:srgbClr val="000000"/>
            </a:solidFill>
            <a:prstDash val="solid"/>
            <a:round/>
            <a:headEnd len="lg" w="lg" type="none"/>
            <a:tailEnd len="lg" w="lg" type="none"/>
          </a:ln>
        </p:spPr>
      </p:cxnSp>
      <p:cxnSp>
        <p:nvCxnSpPr>
          <p:cNvPr id="1386" name="Shape 1386"/>
          <p:cNvCxnSpPr>
            <a:endCxn id="1283" idx="1"/>
          </p:cNvCxnSpPr>
          <p:nvPr/>
        </p:nvCxnSpPr>
        <p:spPr>
          <a:xfrm>
            <a:off x="7880683" y="1987403"/>
            <a:ext cx="371700" cy="849600"/>
          </a:xfrm>
          <a:prstGeom prst="straightConnector1">
            <a:avLst/>
          </a:prstGeom>
          <a:noFill/>
          <a:ln cap="flat" cmpd="sng" w="9525">
            <a:solidFill>
              <a:srgbClr val="000000"/>
            </a:solidFill>
            <a:prstDash val="solid"/>
            <a:round/>
            <a:headEnd len="lg" w="lg" type="none"/>
            <a:tailEnd len="lg" w="lg" type="none"/>
          </a:ln>
        </p:spPr>
      </p:cxnSp>
      <p:cxnSp>
        <p:nvCxnSpPr>
          <p:cNvPr id="1387" name="Shape 1387"/>
          <p:cNvCxnSpPr>
            <a:endCxn id="1284" idx="1"/>
          </p:cNvCxnSpPr>
          <p:nvPr/>
        </p:nvCxnSpPr>
        <p:spPr>
          <a:xfrm>
            <a:off x="7869883" y="1998553"/>
            <a:ext cx="382500" cy="1185300"/>
          </a:xfrm>
          <a:prstGeom prst="straightConnector1">
            <a:avLst/>
          </a:prstGeom>
          <a:noFill/>
          <a:ln cap="flat" cmpd="sng" w="9525">
            <a:solidFill>
              <a:srgbClr val="000000"/>
            </a:solidFill>
            <a:prstDash val="solid"/>
            <a:round/>
            <a:headEnd len="lg" w="lg" type="none"/>
            <a:tailEnd len="lg" w="lg" type="none"/>
          </a:ln>
        </p:spPr>
      </p:cxnSp>
      <p:cxnSp>
        <p:nvCxnSpPr>
          <p:cNvPr id="1388" name="Shape 1388"/>
          <p:cNvCxnSpPr>
            <a:endCxn id="1285" idx="1"/>
          </p:cNvCxnSpPr>
          <p:nvPr/>
        </p:nvCxnSpPr>
        <p:spPr>
          <a:xfrm>
            <a:off x="7880683" y="2009165"/>
            <a:ext cx="371700" cy="1589100"/>
          </a:xfrm>
          <a:prstGeom prst="straightConnector1">
            <a:avLst/>
          </a:prstGeom>
          <a:noFill/>
          <a:ln cap="flat" cmpd="sng" w="9525">
            <a:solidFill>
              <a:srgbClr val="000000"/>
            </a:solidFill>
            <a:prstDash val="solid"/>
            <a:round/>
            <a:headEnd len="lg" w="lg" type="none"/>
            <a:tailEnd len="lg" w="lg" type="none"/>
          </a:ln>
        </p:spPr>
      </p:cxnSp>
      <p:cxnSp>
        <p:nvCxnSpPr>
          <p:cNvPr id="1389" name="Shape 1389"/>
          <p:cNvCxnSpPr>
            <a:endCxn id="1286" idx="1"/>
          </p:cNvCxnSpPr>
          <p:nvPr/>
        </p:nvCxnSpPr>
        <p:spPr>
          <a:xfrm>
            <a:off x="7869883" y="1998415"/>
            <a:ext cx="382500" cy="1946700"/>
          </a:xfrm>
          <a:prstGeom prst="straightConnector1">
            <a:avLst/>
          </a:prstGeom>
          <a:noFill/>
          <a:ln cap="flat" cmpd="sng" w="9525">
            <a:solidFill>
              <a:srgbClr val="000000"/>
            </a:solidFill>
            <a:prstDash val="solid"/>
            <a:round/>
            <a:headEnd len="lg" w="lg" type="none"/>
            <a:tailEnd len="lg" w="lg" type="none"/>
          </a:ln>
        </p:spPr>
      </p:cxnSp>
      <p:cxnSp>
        <p:nvCxnSpPr>
          <p:cNvPr id="1390" name="Shape 1390"/>
          <p:cNvCxnSpPr>
            <a:endCxn id="1287" idx="2"/>
          </p:cNvCxnSpPr>
          <p:nvPr/>
        </p:nvCxnSpPr>
        <p:spPr>
          <a:xfrm>
            <a:off x="7869900" y="2031100"/>
            <a:ext cx="355200" cy="2345400"/>
          </a:xfrm>
          <a:prstGeom prst="straightConnector1">
            <a:avLst/>
          </a:prstGeom>
          <a:noFill/>
          <a:ln cap="flat" cmpd="sng" w="9525">
            <a:solidFill>
              <a:srgbClr val="000000"/>
            </a:solidFill>
            <a:prstDash val="solid"/>
            <a:round/>
            <a:headEnd len="lg" w="lg" type="none"/>
            <a:tailEnd len="lg" w="lg" type="none"/>
          </a:ln>
        </p:spPr>
      </p:cxnSp>
      <p:cxnSp>
        <p:nvCxnSpPr>
          <p:cNvPr id="1391" name="Shape 1391"/>
          <p:cNvCxnSpPr>
            <a:endCxn id="1288" idx="1"/>
          </p:cNvCxnSpPr>
          <p:nvPr/>
        </p:nvCxnSpPr>
        <p:spPr>
          <a:xfrm>
            <a:off x="7880683" y="2020115"/>
            <a:ext cx="371700" cy="2618700"/>
          </a:xfrm>
          <a:prstGeom prst="straightConnector1">
            <a:avLst/>
          </a:prstGeom>
          <a:noFill/>
          <a:ln cap="flat" cmpd="sng" w="9525">
            <a:solidFill>
              <a:srgbClr val="000000"/>
            </a:solidFill>
            <a:prstDash val="solid"/>
            <a:round/>
            <a:headEnd len="lg" w="lg" type="none"/>
            <a:tailEnd len="lg" w="lg" type="none"/>
          </a:ln>
        </p:spPr>
      </p:cxnSp>
      <p:cxnSp>
        <p:nvCxnSpPr>
          <p:cNvPr id="1392" name="Shape 1392"/>
          <p:cNvCxnSpPr>
            <a:endCxn id="1281" idx="2"/>
          </p:cNvCxnSpPr>
          <p:nvPr/>
        </p:nvCxnSpPr>
        <p:spPr>
          <a:xfrm flipH="1" rot="10800000">
            <a:off x="7869900" y="1955050"/>
            <a:ext cx="355200" cy="336900"/>
          </a:xfrm>
          <a:prstGeom prst="straightConnector1">
            <a:avLst/>
          </a:prstGeom>
          <a:noFill/>
          <a:ln cap="flat" cmpd="sng" w="9525">
            <a:solidFill>
              <a:srgbClr val="000000"/>
            </a:solidFill>
            <a:prstDash val="solid"/>
            <a:round/>
            <a:headEnd len="lg" w="lg" type="none"/>
            <a:tailEnd len="lg" w="lg" type="none"/>
          </a:ln>
        </p:spPr>
      </p:cxnSp>
      <p:cxnSp>
        <p:nvCxnSpPr>
          <p:cNvPr id="1393" name="Shape 1393"/>
          <p:cNvCxnSpPr>
            <a:endCxn id="1280" idx="2"/>
          </p:cNvCxnSpPr>
          <p:nvPr/>
        </p:nvCxnSpPr>
        <p:spPr>
          <a:xfrm flipH="1" rot="10800000">
            <a:off x="7826400" y="2264875"/>
            <a:ext cx="398700" cy="48900"/>
          </a:xfrm>
          <a:prstGeom prst="straightConnector1">
            <a:avLst/>
          </a:prstGeom>
          <a:noFill/>
          <a:ln cap="flat" cmpd="sng" w="9525">
            <a:solidFill>
              <a:srgbClr val="000000"/>
            </a:solidFill>
            <a:prstDash val="solid"/>
            <a:round/>
            <a:headEnd len="lg" w="lg" type="none"/>
            <a:tailEnd len="lg" w="lg" type="none"/>
          </a:ln>
        </p:spPr>
      </p:cxnSp>
      <p:cxnSp>
        <p:nvCxnSpPr>
          <p:cNvPr id="1394" name="Shape 1394"/>
          <p:cNvCxnSpPr>
            <a:endCxn id="1282" idx="2"/>
          </p:cNvCxnSpPr>
          <p:nvPr/>
        </p:nvCxnSpPr>
        <p:spPr>
          <a:xfrm>
            <a:off x="7902300" y="2292100"/>
            <a:ext cx="322800" cy="282600"/>
          </a:xfrm>
          <a:prstGeom prst="straightConnector1">
            <a:avLst/>
          </a:prstGeom>
          <a:noFill/>
          <a:ln cap="flat" cmpd="sng" w="9525">
            <a:solidFill>
              <a:srgbClr val="000000"/>
            </a:solidFill>
            <a:prstDash val="solid"/>
            <a:round/>
            <a:headEnd len="lg" w="lg" type="none"/>
            <a:tailEnd len="lg" w="lg" type="none"/>
          </a:ln>
        </p:spPr>
      </p:cxnSp>
      <p:cxnSp>
        <p:nvCxnSpPr>
          <p:cNvPr id="1395" name="Shape 1395"/>
          <p:cNvCxnSpPr>
            <a:endCxn id="1283" idx="1"/>
          </p:cNvCxnSpPr>
          <p:nvPr/>
        </p:nvCxnSpPr>
        <p:spPr>
          <a:xfrm>
            <a:off x="7880683" y="2281103"/>
            <a:ext cx="371700" cy="555900"/>
          </a:xfrm>
          <a:prstGeom prst="straightConnector1">
            <a:avLst/>
          </a:prstGeom>
          <a:noFill/>
          <a:ln cap="flat" cmpd="sng" w="9525">
            <a:solidFill>
              <a:srgbClr val="000000"/>
            </a:solidFill>
            <a:prstDash val="solid"/>
            <a:round/>
            <a:headEnd len="lg" w="lg" type="none"/>
            <a:tailEnd len="lg" w="lg" type="none"/>
          </a:ln>
        </p:spPr>
      </p:cxnSp>
      <p:cxnSp>
        <p:nvCxnSpPr>
          <p:cNvPr id="1396" name="Shape 1396"/>
          <p:cNvCxnSpPr>
            <a:endCxn id="1284" idx="1"/>
          </p:cNvCxnSpPr>
          <p:nvPr/>
        </p:nvCxnSpPr>
        <p:spPr>
          <a:xfrm>
            <a:off x="7891483" y="2291953"/>
            <a:ext cx="360900" cy="891900"/>
          </a:xfrm>
          <a:prstGeom prst="straightConnector1">
            <a:avLst/>
          </a:prstGeom>
          <a:noFill/>
          <a:ln cap="flat" cmpd="sng" w="9525">
            <a:solidFill>
              <a:srgbClr val="000000"/>
            </a:solidFill>
            <a:prstDash val="solid"/>
            <a:round/>
            <a:headEnd len="lg" w="lg" type="none"/>
            <a:tailEnd len="lg" w="lg" type="none"/>
          </a:ln>
        </p:spPr>
      </p:cxnSp>
      <p:cxnSp>
        <p:nvCxnSpPr>
          <p:cNvPr id="1397" name="Shape 1397"/>
          <p:cNvCxnSpPr>
            <a:endCxn id="1285" idx="1"/>
          </p:cNvCxnSpPr>
          <p:nvPr/>
        </p:nvCxnSpPr>
        <p:spPr>
          <a:xfrm>
            <a:off x="7902283" y="2292065"/>
            <a:ext cx="350100" cy="1306200"/>
          </a:xfrm>
          <a:prstGeom prst="straightConnector1">
            <a:avLst/>
          </a:prstGeom>
          <a:noFill/>
          <a:ln cap="flat" cmpd="sng" w="9525">
            <a:solidFill>
              <a:srgbClr val="000000"/>
            </a:solidFill>
            <a:prstDash val="solid"/>
            <a:round/>
            <a:headEnd len="lg" w="lg" type="none"/>
            <a:tailEnd len="lg" w="lg" type="none"/>
          </a:ln>
        </p:spPr>
      </p:cxnSp>
      <p:cxnSp>
        <p:nvCxnSpPr>
          <p:cNvPr id="1398" name="Shape 1398"/>
          <p:cNvCxnSpPr>
            <a:endCxn id="1286" idx="1"/>
          </p:cNvCxnSpPr>
          <p:nvPr/>
        </p:nvCxnSpPr>
        <p:spPr>
          <a:xfrm>
            <a:off x="7913383" y="2270215"/>
            <a:ext cx="339000" cy="1674900"/>
          </a:xfrm>
          <a:prstGeom prst="straightConnector1">
            <a:avLst/>
          </a:prstGeom>
          <a:noFill/>
          <a:ln cap="flat" cmpd="sng" w="9525">
            <a:solidFill>
              <a:srgbClr val="000000"/>
            </a:solidFill>
            <a:prstDash val="solid"/>
            <a:round/>
            <a:headEnd len="lg" w="lg" type="none"/>
            <a:tailEnd len="lg" w="lg" type="none"/>
          </a:ln>
        </p:spPr>
      </p:cxnSp>
      <p:cxnSp>
        <p:nvCxnSpPr>
          <p:cNvPr id="1399" name="Shape 1399"/>
          <p:cNvCxnSpPr>
            <a:endCxn id="1286" idx="1"/>
          </p:cNvCxnSpPr>
          <p:nvPr/>
        </p:nvCxnSpPr>
        <p:spPr>
          <a:xfrm>
            <a:off x="7913383" y="2281015"/>
            <a:ext cx="339000" cy="1664100"/>
          </a:xfrm>
          <a:prstGeom prst="straightConnector1">
            <a:avLst/>
          </a:prstGeom>
          <a:noFill/>
          <a:ln cap="flat" cmpd="sng" w="9525">
            <a:solidFill>
              <a:srgbClr val="000000"/>
            </a:solidFill>
            <a:prstDash val="solid"/>
            <a:round/>
            <a:headEnd len="lg" w="lg" type="none"/>
            <a:tailEnd len="lg" w="lg" type="none"/>
          </a:ln>
        </p:spPr>
      </p:cxnSp>
      <p:cxnSp>
        <p:nvCxnSpPr>
          <p:cNvPr id="1400" name="Shape 1400"/>
          <p:cNvCxnSpPr>
            <a:endCxn id="1287" idx="1"/>
          </p:cNvCxnSpPr>
          <p:nvPr/>
        </p:nvCxnSpPr>
        <p:spPr>
          <a:xfrm>
            <a:off x="7902283" y="2302965"/>
            <a:ext cx="350100" cy="1989000"/>
          </a:xfrm>
          <a:prstGeom prst="straightConnector1">
            <a:avLst/>
          </a:prstGeom>
          <a:noFill/>
          <a:ln cap="flat" cmpd="sng" w="9525">
            <a:solidFill>
              <a:srgbClr val="000000"/>
            </a:solidFill>
            <a:prstDash val="solid"/>
            <a:round/>
            <a:headEnd len="lg" w="lg" type="none"/>
            <a:tailEnd len="lg" w="lg" type="none"/>
          </a:ln>
        </p:spPr>
      </p:cxnSp>
      <p:cxnSp>
        <p:nvCxnSpPr>
          <p:cNvPr id="1401" name="Shape 1401"/>
          <p:cNvCxnSpPr>
            <a:endCxn id="1288" idx="1"/>
          </p:cNvCxnSpPr>
          <p:nvPr/>
        </p:nvCxnSpPr>
        <p:spPr>
          <a:xfrm>
            <a:off x="7880683" y="2291915"/>
            <a:ext cx="371700" cy="2346900"/>
          </a:xfrm>
          <a:prstGeom prst="straightConnector1">
            <a:avLst/>
          </a:prstGeom>
          <a:noFill/>
          <a:ln cap="flat" cmpd="sng" w="9525">
            <a:solidFill>
              <a:srgbClr val="000000"/>
            </a:solidFill>
            <a:prstDash val="solid"/>
            <a:round/>
            <a:headEnd len="lg" w="lg" type="none"/>
            <a:tailEnd len="lg" w="lg" type="none"/>
          </a:ln>
        </p:spPr>
      </p:cxnSp>
      <p:cxnSp>
        <p:nvCxnSpPr>
          <p:cNvPr id="1402" name="Shape 1402"/>
          <p:cNvCxnSpPr>
            <a:endCxn id="1281" idx="2"/>
          </p:cNvCxnSpPr>
          <p:nvPr/>
        </p:nvCxnSpPr>
        <p:spPr>
          <a:xfrm flipH="1" rot="10800000">
            <a:off x="7858800" y="1955050"/>
            <a:ext cx="366300" cy="630600"/>
          </a:xfrm>
          <a:prstGeom prst="straightConnector1">
            <a:avLst/>
          </a:prstGeom>
          <a:noFill/>
          <a:ln cap="flat" cmpd="sng" w="9525">
            <a:solidFill>
              <a:srgbClr val="000000"/>
            </a:solidFill>
            <a:prstDash val="solid"/>
            <a:round/>
            <a:headEnd len="lg" w="lg" type="none"/>
            <a:tailEnd len="lg" w="lg" type="none"/>
          </a:ln>
        </p:spPr>
      </p:cxnSp>
      <p:cxnSp>
        <p:nvCxnSpPr>
          <p:cNvPr id="1403" name="Shape 1403"/>
          <p:cNvCxnSpPr>
            <a:endCxn id="1280" idx="2"/>
          </p:cNvCxnSpPr>
          <p:nvPr/>
        </p:nvCxnSpPr>
        <p:spPr>
          <a:xfrm flipH="1" rot="10800000">
            <a:off x="7869900" y="2264875"/>
            <a:ext cx="355200" cy="353400"/>
          </a:xfrm>
          <a:prstGeom prst="straightConnector1">
            <a:avLst/>
          </a:prstGeom>
          <a:noFill/>
          <a:ln cap="flat" cmpd="sng" w="9525">
            <a:solidFill>
              <a:srgbClr val="000000"/>
            </a:solidFill>
            <a:prstDash val="solid"/>
            <a:round/>
            <a:headEnd len="lg" w="lg" type="none"/>
            <a:tailEnd len="lg" w="lg" type="none"/>
          </a:ln>
        </p:spPr>
      </p:cxnSp>
      <p:cxnSp>
        <p:nvCxnSpPr>
          <p:cNvPr id="1404" name="Shape 1404"/>
          <p:cNvCxnSpPr>
            <a:endCxn id="1282" idx="2"/>
          </p:cNvCxnSpPr>
          <p:nvPr/>
        </p:nvCxnSpPr>
        <p:spPr>
          <a:xfrm>
            <a:off x="7848000" y="2563900"/>
            <a:ext cx="377100" cy="10800"/>
          </a:xfrm>
          <a:prstGeom prst="straightConnector1">
            <a:avLst/>
          </a:prstGeom>
          <a:noFill/>
          <a:ln cap="flat" cmpd="sng" w="9525">
            <a:solidFill>
              <a:srgbClr val="000000"/>
            </a:solidFill>
            <a:prstDash val="solid"/>
            <a:round/>
            <a:headEnd len="lg" w="lg" type="none"/>
            <a:tailEnd len="lg" w="lg" type="none"/>
          </a:ln>
        </p:spPr>
      </p:cxnSp>
      <p:cxnSp>
        <p:nvCxnSpPr>
          <p:cNvPr id="1405" name="Shape 1405"/>
          <p:cNvCxnSpPr>
            <a:endCxn id="1283" idx="2"/>
          </p:cNvCxnSpPr>
          <p:nvPr/>
        </p:nvCxnSpPr>
        <p:spPr>
          <a:xfrm>
            <a:off x="7880700" y="2596338"/>
            <a:ext cx="344400" cy="325200"/>
          </a:xfrm>
          <a:prstGeom prst="straightConnector1">
            <a:avLst/>
          </a:prstGeom>
          <a:noFill/>
          <a:ln cap="flat" cmpd="sng" w="9525">
            <a:solidFill>
              <a:srgbClr val="000000"/>
            </a:solidFill>
            <a:prstDash val="solid"/>
            <a:round/>
            <a:headEnd len="lg" w="lg" type="none"/>
            <a:tailEnd len="lg" w="lg" type="none"/>
          </a:ln>
        </p:spPr>
      </p:cxnSp>
      <p:cxnSp>
        <p:nvCxnSpPr>
          <p:cNvPr id="1406" name="Shape 1406"/>
          <p:cNvCxnSpPr>
            <a:endCxn id="1284" idx="2"/>
          </p:cNvCxnSpPr>
          <p:nvPr/>
        </p:nvCxnSpPr>
        <p:spPr>
          <a:xfrm>
            <a:off x="7902300" y="2650688"/>
            <a:ext cx="322800" cy="617700"/>
          </a:xfrm>
          <a:prstGeom prst="straightConnector1">
            <a:avLst/>
          </a:prstGeom>
          <a:noFill/>
          <a:ln cap="flat" cmpd="sng" w="9525">
            <a:solidFill>
              <a:srgbClr val="000000"/>
            </a:solidFill>
            <a:prstDash val="solid"/>
            <a:round/>
            <a:headEnd len="lg" w="lg" type="none"/>
            <a:tailEnd len="lg" w="lg" type="none"/>
          </a:ln>
        </p:spPr>
      </p:cxnSp>
      <p:cxnSp>
        <p:nvCxnSpPr>
          <p:cNvPr id="1407" name="Shape 1407"/>
          <p:cNvCxnSpPr>
            <a:endCxn id="1285" idx="3"/>
          </p:cNvCxnSpPr>
          <p:nvPr/>
        </p:nvCxnSpPr>
        <p:spPr>
          <a:xfrm>
            <a:off x="7858783" y="2650735"/>
            <a:ext cx="393600" cy="1116600"/>
          </a:xfrm>
          <a:prstGeom prst="straightConnector1">
            <a:avLst/>
          </a:prstGeom>
          <a:noFill/>
          <a:ln cap="flat" cmpd="sng" w="9525">
            <a:solidFill>
              <a:srgbClr val="000000"/>
            </a:solidFill>
            <a:prstDash val="solid"/>
            <a:round/>
            <a:headEnd len="lg" w="lg" type="none"/>
            <a:tailEnd len="lg" w="lg" type="none"/>
          </a:ln>
        </p:spPr>
      </p:cxnSp>
      <p:cxnSp>
        <p:nvCxnSpPr>
          <p:cNvPr id="1408" name="Shape 1408"/>
          <p:cNvCxnSpPr>
            <a:endCxn id="1286" idx="2"/>
          </p:cNvCxnSpPr>
          <p:nvPr/>
        </p:nvCxnSpPr>
        <p:spPr>
          <a:xfrm>
            <a:off x="7858800" y="2672450"/>
            <a:ext cx="366300" cy="1357200"/>
          </a:xfrm>
          <a:prstGeom prst="straightConnector1">
            <a:avLst/>
          </a:prstGeom>
          <a:noFill/>
          <a:ln cap="flat" cmpd="sng" w="9525">
            <a:solidFill>
              <a:srgbClr val="000000"/>
            </a:solidFill>
            <a:prstDash val="solid"/>
            <a:round/>
            <a:headEnd len="lg" w="lg" type="none"/>
            <a:tailEnd len="lg" w="lg" type="none"/>
          </a:ln>
        </p:spPr>
      </p:cxnSp>
      <p:cxnSp>
        <p:nvCxnSpPr>
          <p:cNvPr id="1409" name="Shape 1409"/>
          <p:cNvCxnSpPr>
            <a:endCxn id="1287" idx="1"/>
          </p:cNvCxnSpPr>
          <p:nvPr/>
        </p:nvCxnSpPr>
        <p:spPr>
          <a:xfrm>
            <a:off x="7869883" y="2650665"/>
            <a:ext cx="382500" cy="1641300"/>
          </a:xfrm>
          <a:prstGeom prst="straightConnector1">
            <a:avLst/>
          </a:prstGeom>
          <a:noFill/>
          <a:ln cap="flat" cmpd="sng" w="9525">
            <a:solidFill>
              <a:srgbClr val="000000"/>
            </a:solidFill>
            <a:prstDash val="solid"/>
            <a:round/>
            <a:headEnd len="lg" w="lg" type="none"/>
            <a:tailEnd len="lg" w="lg" type="none"/>
          </a:ln>
        </p:spPr>
      </p:cxnSp>
      <p:cxnSp>
        <p:nvCxnSpPr>
          <p:cNvPr id="1410" name="Shape 1410"/>
          <p:cNvCxnSpPr>
            <a:endCxn id="1288" idx="1"/>
          </p:cNvCxnSpPr>
          <p:nvPr/>
        </p:nvCxnSpPr>
        <p:spPr>
          <a:xfrm>
            <a:off x="7858783" y="2639915"/>
            <a:ext cx="393600" cy="1998900"/>
          </a:xfrm>
          <a:prstGeom prst="straightConnector1">
            <a:avLst/>
          </a:prstGeom>
          <a:noFill/>
          <a:ln cap="flat" cmpd="sng" w="9525">
            <a:solidFill>
              <a:srgbClr val="000000"/>
            </a:solidFill>
            <a:prstDash val="solid"/>
            <a:round/>
            <a:headEnd len="lg" w="lg" type="none"/>
            <a:tailEnd len="lg" w="lg" type="none"/>
          </a:ln>
        </p:spPr>
      </p:cxnSp>
      <p:cxnSp>
        <p:nvCxnSpPr>
          <p:cNvPr id="1411" name="Shape 1411"/>
          <p:cNvCxnSpPr>
            <a:endCxn id="1281" idx="2"/>
          </p:cNvCxnSpPr>
          <p:nvPr/>
        </p:nvCxnSpPr>
        <p:spPr>
          <a:xfrm flipH="1" rot="10800000">
            <a:off x="7880700" y="1955050"/>
            <a:ext cx="344400" cy="1000200"/>
          </a:xfrm>
          <a:prstGeom prst="straightConnector1">
            <a:avLst/>
          </a:prstGeom>
          <a:noFill/>
          <a:ln cap="flat" cmpd="sng" w="9525">
            <a:solidFill>
              <a:srgbClr val="000000"/>
            </a:solidFill>
            <a:prstDash val="solid"/>
            <a:round/>
            <a:headEnd len="lg" w="lg" type="none"/>
            <a:tailEnd len="lg" w="lg" type="none"/>
          </a:ln>
        </p:spPr>
      </p:cxnSp>
      <p:cxnSp>
        <p:nvCxnSpPr>
          <p:cNvPr id="1412" name="Shape 1412"/>
          <p:cNvCxnSpPr>
            <a:endCxn id="1280" idx="2"/>
          </p:cNvCxnSpPr>
          <p:nvPr/>
        </p:nvCxnSpPr>
        <p:spPr>
          <a:xfrm flipH="1" rot="10800000">
            <a:off x="7858800" y="2264875"/>
            <a:ext cx="366300" cy="701100"/>
          </a:xfrm>
          <a:prstGeom prst="straightConnector1">
            <a:avLst/>
          </a:prstGeom>
          <a:noFill/>
          <a:ln cap="flat" cmpd="sng" w="9525">
            <a:solidFill>
              <a:srgbClr val="000000"/>
            </a:solidFill>
            <a:prstDash val="solid"/>
            <a:round/>
            <a:headEnd len="lg" w="lg" type="none"/>
            <a:tailEnd len="lg" w="lg" type="none"/>
          </a:ln>
        </p:spPr>
      </p:cxnSp>
      <p:cxnSp>
        <p:nvCxnSpPr>
          <p:cNvPr id="1413" name="Shape 1413"/>
          <p:cNvCxnSpPr>
            <a:endCxn id="1282" idx="2"/>
          </p:cNvCxnSpPr>
          <p:nvPr/>
        </p:nvCxnSpPr>
        <p:spPr>
          <a:xfrm flipH="1" rot="10800000">
            <a:off x="7902300" y="2574700"/>
            <a:ext cx="322800" cy="380400"/>
          </a:xfrm>
          <a:prstGeom prst="straightConnector1">
            <a:avLst/>
          </a:prstGeom>
          <a:noFill/>
          <a:ln cap="flat" cmpd="sng" w="9525">
            <a:solidFill>
              <a:srgbClr val="000000"/>
            </a:solidFill>
            <a:prstDash val="solid"/>
            <a:round/>
            <a:headEnd len="lg" w="lg" type="none"/>
            <a:tailEnd len="lg" w="lg" type="none"/>
          </a:ln>
        </p:spPr>
      </p:cxnSp>
      <p:cxnSp>
        <p:nvCxnSpPr>
          <p:cNvPr id="1414" name="Shape 1414"/>
          <p:cNvCxnSpPr>
            <a:endCxn id="1283" idx="2"/>
          </p:cNvCxnSpPr>
          <p:nvPr/>
        </p:nvCxnSpPr>
        <p:spPr>
          <a:xfrm flipH="1" rot="10800000">
            <a:off x="7891500" y="2921538"/>
            <a:ext cx="333600" cy="12000"/>
          </a:xfrm>
          <a:prstGeom prst="straightConnector1">
            <a:avLst/>
          </a:prstGeom>
          <a:noFill/>
          <a:ln cap="flat" cmpd="sng" w="9525">
            <a:solidFill>
              <a:srgbClr val="000000"/>
            </a:solidFill>
            <a:prstDash val="solid"/>
            <a:round/>
            <a:headEnd len="lg" w="lg" type="none"/>
            <a:tailEnd len="lg" w="lg" type="none"/>
          </a:ln>
        </p:spPr>
      </p:cxnSp>
      <p:cxnSp>
        <p:nvCxnSpPr>
          <p:cNvPr id="1415" name="Shape 1415"/>
          <p:cNvCxnSpPr>
            <a:endCxn id="1284" idx="2"/>
          </p:cNvCxnSpPr>
          <p:nvPr/>
        </p:nvCxnSpPr>
        <p:spPr>
          <a:xfrm>
            <a:off x="7858800" y="2933588"/>
            <a:ext cx="366300" cy="334800"/>
          </a:xfrm>
          <a:prstGeom prst="straightConnector1">
            <a:avLst/>
          </a:prstGeom>
          <a:noFill/>
          <a:ln cap="flat" cmpd="sng" w="9525">
            <a:solidFill>
              <a:srgbClr val="000000"/>
            </a:solidFill>
            <a:prstDash val="solid"/>
            <a:round/>
            <a:headEnd len="lg" w="lg" type="none"/>
            <a:tailEnd len="lg" w="lg" type="none"/>
          </a:ln>
        </p:spPr>
      </p:cxnSp>
      <p:cxnSp>
        <p:nvCxnSpPr>
          <p:cNvPr id="1416" name="Shape 1416"/>
          <p:cNvCxnSpPr>
            <a:endCxn id="1285" idx="2"/>
          </p:cNvCxnSpPr>
          <p:nvPr/>
        </p:nvCxnSpPr>
        <p:spPr>
          <a:xfrm>
            <a:off x="7891500" y="2955300"/>
            <a:ext cx="333600" cy="727500"/>
          </a:xfrm>
          <a:prstGeom prst="straightConnector1">
            <a:avLst/>
          </a:prstGeom>
          <a:noFill/>
          <a:ln cap="flat" cmpd="sng" w="9525">
            <a:solidFill>
              <a:srgbClr val="000000"/>
            </a:solidFill>
            <a:prstDash val="solid"/>
            <a:round/>
            <a:headEnd len="lg" w="lg" type="none"/>
            <a:tailEnd len="lg" w="lg" type="none"/>
          </a:ln>
        </p:spPr>
      </p:cxnSp>
      <p:cxnSp>
        <p:nvCxnSpPr>
          <p:cNvPr id="1417" name="Shape 1417"/>
          <p:cNvCxnSpPr>
            <a:endCxn id="1286" idx="2"/>
          </p:cNvCxnSpPr>
          <p:nvPr/>
        </p:nvCxnSpPr>
        <p:spPr>
          <a:xfrm>
            <a:off x="7858800" y="2944250"/>
            <a:ext cx="366300" cy="1085400"/>
          </a:xfrm>
          <a:prstGeom prst="straightConnector1">
            <a:avLst/>
          </a:prstGeom>
          <a:noFill/>
          <a:ln cap="flat" cmpd="sng" w="9525">
            <a:solidFill>
              <a:srgbClr val="000000"/>
            </a:solidFill>
            <a:prstDash val="solid"/>
            <a:round/>
            <a:headEnd len="lg" w="lg" type="none"/>
            <a:tailEnd len="lg" w="lg" type="none"/>
          </a:ln>
        </p:spPr>
      </p:cxnSp>
      <p:cxnSp>
        <p:nvCxnSpPr>
          <p:cNvPr id="1418" name="Shape 1418"/>
          <p:cNvCxnSpPr>
            <a:endCxn id="1287" idx="2"/>
          </p:cNvCxnSpPr>
          <p:nvPr/>
        </p:nvCxnSpPr>
        <p:spPr>
          <a:xfrm>
            <a:off x="7858800" y="2966200"/>
            <a:ext cx="366300" cy="1410300"/>
          </a:xfrm>
          <a:prstGeom prst="straightConnector1">
            <a:avLst/>
          </a:prstGeom>
          <a:noFill/>
          <a:ln cap="flat" cmpd="sng" w="9525">
            <a:solidFill>
              <a:srgbClr val="000000"/>
            </a:solidFill>
            <a:prstDash val="solid"/>
            <a:round/>
            <a:headEnd len="lg" w="lg" type="none"/>
            <a:tailEnd len="lg" w="lg" type="none"/>
          </a:ln>
        </p:spPr>
      </p:cxnSp>
      <p:cxnSp>
        <p:nvCxnSpPr>
          <p:cNvPr id="1419" name="Shape 1419"/>
          <p:cNvCxnSpPr>
            <a:endCxn id="1288" idx="2"/>
          </p:cNvCxnSpPr>
          <p:nvPr/>
        </p:nvCxnSpPr>
        <p:spPr>
          <a:xfrm>
            <a:off x="7848000" y="2966250"/>
            <a:ext cx="377100" cy="1757100"/>
          </a:xfrm>
          <a:prstGeom prst="straightConnector1">
            <a:avLst/>
          </a:prstGeom>
          <a:noFill/>
          <a:ln cap="flat" cmpd="sng" w="9525">
            <a:solidFill>
              <a:srgbClr val="000000"/>
            </a:solidFill>
            <a:prstDash val="solid"/>
            <a:round/>
            <a:headEnd len="lg" w="lg" type="none"/>
            <a:tailEnd len="lg" w="lg" type="none"/>
          </a:ln>
        </p:spPr>
      </p:cxnSp>
      <p:cxnSp>
        <p:nvCxnSpPr>
          <p:cNvPr id="1420" name="Shape 1420"/>
          <p:cNvCxnSpPr>
            <a:endCxn id="1281" idx="2"/>
          </p:cNvCxnSpPr>
          <p:nvPr/>
        </p:nvCxnSpPr>
        <p:spPr>
          <a:xfrm flipH="1" rot="10800000">
            <a:off x="7858800" y="1955050"/>
            <a:ext cx="366300" cy="1326300"/>
          </a:xfrm>
          <a:prstGeom prst="straightConnector1">
            <a:avLst/>
          </a:prstGeom>
          <a:noFill/>
          <a:ln cap="flat" cmpd="sng" w="9525">
            <a:solidFill>
              <a:srgbClr val="000000"/>
            </a:solidFill>
            <a:prstDash val="solid"/>
            <a:round/>
            <a:headEnd len="lg" w="lg" type="none"/>
            <a:tailEnd len="lg" w="lg" type="none"/>
          </a:ln>
        </p:spPr>
      </p:cxnSp>
      <p:cxnSp>
        <p:nvCxnSpPr>
          <p:cNvPr id="1421" name="Shape 1421"/>
          <p:cNvCxnSpPr>
            <a:endCxn id="1280" idx="2"/>
          </p:cNvCxnSpPr>
          <p:nvPr/>
        </p:nvCxnSpPr>
        <p:spPr>
          <a:xfrm flipH="1" rot="10800000">
            <a:off x="7880700" y="2264875"/>
            <a:ext cx="344400" cy="1016400"/>
          </a:xfrm>
          <a:prstGeom prst="straightConnector1">
            <a:avLst/>
          </a:prstGeom>
          <a:noFill/>
          <a:ln cap="flat" cmpd="sng" w="9525">
            <a:solidFill>
              <a:srgbClr val="000000"/>
            </a:solidFill>
            <a:prstDash val="solid"/>
            <a:round/>
            <a:headEnd len="lg" w="lg" type="none"/>
            <a:tailEnd len="lg" w="lg" type="none"/>
          </a:ln>
        </p:spPr>
      </p:cxnSp>
      <p:cxnSp>
        <p:nvCxnSpPr>
          <p:cNvPr id="1422" name="Shape 1422"/>
          <p:cNvCxnSpPr>
            <a:stCxn id="1275" idx="6"/>
            <a:endCxn id="1282" idx="2"/>
          </p:cNvCxnSpPr>
          <p:nvPr/>
        </p:nvCxnSpPr>
        <p:spPr>
          <a:xfrm flipH="1" rot="10800000">
            <a:off x="7878450" y="2574788"/>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1423" name="Shape 1423"/>
          <p:cNvCxnSpPr>
            <a:endCxn id="1283" idx="2"/>
          </p:cNvCxnSpPr>
          <p:nvPr/>
        </p:nvCxnSpPr>
        <p:spPr>
          <a:xfrm flipH="1" rot="10800000">
            <a:off x="7869900" y="2921538"/>
            <a:ext cx="355200" cy="360000"/>
          </a:xfrm>
          <a:prstGeom prst="straightConnector1">
            <a:avLst/>
          </a:prstGeom>
          <a:noFill/>
          <a:ln cap="flat" cmpd="sng" w="9525">
            <a:solidFill>
              <a:srgbClr val="000000"/>
            </a:solidFill>
            <a:prstDash val="solid"/>
            <a:round/>
            <a:headEnd len="lg" w="lg" type="none"/>
            <a:tailEnd len="lg" w="lg" type="none"/>
          </a:ln>
        </p:spPr>
      </p:cxnSp>
      <p:cxnSp>
        <p:nvCxnSpPr>
          <p:cNvPr id="1424" name="Shape 1424"/>
          <p:cNvCxnSpPr>
            <a:endCxn id="1284" idx="2"/>
          </p:cNvCxnSpPr>
          <p:nvPr/>
        </p:nvCxnSpPr>
        <p:spPr>
          <a:xfrm flipH="1" rot="10800000">
            <a:off x="7891500" y="3268388"/>
            <a:ext cx="333600" cy="12900"/>
          </a:xfrm>
          <a:prstGeom prst="straightConnector1">
            <a:avLst/>
          </a:prstGeom>
          <a:noFill/>
          <a:ln cap="flat" cmpd="sng" w="9525">
            <a:solidFill>
              <a:srgbClr val="000000"/>
            </a:solidFill>
            <a:prstDash val="solid"/>
            <a:round/>
            <a:headEnd len="lg" w="lg" type="none"/>
            <a:tailEnd len="lg" w="lg" type="none"/>
          </a:ln>
        </p:spPr>
      </p:cxnSp>
      <p:cxnSp>
        <p:nvCxnSpPr>
          <p:cNvPr id="1425" name="Shape 1425"/>
          <p:cNvCxnSpPr>
            <a:endCxn id="1285" idx="2"/>
          </p:cNvCxnSpPr>
          <p:nvPr/>
        </p:nvCxnSpPr>
        <p:spPr>
          <a:xfrm>
            <a:off x="7891500" y="3292200"/>
            <a:ext cx="333600" cy="390600"/>
          </a:xfrm>
          <a:prstGeom prst="straightConnector1">
            <a:avLst/>
          </a:prstGeom>
          <a:noFill/>
          <a:ln cap="flat" cmpd="sng" w="9525">
            <a:solidFill>
              <a:srgbClr val="000000"/>
            </a:solidFill>
            <a:prstDash val="solid"/>
            <a:round/>
            <a:headEnd len="lg" w="lg" type="none"/>
            <a:tailEnd len="lg" w="lg" type="none"/>
          </a:ln>
        </p:spPr>
      </p:cxnSp>
      <p:cxnSp>
        <p:nvCxnSpPr>
          <p:cNvPr id="1426" name="Shape 1426"/>
          <p:cNvCxnSpPr>
            <a:endCxn id="1286" idx="2"/>
          </p:cNvCxnSpPr>
          <p:nvPr/>
        </p:nvCxnSpPr>
        <p:spPr>
          <a:xfrm>
            <a:off x="7869900" y="3281450"/>
            <a:ext cx="355200" cy="748200"/>
          </a:xfrm>
          <a:prstGeom prst="straightConnector1">
            <a:avLst/>
          </a:prstGeom>
          <a:noFill/>
          <a:ln cap="flat" cmpd="sng" w="9525">
            <a:solidFill>
              <a:srgbClr val="000000"/>
            </a:solidFill>
            <a:prstDash val="solid"/>
            <a:round/>
            <a:headEnd len="lg" w="lg" type="none"/>
            <a:tailEnd len="lg" w="lg" type="none"/>
          </a:ln>
        </p:spPr>
      </p:cxnSp>
      <p:cxnSp>
        <p:nvCxnSpPr>
          <p:cNvPr id="1427" name="Shape 1427"/>
          <p:cNvCxnSpPr>
            <a:endCxn id="1287" idx="2"/>
          </p:cNvCxnSpPr>
          <p:nvPr/>
        </p:nvCxnSpPr>
        <p:spPr>
          <a:xfrm>
            <a:off x="7869900" y="3313900"/>
            <a:ext cx="355200" cy="1062600"/>
          </a:xfrm>
          <a:prstGeom prst="straightConnector1">
            <a:avLst/>
          </a:prstGeom>
          <a:noFill/>
          <a:ln cap="flat" cmpd="sng" w="9525">
            <a:solidFill>
              <a:srgbClr val="000000"/>
            </a:solidFill>
            <a:prstDash val="solid"/>
            <a:round/>
            <a:headEnd len="lg" w="lg" type="none"/>
            <a:tailEnd len="lg" w="lg" type="none"/>
          </a:ln>
        </p:spPr>
      </p:cxnSp>
      <p:cxnSp>
        <p:nvCxnSpPr>
          <p:cNvPr id="1428" name="Shape 1428"/>
          <p:cNvCxnSpPr>
            <a:endCxn id="1288" idx="1"/>
          </p:cNvCxnSpPr>
          <p:nvPr/>
        </p:nvCxnSpPr>
        <p:spPr>
          <a:xfrm>
            <a:off x="7858783" y="3314015"/>
            <a:ext cx="393600" cy="1324800"/>
          </a:xfrm>
          <a:prstGeom prst="straightConnector1">
            <a:avLst/>
          </a:prstGeom>
          <a:noFill/>
          <a:ln cap="flat" cmpd="sng" w="9525">
            <a:solidFill>
              <a:srgbClr val="000000"/>
            </a:solidFill>
            <a:prstDash val="solid"/>
            <a:round/>
            <a:headEnd len="lg" w="lg" type="none"/>
            <a:tailEnd len="lg" w="lg" type="none"/>
          </a:ln>
        </p:spPr>
      </p:cxnSp>
      <p:cxnSp>
        <p:nvCxnSpPr>
          <p:cNvPr id="1429" name="Shape 1429"/>
          <p:cNvCxnSpPr>
            <a:stCxn id="1276" idx="6"/>
            <a:endCxn id="1281" idx="2"/>
          </p:cNvCxnSpPr>
          <p:nvPr/>
        </p:nvCxnSpPr>
        <p:spPr>
          <a:xfrm flipH="1" rot="10800000">
            <a:off x="7878450" y="1955100"/>
            <a:ext cx="346800" cy="1727700"/>
          </a:xfrm>
          <a:prstGeom prst="straightConnector1">
            <a:avLst/>
          </a:prstGeom>
          <a:noFill/>
          <a:ln cap="flat" cmpd="sng" w="9525">
            <a:solidFill>
              <a:srgbClr val="000000"/>
            </a:solidFill>
            <a:prstDash val="solid"/>
            <a:round/>
            <a:headEnd len="lg" w="lg" type="none"/>
            <a:tailEnd len="lg" w="lg" type="none"/>
          </a:ln>
        </p:spPr>
      </p:cxnSp>
      <p:cxnSp>
        <p:nvCxnSpPr>
          <p:cNvPr id="1430" name="Shape 1430"/>
          <p:cNvCxnSpPr>
            <a:stCxn id="1276" idx="6"/>
            <a:endCxn id="1280" idx="2"/>
          </p:cNvCxnSpPr>
          <p:nvPr/>
        </p:nvCxnSpPr>
        <p:spPr>
          <a:xfrm flipH="1" rot="10800000">
            <a:off x="7878450" y="2265000"/>
            <a:ext cx="346800" cy="1417800"/>
          </a:xfrm>
          <a:prstGeom prst="straightConnector1">
            <a:avLst/>
          </a:prstGeom>
          <a:noFill/>
          <a:ln cap="flat" cmpd="sng" w="9525">
            <a:solidFill>
              <a:srgbClr val="000000"/>
            </a:solidFill>
            <a:prstDash val="solid"/>
            <a:round/>
            <a:headEnd len="lg" w="lg" type="none"/>
            <a:tailEnd len="lg" w="lg" type="none"/>
          </a:ln>
        </p:spPr>
      </p:cxnSp>
      <p:cxnSp>
        <p:nvCxnSpPr>
          <p:cNvPr id="1431" name="Shape 1431"/>
          <p:cNvCxnSpPr>
            <a:stCxn id="1276" idx="6"/>
            <a:endCxn id="1282" idx="2"/>
          </p:cNvCxnSpPr>
          <p:nvPr/>
        </p:nvCxnSpPr>
        <p:spPr>
          <a:xfrm flipH="1" rot="10800000">
            <a:off x="7878450" y="25746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1432" name="Shape 1432"/>
          <p:cNvCxnSpPr>
            <a:stCxn id="1276" idx="6"/>
            <a:endCxn id="1283" idx="2"/>
          </p:cNvCxnSpPr>
          <p:nvPr/>
        </p:nvCxnSpPr>
        <p:spPr>
          <a:xfrm flipH="1" rot="10800000">
            <a:off x="7878450" y="292140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1433" name="Shape 1433"/>
          <p:cNvCxnSpPr>
            <a:stCxn id="1276" idx="6"/>
            <a:endCxn id="1284" idx="2"/>
          </p:cNvCxnSpPr>
          <p:nvPr/>
        </p:nvCxnSpPr>
        <p:spPr>
          <a:xfrm flipH="1" rot="10800000">
            <a:off x="7878450" y="3268500"/>
            <a:ext cx="346800" cy="414300"/>
          </a:xfrm>
          <a:prstGeom prst="straightConnector1">
            <a:avLst/>
          </a:prstGeom>
          <a:noFill/>
          <a:ln cap="flat" cmpd="sng" w="9525">
            <a:solidFill>
              <a:srgbClr val="000000"/>
            </a:solidFill>
            <a:prstDash val="solid"/>
            <a:round/>
            <a:headEnd len="lg" w="lg" type="none"/>
            <a:tailEnd len="lg" w="lg" type="none"/>
          </a:ln>
        </p:spPr>
      </p:cxnSp>
      <p:cxnSp>
        <p:nvCxnSpPr>
          <p:cNvPr id="1434" name="Shape 1434"/>
          <p:cNvCxnSpPr>
            <a:stCxn id="1276" idx="6"/>
            <a:endCxn id="1285" idx="2"/>
          </p:cNvCxnSpPr>
          <p:nvPr/>
        </p:nvCxnSpPr>
        <p:spPr>
          <a:xfrm>
            <a:off x="7878450" y="3682800"/>
            <a:ext cx="346800" cy="0"/>
          </a:xfrm>
          <a:prstGeom prst="straightConnector1">
            <a:avLst/>
          </a:prstGeom>
          <a:noFill/>
          <a:ln cap="flat" cmpd="sng" w="9525">
            <a:solidFill>
              <a:srgbClr val="000000"/>
            </a:solidFill>
            <a:prstDash val="solid"/>
            <a:round/>
            <a:headEnd len="lg" w="lg" type="none"/>
            <a:tailEnd len="lg" w="lg" type="none"/>
          </a:ln>
        </p:spPr>
      </p:cxnSp>
      <p:cxnSp>
        <p:nvCxnSpPr>
          <p:cNvPr id="1435" name="Shape 1435"/>
          <p:cNvCxnSpPr>
            <a:stCxn id="1276" idx="6"/>
            <a:endCxn id="1286" idx="2"/>
          </p:cNvCxnSpPr>
          <p:nvPr/>
        </p:nvCxnSpPr>
        <p:spPr>
          <a:xfrm>
            <a:off x="7878450" y="36828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1436" name="Shape 1436"/>
          <p:cNvCxnSpPr>
            <a:stCxn id="1276" idx="6"/>
            <a:endCxn id="1287" idx="2"/>
          </p:cNvCxnSpPr>
          <p:nvPr/>
        </p:nvCxnSpPr>
        <p:spPr>
          <a:xfrm>
            <a:off x="7878450" y="36828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1437" name="Shape 1437"/>
          <p:cNvCxnSpPr>
            <a:stCxn id="1276" idx="6"/>
            <a:endCxn id="1288" idx="2"/>
          </p:cNvCxnSpPr>
          <p:nvPr/>
        </p:nvCxnSpPr>
        <p:spPr>
          <a:xfrm>
            <a:off x="7878450" y="3682800"/>
            <a:ext cx="346800" cy="1040700"/>
          </a:xfrm>
          <a:prstGeom prst="straightConnector1">
            <a:avLst/>
          </a:prstGeom>
          <a:noFill/>
          <a:ln cap="flat" cmpd="sng" w="9525">
            <a:solidFill>
              <a:srgbClr val="000000"/>
            </a:solidFill>
            <a:prstDash val="solid"/>
            <a:round/>
            <a:headEnd len="lg" w="lg" type="none"/>
            <a:tailEnd len="lg" w="lg" type="none"/>
          </a:ln>
        </p:spPr>
      </p:cxnSp>
      <p:cxnSp>
        <p:nvCxnSpPr>
          <p:cNvPr id="1438" name="Shape 1438"/>
          <p:cNvCxnSpPr>
            <a:stCxn id="1277" idx="6"/>
            <a:endCxn id="1281" idx="2"/>
          </p:cNvCxnSpPr>
          <p:nvPr/>
        </p:nvCxnSpPr>
        <p:spPr>
          <a:xfrm flipH="1" rot="10800000">
            <a:off x="7878450" y="1955150"/>
            <a:ext cx="346800" cy="2074500"/>
          </a:xfrm>
          <a:prstGeom prst="straightConnector1">
            <a:avLst/>
          </a:prstGeom>
          <a:noFill/>
          <a:ln cap="flat" cmpd="sng" w="9525">
            <a:solidFill>
              <a:srgbClr val="000000"/>
            </a:solidFill>
            <a:prstDash val="solid"/>
            <a:round/>
            <a:headEnd len="lg" w="lg" type="none"/>
            <a:tailEnd len="lg" w="lg" type="none"/>
          </a:ln>
        </p:spPr>
      </p:cxnSp>
      <p:cxnSp>
        <p:nvCxnSpPr>
          <p:cNvPr id="1439" name="Shape 1439"/>
          <p:cNvCxnSpPr>
            <a:stCxn id="1277" idx="6"/>
            <a:endCxn id="1280" idx="2"/>
          </p:cNvCxnSpPr>
          <p:nvPr/>
        </p:nvCxnSpPr>
        <p:spPr>
          <a:xfrm flipH="1" rot="10800000">
            <a:off x="7878450" y="2264750"/>
            <a:ext cx="346800" cy="1764900"/>
          </a:xfrm>
          <a:prstGeom prst="straightConnector1">
            <a:avLst/>
          </a:prstGeom>
          <a:noFill/>
          <a:ln cap="flat" cmpd="sng" w="9525">
            <a:solidFill>
              <a:srgbClr val="000000"/>
            </a:solidFill>
            <a:prstDash val="solid"/>
            <a:round/>
            <a:headEnd len="lg" w="lg" type="none"/>
            <a:tailEnd len="lg" w="lg" type="none"/>
          </a:ln>
        </p:spPr>
      </p:cxnSp>
      <p:cxnSp>
        <p:nvCxnSpPr>
          <p:cNvPr id="1440" name="Shape 1440"/>
          <p:cNvCxnSpPr>
            <a:stCxn id="1277" idx="6"/>
            <a:endCxn id="1282" idx="2"/>
          </p:cNvCxnSpPr>
          <p:nvPr/>
        </p:nvCxnSpPr>
        <p:spPr>
          <a:xfrm flipH="1" rot="10800000">
            <a:off x="7878450" y="25746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1441" name="Shape 1441"/>
          <p:cNvCxnSpPr>
            <a:stCxn id="1277" idx="6"/>
            <a:endCxn id="1283" idx="2"/>
          </p:cNvCxnSpPr>
          <p:nvPr/>
        </p:nvCxnSpPr>
        <p:spPr>
          <a:xfrm flipH="1" rot="10800000">
            <a:off x="7878450" y="292145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1442" name="Shape 1442"/>
          <p:cNvCxnSpPr>
            <a:stCxn id="1277" idx="6"/>
            <a:endCxn id="1284" idx="2"/>
          </p:cNvCxnSpPr>
          <p:nvPr/>
        </p:nvCxnSpPr>
        <p:spPr>
          <a:xfrm flipH="1" rot="10800000">
            <a:off x="7878450" y="326825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1443" name="Shape 1443"/>
          <p:cNvCxnSpPr>
            <a:stCxn id="1277" idx="6"/>
            <a:endCxn id="1285" idx="2"/>
          </p:cNvCxnSpPr>
          <p:nvPr/>
        </p:nvCxnSpPr>
        <p:spPr>
          <a:xfrm flipH="1" rot="10800000">
            <a:off x="7878450" y="36828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1444" name="Shape 1444"/>
          <p:cNvCxnSpPr>
            <a:stCxn id="1277" idx="6"/>
            <a:endCxn id="1286" idx="2"/>
          </p:cNvCxnSpPr>
          <p:nvPr/>
        </p:nvCxnSpPr>
        <p:spPr>
          <a:xfrm>
            <a:off x="7878450" y="4029650"/>
            <a:ext cx="346800" cy="0"/>
          </a:xfrm>
          <a:prstGeom prst="straightConnector1">
            <a:avLst/>
          </a:prstGeom>
          <a:noFill/>
          <a:ln cap="flat" cmpd="sng" w="9525">
            <a:solidFill>
              <a:srgbClr val="000000"/>
            </a:solidFill>
            <a:prstDash val="solid"/>
            <a:round/>
            <a:headEnd len="lg" w="lg" type="none"/>
            <a:tailEnd len="lg" w="lg" type="none"/>
          </a:ln>
        </p:spPr>
      </p:cxnSp>
      <p:cxnSp>
        <p:nvCxnSpPr>
          <p:cNvPr id="1445" name="Shape 1445"/>
          <p:cNvCxnSpPr>
            <a:stCxn id="1277" idx="6"/>
            <a:endCxn id="1287" idx="3"/>
          </p:cNvCxnSpPr>
          <p:nvPr/>
        </p:nvCxnSpPr>
        <p:spPr>
          <a:xfrm>
            <a:off x="7878450" y="4029650"/>
            <a:ext cx="373800" cy="431400"/>
          </a:xfrm>
          <a:prstGeom prst="straightConnector1">
            <a:avLst/>
          </a:prstGeom>
          <a:noFill/>
          <a:ln cap="flat" cmpd="sng" w="9525">
            <a:solidFill>
              <a:srgbClr val="000000"/>
            </a:solidFill>
            <a:prstDash val="solid"/>
            <a:round/>
            <a:headEnd len="lg" w="lg" type="none"/>
            <a:tailEnd len="lg" w="lg" type="none"/>
          </a:ln>
        </p:spPr>
      </p:cxnSp>
      <p:cxnSp>
        <p:nvCxnSpPr>
          <p:cNvPr id="1446" name="Shape 1446"/>
          <p:cNvCxnSpPr>
            <a:stCxn id="1277" idx="6"/>
            <a:endCxn id="1288" idx="1"/>
          </p:cNvCxnSpPr>
          <p:nvPr/>
        </p:nvCxnSpPr>
        <p:spPr>
          <a:xfrm>
            <a:off x="7878450" y="4029650"/>
            <a:ext cx="373800" cy="609300"/>
          </a:xfrm>
          <a:prstGeom prst="straightConnector1">
            <a:avLst/>
          </a:prstGeom>
          <a:noFill/>
          <a:ln cap="flat" cmpd="sng" w="9525">
            <a:solidFill>
              <a:srgbClr val="000000"/>
            </a:solidFill>
            <a:prstDash val="solid"/>
            <a:round/>
            <a:headEnd len="lg" w="lg" type="none"/>
            <a:tailEnd len="lg" w="lg" type="none"/>
          </a:ln>
        </p:spPr>
      </p:cxnSp>
      <p:cxnSp>
        <p:nvCxnSpPr>
          <p:cNvPr id="1447" name="Shape 1447"/>
          <p:cNvCxnSpPr>
            <a:stCxn id="1278" idx="6"/>
            <a:endCxn id="1281" idx="2"/>
          </p:cNvCxnSpPr>
          <p:nvPr/>
        </p:nvCxnSpPr>
        <p:spPr>
          <a:xfrm flipH="1" rot="10800000">
            <a:off x="7878450" y="1955200"/>
            <a:ext cx="346800" cy="2421300"/>
          </a:xfrm>
          <a:prstGeom prst="straightConnector1">
            <a:avLst/>
          </a:prstGeom>
          <a:noFill/>
          <a:ln cap="flat" cmpd="sng" w="9525">
            <a:solidFill>
              <a:srgbClr val="000000"/>
            </a:solidFill>
            <a:prstDash val="solid"/>
            <a:round/>
            <a:headEnd len="lg" w="lg" type="none"/>
            <a:tailEnd len="lg" w="lg" type="none"/>
          </a:ln>
        </p:spPr>
      </p:cxnSp>
      <p:cxnSp>
        <p:nvCxnSpPr>
          <p:cNvPr id="1448" name="Shape 1448"/>
          <p:cNvCxnSpPr>
            <a:stCxn id="1278" idx="6"/>
            <a:endCxn id="1280" idx="2"/>
          </p:cNvCxnSpPr>
          <p:nvPr/>
        </p:nvCxnSpPr>
        <p:spPr>
          <a:xfrm flipH="1" rot="10800000">
            <a:off x="7878450" y="2264800"/>
            <a:ext cx="346800" cy="2111700"/>
          </a:xfrm>
          <a:prstGeom prst="straightConnector1">
            <a:avLst/>
          </a:prstGeom>
          <a:noFill/>
          <a:ln cap="flat" cmpd="sng" w="9525">
            <a:solidFill>
              <a:srgbClr val="000000"/>
            </a:solidFill>
            <a:prstDash val="solid"/>
            <a:round/>
            <a:headEnd len="lg" w="lg" type="none"/>
            <a:tailEnd len="lg" w="lg" type="none"/>
          </a:ln>
        </p:spPr>
      </p:cxnSp>
      <p:cxnSp>
        <p:nvCxnSpPr>
          <p:cNvPr id="1449" name="Shape 1449"/>
          <p:cNvCxnSpPr>
            <a:stCxn id="1278" idx="6"/>
            <a:endCxn id="1282" idx="2"/>
          </p:cNvCxnSpPr>
          <p:nvPr/>
        </p:nvCxnSpPr>
        <p:spPr>
          <a:xfrm flipH="1" rot="10800000">
            <a:off x="7878450" y="257470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1450" name="Shape 1450"/>
          <p:cNvCxnSpPr>
            <a:stCxn id="1278" idx="6"/>
            <a:endCxn id="1283" idx="2"/>
          </p:cNvCxnSpPr>
          <p:nvPr/>
        </p:nvCxnSpPr>
        <p:spPr>
          <a:xfrm flipH="1" rot="10800000">
            <a:off x="7878450" y="292150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1451" name="Shape 1451"/>
          <p:cNvCxnSpPr>
            <a:stCxn id="1278" idx="6"/>
            <a:endCxn id="1284" idx="2"/>
          </p:cNvCxnSpPr>
          <p:nvPr/>
        </p:nvCxnSpPr>
        <p:spPr>
          <a:xfrm flipH="1" rot="10800000">
            <a:off x="7878450" y="32683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1452" name="Shape 1452"/>
          <p:cNvCxnSpPr>
            <a:stCxn id="1278" idx="6"/>
            <a:endCxn id="1285" idx="2"/>
          </p:cNvCxnSpPr>
          <p:nvPr/>
        </p:nvCxnSpPr>
        <p:spPr>
          <a:xfrm flipH="1" rot="10800000">
            <a:off x="7878450" y="36829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1453" name="Shape 1453"/>
          <p:cNvCxnSpPr>
            <a:stCxn id="1278" idx="6"/>
            <a:endCxn id="1286" idx="2"/>
          </p:cNvCxnSpPr>
          <p:nvPr/>
        </p:nvCxnSpPr>
        <p:spPr>
          <a:xfrm flipH="1" rot="10800000">
            <a:off x="7878450" y="40297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1454" name="Shape 1454"/>
          <p:cNvCxnSpPr>
            <a:stCxn id="1278" idx="6"/>
            <a:endCxn id="1287" idx="2"/>
          </p:cNvCxnSpPr>
          <p:nvPr/>
        </p:nvCxnSpPr>
        <p:spPr>
          <a:xfrm>
            <a:off x="7878450" y="4376500"/>
            <a:ext cx="346800" cy="0"/>
          </a:xfrm>
          <a:prstGeom prst="straightConnector1">
            <a:avLst/>
          </a:prstGeom>
          <a:noFill/>
          <a:ln cap="flat" cmpd="sng" w="9525">
            <a:solidFill>
              <a:srgbClr val="000000"/>
            </a:solidFill>
            <a:prstDash val="solid"/>
            <a:round/>
            <a:headEnd len="lg" w="lg" type="none"/>
            <a:tailEnd len="lg" w="lg" type="none"/>
          </a:ln>
        </p:spPr>
      </p:cxnSp>
      <p:cxnSp>
        <p:nvCxnSpPr>
          <p:cNvPr id="1455" name="Shape 1455"/>
          <p:cNvCxnSpPr>
            <a:stCxn id="1278" idx="6"/>
            <a:endCxn id="1288" idx="2"/>
          </p:cNvCxnSpPr>
          <p:nvPr/>
        </p:nvCxnSpPr>
        <p:spPr>
          <a:xfrm>
            <a:off x="7878450" y="43765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1456" name="Shape 1456"/>
          <p:cNvCxnSpPr>
            <a:stCxn id="1279" idx="6"/>
            <a:endCxn id="1281" idx="2"/>
          </p:cNvCxnSpPr>
          <p:nvPr/>
        </p:nvCxnSpPr>
        <p:spPr>
          <a:xfrm flipH="1" rot="10800000">
            <a:off x="7878450" y="1954950"/>
            <a:ext cx="346800" cy="2768400"/>
          </a:xfrm>
          <a:prstGeom prst="straightConnector1">
            <a:avLst/>
          </a:prstGeom>
          <a:noFill/>
          <a:ln cap="flat" cmpd="sng" w="9525">
            <a:solidFill>
              <a:srgbClr val="000000"/>
            </a:solidFill>
            <a:prstDash val="solid"/>
            <a:round/>
            <a:headEnd len="lg" w="lg" type="none"/>
            <a:tailEnd len="lg" w="lg" type="none"/>
          </a:ln>
        </p:spPr>
      </p:cxnSp>
      <p:cxnSp>
        <p:nvCxnSpPr>
          <p:cNvPr id="1457" name="Shape 1457"/>
          <p:cNvCxnSpPr>
            <a:stCxn id="1279" idx="6"/>
            <a:endCxn id="1280" idx="2"/>
          </p:cNvCxnSpPr>
          <p:nvPr/>
        </p:nvCxnSpPr>
        <p:spPr>
          <a:xfrm flipH="1" rot="10800000">
            <a:off x="7878450" y="2264850"/>
            <a:ext cx="346800" cy="2458500"/>
          </a:xfrm>
          <a:prstGeom prst="straightConnector1">
            <a:avLst/>
          </a:prstGeom>
          <a:noFill/>
          <a:ln cap="flat" cmpd="sng" w="9525">
            <a:solidFill>
              <a:srgbClr val="000000"/>
            </a:solidFill>
            <a:prstDash val="solid"/>
            <a:round/>
            <a:headEnd len="lg" w="lg" type="none"/>
            <a:tailEnd len="lg" w="lg" type="none"/>
          </a:ln>
        </p:spPr>
      </p:cxnSp>
      <p:cxnSp>
        <p:nvCxnSpPr>
          <p:cNvPr id="1458" name="Shape 1458"/>
          <p:cNvCxnSpPr>
            <a:stCxn id="1279" idx="6"/>
            <a:endCxn id="1282" idx="2"/>
          </p:cNvCxnSpPr>
          <p:nvPr/>
        </p:nvCxnSpPr>
        <p:spPr>
          <a:xfrm flipH="1" rot="10800000">
            <a:off x="7878450" y="2574750"/>
            <a:ext cx="346800" cy="2148600"/>
          </a:xfrm>
          <a:prstGeom prst="straightConnector1">
            <a:avLst/>
          </a:prstGeom>
          <a:noFill/>
          <a:ln cap="flat" cmpd="sng" w="9525">
            <a:solidFill>
              <a:srgbClr val="000000"/>
            </a:solidFill>
            <a:prstDash val="solid"/>
            <a:round/>
            <a:headEnd len="lg" w="lg" type="none"/>
            <a:tailEnd len="lg" w="lg" type="none"/>
          </a:ln>
        </p:spPr>
      </p:cxnSp>
      <p:cxnSp>
        <p:nvCxnSpPr>
          <p:cNvPr id="1459" name="Shape 1459"/>
          <p:cNvCxnSpPr>
            <a:stCxn id="1279" idx="6"/>
            <a:endCxn id="1283" idx="2"/>
          </p:cNvCxnSpPr>
          <p:nvPr/>
        </p:nvCxnSpPr>
        <p:spPr>
          <a:xfrm flipH="1" rot="10800000">
            <a:off x="7878450" y="292155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1460" name="Shape 1460"/>
          <p:cNvCxnSpPr>
            <a:stCxn id="1279" idx="6"/>
            <a:endCxn id="1284" idx="2"/>
          </p:cNvCxnSpPr>
          <p:nvPr/>
        </p:nvCxnSpPr>
        <p:spPr>
          <a:xfrm flipH="1" rot="10800000">
            <a:off x="7878450" y="32683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1461" name="Shape 1461"/>
          <p:cNvCxnSpPr>
            <a:stCxn id="1279" idx="6"/>
            <a:endCxn id="1285" idx="2"/>
          </p:cNvCxnSpPr>
          <p:nvPr/>
        </p:nvCxnSpPr>
        <p:spPr>
          <a:xfrm flipH="1" rot="10800000">
            <a:off x="7878450" y="3682950"/>
            <a:ext cx="346800" cy="1040400"/>
          </a:xfrm>
          <a:prstGeom prst="straightConnector1">
            <a:avLst/>
          </a:prstGeom>
          <a:noFill/>
          <a:ln cap="flat" cmpd="sng" w="9525">
            <a:solidFill>
              <a:srgbClr val="000000"/>
            </a:solidFill>
            <a:prstDash val="solid"/>
            <a:round/>
            <a:headEnd len="lg" w="lg" type="none"/>
            <a:tailEnd len="lg" w="lg" type="none"/>
          </a:ln>
        </p:spPr>
      </p:cxnSp>
      <p:cxnSp>
        <p:nvCxnSpPr>
          <p:cNvPr id="1462" name="Shape 1462"/>
          <p:cNvCxnSpPr>
            <a:stCxn id="1279" idx="6"/>
            <a:endCxn id="1286" idx="2"/>
          </p:cNvCxnSpPr>
          <p:nvPr/>
        </p:nvCxnSpPr>
        <p:spPr>
          <a:xfrm flipH="1" rot="10800000">
            <a:off x="7878450" y="402975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1463" name="Shape 1463"/>
          <p:cNvCxnSpPr>
            <a:stCxn id="1279" idx="6"/>
            <a:endCxn id="1287" idx="2"/>
          </p:cNvCxnSpPr>
          <p:nvPr/>
        </p:nvCxnSpPr>
        <p:spPr>
          <a:xfrm flipH="1" rot="10800000">
            <a:off x="7878450" y="43765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1464" name="Shape 1464"/>
          <p:cNvCxnSpPr>
            <a:stCxn id="1279" idx="6"/>
            <a:endCxn id="1288" idx="2"/>
          </p:cNvCxnSpPr>
          <p:nvPr/>
        </p:nvCxnSpPr>
        <p:spPr>
          <a:xfrm>
            <a:off x="7878450" y="4723350"/>
            <a:ext cx="346800" cy="0"/>
          </a:xfrm>
          <a:prstGeom prst="straightConnector1">
            <a:avLst/>
          </a:prstGeom>
          <a:noFill/>
          <a:ln cap="flat" cmpd="sng" w="9525">
            <a:solidFill>
              <a:srgbClr val="000000"/>
            </a:solidFill>
            <a:prstDash val="solid"/>
            <a:round/>
            <a:headEnd len="lg" w="lg" type="none"/>
            <a:tailEnd len="lg" w="lg" type="none"/>
          </a:ln>
        </p:spPr>
      </p:cxnSp>
      <p:sp>
        <p:nvSpPr>
          <p:cNvPr id="1465" name="Shape 1465"/>
          <p:cNvSpPr/>
          <p:nvPr/>
        </p:nvSpPr>
        <p:spPr>
          <a:xfrm>
            <a:off x="8648400" y="172802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6" name="Shape 1466"/>
          <p:cNvSpPr/>
          <p:nvPr/>
        </p:nvSpPr>
        <p:spPr>
          <a:xfrm>
            <a:off x="8648400" y="20641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7" name="Shape 1467"/>
          <p:cNvSpPr/>
          <p:nvPr/>
        </p:nvSpPr>
        <p:spPr>
          <a:xfrm>
            <a:off x="8648400" y="48429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8" name="Shape 1468"/>
          <p:cNvSpPr/>
          <p:nvPr/>
        </p:nvSpPr>
        <p:spPr>
          <a:xfrm>
            <a:off x="8648400" y="240017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9" name="Shape 1469"/>
          <p:cNvSpPr/>
          <p:nvPr/>
        </p:nvSpPr>
        <p:spPr>
          <a:xfrm>
            <a:off x="8648400" y="26992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0" name="Shape 1470"/>
          <p:cNvSpPr/>
          <p:nvPr/>
        </p:nvSpPr>
        <p:spPr>
          <a:xfrm>
            <a:off x="8648388" y="3424213"/>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1" name="Shape 1471"/>
          <p:cNvSpPr/>
          <p:nvPr/>
        </p:nvSpPr>
        <p:spPr>
          <a:xfrm>
            <a:off x="8648400" y="378148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2" name="Shape 1472"/>
          <p:cNvSpPr/>
          <p:nvPr/>
        </p:nvSpPr>
        <p:spPr>
          <a:xfrm>
            <a:off x="8648400" y="41492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3" name="Shape 1473"/>
          <p:cNvSpPr/>
          <p:nvPr/>
        </p:nvSpPr>
        <p:spPr>
          <a:xfrm>
            <a:off x="8648400" y="44960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474" name="Shape 1474"/>
          <p:cNvCxnSpPr>
            <a:stCxn id="1281" idx="6"/>
            <a:endCxn id="1465" idx="2"/>
          </p:cNvCxnSpPr>
          <p:nvPr/>
        </p:nvCxnSpPr>
        <p:spPr>
          <a:xfrm flipH="1" rot="10800000">
            <a:off x="8411400" y="1847650"/>
            <a:ext cx="237000" cy="107400"/>
          </a:xfrm>
          <a:prstGeom prst="straightConnector1">
            <a:avLst/>
          </a:prstGeom>
          <a:noFill/>
          <a:ln cap="flat" cmpd="sng" w="9525">
            <a:solidFill>
              <a:srgbClr val="000000"/>
            </a:solidFill>
            <a:prstDash val="solid"/>
            <a:round/>
            <a:headEnd len="lg" w="lg" type="none"/>
            <a:tailEnd len="lg" w="lg" type="none"/>
          </a:ln>
        </p:spPr>
      </p:cxnSp>
      <p:cxnSp>
        <p:nvCxnSpPr>
          <p:cNvPr id="1475" name="Shape 1475"/>
          <p:cNvCxnSpPr>
            <a:stCxn id="1281" idx="6"/>
            <a:endCxn id="1466" idx="2"/>
          </p:cNvCxnSpPr>
          <p:nvPr/>
        </p:nvCxnSpPr>
        <p:spPr>
          <a:xfrm>
            <a:off x="8411400" y="1955050"/>
            <a:ext cx="237000" cy="228600"/>
          </a:xfrm>
          <a:prstGeom prst="straightConnector1">
            <a:avLst/>
          </a:prstGeom>
          <a:noFill/>
          <a:ln cap="flat" cmpd="sng" w="9525">
            <a:solidFill>
              <a:srgbClr val="000000"/>
            </a:solidFill>
            <a:prstDash val="solid"/>
            <a:round/>
            <a:headEnd len="lg" w="lg" type="none"/>
            <a:tailEnd len="lg" w="lg" type="none"/>
          </a:ln>
        </p:spPr>
      </p:cxnSp>
      <p:cxnSp>
        <p:nvCxnSpPr>
          <p:cNvPr id="1476" name="Shape 1476"/>
          <p:cNvCxnSpPr>
            <a:stCxn id="1281" idx="6"/>
            <a:endCxn id="1468" idx="1"/>
          </p:cNvCxnSpPr>
          <p:nvPr/>
        </p:nvCxnSpPr>
        <p:spPr>
          <a:xfrm>
            <a:off x="8411400" y="1955050"/>
            <a:ext cx="264300" cy="480000"/>
          </a:xfrm>
          <a:prstGeom prst="straightConnector1">
            <a:avLst/>
          </a:prstGeom>
          <a:noFill/>
          <a:ln cap="flat" cmpd="sng" w="9525">
            <a:solidFill>
              <a:srgbClr val="000000"/>
            </a:solidFill>
            <a:prstDash val="solid"/>
            <a:round/>
            <a:headEnd len="lg" w="lg" type="none"/>
            <a:tailEnd len="lg" w="lg" type="none"/>
          </a:ln>
        </p:spPr>
      </p:cxnSp>
      <p:cxnSp>
        <p:nvCxnSpPr>
          <p:cNvPr id="1477" name="Shape 1477"/>
          <p:cNvCxnSpPr>
            <a:stCxn id="1281" idx="6"/>
            <a:endCxn id="1469" idx="1"/>
          </p:cNvCxnSpPr>
          <p:nvPr/>
        </p:nvCxnSpPr>
        <p:spPr>
          <a:xfrm>
            <a:off x="8411400" y="1955050"/>
            <a:ext cx="264300" cy="779100"/>
          </a:xfrm>
          <a:prstGeom prst="straightConnector1">
            <a:avLst/>
          </a:prstGeom>
          <a:noFill/>
          <a:ln cap="flat" cmpd="sng" w="9525">
            <a:solidFill>
              <a:srgbClr val="000000"/>
            </a:solidFill>
            <a:prstDash val="solid"/>
            <a:round/>
            <a:headEnd len="lg" w="lg" type="none"/>
            <a:tailEnd len="lg" w="lg" type="none"/>
          </a:ln>
        </p:spPr>
      </p:cxnSp>
      <p:cxnSp>
        <p:nvCxnSpPr>
          <p:cNvPr id="1478" name="Shape 1478"/>
          <p:cNvCxnSpPr>
            <a:stCxn id="1281" idx="6"/>
          </p:cNvCxnSpPr>
          <p:nvPr/>
        </p:nvCxnSpPr>
        <p:spPr>
          <a:xfrm>
            <a:off x="8411400" y="1955050"/>
            <a:ext cx="273900" cy="1293600"/>
          </a:xfrm>
          <a:prstGeom prst="straightConnector1">
            <a:avLst/>
          </a:prstGeom>
          <a:noFill/>
          <a:ln cap="flat" cmpd="sng" w="9525">
            <a:solidFill>
              <a:srgbClr val="000000"/>
            </a:solidFill>
            <a:prstDash val="solid"/>
            <a:round/>
            <a:headEnd len="lg" w="lg" type="none"/>
            <a:tailEnd len="lg" w="lg" type="none"/>
          </a:ln>
        </p:spPr>
      </p:cxnSp>
      <p:cxnSp>
        <p:nvCxnSpPr>
          <p:cNvPr id="1479" name="Shape 1479"/>
          <p:cNvCxnSpPr>
            <a:stCxn id="1281" idx="6"/>
            <a:endCxn id="1470" idx="1"/>
          </p:cNvCxnSpPr>
          <p:nvPr/>
        </p:nvCxnSpPr>
        <p:spPr>
          <a:xfrm>
            <a:off x="8411400" y="1955050"/>
            <a:ext cx="264300" cy="1504200"/>
          </a:xfrm>
          <a:prstGeom prst="straightConnector1">
            <a:avLst/>
          </a:prstGeom>
          <a:noFill/>
          <a:ln cap="flat" cmpd="sng" w="9525">
            <a:solidFill>
              <a:srgbClr val="000000"/>
            </a:solidFill>
            <a:prstDash val="solid"/>
            <a:round/>
            <a:headEnd len="lg" w="lg" type="none"/>
            <a:tailEnd len="lg" w="lg" type="none"/>
          </a:ln>
        </p:spPr>
      </p:cxnSp>
      <p:cxnSp>
        <p:nvCxnSpPr>
          <p:cNvPr id="1480" name="Shape 1480"/>
          <p:cNvCxnSpPr>
            <a:stCxn id="1281" idx="6"/>
            <a:endCxn id="1471" idx="1"/>
          </p:cNvCxnSpPr>
          <p:nvPr/>
        </p:nvCxnSpPr>
        <p:spPr>
          <a:xfrm>
            <a:off x="8411400" y="1955050"/>
            <a:ext cx="264300" cy="1861500"/>
          </a:xfrm>
          <a:prstGeom prst="straightConnector1">
            <a:avLst/>
          </a:prstGeom>
          <a:noFill/>
          <a:ln cap="flat" cmpd="sng" w="9525">
            <a:solidFill>
              <a:srgbClr val="000000"/>
            </a:solidFill>
            <a:prstDash val="solid"/>
            <a:round/>
            <a:headEnd len="lg" w="lg" type="none"/>
            <a:tailEnd len="lg" w="lg" type="none"/>
          </a:ln>
        </p:spPr>
      </p:cxnSp>
      <p:cxnSp>
        <p:nvCxnSpPr>
          <p:cNvPr id="1481" name="Shape 1481"/>
          <p:cNvCxnSpPr>
            <a:stCxn id="1281" idx="6"/>
            <a:endCxn id="1472" idx="1"/>
          </p:cNvCxnSpPr>
          <p:nvPr/>
        </p:nvCxnSpPr>
        <p:spPr>
          <a:xfrm>
            <a:off x="8411400" y="1955050"/>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1482" name="Shape 1482"/>
          <p:cNvCxnSpPr>
            <a:stCxn id="1281" idx="6"/>
            <a:endCxn id="1473" idx="1"/>
          </p:cNvCxnSpPr>
          <p:nvPr/>
        </p:nvCxnSpPr>
        <p:spPr>
          <a:xfrm>
            <a:off x="8411400" y="1955050"/>
            <a:ext cx="264300" cy="2576100"/>
          </a:xfrm>
          <a:prstGeom prst="straightConnector1">
            <a:avLst/>
          </a:prstGeom>
          <a:noFill/>
          <a:ln cap="flat" cmpd="sng" w="9525">
            <a:solidFill>
              <a:srgbClr val="000000"/>
            </a:solidFill>
            <a:prstDash val="solid"/>
            <a:round/>
            <a:headEnd len="lg" w="lg" type="none"/>
            <a:tailEnd len="lg" w="lg" type="none"/>
          </a:ln>
        </p:spPr>
      </p:cxnSp>
      <p:cxnSp>
        <p:nvCxnSpPr>
          <p:cNvPr id="1483" name="Shape 1483"/>
          <p:cNvCxnSpPr>
            <a:stCxn id="1281" idx="6"/>
            <a:endCxn id="1467" idx="3"/>
          </p:cNvCxnSpPr>
          <p:nvPr/>
        </p:nvCxnSpPr>
        <p:spPr>
          <a:xfrm>
            <a:off x="8411400" y="1955050"/>
            <a:ext cx="264300" cy="3091800"/>
          </a:xfrm>
          <a:prstGeom prst="straightConnector1">
            <a:avLst/>
          </a:prstGeom>
          <a:noFill/>
          <a:ln cap="flat" cmpd="sng" w="9525">
            <a:solidFill>
              <a:srgbClr val="000000"/>
            </a:solidFill>
            <a:prstDash val="solid"/>
            <a:round/>
            <a:headEnd len="lg" w="lg" type="none"/>
            <a:tailEnd len="lg" w="lg" type="none"/>
          </a:ln>
        </p:spPr>
      </p:cxnSp>
      <p:cxnSp>
        <p:nvCxnSpPr>
          <p:cNvPr id="1484" name="Shape 1484"/>
          <p:cNvCxnSpPr>
            <a:stCxn id="1280" idx="6"/>
            <a:endCxn id="1465" idx="2"/>
          </p:cNvCxnSpPr>
          <p:nvPr/>
        </p:nvCxnSpPr>
        <p:spPr>
          <a:xfrm flipH="1" rot="10800000">
            <a:off x="8411400" y="1847575"/>
            <a:ext cx="237000" cy="417300"/>
          </a:xfrm>
          <a:prstGeom prst="straightConnector1">
            <a:avLst/>
          </a:prstGeom>
          <a:noFill/>
          <a:ln cap="flat" cmpd="sng" w="9525">
            <a:solidFill>
              <a:srgbClr val="000000"/>
            </a:solidFill>
            <a:prstDash val="solid"/>
            <a:round/>
            <a:headEnd len="lg" w="lg" type="none"/>
            <a:tailEnd len="lg" w="lg" type="none"/>
          </a:ln>
        </p:spPr>
      </p:cxnSp>
      <p:cxnSp>
        <p:nvCxnSpPr>
          <p:cNvPr id="1485" name="Shape 1485"/>
          <p:cNvCxnSpPr>
            <a:stCxn id="1280" idx="6"/>
            <a:endCxn id="1466" idx="2"/>
          </p:cNvCxnSpPr>
          <p:nvPr/>
        </p:nvCxnSpPr>
        <p:spPr>
          <a:xfrm flipH="1" rot="10800000">
            <a:off x="8411400" y="2183575"/>
            <a:ext cx="237000" cy="81300"/>
          </a:xfrm>
          <a:prstGeom prst="straightConnector1">
            <a:avLst/>
          </a:prstGeom>
          <a:noFill/>
          <a:ln cap="flat" cmpd="sng" w="9525">
            <a:solidFill>
              <a:srgbClr val="000000"/>
            </a:solidFill>
            <a:prstDash val="solid"/>
            <a:round/>
            <a:headEnd len="lg" w="lg" type="none"/>
            <a:tailEnd len="lg" w="lg" type="none"/>
          </a:ln>
        </p:spPr>
      </p:cxnSp>
      <p:cxnSp>
        <p:nvCxnSpPr>
          <p:cNvPr id="1486" name="Shape 1486"/>
          <p:cNvCxnSpPr>
            <a:stCxn id="1280" idx="6"/>
            <a:endCxn id="1468" idx="2"/>
          </p:cNvCxnSpPr>
          <p:nvPr/>
        </p:nvCxnSpPr>
        <p:spPr>
          <a:xfrm>
            <a:off x="8411400" y="2264875"/>
            <a:ext cx="237000" cy="255000"/>
          </a:xfrm>
          <a:prstGeom prst="straightConnector1">
            <a:avLst/>
          </a:prstGeom>
          <a:noFill/>
          <a:ln cap="flat" cmpd="sng" w="9525">
            <a:solidFill>
              <a:srgbClr val="000000"/>
            </a:solidFill>
            <a:prstDash val="solid"/>
            <a:round/>
            <a:headEnd len="lg" w="lg" type="none"/>
            <a:tailEnd len="lg" w="lg" type="none"/>
          </a:ln>
        </p:spPr>
      </p:cxnSp>
      <p:cxnSp>
        <p:nvCxnSpPr>
          <p:cNvPr id="1487" name="Shape 1487"/>
          <p:cNvCxnSpPr>
            <a:endCxn id="1469" idx="2"/>
          </p:cNvCxnSpPr>
          <p:nvPr/>
        </p:nvCxnSpPr>
        <p:spPr>
          <a:xfrm>
            <a:off x="8411400" y="2265000"/>
            <a:ext cx="237000" cy="553800"/>
          </a:xfrm>
          <a:prstGeom prst="straightConnector1">
            <a:avLst/>
          </a:prstGeom>
          <a:noFill/>
          <a:ln cap="flat" cmpd="sng" w="9525">
            <a:solidFill>
              <a:srgbClr val="000000"/>
            </a:solidFill>
            <a:prstDash val="solid"/>
            <a:round/>
            <a:headEnd len="lg" w="lg" type="none"/>
            <a:tailEnd len="lg" w="lg" type="none"/>
          </a:ln>
        </p:spPr>
      </p:cxnSp>
      <p:cxnSp>
        <p:nvCxnSpPr>
          <p:cNvPr id="1488" name="Shape 1488"/>
          <p:cNvCxnSpPr/>
          <p:nvPr/>
        </p:nvCxnSpPr>
        <p:spPr>
          <a:xfrm>
            <a:off x="8411400" y="2264875"/>
            <a:ext cx="317400" cy="907800"/>
          </a:xfrm>
          <a:prstGeom prst="straightConnector1">
            <a:avLst/>
          </a:prstGeom>
          <a:noFill/>
          <a:ln cap="flat" cmpd="sng" w="9525">
            <a:solidFill>
              <a:srgbClr val="000000"/>
            </a:solidFill>
            <a:prstDash val="solid"/>
            <a:round/>
            <a:headEnd len="lg" w="lg" type="none"/>
            <a:tailEnd len="lg" w="lg" type="none"/>
          </a:ln>
        </p:spPr>
      </p:cxnSp>
      <p:cxnSp>
        <p:nvCxnSpPr>
          <p:cNvPr id="1489" name="Shape 1489"/>
          <p:cNvCxnSpPr>
            <a:stCxn id="1280" idx="6"/>
            <a:endCxn id="1470" idx="1"/>
          </p:cNvCxnSpPr>
          <p:nvPr/>
        </p:nvCxnSpPr>
        <p:spPr>
          <a:xfrm>
            <a:off x="8411400" y="2264875"/>
            <a:ext cx="264300" cy="1194300"/>
          </a:xfrm>
          <a:prstGeom prst="straightConnector1">
            <a:avLst/>
          </a:prstGeom>
          <a:noFill/>
          <a:ln cap="flat" cmpd="sng" w="9525">
            <a:solidFill>
              <a:srgbClr val="000000"/>
            </a:solidFill>
            <a:prstDash val="solid"/>
            <a:round/>
            <a:headEnd len="lg" w="lg" type="none"/>
            <a:tailEnd len="lg" w="lg" type="none"/>
          </a:ln>
        </p:spPr>
      </p:cxnSp>
      <p:cxnSp>
        <p:nvCxnSpPr>
          <p:cNvPr id="1490" name="Shape 1490"/>
          <p:cNvCxnSpPr>
            <a:stCxn id="1280" idx="6"/>
            <a:endCxn id="1471" idx="1"/>
          </p:cNvCxnSpPr>
          <p:nvPr/>
        </p:nvCxnSpPr>
        <p:spPr>
          <a:xfrm>
            <a:off x="8411400" y="2264875"/>
            <a:ext cx="264300" cy="1551600"/>
          </a:xfrm>
          <a:prstGeom prst="straightConnector1">
            <a:avLst/>
          </a:prstGeom>
          <a:noFill/>
          <a:ln cap="flat" cmpd="sng" w="9525">
            <a:solidFill>
              <a:srgbClr val="000000"/>
            </a:solidFill>
            <a:prstDash val="solid"/>
            <a:round/>
            <a:headEnd len="lg" w="lg" type="none"/>
            <a:tailEnd len="lg" w="lg" type="none"/>
          </a:ln>
        </p:spPr>
      </p:cxnSp>
      <p:cxnSp>
        <p:nvCxnSpPr>
          <p:cNvPr id="1491" name="Shape 1491"/>
          <p:cNvCxnSpPr>
            <a:stCxn id="1281" idx="5"/>
            <a:endCxn id="1472" idx="2"/>
          </p:cNvCxnSpPr>
          <p:nvPr/>
        </p:nvCxnSpPr>
        <p:spPr>
          <a:xfrm>
            <a:off x="8384117" y="2039585"/>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1492" name="Shape 1492"/>
          <p:cNvCxnSpPr>
            <a:endCxn id="1473" idx="2"/>
          </p:cNvCxnSpPr>
          <p:nvPr/>
        </p:nvCxnSpPr>
        <p:spPr>
          <a:xfrm>
            <a:off x="8411400" y="2264800"/>
            <a:ext cx="237000" cy="2350800"/>
          </a:xfrm>
          <a:prstGeom prst="straightConnector1">
            <a:avLst/>
          </a:prstGeom>
          <a:noFill/>
          <a:ln cap="flat" cmpd="sng" w="9525">
            <a:solidFill>
              <a:srgbClr val="000000"/>
            </a:solidFill>
            <a:prstDash val="solid"/>
            <a:round/>
            <a:headEnd len="lg" w="lg" type="none"/>
            <a:tailEnd len="lg" w="lg" type="none"/>
          </a:ln>
        </p:spPr>
      </p:cxnSp>
      <p:cxnSp>
        <p:nvCxnSpPr>
          <p:cNvPr id="1493" name="Shape 1493"/>
          <p:cNvCxnSpPr>
            <a:stCxn id="1280" idx="6"/>
            <a:endCxn id="1467" idx="2"/>
          </p:cNvCxnSpPr>
          <p:nvPr/>
        </p:nvCxnSpPr>
        <p:spPr>
          <a:xfrm>
            <a:off x="8411400" y="2264875"/>
            <a:ext cx="237000" cy="2697600"/>
          </a:xfrm>
          <a:prstGeom prst="straightConnector1">
            <a:avLst/>
          </a:prstGeom>
          <a:noFill/>
          <a:ln cap="flat" cmpd="sng" w="9525">
            <a:solidFill>
              <a:srgbClr val="000000"/>
            </a:solidFill>
            <a:prstDash val="solid"/>
            <a:round/>
            <a:headEnd len="lg" w="lg" type="none"/>
            <a:tailEnd len="lg" w="lg" type="none"/>
          </a:ln>
        </p:spPr>
      </p:cxnSp>
      <p:sp>
        <p:nvSpPr>
          <p:cNvPr id="1494" name="Shape 1494"/>
          <p:cNvSpPr txBox="1"/>
          <p:nvPr/>
        </p:nvSpPr>
        <p:spPr>
          <a:xfrm>
            <a:off x="6895350" y="12988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1495" name="Shape 1495"/>
          <p:cNvSpPr txBox="1"/>
          <p:nvPr/>
        </p:nvSpPr>
        <p:spPr>
          <a:xfrm>
            <a:off x="6628225" y="474502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784</a:t>
            </a:r>
            <a:endParaRPr/>
          </a:p>
        </p:txBody>
      </p:sp>
      <p:cxnSp>
        <p:nvCxnSpPr>
          <p:cNvPr id="1496" name="Shape 1496"/>
          <p:cNvCxnSpPr>
            <a:stCxn id="1282" idx="6"/>
            <a:endCxn id="1465" idx="1"/>
          </p:cNvCxnSpPr>
          <p:nvPr/>
        </p:nvCxnSpPr>
        <p:spPr>
          <a:xfrm flipH="1" rot="10800000">
            <a:off x="8411400" y="1762900"/>
            <a:ext cx="264300" cy="811800"/>
          </a:xfrm>
          <a:prstGeom prst="straightConnector1">
            <a:avLst/>
          </a:prstGeom>
          <a:noFill/>
          <a:ln cap="flat" cmpd="sng" w="9525">
            <a:solidFill>
              <a:srgbClr val="000000"/>
            </a:solidFill>
            <a:prstDash val="solid"/>
            <a:round/>
            <a:headEnd len="lg" w="lg" type="none"/>
            <a:tailEnd len="lg" w="lg" type="none"/>
          </a:ln>
        </p:spPr>
      </p:cxnSp>
      <p:cxnSp>
        <p:nvCxnSpPr>
          <p:cNvPr id="1497" name="Shape 1497"/>
          <p:cNvCxnSpPr>
            <a:stCxn id="1282" idx="6"/>
            <a:endCxn id="1466" idx="2"/>
          </p:cNvCxnSpPr>
          <p:nvPr/>
        </p:nvCxnSpPr>
        <p:spPr>
          <a:xfrm flipH="1" rot="10800000">
            <a:off x="8411400" y="2183800"/>
            <a:ext cx="237000" cy="390900"/>
          </a:xfrm>
          <a:prstGeom prst="straightConnector1">
            <a:avLst/>
          </a:prstGeom>
          <a:noFill/>
          <a:ln cap="flat" cmpd="sng" w="9525">
            <a:solidFill>
              <a:srgbClr val="000000"/>
            </a:solidFill>
            <a:prstDash val="solid"/>
            <a:round/>
            <a:headEnd len="lg" w="lg" type="none"/>
            <a:tailEnd len="lg" w="lg" type="none"/>
          </a:ln>
        </p:spPr>
      </p:cxnSp>
      <p:cxnSp>
        <p:nvCxnSpPr>
          <p:cNvPr id="1498" name="Shape 1498"/>
          <p:cNvCxnSpPr>
            <a:stCxn id="1282" idx="6"/>
            <a:endCxn id="1468" idx="2"/>
          </p:cNvCxnSpPr>
          <p:nvPr/>
        </p:nvCxnSpPr>
        <p:spPr>
          <a:xfrm flipH="1" rot="10800000">
            <a:off x="8411400" y="2519800"/>
            <a:ext cx="237000" cy="54900"/>
          </a:xfrm>
          <a:prstGeom prst="straightConnector1">
            <a:avLst/>
          </a:prstGeom>
          <a:noFill/>
          <a:ln cap="flat" cmpd="sng" w="9525">
            <a:solidFill>
              <a:srgbClr val="000000"/>
            </a:solidFill>
            <a:prstDash val="solid"/>
            <a:round/>
            <a:headEnd len="lg" w="lg" type="none"/>
            <a:tailEnd len="lg" w="lg" type="none"/>
          </a:ln>
        </p:spPr>
      </p:cxnSp>
      <p:cxnSp>
        <p:nvCxnSpPr>
          <p:cNvPr id="1499" name="Shape 1499"/>
          <p:cNvCxnSpPr>
            <a:stCxn id="1282" idx="6"/>
            <a:endCxn id="1469" idx="2"/>
          </p:cNvCxnSpPr>
          <p:nvPr/>
        </p:nvCxnSpPr>
        <p:spPr>
          <a:xfrm>
            <a:off x="8411400" y="2574700"/>
            <a:ext cx="237000" cy="244200"/>
          </a:xfrm>
          <a:prstGeom prst="straightConnector1">
            <a:avLst/>
          </a:prstGeom>
          <a:noFill/>
          <a:ln cap="flat" cmpd="sng" w="9525">
            <a:solidFill>
              <a:srgbClr val="000000"/>
            </a:solidFill>
            <a:prstDash val="solid"/>
            <a:round/>
            <a:headEnd len="lg" w="lg" type="none"/>
            <a:tailEnd len="lg" w="lg" type="none"/>
          </a:ln>
        </p:spPr>
      </p:cxnSp>
      <p:cxnSp>
        <p:nvCxnSpPr>
          <p:cNvPr id="1500" name="Shape 1500"/>
          <p:cNvCxnSpPr>
            <a:stCxn id="1282" idx="6"/>
          </p:cNvCxnSpPr>
          <p:nvPr/>
        </p:nvCxnSpPr>
        <p:spPr>
          <a:xfrm>
            <a:off x="8411400" y="2574700"/>
            <a:ext cx="273900" cy="619800"/>
          </a:xfrm>
          <a:prstGeom prst="straightConnector1">
            <a:avLst/>
          </a:prstGeom>
          <a:noFill/>
          <a:ln cap="flat" cmpd="sng" w="9525">
            <a:solidFill>
              <a:srgbClr val="000000"/>
            </a:solidFill>
            <a:prstDash val="solid"/>
            <a:round/>
            <a:headEnd len="lg" w="lg" type="none"/>
            <a:tailEnd len="lg" w="lg" type="none"/>
          </a:ln>
        </p:spPr>
      </p:cxnSp>
      <p:cxnSp>
        <p:nvCxnSpPr>
          <p:cNvPr id="1501" name="Shape 1501"/>
          <p:cNvCxnSpPr>
            <a:stCxn id="1283" idx="6"/>
            <a:endCxn id="1465" idx="2"/>
          </p:cNvCxnSpPr>
          <p:nvPr/>
        </p:nvCxnSpPr>
        <p:spPr>
          <a:xfrm flipH="1" rot="10800000">
            <a:off x="8411400" y="1847538"/>
            <a:ext cx="237000" cy="1074000"/>
          </a:xfrm>
          <a:prstGeom prst="straightConnector1">
            <a:avLst/>
          </a:prstGeom>
          <a:noFill/>
          <a:ln cap="flat" cmpd="sng" w="9525">
            <a:solidFill>
              <a:srgbClr val="000000"/>
            </a:solidFill>
            <a:prstDash val="solid"/>
            <a:round/>
            <a:headEnd len="lg" w="lg" type="none"/>
            <a:tailEnd len="lg" w="lg" type="none"/>
          </a:ln>
        </p:spPr>
      </p:cxnSp>
      <p:cxnSp>
        <p:nvCxnSpPr>
          <p:cNvPr id="1502" name="Shape 1502"/>
          <p:cNvCxnSpPr>
            <a:stCxn id="1283" idx="6"/>
            <a:endCxn id="1466" idx="2"/>
          </p:cNvCxnSpPr>
          <p:nvPr/>
        </p:nvCxnSpPr>
        <p:spPr>
          <a:xfrm flipH="1" rot="10800000">
            <a:off x="8411400" y="2183538"/>
            <a:ext cx="237000" cy="738000"/>
          </a:xfrm>
          <a:prstGeom prst="straightConnector1">
            <a:avLst/>
          </a:prstGeom>
          <a:noFill/>
          <a:ln cap="flat" cmpd="sng" w="9525">
            <a:solidFill>
              <a:srgbClr val="000000"/>
            </a:solidFill>
            <a:prstDash val="solid"/>
            <a:round/>
            <a:headEnd len="lg" w="lg" type="none"/>
            <a:tailEnd len="lg" w="lg" type="none"/>
          </a:ln>
        </p:spPr>
      </p:cxnSp>
      <p:cxnSp>
        <p:nvCxnSpPr>
          <p:cNvPr id="1503" name="Shape 1503"/>
          <p:cNvCxnSpPr>
            <a:stCxn id="1283" idx="6"/>
            <a:endCxn id="1468" idx="2"/>
          </p:cNvCxnSpPr>
          <p:nvPr/>
        </p:nvCxnSpPr>
        <p:spPr>
          <a:xfrm flipH="1" rot="10800000">
            <a:off x="8411400" y="2519838"/>
            <a:ext cx="237000" cy="401700"/>
          </a:xfrm>
          <a:prstGeom prst="straightConnector1">
            <a:avLst/>
          </a:prstGeom>
          <a:noFill/>
          <a:ln cap="flat" cmpd="sng" w="9525">
            <a:solidFill>
              <a:srgbClr val="000000"/>
            </a:solidFill>
            <a:prstDash val="solid"/>
            <a:round/>
            <a:headEnd len="lg" w="lg" type="none"/>
            <a:tailEnd len="lg" w="lg" type="none"/>
          </a:ln>
        </p:spPr>
      </p:cxnSp>
      <p:cxnSp>
        <p:nvCxnSpPr>
          <p:cNvPr id="1504" name="Shape 1504"/>
          <p:cNvCxnSpPr>
            <a:stCxn id="1283" idx="6"/>
            <a:endCxn id="1469" idx="2"/>
          </p:cNvCxnSpPr>
          <p:nvPr/>
        </p:nvCxnSpPr>
        <p:spPr>
          <a:xfrm flipH="1" rot="10800000">
            <a:off x="8411400" y="2818938"/>
            <a:ext cx="237000" cy="102600"/>
          </a:xfrm>
          <a:prstGeom prst="straightConnector1">
            <a:avLst/>
          </a:prstGeom>
          <a:noFill/>
          <a:ln cap="flat" cmpd="sng" w="9525">
            <a:solidFill>
              <a:srgbClr val="000000"/>
            </a:solidFill>
            <a:prstDash val="solid"/>
            <a:round/>
            <a:headEnd len="lg" w="lg" type="none"/>
            <a:tailEnd len="lg" w="lg" type="none"/>
          </a:ln>
        </p:spPr>
      </p:cxnSp>
      <p:cxnSp>
        <p:nvCxnSpPr>
          <p:cNvPr id="1505" name="Shape 1505"/>
          <p:cNvCxnSpPr>
            <a:stCxn id="1283" idx="6"/>
          </p:cNvCxnSpPr>
          <p:nvPr/>
        </p:nvCxnSpPr>
        <p:spPr>
          <a:xfrm>
            <a:off x="8411400" y="2921538"/>
            <a:ext cx="279300" cy="290100"/>
          </a:xfrm>
          <a:prstGeom prst="straightConnector1">
            <a:avLst/>
          </a:prstGeom>
          <a:noFill/>
          <a:ln cap="flat" cmpd="sng" w="9525">
            <a:solidFill>
              <a:srgbClr val="000000"/>
            </a:solidFill>
            <a:prstDash val="solid"/>
            <a:round/>
            <a:headEnd len="lg" w="lg" type="none"/>
            <a:tailEnd len="lg" w="lg" type="none"/>
          </a:ln>
        </p:spPr>
      </p:cxnSp>
      <p:cxnSp>
        <p:nvCxnSpPr>
          <p:cNvPr id="1506" name="Shape 1506"/>
          <p:cNvCxnSpPr>
            <a:stCxn id="1283" idx="6"/>
            <a:endCxn id="1470" idx="2"/>
          </p:cNvCxnSpPr>
          <p:nvPr/>
        </p:nvCxnSpPr>
        <p:spPr>
          <a:xfrm>
            <a:off x="8411400" y="2921538"/>
            <a:ext cx="237000" cy="622200"/>
          </a:xfrm>
          <a:prstGeom prst="straightConnector1">
            <a:avLst/>
          </a:prstGeom>
          <a:noFill/>
          <a:ln cap="flat" cmpd="sng" w="9525">
            <a:solidFill>
              <a:srgbClr val="000000"/>
            </a:solidFill>
            <a:prstDash val="solid"/>
            <a:round/>
            <a:headEnd len="lg" w="lg" type="none"/>
            <a:tailEnd len="lg" w="lg" type="none"/>
          </a:ln>
        </p:spPr>
      </p:cxnSp>
      <p:cxnSp>
        <p:nvCxnSpPr>
          <p:cNvPr id="1507" name="Shape 1507"/>
          <p:cNvCxnSpPr>
            <a:stCxn id="1283" idx="6"/>
            <a:endCxn id="1471" idx="2"/>
          </p:cNvCxnSpPr>
          <p:nvPr/>
        </p:nvCxnSpPr>
        <p:spPr>
          <a:xfrm>
            <a:off x="8411400" y="2921538"/>
            <a:ext cx="237000" cy="979500"/>
          </a:xfrm>
          <a:prstGeom prst="straightConnector1">
            <a:avLst/>
          </a:prstGeom>
          <a:noFill/>
          <a:ln cap="flat" cmpd="sng" w="9525">
            <a:solidFill>
              <a:srgbClr val="000000"/>
            </a:solidFill>
            <a:prstDash val="solid"/>
            <a:round/>
            <a:headEnd len="lg" w="lg" type="none"/>
            <a:tailEnd len="lg" w="lg" type="none"/>
          </a:ln>
        </p:spPr>
      </p:cxnSp>
      <p:cxnSp>
        <p:nvCxnSpPr>
          <p:cNvPr id="1508" name="Shape 1508"/>
          <p:cNvCxnSpPr>
            <a:endCxn id="1472" idx="2"/>
          </p:cNvCxnSpPr>
          <p:nvPr/>
        </p:nvCxnSpPr>
        <p:spPr>
          <a:xfrm>
            <a:off x="8411400" y="2921450"/>
            <a:ext cx="237000" cy="1347300"/>
          </a:xfrm>
          <a:prstGeom prst="straightConnector1">
            <a:avLst/>
          </a:prstGeom>
          <a:noFill/>
          <a:ln cap="flat" cmpd="sng" w="9525">
            <a:solidFill>
              <a:srgbClr val="000000"/>
            </a:solidFill>
            <a:prstDash val="solid"/>
            <a:round/>
            <a:headEnd len="lg" w="lg" type="none"/>
            <a:tailEnd len="lg" w="lg" type="none"/>
          </a:ln>
        </p:spPr>
      </p:cxnSp>
      <p:cxnSp>
        <p:nvCxnSpPr>
          <p:cNvPr id="1509" name="Shape 1509"/>
          <p:cNvCxnSpPr>
            <a:stCxn id="1283" idx="6"/>
            <a:endCxn id="1473" idx="2"/>
          </p:cNvCxnSpPr>
          <p:nvPr/>
        </p:nvCxnSpPr>
        <p:spPr>
          <a:xfrm>
            <a:off x="8411400" y="2921538"/>
            <a:ext cx="237000" cy="1694100"/>
          </a:xfrm>
          <a:prstGeom prst="straightConnector1">
            <a:avLst/>
          </a:prstGeom>
          <a:noFill/>
          <a:ln cap="flat" cmpd="sng" w="9525">
            <a:solidFill>
              <a:srgbClr val="000000"/>
            </a:solidFill>
            <a:prstDash val="solid"/>
            <a:round/>
            <a:headEnd len="lg" w="lg" type="none"/>
            <a:tailEnd len="lg" w="lg" type="none"/>
          </a:ln>
        </p:spPr>
      </p:cxnSp>
      <p:cxnSp>
        <p:nvCxnSpPr>
          <p:cNvPr id="1510" name="Shape 1510"/>
          <p:cNvCxnSpPr>
            <a:endCxn id="1467" idx="3"/>
          </p:cNvCxnSpPr>
          <p:nvPr/>
        </p:nvCxnSpPr>
        <p:spPr>
          <a:xfrm>
            <a:off x="8411383" y="2921485"/>
            <a:ext cx="264300" cy="2125500"/>
          </a:xfrm>
          <a:prstGeom prst="straightConnector1">
            <a:avLst/>
          </a:prstGeom>
          <a:noFill/>
          <a:ln cap="flat" cmpd="sng" w="9525">
            <a:solidFill>
              <a:srgbClr val="000000"/>
            </a:solidFill>
            <a:prstDash val="solid"/>
            <a:round/>
            <a:headEnd len="lg" w="lg" type="none"/>
            <a:tailEnd len="lg" w="lg" type="none"/>
          </a:ln>
        </p:spPr>
      </p:cxnSp>
      <p:cxnSp>
        <p:nvCxnSpPr>
          <p:cNvPr id="1511" name="Shape 1511"/>
          <p:cNvCxnSpPr>
            <a:stCxn id="1284" idx="6"/>
            <a:endCxn id="1465" idx="2"/>
          </p:cNvCxnSpPr>
          <p:nvPr/>
        </p:nvCxnSpPr>
        <p:spPr>
          <a:xfrm flipH="1" rot="10800000">
            <a:off x="8411400" y="1847588"/>
            <a:ext cx="237000" cy="1420800"/>
          </a:xfrm>
          <a:prstGeom prst="straightConnector1">
            <a:avLst/>
          </a:prstGeom>
          <a:noFill/>
          <a:ln cap="flat" cmpd="sng" w="9525">
            <a:solidFill>
              <a:srgbClr val="000000"/>
            </a:solidFill>
            <a:prstDash val="solid"/>
            <a:round/>
            <a:headEnd len="lg" w="lg" type="none"/>
            <a:tailEnd len="lg" w="lg" type="none"/>
          </a:ln>
        </p:spPr>
      </p:cxnSp>
      <p:cxnSp>
        <p:nvCxnSpPr>
          <p:cNvPr id="1512" name="Shape 1512"/>
          <p:cNvCxnSpPr>
            <a:stCxn id="1284" idx="6"/>
            <a:endCxn id="1466" idx="3"/>
          </p:cNvCxnSpPr>
          <p:nvPr/>
        </p:nvCxnSpPr>
        <p:spPr>
          <a:xfrm flipH="1" rot="10800000">
            <a:off x="8411400" y="2268188"/>
            <a:ext cx="264300" cy="1000200"/>
          </a:xfrm>
          <a:prstGeom prst="straightConnector1">
            <a:avLst/>
          </a:prstGeom>
          <a:noFill/>
          <a:ln cap="flat" cmpd="sng" w="9525">
            <a:solidFill>
              <a:srgbClr val="000000"/>
            </a:solidFill>
            <a:prstDash val="solid"/>
            <a:round/>
            <a:headEnd len="lg" w="lg" type="none"/>
            <a:tailEnd len="lg" w="lg" type="none"/>
          </a:ln>
        </p:spPr>
      </p:cxnSp>
      <p:cxnSp>
        <p:nvCxnSpPr>
          <p:cNvPr id="1513" name="Shape 1513"/>
          <p:cNvCxnSpPr>
            <a:stCxn id="1284" idx="6"/>
            <a:endCxn id="1469" idx="2"/>
          </p:cNvCxnSpPr>
          <p:nvPr/>
        </p:nvCxnSpPr>
        <p:spPr>
          <a:xfrm flipH="1" rot="10800000">
            <a:off x="8411400" y="2818688"/>
            <a:ext cx="237000" cy="449700"/>
          </a:xfrm>
          <a:prstGeom prst="straightConnector1">
            <a:avLst/>
          </a:prstGeom>
          <a:noFill/>
          <a:ln cap="flat" cmpd="sng" w="9525">
            <a:solidFill>
              <a:srgbClr val="000000"/>
            </a:solidFill>
            <a:prstDash val="solid"/>
            <a:round/>
            <a:headEnd len="lg" w="lg" type="none"/>
            <a:tailEnd len="lg" w="lg" type="none"/>
          </a:ln>
        </p:spPr>
      </p:cxnSp>
      <p:cxnSp>
        <p:nvCxnSpPr>
          <p:cNvPr id="1514" name="Shape 1514"/>
          <p:cNvCxnSpPr>
            <a:stCxn id="1284" idx="6"/>
            <a:endCxn id="1284" idx="6"/>
          </p:cNvCxnSpPr>
          <p:nvPr/>
        </p:nvCxnSpPr>
        <p:spPr>
          <a:xfrm>
            <a:off x="8411400" y="3268388"/>
            <a:ext cx="0" cy="0"/>
          </a:xfrm>
          <a:prstGeom prst="straightConnector1">
            <a:avLst/>
          </a:prstGeom>
          <a:noFill/>
          <a:ln cap="flat" cmpd="sng" w="9525">
            <a:solidFill>
              <a:srgbClr val="000000"/>
            </a:solidFill>
            <a:prstDash val="solid"/>
            <a:round/>
            <a:headEnd len="lg" w="lg" type="none"/>
            <a:tailEnd len="lg" w="lg" type="none"/>
          </a:ln>
        </p:spPr>
      </p:cxnSp>
      <p:cxnSp>
        <p:nvCxnSpPr>
          <p:cNvPr id="1515" name="Shape 1515"/>
          <p:cNvCxnSpPr>
            <a:stCxn id="1284" idx="6"/>
          </p:cNvCxnSpPr>
          <p:nvPr/>
        </p:nvCxnSpPr>
        <p:spPr>
          <a:xfrm flipH="1" rot="10800000">
            <a:off x="8411400" y="3232388"/>
            <a:ext cx="279300" cy="36000"/>
          </a:xfrm>
          <a:prstGeom prst="straightConnector1">
            <a:avLst/>
          </a:prstGeom>
          <a:noFill/>
          <a:ln cap="flat" cmpd="sng" w="9525">
            <a:solidFill>
              <a:srgbClr val="000000"/>
            </a:solidFill>
            <a:prstDash val="solid"/>
            <a:round/>
            <a:headEnd len="lg" w="lg" type="none"/>
            <a:tailEnd len="lg" w="lg" type="none"/>
          </a:ln>
        </p:spPr>
      </p:cxnSp>
      <p:cxnSp>
        <p:nvCxnSpPr>
          <p:cNvPr id="1516" name="Shape 1516"/>
          <p:cNvCxnSpPr>
            <a:stCxn id="1284" idx="6"/>
            <a:endCxn id="1470" idx="2"/>
          </p:cNvCxnSpPr>
          <p:nvPr/>
        </p:nvCxnSpPr>
        <p:spPr>
          <a:xfrm>
            <a:off x="8411400" y="3268388"/>
            <a:ext cx="237000" cy="275400"/>
          </a:xfrm>
          <a:prstGeom prst="straightConnector1">
            <a:avLst/>
          </a:prstGeom>
          <a:noFill/>
          <a:ln cap="flat" cmpd="sng" w="9525">
            <a:solidFill>
              <a:srgbClr val="000000"/>
            </a:solidFill>
            <a:prstDash val="solid"/>
            <a:round/>
            <a:headEnd len="lg" w="lg" type="none"/>
            <a:tailEnd len="lg" w="lg" type="none"/>
          </a:ln>
        </p:spPr>
      </p:cxnSp>
      <p:cxnSp>
        <p:nvCxnSpPr>
          <p:cNvPr id="1517" name="Shape 1517"/>
          <p:cNvCxnSpPr>
            <a:stCxn id="1284" idx="6"/>
            <a:endCxn id="1471" idx="2"/>
          </p:cNvCxnSpPr>
          <p:nvPr/>
        </p:nvCxnSpPr>
        <p:spPr>
          <a:xfrm>
            <a:off x="8411400" y="3268388"/>
            <a:ext cx="237000" cy="632700"/>
          </a:xfrm>
          <a:prstGeom prst="straightConnector1">
            <a:avLst/>
          </a:prstGeom>
          <a:noFill/>
          <a:ln cap="flat" cmpd="sng" w="9525">
            <a:solidFill>
              <a:srgbClr val="000000"/>
            </a:solidFill>
            <a:prstDash val="solid"/>
            <a:round/>
            <a:headEnd len="lg" w="lg" type="none"/>
            <a:tailEnd len="lg" w="lg" type="none"/>
          </a:ln>
        </p:spPr>
      </p:cxnSp>
      <p:cxnSp>
        <p:nvCxnSpPr>
          <p:cNvPr id="1518" name="Shape 1518"/>
          <p:cNvCxnSpPr>
            <a:stCxn id="1284" idx="6"/>
            <a:endCxn id="1472" idx="2"/>
          </p:cNvCxnSpPr>
          <p:nvPr/>
        </p:nvCxnSpPr>
        <p:spPr>
          <a:xfrm>
            <a:off x="8411400" y="3268388"/>
            <a:ext cx="237000" cy="1000500"/>
          </a:xfrm>
          <a:prstGeom prst="straightConnector1">
            <a:avLst/>
          </a:prstGeom>
          <a:noFill/>
          <a:ln cap="flat" cmpd="sng" w="9525">
            <a:solidFill>
              <a:srgbClr val="000000"/>
            </a:solidFill>
            <a:prstDash val="solid"/>
            <a:round/>
            <a:headEnd len="lg" w="lg" type="none"/>
            <a:tailEnd len="lg" w="lg" type="none"/>
          </a:ln>
        </p:spPr>
      </p:cxnSp>
      <p:cxnSp>
        <p:nvCxnSpPr>
          <p:cNvPr id="1519" name="Shape 1519"/>
          <p:cNvCxnSpPr>
            <a:stCxn id="1284" idx="6"/>
            <a:endCxn id="1473" idx="3"/>
          </p:cNvCxnSpPr>
          <p:nvPr/>
        </p:nvCxnSpPr>
        <p:spPr>
          <a:xfrm>
            <a:off x="8411400" y="3268388"/>
            <a:ext cx="264300" cy="1431600"/>
          </a:xfrm>
          <a:prstGeom prst="straightConnector1">
            <a:avLst/>
          </a:prstGeom>
          <a:noFill/>
          <a:ln cap="flat" cmpd="sng" w="9525">
            <a:solidFill>
              <a:srgbClr val="000000"/>
            </a:solidFill>
            <a:prstDash val="solid"/>
            <a:round/>
            <a:headEnd len="lg" w="lg" type="none"/>
            <a:tailEnd len="lg" w="lg" type="none"/>
          </a:ln>
        </p:spPr>
      </p:cxnSp>
      <p:cxnSp>
        <p:nvCxnSpPr>
          <p:cNvPr id="1520" name="Shape 1520"/>
          <p:cNvCxnSpPr>
            <a:stCxn id="1284" idx="6"/>
            <a:endCxn id="1467" idx="1"/>
          </p:cNvCxnSpPr>
          <p:nvPr/>
        </p:nvCxnSpPr>
        <p:spPr>
          <a:xfrm>
            <a:off x="8411400" y="3268388"/>
            <a:ext cx="264300" cy="1609500"/>
          </a:xfrm>
          <a:prstGeom prst="straightConnector1">
            <a:avLst/>
          </a:prstGeom>
          <a:noFill/>
          <a:ln cap="flat" cmpd="sng" w="9525">
            <a:solidFill>
              <a:srgbClr val="000000"/>
            </a:solidFill>
            <a:prstDash val="solid"/>
            <a:round/>
            <a:headEnd len="lg" w="lg" type="none"/>
            <a:tailEnd len="lg" w="lg" type="none"/>
          </a:ln>
        </p:spPr>
      </p:cxnSp>
      <p:cxnSp>
        <p:nvCxnSpPr>
          <p:cNvPr id="1521" name="Shape 1521"/>
          <p:cNvCxnSpPr>
            <a:stCxn id="1285" idx="6"/>
            <a:endCxn id="1465" idx="2"/>
          </p:cNvCxnSpPr>
          <p:nvPr/>
        </p:nvCxnSpPr>
        <p:spPr>
          <a:xfrm flipH="1" rot="10800000">
            <a:off x="8411400" y="1847700"/>
            <a:ext cx="237000" cy="1835100"/>
          </a:xfrm>
          <a:prstGeom prst="straightConnector1">
            <a:avLst/>
          </a:prstGeom>
          <a:noFill/>
          <a:ln cap="flat" cmpd="sng" w="9525">
            <a:solidFill>
              <a:srgbClr val="000000"/>
            </a:solidFill>
            <a:prstDash val="solid"/>
            <a:round/>
            <a:headEnd len="lg" w="lg" type="none"/>
            <a:tailEnd len="lg" w="lg" type="none"/>
          </a:ln>
        </p:spPr>
      </p:cxnSp>
      <p:cxnSp>
        <p:nvCxnSpPr>
          <p:cNvPr id="1522" name="Shape 1522"/>
          <p:cNvCxnSpPr>
            <a:stCxn id="1285" idx="6"/>
            <a:endCxn id="1466" idx="2"/>
          </p:cNvCxnSpPr>
          <p:nvPr/>
        </p:nvCxnSpPr>
        <p:spPr>
          <a:xfrm flipH="1" rot="10800000">
            <a:off x="8411400" y="2183700"/>
            <a:ext cx="237000" cy="1499100"/>
          </a:xfrm>
          <a:prstGeom prst="straightConnector1">
            <a:avLst/>
          </a:prstGeom>
          <a:noFill/>
          <a:ln cap="flat" cmpd="sng" w="9525">
            <a:solidFill>
              <a:srgbClr val="000000"/>
            </a:solidFill>
            <a:prstDash val="solid"/>
            <a:round/>
            <a:headEnd len="lg" w="lg" type="none"/>
            <a:tailEnd len="lg" w="lg" type="none"/>
          </a:ln>
        </p:spPr>
      </p:cxnSp>
      <p:cxnSp>
        <p:nvCxnSpPr>
          <p:cNvPr id="1523" name="Shape 1523"/>
          <p:cNvCxnSpPr>
            <a:stCxn id="1285" idx="6"/>
            <a:endCxn id="1468" idx="2"/>
          </p:cNvCxnSpPr>
          <p:nvPr/>
        </p:nvCxnSpPr>
        <p:spPr>
          <a:xfrm flipH="1" rot="10800000">
            <a:off x="8411400" y="2519700"/>
            <a:ext cx="237000" cy="1163100"/>
          </a:xfrm>
          <a:prstGeom prst="straightConnector1">
            <a:avLst/>
          </a:prstGeom>
          <a:noFill/>
          <a:ln cap="flat" cmpd="sng" w="9525">
            <a:solidFill>
              <a:srgbClr val="000000"/>
            </a:solidFill>
            <a:prstDash val="solid"/>
            <a:round/>
            <a:headEnd len="lg" w="lg" type="none"/>
            <a:tailEnd len="lg" w="lg" type="none"/>
          </a:ln>
        </p:spPr>
      </p:cxnSp>
      <p:cxnSp>
        <p:nvCxnSpPr>
          <p:cNvPr id="1524" name="Shape 1524"/>
          <p:cNvCxnSpPr>
            <a:stCxn id="1285" idx="6"/>
            <a:endCxn id="1469" idx="2"/>
          </p:cNvCxnSpPr>
          <p:nvPr/>
        </p:nvCxnSpPr>
        <p:spPr>
          <a:xfrm flipH="1" rot="10800000">
            <a:off x="8411400" y="2818800"/>
            <a:ext cx="237000" cy="864000"/>
          </a:xfrm>
          <a:prstGeom prst="straightConnector1">
            <a:avLst/>
          </a:prstGeom>
          <a:noFill/>
          <a:ln cap="flat" cmpd="sng" w="9525">
            <a:solidFill>
              <a:srgbClr val="000000"/>
            </a:solidFill>
            <a:prstDash val="solid"/>
            <a:round/>
            <a:headEnd len="lg" w="lg" type="none"/>
            <a:tailEnd len="lg" w="lg" type="none"/>
          </a:ln>
        </p:spPr>
      </p:cxnSp>
      <p:cxnSp>
        <p:nvCxnSpPr>
          <p:cNvPr id="1525" name="Shape 1525"/>
          <p:cNvCxnSpPr>
            <a:stCxn id="1285" idx="6"/>
          </p:cNvCxnSpPr>
          <p:nvPr/>
        </p:nvCxnSpPr>
        <p:spPr>
          <a:xfrm flipH="1" rot="10800000">
            <a:off x="8411400" y="3263700"/>
            <a:ext cx="279300" cy="419100"/>
          </a:xfrm>
          <a:prstGeom prst="straightConnector1">
            <a:avLst/>
          </a:prstGeom>
          <a:noFill/>
          <a:ln cap="flat" cmpd="sng" w="9525">
            <a:solidFill>
              <a:srgbClr val="000000"/>
            </a:solidFill>
            <a:prstDash val="solid"/>
            <a:round/>
            <a:headEnd len="lg" w="lg" type="none"/>
            <a:tailEnd len="lg" w="lg" type="none"/>
          </a:ln>
        </p:spPr>
      </p:cxnSp>
      <p:cxnSp>
        <p:nvCxnSpPr>
          <p:cNvPr id="1526" name="Shape 1526"/>
          <p:cNvCxnSpPr>
            <a:stCxn id="1285" idx="6"/>
            <a:endCxn id="1470" idx="2"/>
          </p:cNvCxnSpPr>
          <p:nvPr/>
        </p:nvCxnSpPr>
        <p:spPr>
          <a:xfrm flipH="1" rot="10800000">
            <a:off x="8411400" y="3543900"/>
            <a:ext cx="237000" cy="138900"/>
          </a:xfrm>
          <a:prstGeom prst="straightConnector1">
            <a:avLst/>
          </a:prstGeom>
          <a:noFill/>
          <a:ln cap="flat" cmpd="sng" w="9525">
            <a:solidFill>
              <a:srgbClr val="000000"/>
            </a:solidFill>
            <a:prstDash val="solid"/>
            <a:round/>
            <a:headEnd len="lg" w="lg" type="none"/>
            <a:tailEnd len="lg" w="lg" type="none"/>
          </a:ln>
        </p:spPr>
      </p:cxnSp>
      <p:cxnSp>
        <p:nvCxnSpPr>
          <p:cNvPr id="1527" name="Shape 1527"/>
          <p:cNvCxnSpPr>
            <a:stCxn id="1285" idx="6"/>
            <a:endCxn id="1471" idx="2"/>
          </p:cNvCxnSpPr>
          <p:nvPr/>
        </p:nvCxnSpPr>
        <p:spPr>
          <a:xfrm>
            <a:off x="8411400" y="3682800"/>
            <a:ext cx="237000" cy="218100"/>
          </a:xfrm>
          <a:prstGeom prst="straightConnector1">
            <a:avLst/>
          </a:prstGeom>
          <a:noFill/>
          <a:ln cap="flat" cmpd="sng" w="9525">
            <a:solidFill>
              <a:srgbClr val="000000"/>
            </a:solidFill>
            <a:prstDash val="solid"/>
            <a:round/>
            <a:headEnd len="lg" w="lg" type="none"/>
            <a:tailEnd len="lg" w="lg" type="none"/>
          </a:ln>
        </p:spPr>
      </p:cxnSp>
      <p:cxnSp>
        <p:nvCxnSpPr>
          <p:cNvPr id="1528" name="Shape 1528"/>
          <p:cNvCxnSpPr>
            <a:stCxn id="1285" idx="6"/>
            <a:endCxn id="1472" idx="3"/>
          </p:cNvCxnSpPr>
          <p:nvPr/>
        </p:nvCxnSpPr>
        <p:spPr>
          <a:xfrm>
            <a:off x="8411400" y="3682800"/>
            <a:ext cx="264300" cy="670500"/>
          </a:xfrm>
          <a:prstGeom prst="straightConnector1">
            <a:avLst/>
          </a:prstGeom>
          <a:noFill/>
          <a:ln cap="flat" cmpd="sng" w="9525">
            <a:solidFill>
              <a:srgbClr val="000000"/>
            </a:solidFill>
            <a:prstDash val="solid"/>
            <a:round/>
            <a:headEnd len="lg" w="lg" type="none"/>
            <a:tailEnd len="lg" w="lg" type="none"/>
          </a:ln>
        </p:spPr>
      </p:cxnSp>
      <p:cxnSp>
        <p:nvCxnSpPr>
          <p:cNvPr id="1529" name="Shape 1529"/>
          <p:cNvCxnSpPr>
            <a:stCxn id="1285" idx="6"/>
            <a:endCxn id="1473" idx="2"/>
          </p:cNvCxnSpPr>
          <p:nvPr/>
        </p:nvCxnSpPr>
        <p:spPr>
          <a:xfrm>
            <a:off x="8411400" y="368280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1530" name="Shape 1530"/>
          <p:cNvCxnSpPr>
            <a:stCxn id="1285" idx="6"/>
            <a:endCxn id="1467" idx="2"/>
          </p:cNvCxnSpPr>
          <p:nvPr/>
        </p:nvCxnSpPr>
        <p:spPr>
          <a:xfrm>
            <a:off x="8411400" y="3682800"/>
            <a:ext cx="237000" cy="1279800"/>
          </a:xfrm>
          <a:prstGeom prst="straightConnector1">
            <a:avLst/>
          </a:prstGeom>
          <a:noFill/>
          <a:ln cap="flat" cmpd="sng" w="9525">
            <a:solidFill>
              <a:srgbClr val="000000"/>
            </a:solidFill>
            <a:prstDash val="solid"/>
            <a:round/>
            <a:headEnd len="lg" w="lg" type="none"/>
            <a:tailEnd len="lg" w="lg" type="none"/>
          </a:ln>
        </p:spPr>
      </p:cxnSp>
      <p:cxnSp>
        <p:nvCxnSpPr>
          <p:cNvPr id="1531" name="Shape 1531"/>
          <p:cNvCxnSpPr>
            <a:stCxn id="1286" idx="6"/>
            <a:endCxn id="1465" idx="2"/>
          </p:cNvCxnSpPr>
          <p:nvPr/>
        </p:nvCxnSpPr>
        <p:spPr>
          <a:xfrm flipH="1" rot="10800000">
            <a:off x="8411400" y="1847450"/>
            <a:ext cx="237000" cy="2182200"/>
          </a:xfrm>
          <a:prstGeom prst="straightConnector1">
            <a:avLst/>
          </a:prstGeom>
          <a:noFill/>
          <a:ln cap="flat" cmpd="sng" w="9525">
            <a:solidFill>
              <a:srgbClr val="000000"/>
            </a:solidFill>
            <a:prstDash val="solid"/>
            <a:round/>
            <a:headEnd len="lg" w="lg" type="none"/>
            <a:tailEnd len="lg" w="lg" type="none"/>
          </a:ln>
        </p:spPr>
      </p:cxnSp>
      <p:cxnSp>
        <p:nvCxnSpPr>
          <p:cNvPr id="1532" name="Shape 1532"/>
          <p:cNvCxnSpPr>
            <a:stCxn id="1286" idx="6"/>
            <a:endCxn id="1466" idx="2"/>
          </p:cNvCxnSpPr>
          <p:nvPr/>
        </p:nvCxnSpPr>
        <p:spPr>
          <a:xfrm flipH="1" rot="10800000">
            <a:off x="8411400" y="2183750"/>
            <a:ext cx="237000" cy="1845900"/>
          </a:xfrm>
          <a:prstGeom prst="straightConnector1">
            <a:avLst/>
          </a:prstGeom>
          <a:noFill/>
          <a:ln cap="flat" cmpd="sng" w="9525">
            <a:solidFill>
              <a:srgbClr val="000000"/>
            </a:solidFill>
            <a:prstDash val="solid"/>
            <a:round/>
            <a:headEnd len="lg" w="lg" type="none"/>
            <a:tailEnd len="lg" w="lg" type="none"/>
          </a:ln>
        </p:spPr>
      </p:cxnSp>
      <p:cxnSp>
        <p:nvCxnSpPr>
          <p:cNvPr id="1533" name="Shape 1533"/>
          <p:cNvCxnSpPr>
            <a:stCxn id="1286" idx="6"/>
            <a:endCxn id="1468" idx="2"/>
          </p:cNvCxnSpPr>
          <p:nvPr/>
        </p:nvCxnSpPr>
        <p:spPr>
          <a:xfrm flipH="1" rot="10800000">
            <a:off x="8411400" y="2519750"/>
            <a:ext cx="237000" cy="1509900"/>
          </a:xfrm>
          <a:prstGeom prst="straightConnector1">
            <a:avLst/>
          </a:prstGeom>
          <a:noFill/>
          <a:ln cap="flat" cmpd="sng" w="9525">
            <a:solidFill>
              <a:srgbClr val="000000"/>
            </a:solidFill>
            <a:prstDash val="solid"/>
            <a:round/>
            <a:headEnd len="lg" w="lg" type="none"/>
            <a:tailEnd len="lg" w="lg" type="none"/>
          </a:ln>
        </p:spPr>
      </p:cxnSp>
      <p:cxnSp>
        <p:nvCxnSpPr>
          <p:cNvPr id="1534" name="Shape 1534"/>
          <p:cNvCxnSpPr>
            <a:stCxn id="1286" idx="6"/>
            <a:endCxn id="1469" idx="2"/>
          </p:cNvCxnSpPr>
          <p:nvPr/>
        </p:nvCxnSpPr>
        <p:spPr>
          <a:xfrm flipH="1" rot="10800000">
            <a:off x="8411400" y="2818850"/>
            <a:ext cx="237000" cy="1210800"/>
          </a:xfrm>
          <a:prstGeom prst="straightConnector1">
            <a:avLst/>
          </a:prstGeom>
          <a:noFill/>
          <a:ln cap="flat" cmpd="sng" w="9525">
            <a:solidFill>
              <a:srgbClr val="000000"/>
            </a:solidFill>
            <a:prstDash val="solid"/>
            <a:round/>
            <a:headEnd len="lg" w="lg" type="none"/>
            <a:tailEnd len="lg" w="lg" type="none"/>
          </a:ln>
        </p:spPr>
      </p:cxnSp>
      <p:cxnSp>
        <p:nvCxnSpPr>
          <p:cNvPr id="1535" name="Shape 1535"/>
          <p:cNvCxnSpPr>
            <a:stCxn id="1286" idx="6"/>
          </p:cNvCxnSpPr>
          <p:nvPr/>
        </p:nvCxnSpPr>
        <p:spPr>
          <a:xfrm flipH="1" rot="10800000">
            <a:off x="8411400" y="3211550"/>
            <a:ext cx="268800" cy="818100"/>
          </a:xfrm>
          <a:prstGeom prst="straightConnector1">
            <a:avLst/>
          </a:prstGeom>
          <a:noFill/>
          <a:ln cap="flat" cmpd="sng" w="9525">
            <a:solidFill>
              <a:srgbClr val="000000"/>
            </a:solidFill>
            <a:prstDash val="solid"/>
            <a:round/>
            <a:headEnd len="lg" w="lg" type="none"/>
            <a:tailEnd len="lg" w="lg" type="none"/>
          </a:ln>
        </p:spPr>
      </p:cxnSp>
      <p:cxnSp>
        <p:nvCxnSpPr>
          <p:cNvPr id="1536" name="Shape 1536"/>
          <p:cNvCxnSpPr>
            <a:stCxn id="1286" idx="6"/>
            <a:endCxn id="1470" idx="2"/>
          </p:cNvCxnSpPr>
          <p:nvPr/>
        </p:nvCxnSpPr>
        <p:spPr>
          <a:xfrm flipH="1" rot="10800000">
            <a:off x="8411400" y="3543650"/>
            <a:ext cx="237000" cy="486000"/>
          </a:xfrm>
          <a:prstGeom prst="straightConnector1">
            <a:avLst/>
          </a:prstGeom>
          <a:noFill/>
          <a:ln cap="flat" cmpd="sng" w="9525">
            <a:solidFill>
              <a:srgbClr val="000000"/>
            </a:solidFill>
            <a:prstDash val="solid"/>
            <a:round/>
            <a:headEnd len="lg" w="lg" type="none"/>
            <a:tailEnd len="lg" w="lg" type="none"/>
          </a:ln>
        </p:spPr>
      </p:cxnSp>
      <p:cxnSp>
        <p:nvCxnSpPr>
          <p:cNvPr id="1537" name="Shape 1537"/>
          <p:cNvCxnSpPr>
            <a:stCxn id="1286" idx="6"/>
            <a:endCxn id="1471" idx="2"/>
          </p:cNvCxnSpPr>
          <p:nvPr/>
        </p:nvCxnSpPr>
        <p:spPr>
          <a:xfrm flipH="1" rot="10800000">
            <a:off x="8411400" y="3900950"/>
            <a:ext cx="237000" cy="128700"/>
          </a:xfrm>
          <a:prstGeom prst="straightConnector1">
            <a:avLst/>
          </a:prstGeom>
          <a:noFill/>
          <a:ln cap="flat" cmpd="sng" w="9525">
            <a:solidFill>
              <a:srgbClr val="000000"/>
            </a:solidFill>
            <a:prstDash val="solid"/>
            <a:round/>
            <a:headEnd len="lg" w="lg" type="none"/>
            <a:tailEnd len="lg" w="lg" type="none"/>
          </a:ln>
        </p:spPr>
      </p:cxnSp>
      <p:cxnSp>
        <p:nvCxnSpPr>
          <p:cNvPr id="1538" name="Shape 1538"/>
          <p:cNvCxnSpPr>
            <a:stCxn id="1286" idx="6"/>
            <a:endCxn id="1472" idx="2"/>
          </p:cNvCxnSpPr>
          <p:nvPr/>
        </p:nvCxnSpPr>
        <p:spPr>
          <a:xfrm>
            <a:off x="8411400" y="402965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1539" name="Shape 1539"/>
          <p:cNvCxnSpPr>
            <a:stCxn id="1286" idx="6"/>
            <a:endCxn id="1473" idx="2"/>
          </p:cNvCxnSpPr>
          <p:nvPr/>
        </p:nvCxnSpPr>
        <p:spPr>
          <a:xfrm>
            <a:off x="8411400" y="402965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1540" name="Shape 1540"/>
          <p:cNvCxnSpPr>
            <a:stCxn id="1286" idx="6"/>
            <a:endCxn id="1467" idx="2"/>
          </p:cNvCxnSpPr>
          <p:nvPr/>
        </p:nvCxnSpPr>
        <p:spPr>
          <a:xfrm>
            <a:off x="8411400" y="402965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1541" name="Shape 1541"/>
          <p:cNvCxnSpPr>
            <a:stCxn id="1287" idx="6"/>
            <a:endCxn id="1465" idx="1"/>
          </p:cNvCxnSpPr>
          <p:nvPr/>
        </p:nvCxnSpPr>
        <p:spPr>
          <a:xfrm flipH="1" rot="10800000">
            <a:off x="8411400" y="1762900"/>
            <a:ext cx="264300" cy="2613600"/>
          </a:xfrm>
          <a:prstGeom prst="straightConnector1">
            <a:avLst/>
          </a:prstGeom>
          <a:noFill/>
          <a:ln cap="flat" cmpd="sng" w="9525">
            <a:solidFill>
              <a:srgbClr val="000000"/>
            </a:solidFill>
            <a:prstDash val="solid"/>
            <a:round/>
            <a:headEnd len="lg" w="lg" type="none"/>
            <a:tailEnd len="lg" w="lg" type="none"/>
          </a:ln>
        </p:spPr>
      </p:cxnSp>
      <p:cxnSp>
        <p:nvCxnSpPr>
          <p:cNvPr id="1542" name="Shape 1542"/>
          <p:cNvCxnSpPr>
            <a:stCxn id="1287" idx="6"/>
            <a:endCxn id="1466" idx="2"/>
          </p:cNvCxnSpPr>
          <p:nvPr/>
        </p:nvCxnSpPr>
        <p:spPr>
          <a:xfrm flipH="1" rot="10800000">
            <a:off x="8411400" y="2183800"/>
            <a:ext cx="237000" cy="2192700"/>
          </a:xfrm>
          <a:prstGeom prst="straightConnector1">
            <a:avLst/>
          </a:prstGeom>
          <a:noFill/>
          <a:ln cap="flat" cmpd="sng" w="9525">
            <a:solidFill>
              <a:srgbClr val="000000"/>
            </a:solidFill>
            <a:prstDash val="solid"/>
            <a:round/>
            <a:headEnd len="lg" w="lg" type="none"/>
            <a:tailEnd len="lg" w="lg" type="none"/>
          </a:ln>
        </p:spPr>
      </p:cxnSp>
      <p:cxnSp>
        <p:nvCxnSpPr>
          <p:cNvPr id="1543" name="Shape 1543"/>
          <p:cNvCxnSpPr>
            <a:stCxn id="1287" idx="6"/>
            <a:endCxn id="1468" idx="2"/>
          </p:cNvCxnSpPr>
          <p:nvPr/>
        </p:nvCxnSpPr>
        <p:spPr>
          <a:xfrm flipH="1" rot="10800000">
            <a:off x="8411400" y="2519800"/>
            <a:ext cx="237000" cy="1856700"/>
          </a:xfrm>
          <a:prstGeom prst="straightConnector1">
            <a:avLst/>
          </a:prstGeom>
          <a:noFill/>
          <a:ln cap="flat" cmpd="sng" w="9525">
            <a:solidFill>
              <a:srgbClr val="000000"/>
            </a:solidFill>
            <a:prstDash val="solid"/>
            <a:round/>
            <a:headEnd len="lg" w="lg" type="none"/>
            <a:tailEnd len="lg" w="lg" type="none"/>
          </a:ln>
        </p:spPr>
      </p:cxnSp>
      <p:cxnSp>
        <p:nvCxnSpPr>
          <p:cNvPr id="1544" name="Shape 1544"/>
          <p:cNvCxnSpPr>
            <a:stCxn id="1287" idx="6"/>
            <a:endCxn id="1469" idx="2"/>
          </p:cNvCxnSpPr>
          <p:nvPr/>
        </p:nvCxnSpPr>
        <p:spPr>
          <a:xfrm flipH="1" rot="10800000">
            <a:off x="8411400" y="2818900"/>
            <a:ext cx="237000" cy="1557600"/>
          </a:xfrm>
          <a:prstGeom prst="straightConnector1">
            <a:avLst/>
          </a:prstGeom>
          <a:noFill/>
          <a:ln cap="flat" cmpd="sng" w="9525">
            <a:solidFill>
              <a:srgbClr val="000000"/>
            </a:solidFill>
            <a:prstDash val="solid"/>
            <a:round/>
            <a:headEnd len="lg" w="lg" type="none"/>
            <a:tailEnd len="lg" w="lg" type="none"/>
          </a:ln>
        </p:spPr>
      </p:cxnSp>
      <p:cxnSp>
        <p:nvCxnSpPr>
          <p:cNvPr id="1545" name="Shape 1545"/>
          <p:cNvCxnSpPr>
            <a:stCxn id="1287" idx="6"/>
          </p:cNvCxnSpPr>
          <p:nvPr/>
        </p:nvCxnSpPr>
        <p:spPr>
          <a:xfrm flipH="1" rot="10800000">
            <a:off x="8411400" y="3222100"/>
            <a:ext cx="268800" cy="1154400"/>
          </a:xfrm>
          <a:prstGeom prst="straightConnector1">
            <a:avLst/>
          </a:prstGeom>
          <a:noFill/>
          <a:ln cap="flat" cmpd="sng" w="9525">
            <a:solidFill>
              <a:srgbClr val="000000"/>
            </a:solidFill>
            <a:prstDash val="solid"/>
            <a:round/>
            <a:headEnd len="lg" w="lg" type="none"/>
            <a:tailEnd len="lg" w="lg" type="none"/>
          </a:ln>
        </p:spPr>
      </p:cxnSp>
      <p:cxnSp>
        <p:nvCxnSpPr>
          <p:cNvPr id="1546" name="Shape 1546"/>
          <p:cNvCxnSpPr>
            <a:stCxn id="1287" idx="6"/>
            <a:endCxn id="1470" idx="3"/>
          </p:cNvCxnSpPr>
          <p:nvPr/>
        </p:nvCxnSpPr>
        <p:spPr>
          <a:xfrm flipH="1" rot="10800000">
            <a:off x="8411400" y="3628300"/>
            <a:ext cx="264300" cy="748200"/>
          </a:xfrm>
          <a:prstGeom prst="straightConnector1">
            <a:avLst/>
          </a:prstGeom>
          <a:noFill/>
          <a:ln cap="flat" cmpd="sng" w="9525">
            <a:solidFill>
              <a:srgbClr val="000000"/>
            </a:solidFill>
            <a:prstDash val="solid"/>
            <a:round/>
            <a:headEnd len="lg" w="lg" type="none"/>
            <a:tailEnd len="lg" w="lg" type="none"/>
          </a:ln>
        </p:spPr>
      </p:cxnSp>
      <p:cxnSp>
        <p:nvCxnSpPr>
          <p:cNvPr id="1547" name="Shape 1547"/>
          <p:cNvCxnSpPr>
            <a:stCxn id="1287" idx="6"/>
            <a:endCxn id="1471" idx="2"/>
          </p:cNvCxnSpPr>
          <p:nvPr/>
        </p:nvCxnSpPr>
        <p:spPr>
          <a:xfrm flipH="1" rot="10800000">
            <a:off x="8411400" y="3901000"/>
            <a:ext cx="237000" cy="475500"/>
          </a:xfrm>
          <a:prstGeom prst="straightConnector1">
            <a:avLst/>
          </a:prstGeom>
          <a:noFill/>
          <a:ln cap="flat" cmpd="sng" w="9525">
            <a:solidFill>
              <a:srgbClr val="000000"/>
            </a:solidFill>
            <a:prstDash val="solid"/>
            <a:round/>
            <a:headEnd len="lg" w="lg" type="none"/>
            <a:tailEnd len="lg" w="lg" type="none"/>
          </a:ln>
        </p:spPr>
      </p:cxnSp>
      <p:cxnSp>
        <p:nvCxnSpPr>
          <p:cNvPr id="1548" name="Shape 1548"/>
          <p:cNvCxnSpPr>
            <a:stCxn id="1287" idx="6"/>
            <a:endCxn id="1472" idx="2"/>
          </p:cNvCxnSpPr>
          <p:nvPr/>
        </p:nvCxnSpPr>
        <p:spPr>
          <a:xfrm flipH="1" rot="10800000">
            <a:off x="8411400" y="426880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1549" name="Shape 1549"/>
          <p:cNvCxnSpPr>
            <a:stCxn id="1287" idx="6"/>
            <a:endCxn id="1473" idx="2"/>
          </p:cNvCxnSpPr>
          <p:nvPr/>
        </p:nvCxnSpPr>
        <p:spPr>
          <a:xfrm>
            <a:off x="8411400" y="437650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1550" name="Shape 1550"/>
          <p:cNvCxnSpPr>
            <a:stCxn id="1287" idx="6"/>
            <a:endCxn id="1467" idx="2"/>
          </p:cNvCxnSpPr>
          <p:nvPr/>
        </p:nvCxnSpPr>
        <p:spPr>
          <a:xfrm>
            <a:off x="8411400" y="437650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1551" name="Shape 1551"/>
          <p:cNvCxnSpPr>
            <a:stCxn id="1288" idx="6"/>
            <a:endCxn id="1465" idx="2"/>
          </p:cNvCxnSpPr>
          <p:nvPr/>
        </p:nvCxnSpPr>
        <p:spPr>
          <a:xfrm flipH="1" rot="10800000">
            <a:off x="8411400" y="1847550"/>
            <a:ext cx="237000" cy="2875800"/>
          </a:xfrm>
          <a:prstGeom prst="straightConnector1">
            <a:avLst/>
          </a:prstGeom>
          <a:noFill/>
          <a:ln cap="flat" cmpd="sng" w="9525">
            <a:solidFill>
              <a:srgbClr val="000000"/>
            </a:solidFill>
            <a:prstDash val="solid"/>
            <a:round/>
            <a:headEnd len="lg" w="lg" type="none"/>
            <a:tailEnd len="lg" w="lg" type="none"/>
          </a:ln>
        </p:spPr>
      </p:cxnSp>
      <p:cxnSp>
        <p:nvCxnSpPr>
          <p:cNvPr id="1552" name="Shape 1552"/>
          <p:cNvCxnSpPr>
            <a:stCxn id="1288" idx="6"/>
            <a:endCxn id="1466" idx="2"/>
          </p:cNvCxnSpPr>
          <p:nvPr/>
        </p:nvCxnSpPr>
        <p:spPr>
          <a:xfrm flipH="1" rot="10800000">
            <a:off x="8411400" y="2183550"/>
            <a:ext cx="237000" cy="2539800"/>
          </a:xfrm>
          <a:prstGeom prst="straightConnector1">
            <a:avLst/>
          </a:prstGeom>
          <a:noFill/>
          <a:ln cap="flat" cmpd="sng" w="9525">
            <a:solidFill>
              <a:srgbClr val="000000"/>
            </a:solidFill>
            <a:prstDash val="solid"/>
            <a:round/>
            <a:headEnd len="lg" w="lg" type="none"/>
            <a:tailEnd len="lg" w="lg" type="none"/>
          </a:ln>
        </p:spPr>
      </p:cxnSp>
      <p:cxnSp>
        <p:nvCxnSpPr>
          <p:cNvPr id="1553" name="Shape 1553"/>
          <p:cNvCxnSpPr>
            <a:stCxn id="1288" idx="6"/>
            <a:endCxn id="1468" idx="1"/>
          </p:cNvCxnSpPr>
          <p:nvPr/>
        </p:nvCxnSpPr>
        <p:spPr>
          <a:xfrm flipH="1" rot="10800000">
            <a:off x="8411400" y="2435250"/>
            <a:ext cx="264300" cy="2288100"/>
          </a:xfrm>
          <a:prstGeom prst="straightConnector1">
            <a:avLst/>
          </a:prstGeom>
          <a:noFill/>
          <a:ln cap="flat" cmpd="sng" w="9525">
            <a:solidFill>
              <a:srgbClr val="000000"/>
            </a:solidFill>
            <a:prstDash val="solid"/>
            <a:round/>
            <a:headEnd len="lg" w="lg" type="none"/>
            <a:tailEnd len="lg" w="lg" type="none"/>
          </a:ln>
        </p:spPr>
      </p:cxnSp>
      <p:cxnSp>
        <p:nvCxnSpPr>
          <p:cNvPr id="1554" name="Shape 1554"/>
          <p:cNvCxnSpPr>
            <a:stCxn id="1288" idx="6"/>
            <a:endCxn id="1469" idx="2"/>
          </p:cNvCxnSpPr>
          <p:nvPr/>
        </p:nvCxnSpPr>
        <p:spPr>
          <a:xfrm flipH="1" rot="10800000">
            <a:off x="8411400" y="2818950"/>
            <a:ext cx="237000" cy="1904400"/>
          </a:xfrm>
          <a:prstGeom prst="straightConnector1">
            <a:avLst/>
          </a:prstGeom>
          <a:noFill/>
          <a:ln cap="flat" cmpd="sng" w="9525">
            <a:solidFill>
              <a:srgbClr val="000000"/>
            </a:solidFill>
            <a:prstDash val="solid"/>
            <a:round/>
            <a:headEnd len="lg" w="lg" type="none"/>
            <a:tailEnd len="lg" w="lg" type="none"/>
          </a:ln>
        </p:spPr>
      </p:cxnSp>
      <p:cxnSp>
        <p:nvCxnSpPr>
          <p:cNvPr id="1555" name="Shape 1555"/>
          <p:cNvCxnSpPr>
            <a:stCxn id="1288" idx="6"/>
          </p:cNvCxnSpPr>
          <p:nvPr/>
        </p:nvCxnSpPr>
        <p:spPr>
          <a:xfrm flipH="1" rot="10800000">
            <a:off x="8411400" y="3242850"/>
            <a:ext cx="268800" cy="1480500"/>
          </a:xfrm>
          <a:prstGeom prst="straightConnector1">
            <a:avLst/>
          </a:prstGeom>
          <a:noFill/>
          <a:ln cap="flat" cmpd="sng" w="9525">
            <a:solidFill>
              <a:srgbClr val="000000"/>
            </a:solidFill>
            <a:prstDash val="solid"/>
            <a:round/>
            <a:headEnd len="lg" w="lg" type="none"/>
            <a:tailEnd len="lg" w="lg" type="none"/>
          </a:ln>
        </p:spPr>
      </p:cxnSp>
      <p:cxnSp>
        <p:nvCxnSpPr>
          <p:cNvPr id="1556" name="Shape 1556"/>
          <p:cNvCxnSpPr>
            <a:stCxn id="1288" idx="6"/>
            <a:endCxn id="1470" idx="3"/>
          </p:cNvCxnSpPr>
          <p:nvPr/>
        </p:nvCxnSpPr>
        <p:spPr>
          <a:xfrm flipH="1" rot="10800000">
            <a:off x="8411400" y="3628350"/>
            <a:ext cx="264300" cy="1095000"/>
          </a:xfrm>
          <a:prstGeom prst="straightConnector1">
            <a:avLst/>
          </a:prstGeom>
          <a:noFill/>
          <a:ln cap="flat" cmpd="sng" w="9525">
            <a:solidFill>
              <a:srgbClr val="000000"/>
            </a:solidFill>
            <a:prstDash val="solid"/>
            <a:round/>
            <a:headEnd len="lg" w="lg" type="none"/>
            <a:tailEnd len="lg" w="lg" type="none"/>
          </a:ln>
        </p:spPr>
      </p:cxnSp>
      <p:cxnSp>
        <p:nvCxnSpPr>
          <p:cNvPr id="1557" name="Shape 1557"/>
          <p:cNvCxnSpPr>
            <a:stCxn id="1472" idx="2"/>
            <a:endCxn id="1471" idx="2"/>
          </p:cNvCxnSpPr>
          <p:nvPr/>
        </p:nvCxnSpPr>
        <p:spPr>
          <a:xfrm rot="10800000">
            <a:off x="8648400" y="3900950"/>
            <a:ext cx="0" cy="367800"/>
          </a:xfrm>
          <a:prstGeom prst="straightConnector1">
            <a:avLst/>
          </a:prstGeom>
          <a:noFill/>
          <a:ln cap="flat" cmpd="sng" w="9525">
            <a:solidFill>
              <a:srgbClr val="000000"/>
            </a:solidFill>
            <a:prstDash val="solid"/>
            <a:round/>
            <a:headEnd len="lg" w="lg" type="none"/>
            <a:tailEnd len="lg" w="lg" type="none"/>
          </a:ln>
        </p:spPr>
      </p:cxnSp>
      <p:cxnSp>
        <p:nvCxnSpPr>
          <p:cNvPr id="1558" name="Shape 1558"/>
          <p:cNvCxnSpPr>
            <a:stCxn id="1288" idx="6"/>
            <a:endCxn id="1472" idx="3"/>
          </p:cNvCxnSpPr>
          <p:nvPr/>
        </p:nvCxnSpPr>
        <p:spPr>
          <a:xfrm flipH="1" rot="10800000">
            <a:off x="8411400" y="4353150"/>
            <a:ext cx="264300" cy="370200"/>
          </a:xfrm>
          <a:prstGeom prst="straightConnector1">
            <a:avLst/>
          </a:prstGeom>
          <a:noFill/>
          <a:ln cap="flat" cmpd="sng" w="9525">
            <a:solidFill>
              <a:srgbClr val="000000"/>
            </a:solidFill>
            <a:prstDash val="solid"/>
            <a:round/>
            <a:headEnd len="lg" w="lg" type="none"/>
            <a:tailEnd len="lg" w="lg" type="none"/>
          </a:ln>
        </p:spPr>
      </p:cxnSp>
      <p:cxnSp>
        <p:nvCxnSpPr>
          <p:cNvPr id="1559" name="Shape 1559"/>
          <p:cNvCxnSpPr>
            <a:stCxn id="1288" idx="6"/>
            <a:endCxn id="1473" idx="2"/>
          </p:cNvCxnSpPr>
          <p:nvPr/>
        </p:nvCxnSpPr>
        <p:spPr>
          <a:xfrm flipH="1" rot="10800000">
            <a:off x="8411400" y="461565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1560" name="Shape 1560"/>
          <p:cNvCxnSpPr>
            <a:stCxn id="1288" idx="6"/>
            <a:endCxn id="1467" idx="2"/>
          </p:cNvCxnSpPr>
          <p:nvPr/>
        </p:nvCxnSpPr>
        <p:spPr>
          <a:xfrm>
            <a:off x="8411400" y="4723350"/>
            <a:ext cx="237000" cy="239100"/>
          </a:xfrm>
          <a:prstGeom prst="straightConnector1">
            <a:avLst/>
          </a:prstGeom>
          <a:noFill/>
          <a:ln cap="flat" cmpd="sng" w="9525">
            <a:solidFill>
              <a:srgbClr val="000000"/>
            </a:solidFill>
            <a:prstDash val="solid"/>
            <a:round/>
            <a:headEnd len="lg" w="lg" type="none"/>
            <a:tailEnd len="lg" w="lg" type="none"/>
          </a:ln>
        </p:spPr>
      </p:cxnSp>
      <p:sp>
        <p:nvSpPr>
          <p:cNvPr id="1561" name="Shape 1561"/>
          <p:cNvSpPr txBox="1"/>
          <p:nvPr/>
        </p:nvSpPr>
        <p:spPr>
          <a:xfrm>
            <a:off x="6895717" y="1912138"/>
            <a:ext cx="2370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1562" name="Shape 1562"/>
          <p:cNvSpPr txBox="1"/>
          <p:nvPr/>
        </p:nvSpPr>
        <p:spPr>
          <a:xfrm>
            <a:off x="6895338" y="1610663"/>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a:p>
            <a:pPr indent="0" lvl="0" marL="0" rtl="0">
              <a:spcBef>
                <a:spcPts val="0"/>
              </a:spcBef>
              <a:spcAft>
                <a:spcPts val="0"/>
              </a:spcAft>
              <a:buNone/>
            </a:pPr>
            <a:r>
              <a:t/>
            </a:r>
            <a:endParaRPr/>
          </a:p>
        </p:txBody>
      </p:sp>
      <p:sp>
        <p:nvSpPr>
          <p:cNvPr id="1563" name="Shape 1563"/>
          <p:cNvSpPr txBox="1"/>
          <p:nvPr/>
        </p:nvSpPr>
        <p:spPr>
          <a:xfrm>
            <a:off x="6793131" y="2177775"/>
            <a:ext cx="4422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1564" name="Shape 1564"/>
          <p:cNvSpPr txBox="1"/>
          <p:nvPr/>
        </p:nvSpPr>
        <p:spPr>
          <a:xfrm>
            <a:off x="6628225" y="439827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783</a:t>
            </a:r>
            <a:endParaRPr/>
          </a:p>
        </p:txBody>
      </p:sp>
      <p:sp>
        <p:nvSpPr>
          <p:cNvPr id="1565" name="Shape 1565"/>
          <p:cNvSpPr txBox="1"/>
          <p:nvPr/>
        </p:nvSpPr>
        <p:spPr>
          <a:xfrm>
            <a:off x="6814881" y="3955325"/>
            <a:ext cx="4422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1566" name="Shape 1566"/>
          <p:cNvSpPr txBox="1"/>
          <p:nvPr/>
        </p:nvSpPr>
        <p:spPr>
          <a:xfrm>
            <a:off x="8820150" y="16502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1567" name="Shape 1567"/>
          <p:cNvSpPr txBox="1"/>
          <p:nvPr/>
        </p:nvSpPr>
        <p:spPr>
          <a:xfrm>
            <a:off x="8844325" y="19496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1568" name="Shape 1568"/>
          <p:cNvSpPr txBox="1"/>
          <p:nvPr/>
        </p:nvSpPr>
        <p:spPr>
          <a:xfrm>
            <a:off x="8844750" y="2263538"/>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1569" name="Shape 1569"/>
          <p:cNvSpPr txBox="1"/>
          <p:nvPr/>
        </p:nvSpPr>
        <p:spPr>
          <a:xfrm>
            <a:off x="8844763" y="25774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p:txBody>
      </p:sp>
      <p:sp>
        <p:nvSpPr>
          <p:cNvPr id="1570" name="Shape 1570"/>
          <p:cNvSpPr txBox="1"/>
          <p:nvPr/>
        </p:nvSpPr>
        <p:spPr>
          <a:xfrm>
            <a:off x="8849713" y="29874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a:t>
            </a:r>
            <a:endParaRPr/>
          </a:p>
        </p:txBody>
      </p:sp>
      <p:sp>
        <p:nvSpPr>
          <p:cNvPr id="1571" name="Shape 1571"/>
          <p:cNvSpPr txBox="1"/>
          <p:nvPr/>
        </p:nvSpPr>
        <p:spPr>
          <a:xfrm>
            <a:off x="8834488" y="334682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6</a:t>
            </a:r>
            <a:endParaRPr/>
          </a:p>
        </p:txBody>
      </p:sp>
      <p:sp>
        <p:nvSpPr>
          <p:cNvPr id="1572" name="Shape 1572"/>
          <p:cNvSpPr txBox="1"/>
          <p:nvPr/>
        </p:nvSpPr>
        <p:spPr>
          <a:xfrm>
            <a:off x="8839213" y="37062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a:t>
            </a:r>
            <a:endParaRPr/>
          </a:p>
        </p:txBody>
      </p:sp>
      <p:sp>
        <p:nvSpPr>
          <p:cNvPr id="1573" name="Shape 1573"/>
          <p:cNvSpPr txBox="1"/>
          <p:nvPr/>
        </p:nvSpPr>
        <p:spPr>
          <a:xfrm>
            <a:off x="8839213" y="40656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a:t>
            </a:r>
            <a:endParaRPr/>
          </a:p>
        </p:txBody>
      </p:sp>
      <p:sp>
        <p:nvSpPr>
          <p:cNvPr id="1574" name="Shape 1574"/>
          <p:cNvSpPr txBox="1"/>
          <p:nvPr/>
        </p:nvSpPr>
        <p:spPr>
          <a:xfrm>
            <a:off x="8839213" y="44251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a:t>
            </a:r>
            <a:endParaRPr/>
          </a:p>
        </p:txBody>
      </p:sp>
      <p:sp>
        <p:nvSpPr>
          <p:cNvPr id="1575" name="Shape 1575"/>
          <p:cNvSpPr txBox="1"/>
          <p:nvPr/>
        </p:nvSpPr>
        <p:spPr>
          <a:xfrm>
            <a:off x="8758043" y="4784525"/>
            <a:ext cx="4314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10</a:t>
            </a:r>
            <a:endParaRPr/>
          </a:p>
        </p:txBody>
      </p:sp>
      <p:cxnSp>
        <p:nvCxnSpPr>
          <p:cNvPr id="1576" name="Shape 1576"/>
          <p:cNvCxnSpPr/>
          <p:nvPr/>
        </p:nvCxnSpPr>
        <p:spPr>
          <a:xfrm flipH="1" rot="10800000">
            <a:off x="2086625" y="2629150"/>
            <a:ext cx="2608200" cy="417300"/>
          </a:xfrm>
          <a:prstGeom prst="straightConnector1">
            <a:avLst/>
          </a:prstGeom>
          <a:noFill/>
          <a:ln cap="flat" cmpd="sng" w="9525">
            <a:solidFill>
              <a:srgbClr val="000000"/>
            </a:solidFill>
            <a:prstDash val="solid"/>
            <a:round/>
            <a:headEnd len="lg" w="lg" type="none"/>
            <a:tailEnd len="lg" w="lg" type="triangle"/>
          </a:ln>
        </p:spPr>
      </p:cxnSp>
      <p:sp>
        <p:nvSpPr>
          <p:cNvPr id="1577" name="Shape 1577"/>
          <p:cNvSpPr/>
          <p:nvPr/>
        </p:nvSpPr>
        <p:spPr>
          <a:xfrm>
            <a:off x="4754400" y="2247898"/>
            <a:ext cx="564600" cy="5328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8" name="Shape 1578"/>
          <p:cNvSpPr/>
          <p:nvPr/>
        </p:nvSpPr>
        <p:spPr>
          <a:xfrm>
            <a:off x="4838950" y="3416398"/>
            <a:ext cx="564600" cy="5328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9" name="Shape 1579"/>
          <p:cNvSpPr txBox="1"/>
          <p:nvPr/>
        </p:nvSpPr>
        <p:spPr>
          <a:xfrm>
            <a:off x="4811438" y="2335600"/>
            <a:ext cx="615600" cy="195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.08</a:t>
            </a:r>
            <a:endParaRPr/>
          </a:p>
        </p:txBody>
      </p:sp>
      <p:sp>
        <p:nvSpPr>
          <p:cNvPr id="1580" name="Shape 1580"/>
          <p:cNvSpPr/>
          <p:nvPr/>
        </p:nvSpPr>
        <p:spPr>
          <a:xfrm>
            <a:off x="1910825" y="2962200"/>
            <a:ext cx="175800" cy="163800"/>
          </a:xfrm>
          <a:prstGeom prst="ellipse">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1" name="Shape 1581"/>
          <p:cNvSpPr/>
          <p:nvPr/>
        </p:nvSpPr>
        <p:spPr>
          <a:xfrm>
            <a:off x="1585825" y="3936150"/>
            <a:ext cx="175800" cy="163800"/>
          </a:xfrm>
          <a:prstGeom prst="ellipse">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582" name="Shape 1582"/>
          <p:cNvCxnSpPr>
            <a:stCxn id="1581" idx="6"/>
            <a:endCxn id="1578" idx="2"/>
          </p:cNvCxnSpPr>
          <p:nvPr/>
        </p:nvCxnSpPr>
        <p:spPr>
          <a:xfrm flipH="1" rot="10800000">
            <a:off x="1761625" y="3682650"/>
            <a:ext cx="3077400" cy="335400"/>
          </a:xfrm>
          <a:prstGeom prst="straightConnector1">
            <a:avLst/>
          </a:prstGeom>
          <a:noFill/>
          <a:ln cap="flat" cmpd="sng" w="9525">
            <a:solidFill>
              <a:srgbClr val="000000"/>
            </a:solidFill>
            <a:prstDash val="solid"/>
            <a:round/>
            <a:headEnd len="lg" w="lg" type="none"/>
            <a:tailEnd len="lg" w="lg" type="triangle"/>
          </a:ln>
        </p:spPr>
      </p:cxnSp>
      <p:sp>
        <p:nvSpPr>
          <p:cNvPr id="1583" name="Shape 1583"/>
          <p:cNvSpPr txBox="1"/>
          <p:nvPr/>
        </p:nvSpPr>
        <p:spPr>
          <a:xfrm>
            <a:off x="5007875" y="3620275"/>
            <a:ext cx="237000" cy="195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84" name="Shape 1584"/>
          <p:cNvSpPr txBox="1"/>
          <p:nvPr/>
        </p:nvSpPr>
        <p:spPr>
          <a:xfrm>
            <a:off x="4876100" y="3486950"/>
            <a:ext cx="6156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.95</a:t>
            </a:r>
            <a:endParaRPr/>
          </a:p>
        </p:txBody>
      </p:sp>
      <p:cxnSp>
        <p:nvCxnSpPr>
          <p:cNvPr id="1585" name="Shape 1585"/>
          <p:cNvCxnSpPr/>
          <p:nvPr/>
        </p:nvCxnSpPr>
        <p:spPr>
          <a:xfrm>
            <a:off x="5341725" y="2629125"/>
            <a:ext cx="1523100" cy="125100"/>
          </a:xfrm>
          <a:prstGeom prst="straightConnector1">
            <a:avLst/>
          </a:prstGeom>
          <a:noFill/>
          <a:ln cap="flat" cmpd="sng" w="9525">
            <a:solidFill>
              <a:srgbClr val="000000"/>
            </a:solidFill>
            <a:prstDash val="solid"/>
            <a:round/>
            <a:headEnd len="lg" w="lg" type="none"/>
            <a:tailEnd len="lg" w="lg" type="triangle"/>
          </a:ln>
        </p:spPr>
      </p:cxnSp>
      <p:cxnSp>
        <p:nvCxnSpPr>
          <p:cNvPr id="1586" name="Shape 1586"/>
          <p:cNvCxnSpPr>
            <a:stCxn id="1584" idx="3"/>
            <a:endCxn id="1267" idx="2"/>
          </p:cNvCxnSpPr>
          <p:nvPr/>
        </p:nvCxnSpPr>
        <p:spPr>
          <a:xfrm>
            <a:off x="5491700" y="3584750"/>
            <a:ext cx="1590900" cy="222300"/>
          </a:xfrm>
          <a:prstGeom prst="straightConnector1">
            <a:avLst/>
          </a:prstGeom>
          <a:noFill/>
          <a:ln cap="flat" cmpd="sng" w="9525">
            <a:solidFill>
              <a:srgbClr val="000000"/>
            </a:solidFill>
            <a:prstDash val="solid"/>
            <a:round/>
            <a:headEnd len="lg" w="lg" type="none"/>
            <a:tailEnd len="lg" w="lg" type="triangle"/>
          </a:ln>
        </p:spPr>
      </p:cxnSp>
      <p:sp>
        <p:nvSpPr>
          <p:cNvPr id="1587" name="Shape 1587"/>
          <p:cNvSpPr txBox="1"/>
          <p:nvPr/>
        </p:nvSpPr>
        <p:spPr>
          <a:xfrm>
            <a:off x="2827350" y="4131500"/>
            <a:ext cx="3629400" cy="701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The “activations” at the output 10 neurons represent how much the neural network believes it is that corresponding digit.  1 for absolutely sure.  0.0 for the opposite.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1591" name="Shape 1591"/>
        <p:cNvGrpSpPr/>
        <p:nvPr/>
      </p:nvGrpSpPr>
      <p:grpSpPr>
        <a:xfrm>
          <a:off x="0" y="0"/>
          <a:ext cx="0" cy="0"/>
          <a:chOff x="0" y="0"/>
          <a:chExt cx="0" cy="0"/>
        </a:xfrm>
      </p:grpSpPr>
      <p:sp>
        <p:nvSpPr>
          <p:cNvPr id="1592" name="Shape 1592"/>
          <p:cNvSpPr/>
          <p:nvPr/>
        </p:nvSpPr>
        <p:spPr>
          <a:xfrm>
            <a:off x="490375" y="386025"/>
            <a:ext cx="1575300" cy="1523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3" name="Shape 1593"/>
          <p:cNvSpPr txBox="1"/>
          <p:nvPr/>
        </p:nvSpPr>
        <p:spPr>
          <a:xfrm>
            <a:off x="2691100" y="161050"/>
            <a:ext cx="6009300" cy="2738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t>As you can see their are two “hidden layers” between the input layer and the output layer.  The amount of “hidden layers” is chosen by the programmer as are the number of neurons in each layer.  </a:t>
            </a:r>
            <a:endParaRPr sz="1600"/>
          </a:p>
          <a:p>
            <a:pPr indent="0" lvl="0" marL="0" rtl="0">
              <a:spcBef>
                <a:spcPts val="0"/>
              </a:spcBef>
              <a:spcAft>
                <a:spcPts val="0"/>
              </a:spcAft>
              <a:buNone/>
            </a:pPr>
            <a:r>
              <a:t/>
            </a:r>
            <a:endParaRPr sz="1600"/>
          </a:p>
          <a:p>
            <a:pPr indent="0" lvl="0" marL="0" rtl="0">
              <a:spcBef>
                <a:spcPts val="0"/>
              </a:spcBef>
              <a:spcAft>
                <a:spcPts val="0"/>
              </a:spcAft>
              <a:buNone/>
            </a:pPr>
            <a:r>
              <a:rPr lang="en" sz="1600"/>
              <a:t>An important idea is that the activations of the</a:t>
            </a:r>
            <a:endParaRPr sz="1600"/>
          </a:p>
          <a:p>
            <a:pPr indent="0" lvl="0" marL="0" rtl="0">
              <a:spcBef>
                <a:spcPts val="0"/>
              </a:spcBef>
              <a:spcAft>
                <a:spcPts val="0"/>
              </a:spcAft>
              <a:buNone/>
            </a:pPr>
            <a:r>
              <a:rPr lang="en"/>
              <a:t>previous layer’s neurons directly effect the </a:t>
            </a:r>
            <a:endParaRPr/>
          </a:p>
          <a:p>
            <a:pPr indent="0" lvl="0" marL="0" rtl="0">
              <a:spcBef>
                <a:spcPts val="0"/>
              </a:spcBef>
              <a:spcAft>
                <a:spcPts val="0"/>
              </a:spcAft>
              <a:buNone/>
            </a:pPr>
            <a:r>
              <a:rPr lang="en"/>
              <a:t>activations of the subsequent layer’s neurons.    </a:t>
            </a:r>
            <a:endParaRPr/>
          </a:p>
          <a:p>
            <a:pPr indent="0" lvl="0" marL="0" rtl="0">
              <a:spcBef>
                <a:spcPts val="0"/>
              </a:spcBef>
              <a:spcAft>
                <a:spcPts val="0"/>
              </a:spcAft>
              <a:buNone/>
            </a:pPr>
            <a:r>
              <a:t/>
            </a:r>
            <a:endParaRPr/>
          </a:p>
          <a:p>
            <a:pPr indent="0" lvl="0" marL="0" rtl="0">
              <a:spcBef>
                <a:spcPts val="0"/>
              </a:spcBef>
              <a:spcAft>
                <a:spcPts val="0"/>
              </a:spcAft>
              <a:buNone/>
            </a:pPr>
            <a:r>
              <a:rPr lang="en"/>
              <a:t> </a:t>
            </a:r>
            <a:endParaRPr/>
          </a:p>
        </p:txBody>
      </p:sp>
      <p:sp>
        <p:nvSpPr>
          <p:cNvPr id="1594" name="Shape 1594"/>
          <p:cNvSpPr txBox="1"/>
          <p:nvPr/>
        </p:nvSpPr>
        <p:spPr>
          <a:xfrm>
            <a:off x="970225" y="912825"/>
            <a:ext cx="615600" cy="46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900"/>
              <a:t>.48</a:t>
            </a:r>
            <a:endParaRPr sz="1900"/>
          </a:p>
        </p:txBody>
      </p:sp>
      <p:pic>
        <p:nvPicPr>
          <p:cNvPr id="1595" name="Shape 1595"/>
          <p:cNvPicPr preferRelativeResize="0"/>
          <p:nvPr/>
        </p:nvPicPr>
        <p:blipFill>
          <a:blip r:embed="rId3">
            <a:alphaModFix/>
          </a:blip>
          <a:stretch>
            <a:fillRect/>
          </a:stretch>
        </p:blipFill>
        <p:spPr>
          <a:xfrm>
            <a:off x="419900" y="2785749"/>
            <a:ext cx="1909225" cy="1909225"/>
          </a:xfrm>
          <a:prstGeom prst="rect">
            <a:avLst/>
          </a:prstGeom>
          <a:noFill/>
          <a:ln>
            <a:noFill/>
          </a:ln>
        </p:spPr>
      </p:pic>
      <p:sp>
        <p:nvSpPr>
          <p:cNvPr id="1596" name="Shape 1596"/>
          <p:cNvSpPr/>
          <p:nvPr/>
        </p:nvSpPr>
        <p:spPr>
          <a:xfrm>
            <a:off x="2489350" y="2785750"/>
            <a:ext cx="186300" cy="19092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7" name="Shape 1597"/>
          <p:cNvSpPr/>
          <p:nvPr/>
        </p:nvSpPr>
        <p:spPr>
          <a:xfrm rot="-5400000">
            <a:off x="1233063" y="1566588"/>
            <a:ext cx="282900" cy="20103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98" name="Shape 1598"/>
          <p:cNvSpPr txBox="1"/>
          <p:nvPr/>
        </p:nvSpPr>
        <p:spPr>
          <a:xfrm>
            <a:off x="662113" y="2028263"/>
            <a:ext cx="19092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1599" name="Shape 1599"/>
          <p:cNvSpPr txBox="1"/>
          <p:nvPr/>
        </p:nvSpPr>
        <p:spPr>
          <a:xfrm>
            <a:off x="2243838" y="3411763"/>
            <a:ext cx="19092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1600" name="Shape 1600"/>
          <p:cNvSpPr/>
          <p:nvPr/>
        </p:nvSpPr>
        <p:spPr>
          <a:xfrm>
            <a:off x="7082550" y="143112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1" name="Shape 1601"/>
          <p:cNvSpPr/>
          <p:nvPr/>
        </p:nvSpPr>
        <p:spPr>
          <a:xfrm>
            <a:off x="7082550" y="48429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2" name="Shape 1602"/>
          <p:cNvSpPr/>
          <p:nvPr/>
        </p:nvSpPr>
        <p:spPr>
          <a:xfrm>
            <a:off x="7082550" y="172743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3" name="Shape 1603"/>
          <p:cNvSpPr/>
          <p:nvPr/>
        </p:nvSpPr>
        <p:spPr>
          <a:xfrm>
            <a:off x="7082550" y="2023763"/>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4" name="Shape 1604"/>
          <p:cNvSpPr/>
          <p:nvPr/>
        </p:nvSpPr>
        <p:spPr>
          <a:xfrm>
            <a:off x="7082550" y="23200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5" name="Shape 1605"/>
          <p:cNvSpPr/>
          <p:nvPr/>
        </p:nvSpPr>
        <p:spPr>
          <a:xfrm>
            <a:off x="7082550" y="26164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6" name="Shape 1606"/>
          <p:cNvSpPr/>
          <p:nvPr/>
        </p:nvSpPr>
        <p:spPr>
          <a:xfrm>
            <a:off x="7082550" y="296357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7" name="Shape 1607"/>
          <p:cNvSpPr/>
          <p:nvPr/>
        </p:nvSpPr>
        <p:spPr>
          <a:xfrm>
            <a:off x="7082550" y="33255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8" name="Shape 1608"/>
          <p:cNvSpPr/>
          <p:nvPr/>
        </p:nvSpPr>
        <p:spPr>
          <a:xfrm>
            <a:off x="7082550" y="36876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9" name="Shape 1609"/>
          <p:cNvSpPr/>
          <p:nvPr/>
        </p:nvSpPr>
        <p:spPr>
          <a:xfrm>
            <a:off x="7082550" y="40727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0" name="Shape 1610"/>
          <p:cNvSpPr/>
          <p:nvPr/>
        </p:nvSpPr>
        <p:spPr>
          <a:xfrm>
            <a:off x="7082550" y="44960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1" name="Shape 1611"/>
          <p:cNvSpPr/>
          <p:nvPr/>
        </p:nvSpPr>
        <p:spPr>
          <a:xfrm>
            <a:off x="8648400" y="31066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2" name="Shape 1612"/>
          <p:cNvSpPr/>
          <p:nvPr/>
        </p:nvSpPr>
        <p:spPr>
          <a:xfrm>
            <a:off x="7692150" y="214532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3" name="Shape 1613"/>
          <p:cNvSpPr/>
          <p:nvPr/>
        </p:nvSpPr>
        <p:spPr>
          <a:xfrm>
            <a:off x="7692150" y="18355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4" name="Shape 1614"/>
          <p:cNvSpPr/>
          <p:nvPr/>
        </p:nvSpPr>
        <p:spPr>
          <a:xfrm>
            <a:off x="7692150" y="24551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5" name="Shape 1615"/>
          <p:cNvSpPr/>
          <p:nvPr/>
        </p:nvSpPr>
        <p:spPr>
          <a:xfrm>
            <a:off x="7692150" y="280198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6" name="Shape 1616"/>
          <p:cNvSpPr/>
          <p:nvPr/>
        </p:nvSpPr>
        <p:spPr>
          <a:xfrm>
            <a:off x="7692150" y="314883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7" name="Shape 1617"/>
          <p:cNvSpPr/>
          <p:nvPr/>
        </p:nvSpPr>
        <p:spPr>
          <a:xfrm>
            <a:off x="7692150" y="35632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8" name="Shape 1618"/>
          <p:cNvSpPr/>
          <p:nvPr/>
        </p:nvSpPr>
        <p:spPr>
          <a:xfrm>
            <a:off x="7692150" y="39101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9" name="Shape 1619"/>
          <p:cNvSpPr/>
          <p:nvPr/>
        </p:nvSpPr>
        <p:spPr>
          <a:xfrm>
            <a:off x="7692150" y="42569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0" name="Shape 1620"/>
          <p:cNvSpPr/>
          <p:nvPr/>
        </p:nvSpPr>
        <p:spPr>
          <a:xfrm>
            <a:off x="7692150" y="46038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1" name="Shape 1621"/>
          <p:cNvSpPr/>
          <p:nvPr/>
        </p:nvSpPr>
        <p:spPr>
          <a:xfrm>
            <a:off x="8225100" y="214532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2" name="Shape 1622"/>
          <p:cNvSpPr/>
          <p:nvPr/>
        </p:nvSpPr>
        <p:spPr>
          <a:xfrm>
            <a:off x="8225100" y="18355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3" name="Shape 1623"/>
          <p:cNvSpPr/>
          <p:nvPr/>
        </p:nvSpPr>
        <p:spPr>
          <a:xfrm>
            <a:off x="8225100" y="24551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4" name="Shape 1624"/>
          <p:cNvSpPr/>
          <p:nvPr/>
        </p:nvSpPr>
        <p:spPr>
          <a:xfrm>
            <a:off x="8225100" y="280198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5" name="Shape 1625"/>
          <p:cNvSpPr/>
          <p:nvPr/>
        </p:nvSpPr>
        <p:spPr>
          <a:xfrm>
            <a:off x="8225100" y="314883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6" name="Shape 1626"/>
          <p:cNvSpPr/>
          <p:nvPr/>
        </p:nvSpPr>
        <p:spPr>
          <a:xfrm>
            <a:off x="8225100" y="35632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7" name="Shape 1627"/>
          <p:cNvSpPr/>
          <p:nvPr/>
        </p:nvSpPr>
        <p:spPr>
          <a:xfrm>
            <a:off x="8225100" y="39101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8" name="Shape 1628"/>
          <p:cNvSpPr/>
          <p:nvPr/>
        </p:nvSpPr>
        <p:spPr>
          <a:xfrm>
            <a:off x="8225100" y="42569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9" name="Shape 1629"/>
          <p:cNvSpPr/>
          <p:nvPr/>
        </p:nvSpPr>
        <p:spPr>
          <a:xfrm>
            <a:off x="8225100" y="46038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630" name="Shape 1630"/>
          <p:cNvCxnSpPr/>
          <p:nvPr/>
        </p:nvCxnSpPr>
        <p:spPr>
          <a:xfrm>
            <a:off x="7268850" y="1595800"/>
            <a:ext cx="456600" cy="337200"/>
          </a:xfrm>
          <a:prstGeom prst="straightConnector1">
            <a:avLst/>
          </a:prstGeom>
          <a:noFill/>
          <a:ln cap="flat" cmpd="sng" w="9525">
            <a:solidFill>
              <a:srgbClr val="000000"/>
            </a:solidFill>
            <a:prstDash val="solid"/>
            <a:round/>
            <a:headEnd len="lg" w="lg" type="none"/>
            <a:tailEnd len="lg" w="lg" type="none"/>
          </a:ln>
        </p:spPr>
      </p:cxnSp>
      <p:cxnSp>
        <p:nvCxnSpPr>
          <p:cNvPr id="1631" name="Shape 1631"/>
          <p:cNvCxnSpPr/>
          <p:nvPr/>
        </p:nvCxnSpPr>
        <p:spPr>
          <a:xfrm>
            <a:off x="7246350" y="1559250"/>
            <a:ext cx="482100" cy="634800"/>
          </a:xfrm>
          <a:prstGeom prst="straightConnector1">
            <a:avLst/>
          </a:prstGeom>
          <a:noFill/>
          <a:ln cap="flat" cmpd="sng" w="9525">
            <a:solidFill>
              <a:srgbClr val="000000"/>
            </a:solidFill>
            <a:prstDash val="solid"/>
            <a:round/>
            <a:headEnd len="lg" w="lg" type="none"/>
            <a:tailEnd len="lg" w="lg" type="none"/>
          </a:ln>
        </p:spPr>
      </p:cxnSp>
      <p:cxnSp>
        <p:nvCxnSpPr>
          <p:cNvPr id="1632" name="Shape 1632"/>
          <p:cNvCxnSpPr/>
          <p:nvPr/>
        </p:nvCxnSpPr>
        <p:spPr>
          <a:xfrm>
            <a:off x="7271775" y="1628750"/>
            <a:ext cx="424200" cy="924300"/>
          </a:xfrm>
          <a:prstGeom prst="straightConnector1">
            <a:avLst/>
          </a:prstGeom>
          <a:noFill/>
          <a:ln cap="flat" cmpd="sng" w="9525">
            <a:solidFill>
              <a:srgbClr val="000000"/>
            </a:solidFill>
            <a:prstDash val="solid"/>
            <a:round/>
            <a:headEnd len="lg" w="lg" type="none"/>
            <a:tailEnd len="lg" w="lg" type="none"/>
          </a:ln>
        </p:spPr>
      </p:cxnSp>
      <p:cxnSp>
        <p:nvCxnSpPr>
          <p:cNvPr id="1633" name="Shape 1633"/>
          <p:cNvCxnSpPr/>
          <p:nvPr/>
        </p:nvCxnSpPr>
        <p:spPr>
          <a:xfrm>
            <a:off x="7260900" y="1628750"/>
            <a:ext cx="489300" cy="1261200"/>
          </a:xfrm>
          <a:prstGeom prst="straightConnector1">
            <a:avLst/>
          </a:prstGeom>
          <a:noFill/>
          <a:ln cap="flat" cmpd="sng" w="9525">
            <a:solidFill>
              <a:srgbClr val="000000"/>
            </a:solidFill>
            <a:prstDash val="solid"/>
            <a:round/>
            <a:headEnd len="lg" w="lg" type="none"/>
            <a:tailEnd len="lg" w="lg" type="none"/>
          </a:ln>
        </p:spPr>
      </p:cxnSp>
      <p:cxnSp>
        <p:nvCxnSpPr>
          <p:cNvPr id="1634" name="Shape 1634"/>
          <p:cNvCxnSpPr/>
          <p:nvPr/>
        </p:nvCxnSpPr>
        <p:spPr>
          <a:xfrm>
            <a:off x="7271775" y="1639625"/>
            <a:ext cx="445800" cy="1685400"/>
          </a:xfrm>
          <a:prstGeom prst="straightConnector1">
            <a:avLst/>
          </a:prstGeom>
          <a:noFill/>
          <a:ln cap="flat" cmpd="sng" w="9525">
            <a:solidFill>
              <a:srgbClr val="000000"/>
            </a:solidFill>
            <a:prstDash val="solid"/>
            <a:round/>
            <a:headEnd len="lg" w="lg" type="none"/>
            <a:tailEnd len="lg" w="lg" type="none"/>
          </a:ln>
        </p:spPr>
      </p:cxnSp>
      <p:cxnSp>
        <p:nvCxnSpPr>
          <p:cNvPr id="1635" name="Shape 1635"/>
          <p:cNvCxnSpPr>
            <a:endCxn id="1617" idx="2"/>
          </p:cNvCxnSpPr>
          <p:nvPr/>
        </p:nvCxnSpPr>
        <p:spPr>
          <a:xfrm>
            <a:off x="7260750" y="1639500"/>
            <a:ext cx="431400" cy="2043300"/>
          </a:xfrm>
          <a:prstGeom prst="straightConnector1">
            <a:avLst/>
          </a:prstGeom>
          <a:noFill/>
          <a:ln cap="flat" cmpd="sng" w="9525">
            <a:solidFill>
              <a:srgbClr val="000000"/>
            </a:solidFill>
            <a:prstDash val="solid"/>
            <a:round/>
            <a:headEnd len="lg" w="lg" type="none"/>
            <a:tailEnd len="lg" w="lg" type="none"/>
          </a:ln>
        </p:spPr>
      </p:cxnSp>
      <p:cxnSp>
        <p:nvCxnSpPr>
          <p:cNvPr id="1636" name="Shape 1636"/>
          <p:cNvCxnSpPr>
            <a:endCxn id="1618" idx="2"/>
          </p:cNvCxnSpPr>
          <p:nvPr/>
        </p:nvCxnSpPr>
        <p:spPr>
          <a:xfrm>
            <a:off x="7260750" y="1628750"/>
            <a:ext cx="431400" cy="2400900"/>
          </a:xfrm>
          <a:prstGeom prst="straightConnector1">
            <a:avLst/>
          </a:prstGeom>
          <a:noFill/>
          <a:ln cap="flat" cmpd="sng" w="9525">
            <a:solidFill>
              <a:srgbClr val="000000"/>
            </a:solidFill>
            <a:prstDash val="solid"/>
            <a:round/>
            <a:headEnd len="lg" w="lg" type="none"/>
            <a:tailEnd len="lg" w="lg" type="none"/>
          </a:ln>
        </p:spPr>
      </p:cxnSp>
      <p:cxnSp>
        <p:nvCxnSpPr>
          <p:cNvPr id="1637" name="Shape 1637"/>
          <p:cNvCxnSpPr>
            <a:endCxn id="1619" idx="1"/>
          </p:cNvCxnSpPr>
          <p:nvPr/>
        </p:nvCxnSpPr>
        <p:spPr>
          <a:xfrm>
            <a:off x="7261033" y="1628865"/>
            <a:ext cx="458400" cy="2663100"/>
          </a:xfrm>
          <a:prstGeom prst="straightConnector1">
            <a:avLst/>
          </a:prstGeom>
          <a:noFill/>
          <a:ln cap="flat" cmpd="sng" w="9525">
            <a:solidFill>
              <a:srgbClr val="000000"/>
            </a:solidFill>
            <a:prstDash val="solid"/>
            <a:round/>
            <a:headEnd len="lg" w="lg" type="none"/>
            <a:tailEnd len="lg" w="lg" type="none"/>
          </a:ln>
        </p:spPr>
      </p:cxnSp>
      <p:cxnSp>
        <p:nvCxnSpPr>
          <p:cNvPr id="1638" name="Shape 1638"/>
          <p:cNvCxnSpPr>
            <a:endCxn id="1620" idx="2"/>
          </p:cNvCxnSpPr>
          <p:nvPr/>
        </p:nvCxnSpPr>
        <p:spPr>
          <a:xfrm>
            <a:off x="7260750" y="1639650"/>
            <a:ext cx="431400" cy="3083700"/>
          </a:xfrm>
          <a:prstGeom prst="straightConnector1">
            <a:avLst/>
          </a:prstGeom>
          <a:noFill/>
          <a:ln cap="flat" cmpd="sng" w="9525">
            <a:solidFill>
              <a:srgbClr val="000000"/>
            </a:solidFill>
            <a:prstDash val="solid"/>
            <a:round/>
            <a:headEnd len="lg" w="lg" type="none"/>
            <a:tailEnd len="lg" w="lg" type="none"/>
          </a:ln>
        </p:spPr>
      </p:cxnSp>
      <p:cxnSp>
        <p:nvCxnSpPr>
          <p:cNvPr id="1639" name="Shape 1639"/>
          <p:cNvCxnSpPr/>
          <p:nvPr/>
        </p:nvCxnSpPr>
        <p:spPr>
          <a:xfrm>
            <a:off x="7282650" y="1878825"/>
            <a:ext cx="478500" cy="43500"/>
          </a:xfrm>
          <a:prstGeom prst="straightConnector1">
            <a:avLst/>
          </a:prstGeom>
          <a:noFill/>
          <a:ln cap="flat" cmpd="sng" w="9525">
            <a:solidFill>
              <a:srgbClr val="000000"/>
            </a:solidFill>
            <a:prstDash val="solid"/>
            <a:round/>
            <a:headEnd len="lg" w="lg" type="none"/>
            <a:tailEnd len="lg" w="lg" type="none"/>
          </a:ln>
        </p:spPr>
      </p:cxnSp>
      <p:cxnSp>
        <p:nvCxnSpPr>
          <p:cNvPr id="1640" name="Shape 1640"/>
          <p:cNvCxnSpPr/>
          <p:nvPr/>
        </p:nvCxnSpPr>
        <p:spPr>
          <a:xfrm>
            <a:off x="7282650" y="1922300"/>
            <a:ext cx="435000" cy="337200"/>
          </a:xfrm>
          <a:prstGeom prst="straightConnector1">
            <a:avLst/>
          </a:prstGeom>
          <a:noFill/>
          <a:ln cap="flat" cmpd="sng" w="9525">
            <a:solidFill>
              <a:srgbClr val="000000"/>
            </a:solidFill>
            <a:prstDash val="solid"/>
            <a:round/>
            <a:headEnd len="lg" w="lg" type="none"/>
            <a:tailEnd len="lg" w="lg" type="none"/>
          </a:ln>
        </p:spPr>
      </p:cxnSp>
      <p:cxnSp>
        <p:nvCxnSpPr>
          <p:cNvPr id="1641" name="Shape 1641"/>
          <p:cNvCxnSpPr/>
          <p:nvPr/>
        </p:nvCxnSpPr>
        <p:spPr>
          <a:xfrm>
            <a:off x="7271775" y="1900550"/>
            <a:ext cx="456600" cy="684900"/>
          </a:xfrm>
          <a:prstGeom prst="straightConnector1">
            <a:avLst/>
          </a:prstGeom>
          <a:noFill/>
          <a:ln cap="flat" cmpd="sng" w="9525">
            <a:solidFill>
              <a:srgbClr val="000000"/>
            </a:solidFill>
            <a:prstDash val="solid"/>
            <a:round/>
            <a:headEnd len="lg" w="lg" type="none"/>
            <a:tailEnd len="lg" w="lg" type="none"/>
          </a:ln>
        </p:spPr>
      </p:cxnSp>
      <p:cxnSp>
        <p:nvCxnSpPr>
          <p:cNvPr id="1642" name="Shape 1642"/>
          <p:cNvCxnSpPr/>
          <p:nvPr/>
        </p:nvCxnSpPr>
        <p:spPr>
          <a:xfrm>
            <a:off x="7304400" y="1933175"/>
            <a:ext cx="413100" cy="956700"/>
          </a:xfrm>
          <a:prstGeom prst="straightConnector1">
            <a:avLst/>
          </a:prstGeom>
          <a:noFill/>
          <a:ln cap="flat" cmpd="sng" w="9525">
            <a:solidFill>
              <a:srgbClr val="000000"/>
            </a:solidFill>
            <a:prstDash val="solid"/>
            <a:round/>
            <a:headEnd len="lg" w="lg" type="none"/>
            <a:tailEnd len="lg" w="lg" type="none"/>
          </a:ln>
        </p:spPr>
      </p:cxnSp>
      <p:cxnSp>
        <p:nvCxnSpPr>
          <p:cNvPr id="1643" name="Shape 1643"/>
          <p:cNvCxnSpPr/>
          <p:nvPr/>
        </p:nvCxnSpPr>
        <p:spPr>
          <a:xfrm>
            <a:off x="7293525" y="1911425"/>
            <a:ext cx="424200" cy="1315500"/>
          </a:xfrm>
          <a:prstGeom prst="straightConnector1">
            <a:avLst/>
          </a:prstGeom>
          <a:noFill/>
          <a:ln cap="flat" cmpd="sng" w="9525">
            <a:solidFill>
              <a:srgbClr val="000000"/>
            </a:solidFill>
            <a:prstDash val="solid"/>
            <a:round/>
            <a:headEnd len="lg" w="lg" type="none"/>
            <a:tailEnd len="lg" w="lg" type="none"/>
          </a:ln>
        </p:spPr>
      </p:cxnSp>
      <p:cxnSp>
        <p:nvCxnSpPr>
          <p:cNvPr id="1644" name="Shape 1644"/>
          <p:cNvCxnSpPr>
            <a:endCxn id="1617" idx="1"/>
          </p:cNvCxnSpPr>
          <p:nvPr/>
        </p:nvCxnSpPr>
        <p:spPr>
          <a:xfrm>
            <a:off x="7293433" y="1911365"/>
            <a:ext cx="426000" cy="1686900"/>
          </a:xfrm>
          <a:prstGeom prst="straightConnector1">
            <a:avLst/>
          </a:prstGeom>
          <a:noFill/>
          <a:ln cap="flat" cmpd="sng" w="9525">
            <a:solidFill>
              <a:srgbClr val="000000"/>
            </a:solidFill>
            <a:prstDash val="solid"/>
            <a:round/>
            <a:headEnd len="lg" w="lg" type="none"/>
            <a:tailEnd len="lg" w="lg" type="none"/>
          </a:ln>
        </p:spPr>
      </p:cxnSp>
      <p:cxnSp>
        <p:nvCxnSpPr>
          <p:cNvPr id="1645" name="Shape 1645"/>
          <p:cNvCxnSpPr>
            <a:endCxn id="1618" idx="2"/>
          </p:cNvCxnSpPr>
          <p:nvPr/>
        </p:nvCxnSpPr>
        <p:spPr>
          <a:xfrm>
            <a:off x="7315350" y="1933250"/>
            <a:ext cx="376800" cy="2096400"/>
          </a:xfrm>
          <a:prstGeom prst="straightConnector1">
            <a:avLst/>
          </a:prstGeom>
          <a:noFill/>
          <a:ln cap="flat" cmpd="sng" w="9525">
            <a:solidFill>
              <a:srgbClr val="000000"/>
            </a:solidFill>
            <a:prstDash val="solid"/>
            <a:round/>
            <a:headEnd len="lg" w="lg" type="none"/>
            <a:tailEnd len="lg" w="lg" type="none"/>
          </a:ln>
        </p:spPr>
      </p:cxnSp>
      <p:cxnSp>
        <p:nvCxnSpPr>
          <p:cNvPr id="1646" name="Shape 1646"/>
          <p:cNvCxnSpPr>
            <a:endCxn id="1619" idx="1"/>
          </p:cNvCxnSpPr>
          <p:nvPr/>
        </p:nvCxnSpPr>
        <p:spPr>
          <a:xfrm>
            <a:off x="7315333" y="1911465"/>
            <a:ext cx="404100" cy="2380500"/>
          </a:xfrm>
          <a:prstGeom prst="straightConnector1">
            <a:avLst/>
          </a:prstGeom>
          <a:noFill/>
          <a:ln cap="flat" cmpd="sng" w="9525">
            <a:solidFill>
              <a:srgbClr val="000000"/>
            </a:solidFill>
            <a:prstDash val="solid"/>
            <a:round/>
            <a:headEnd len="lg" w="lg" type="none"/>
            <a:tailEnd len="lg" w="lg" type="none"/>
          </a:ln>
        </p:spPr>
      </p:cxnSp>
      <p:cxnSp>
        <p:nvCxnSpPr>
          <p:cNvPr id="1647" name="Shape 1647"/>
          <p:cNvCxnSpPr>
            <a:endCxn id="1620" idx="1"/>
          </p:cNvCxnSpPr>
          <p:nvPr/>
        </p:nvCxnSpPr>
        <p:spPr>
          <a:xfrm>
            <a:off x="7282633" y="1900415"/>
            <a:ext cx="436800" cy="2738400"/>
          </a:xfrm>
          <a:prstGeom prst="straightConnector1">
            <a:avLst/>
          </a:prstGeom>
          <a:noFill/>
          <a:ln cap="flat" cmpd="sng" w="9525">
            <a:solidFill>
              <a:srgbClr val="000000"/>
            </a:solidFill>
            <a:prstDash val="solid"/>
            <a:round/>
            <a:headEnd len="lg" w="lg" type="none"/>
            <a:tailEnd len="lg" w="lg" type="none"/>
          </a:ln>
        </p:spPr>
      </p:cxnSp>
      <p:cxnSp>
        <p:nvCxnSpPr>
          <p:cNvPr id="1648" name="Shape 1648"/>
          <p:cNvCxnSpPr/>
          <p:nvPr/>
        </p:nvCxnSpPr>
        <p:spPr>
          <a:xfrm flipH="1" rot="10800000">
            <a:off x="7271775" y="1922250"/>
            <a:ext cx="456600" cy="261000"/>
          </a:xfrm>
          <a:prstGeom prst="straightConnector1">
            <a:avLst/>
          </a:prstGeom>
          <a:noFill/>
          <a:ln cap="flat" cmpd="sng" w="9525">
            <a:solidFill>
              <a:srgbClr val="000000"/>
            </a:solidFill>
            <a:prstDash val="solid"/>
            <a:round/>
            <a:headEnd len="lg" w="lg" type="none"/>
            <a:tailEnd len="lg" w="lg" type="none"/>
          </a:ln>
        </p:spPr>
      </p:cxnSp>
      <p:cxnSp>
        <p:nvCxnSpPr>
          <p:cNvPr id="1649" name="Shape 1649"/>
          <p:cNvCxnSpPr/>
          <p:nvPr/>
        </p:nvCxnSpPr>
        <p:spPr>
          <a:xfrm>
            <a:off x="7260900" y="2183250"/>
            <a:ext cx="489300" cy="43500"/>
          </a:xfrm>
          <a:prstGeom prst="straightConnector1">
            <a:avLst/>
          </a:prstGeom>
          <a:noFill/>
          <a:ln cap="flat" cmpd="sng" w="9525">
            <a:solidFill>
              <a:srgbClr val="000000"/>
            </a:solidFill>
            <a:prstDash val="solid"/>
            <a:round/>
            <a:headEnd len="lg" w="lg" type="none"/>
            <a:tailEnd len="lg" w="lg" type="none"/>
          </a:ln>
        </p:spPr>
      </p:cxnSp>
      <p:cxnSp>
        <p:nvCxnSpPr>
          <p:cNvPr id="1650" name="Shape 1650"/>
          <p:cNvCxnSpPr/>
          <p:nvPr/>
        </p:nvCxnSpPr>
        <p:spPr>
          <a:xfrm>
            <a:off x="7282650" y="2205000"/>
            <a:ext cx="435000" cy="369600"/>
          </a:xfrm>
          <a:prstGeom prst="straightConnector1">
            <a:avLst/>
          </a:prstGeom>
          <a:noFill/>
          <a:ln cap="flat" cmpd="sng" w="9525">
            <a:solidFill>
              <a:srgbClr val="000000"/>
            </a:solidFill>
            <a:prstDash val="solid"/>
            <a:round/>
            <a:headEnd len="lg" w="lg" type="none"/>
            <a:tailEnd len="lg" w="lg" type="none"/>
          </a:ln>
        </p:spPr>
      </p:cxnSp>
      <p:cxnSp>
        <p:nvCxnSpPr>
          <p:cNvPr id="1651" name="Shape 1651"/>
          <p:cNvCxnSpPr/>
          <p:nvPr/>
        </p:nvCxnSpPr>
        <p:spPr>
          <a:xfrm>
            <a:off x="7271775" y="2215875"/>
            <a:ext cx="456600" cy="728400"/>
          </a:xfrm>
          <a:prstGeom prst="straightConnector1">
            <a:avLst/>
          </a:prstGeom>
          <a:noFill/>
          <a:ln cap="flat" cmpd="sng" w="9525">
            <a:solidFill>
              <a:srgbClr val="000000"/>
            </a:solidFill>
            <a:prstDash val="solid"/>
            <a:round/>
            <a:headEnd len="lg" w="lg" type="none"/>
            <a:tailEnd len="lg" w="lg" type="none"/>
          </a:ln>
        </p:spPr>
      </p:cxnSp>
      <p:cxnSp>
        <p:nvCxnSpPr>
          <p:cNvPr id="1652" name="Shape 1652"/>
          <p:cNvCxnSpPr/>
          <p:nvPr/>
        </p:nvCxnSpPr>
        <p:spPr>
          <a:xfrm>
            <a:off x="7282650" y="2215875"/>
            <a:ext cx="445800" cy="1043700"/>
          </a:xfrm>
          <a:prstGeom prst="straightConnector1">
            <a:avLst/>
          </a:prstGeom>
          <a:noFill/>
          <a:ln cap="flat" cmpd="sng" w="9525">
            <a:solidFill>
              <a:srgbClr val="000000"/>
            </a:solidFill>
            <a:prstDash val="solid"/>
            <a:round/>
            <a:headEnd len="lg" w="lg" type="none"/>
            <a:tailEnd len="lg" w="lg" type="none"/>
          </a:ln>
        </p:spPr>
      </p:cxnSp>
      <p:cxnSp>
        <p:nvCxnSpPr>
          <p:cNvPr id="1653" name="Shape 1653"/>
          <p:cNvCxnSpPr>
            <a:endCxn id="1617" idx="2"/>
          </p:cNvCxnSpPr>
          <p:nvPr/>
        </p:nvCxnSpPr>
        <p:spPr>
          <a:xfrm>
            <a:off x="7293450" y="2226600"/>
            <a:ext cx="398700" cy="1456200"/>
          </a:xfrm>
          <a:prstGeom prst="straightConnector1">
            <a:avLst/>
          </a:prstGeom>
          <a:noFill/>
          <a:ln cap="flat" cmpd="sng" w="9525">
            <a:solidFill>
              <a:srgbClr val="000000"/>
            </a:solidFill>
            <a:prstDash val="solid"/>
            <a:round/>
            <a:headEnd len="lg" w="lg" type="none"/>
            <a:tailEnd len="lg" w="lg" type="none"/>
          </a:ln>
        </p:spPr>
      </p:cxnSp>
      <p:cxnSp>
        <p:nvCxnSpPr>
          <p:cNvPr id="1654" name="Shape 1654"/>
          <p:cNvCxnSpPr>
            <a:endCxn id="1618" idx="2"/>
          </p:cNvCxnSpPr>
          <p:nvPr/>
        </p:nvCxnSpPr>
        <p:spPr>
          <a:xfrm>
            <a:off x="7271850" y="2194250"/>
            <a:ext cx="420300" cy="1835400"/>
          </a:xfrm>
          <a:prstGeom prst="straightConnector1">
            <a:avLst/>
          </a:prstGeom>
          <a:noFill/>
          <a:ln cap="flat" cmpd="sng" w="9525">
            <a:solidFill>
              <a:srgbClr val="000000"/>
            </a:solidFill>
            <a:prstDash val="solid"/>
            <a:round/>
            <a:headEnd len="lg" w="lg" type="none"/>
            <a:tailEnd len="lg" w="lg" type="none"/>
          </a:ln>
        </p:spPr>
      </p:cxnSp>
      <p:cxnSp>
        <p:nvCxnSpPr>
          <p:cNvPr id="1655" name="Shape 1655"/>
          <p:cNvCxnSpPr>
            <a:endCxn id="1619" idx="1"/>
          </p:cNvCxnSpPr>
          <p:nvPr/>
        </p:nvCxnSpPr>
        <p:spPr>
          <a:xfrm>
            <a:off x="7282633" y="2226765"/>
            <a:ext cx="436800" cy="2065200"/>
          </a:xfrm>
          <a:prstGeom prst="straightConnector1">
            <a:avLst/>
          </a:prstGeom>
          <a:noFill/>
          <a:ln cap="flat" cmpd="sng" w="9525">
            <a:solidFill>
              <a:srgbClr val="000000"/>
            </a:solidFill>
            <a:prstDash val="solid"/>
            <a:round/>
            <a:headEnd len="lg" w="lg" type="none"/>
            <a:tailEnd len="lg" w="lg" type="none"/>
          </a:ln>
        </p:spPr>
      </p:cxnSp>
      <p:cxnSp>
        <p:nvCxnSpPr>
          <p:cNvPr id="1656" name="Shape 1656"/>
          <p:cNvCxnSpPr>
            <a:endCxn id="1620" idx="2"/>
          </p:cNvCxnSpPr>
          <p:nvPr/>
        </p:nvCxnSpPr>
        <p:spPr>
          <a:xfrm>
            <a:off x="7282650" y="2226750"/>
            <a:ext cx="409500" cy="2496600"/>
          </a:xfrm>
          <a:prstGeom prst="straightConnector1">
            <a:avLst/>
          </a:prstGeom>
          <a:noFill/>
          <a:ln cap="flat" cmpd="sng" w="9525">
            <a:solidFill>
              <a:srgbClr val="000000"/>
            </a:solidFill>
            <a:prstDash val="solid"/>
            <a:round/>
            <a:headEnd len="lg" w="lg" type="none"/>
            <a:tailEnd len="lg" w="lg" type="none"/>
          </a:ln>
        </p:spPr>
      </p:cxnSp>
      <p:cxnSp>
        <p:nvCxnSpPr>
          <p:cNvPr id="1657" name="Shape 1657"/>
          <p:cNvCxnSpPr/>
          <p:nvPr/>
        </p:nvCxnSpPr>
        <p:spPr>
          <a:xfrm flipH="1" rot="10800000">
            <a:off x="7315275" y="1955050"/>
            <a:ext cx="391500" cy="510900"/>
          </a:xfrm>
          <a:prstGeom prst="straightConnector1">
            <a:avLst/>
          </a:prstGeom>
          <a:noFill/>
          <a:ln cap="flat" cmpd="sng" w="9525">
            <a:solidFill>
              <a:srgbClr val="000000"/>
            </a:solidFill>
            <a:prstDash val="solid"/>
            <a:round/>
            <a:headEnd len="lg" w="lg" type="none"/>
            <a:tailEnd len="lg" w="lg" type="none"/>
          </a:ln>
        </p:spPr>
      </p:cxnSp>
      <p:cxnSp>
        <p:nvCxnSpPr>
          <p:cNvPr id="1658" name="Shape 1658"/>
          <p:cNvCxnSpPr/>
          <p:nvPr/>
        </p:nvCxnSpPr>
        <p:spPr>
          <a:xfrm flipH="1" rot="10800000">
            <a:off x="7293525" y="2237725"/>
            <a:ext cx="445800" cy="239100"/>
          </a:xfrm>
          <a:prstGeom prst="straightConnector1">
            <a:avLst/>
          </a:prstGeom>
          <a:noFill/>
          <a:ln cap="flat" cmpd="sng" w="9525">
            <a:solidFill>
              <a:srgbClr val="000000"/>
            </a:solidFill>
            <a:prstDash val="solid"/>
            <a:round/>
            <a:headEnd len="lg" w="lg" type="none"/>
            <a:tailEnd len="lg" w="lg" type="none"/>
          </a:ln>
        </p:spPr>
      </p:cxnSp>
      <p:cxnSp>
        <p:nvCxnSpPr>
          <p:cNvPr id="1659" name="Shape 1659"/>
          <p:cNvCxnSpPr>
            <a:endCxn id="1617" idx="2"/>
          </p:cNvCxnSpPr>
          <p:nvPr/>
        </p:nvCxnSpPr>
        <p:spPr>
          <a:xfrm>
            <a:off x="7282650" y="2487600"/>
            <a:ext cx="409500" cy="1195200"/>
          </a:xfrm>
          <a:prstGeom prst="straightConnector1">
            <a:avLst/>
          </a:prstGeom>
          <a:noFill/>
          <a:ln cap="flat" cmpd="sng" w="9525">
            <a:solidFill>
              <a:srgbClr val="000000"/>
            </a:solidFill>
            <a:prstDash val="solid"/>
            <a:round/>
            <a:headEnd len="lg" w="lg" type="none"/>
            <a:tailEnd len="lg" w="lg" type="none"/>
          </a:ln>
        </p:spPr>
      </p:cxnSp>
      <p:cxnSp>
        <p:nvCxnSpPr>
          <p:cNvPr id="1660" name="Shape 1660"/>
          <p:cNvCxnSpPr>
            <a:endCxn id="1620" idx="2"/>
          </p:cNvCxnSpPr>
          <p:nvPr/>
        </p:nvCxnSpPr>
        <p:spPr>
          <a:xfrm>
            <a:off x="7304250" y="2520150"/>
            <a:ext cx="387900" cy="2203200"/>
          </a:xfrm>
          <a:prstGeom prst="straightConnector1">
            <a:avLst/>
          </a:prstGeom>
          <a:noFill/>
          <a:ln cap="flat" cmpd="sng" w="9525">
            <a:solidFill>
              <a:srgbClr val="000000"/>
            </a:solidFill>
            <a:prstDash val="solid"/>
            <a:round/>
            <a:headEnd len="lg" w="lg" type="none"/>
            <a:tailEnd len="lg" w="lg" type="none"/>
          </a:ln>
        </p:spPr>
      </p:cxnSp>
      <p:cxnSp>
        <p:nvCxnSpPr>
          <p:cNvPr id="1661" name="Shape 1661"/>
          <p:cNvCxnSpPr/>
          <p:nvPr/>
        </p:nvCxnSpPr>
        <p:spPr>
          <a:xfrm flipH="1" rot="10800000">
            <a:off x="7282650" y="2009375"/>
            <a:ext cx="413100" cy="728400"/>
          </a:xfrm>
          <a:prstGeom prst="straightConnector1">
            <a:avLst/>
          </a:prstGeom>
          <a:noFill/>
          <a:ln cap="flat" cmpd="sng" w="9525">
            <a:solidFill>
              <a:srgbClr val="000000"/>
            </a:solidFill>
            <a:prstDash val="solid"/>
            <a:round/>
            <a:headEnd len="lg" w="lg" type="none"/>
            <a:tailEnd len="lg" w="lg" type="none"/>
          </a:ln>
        </p:spPr>
      </p:cxnSp>
      <p:cxnSp>
        <p:nvCxnSpPr>
          <p:cNvPr id="1662" name="Shape 1662"/>
          <p:cNvCxnSpPr/>
          <p:nvPr/>
        </p:nvCxnSpPr>
        <p:spPr>
          <a:xfrm flipH="1" rot="10800000">
            <a:off x="7293525" y="2313800"/>
            <a:ext cx="434700" cy="369600"/>
          </a:xfrm>
          <a:prstGeom prst="straightConnector1">
            <a:avLst/>
          </a:prstGeom>
          <a:noFill/>
          <a:ln cap="flat" cmpd="sng" w="9525">
            <a:solidFill>
              <a:srgbClr val="000000"/>
            </a:solidFill>
            <a:prstDash val="solid"/>
            <a:round/>
            <a:headEnd len="lg" w="lg" type="none"/>
            <a:tailEnd len="lg" w="lg" type="none"/>
          </a:ln>
        </p:spPr>
      </p:cxnSp>
      <p:cxnSp>
        <p:nvCxnSpPr>
          <p:cNvPr id="1663" name="Shape 1663"/>
          <p:cNvCxnSpPr/>
          <p:nvPr/>
        </p:nvCxnSpPr>
        <p:spPr>
          <a:xfrm flipH="1" rot="10800000">
            <a:off x="7282650" y="2585650"/>
            <a:ext cx="435000" cy="195600"/>
          </a:xfrm>
          <a:prstGeom prst="straightConnector1">
            <a:avLst/>
          </a:prstGeom>
          <a:noFill/>
          <a:ln cap="flat" cmpd="sng" w="9525">
            <a:solidFill>
              <a:srgbClr val="000000"/>
            </a:solidFill>
            <a:prstDash val="solid"/>
            <a:round/>
            <a:headEnd len="lg" w="lg" type="none"/>
            <a:tailEnd len="lg" w="lg" type="none"/>
          </a:ln>
        </p:spPr>
      </p:cxnSp>
      <p:cxnSp>
        <p:nvCxnSpPr>
          <p:cNvPr id="1664" name="Shape 1664"/>
          <p:cNvCxnSpPr/>
          <p:nvPr/>
        </p:nvCxnSpPr>
        <p:spPr>
          <a:xfrm>
            <a:off x="7282650" y="2770375"/>
            <a:ext cx="424200" cy="163200"/>
          </a:xfrm>
          <a:prstGeom prst="straightConnector1">
            <a:avLst/>
          </a:prstGeom>
          <a:noFill/>
          <a:ln cap="flat" cmpd="sng" w="9525">
            <a:solidFill>
              <a:srgbClr val="000000"/>
            </a:solidFill>
            <a:prstDash val="solid"/>
            <a:round/>
            <a:headEnd len="lg" w="lg" type="none"/>
            <a:tailEnd len="lg" w="lg" type="none"/>
          </a:ln>
        </p:spPr>
      </p:cxnSp>
      <p:cxnSp>
        <p:nvCxnSpPr>
          <p:cNvPr id="1665" name="Shape 1665"/>
          <p:cNvCxnSpPr/>
          <p:nvPr/>
        </p:nvCxnSpPr>
        <p:spPr>
          <a:xfrm>
            <a:off x="7271775" y="2759500"/>
            <a:ext cx="413100" cy="532800"/>
          </a:xfrm>
          <a:prstGeom prst="straightConnector1">
            <a:avLst/>
          </a:prstGeom>
          <a:noFill/>
          <a:ln cap="flat" cmpd="sng" w="9525">
            <a:solidFill>
              <a:srgbClr val="000000"/>
            </a:solidFill>
            <a:prstDash val="solid"/>
            <a:round/>
            <a:headEnd len="lg" w="lg" type="none"/>
            <a:tailEnd len="lg" w="lg" type="none"/>
          </a:ln>
        </p:spPr>
      </p:cxnSp>
      <p:cxnSp>
        <p:nvCxnSpPr>
          <p:cNvPr id="1666" name="Shape 1666"/>
          <p:cNvCxnSpPr>
            <a:endCxn id="1617" idx="2"/>
          </p:cNvCxnSpPr>
          <p:nvPr/>
        </p:nvCxnSpPr>
        <p:spPr>
          <a:xfrm>
            <a:off x="7260750" y="2802900"/>
            <a:ext cx="431400" cy="879900"/>
          </a:xfrm>
          <a:prstGeom prst="straightConnector1">
            <a:avLst/>
          </a:prstGeom>
          <a:noFill/>
          <a:ln cap="flat" cmpd="sng" w="9525">
            <a:solidFill>
              <a:srgbClr val="000000"/>
            </a:solidFill>
            <a:prstDash val="solid"/>
            <a:round/>
            <a:headEnd len="lg" w="lg" type="none"/>
            <a:tailEnd len="lg" w="lg" type="none"/>
          </a:ln>
        </p:spPr>
      </p:cxnSp>
      <p:cxnSp>
        <p:nvCxnSpPr>
          <p:cNvPr id="1667" name="Shape 1667"/>
          <p:cNvCxnSpPr>
            <a:endCxn id="1618" idx="1"/>
          </p:cNvCxnSpPr>
          <p:nvPr/>
        </p:nvCxnSpPr>
        <p:spPr>
          <a:xfrm>
            <a:off x="7261033" y="2803015"/>
            <a:ext cx="458400" cy="1142100"/>
          </a:xfrm>
          <a:prstGeom prst="straightConnector1">
            <a:avLst/>
          </a:prstGeom>
          <a:noFill/>
          <a:ln cap="flat" cmpd="sng" w="9525">
            <a:solidFill>
              <a:srgbClr val="000000"/>
            </a:solidFill>
            <a:prstDash val="solid"/>
            <a:round/>
            <a:headEnd len="lg" w="lg" type="none"/>
            <a:tailEnd len="lg" w="lg" type="none"/>
          </a:ln>
        </p:spPr>
      </p:cxnSp>
      <p:cxnSp>
        <p:nvCxnSpPr>
          <p:cNvPr id="1668" name="Shape 1668"/>
          <p:cNvCxnSpPr>
            <a:endCxn id="1619" idx="2"/>
          </p:cNvCxnSpPr>
          <p:nvPr/>
        </p:nvCxnSpPr>
        <p:spPr>
          <a:xfrm>
            <a:off x="7293450" y="2813800"/>
            <a:ext cx="398700" cy="1562700"/>
          </a:xfrm>
          <a:prstGeom prst="straightConnector1">
            <a:avLst/>
          </a:prstGeom>
          <a:noFill/>
          <a:ln cap="flat" cmpd="sng" w="9525">
            <a:solidFill>
              <a:srgbClr val="000000"/>
            </a:solidFill>
            <a:prstDash val="solid"/>
            <a:round/>
            <a:headEnd len="lg" w="lg" type="none"/>
            <a:tailEnd len="lg" w="lg" type="none"/>
          </a:ln>
        </p:spPr>
      </p:cxnSp>
      <p:cxnSp>
        <p:nvCxnSpPr>
          <p:cNvPr id="1669" name="Shape 1669"/>
          <p:cNvCxnSpPr>
            <a:endCxn id="1620" idx="2"/>
          </p:cNvCxnSpPr>
          <p:nvPr/>
        </p:nvCxnSpPr>
        <p:spPr>
          <a:xfrm>
            <a:off x="7260750" y="2770350"/>
            <a:ext cx="431400" cy="1953000"/>
          </a:xfrm>
          <a:prstGeom prst="straightConnector1">
            <a:avLst/>
          </a:prstGeom>
          <a:noFill/>
          <a:ln cap="flat" cmpd="sng" w="9525">
            <a:solidFill>
              <a:srgbClr val="000000"/>
            </a:solidFill>
            <a:prstDash val="solid"/>
            <a:round/>
            <a:headEnd len="lg" w="lg" type="none"/>
            <a:tailEnd len="lg" w="lg" type="none"/>
          </a:ln>
        </p:spPr>
      </p:cxnSp>
      <p:cxnSp>
        <p:nvCxnSpPr>
          <p:cNvPr id="1670" name="Shape 1670"/>
          <p:cNvCxnSpPr/>
          <p:nvPr/>
        </p:nvCxnSpPr>
        <p:spPr>
          <a:xfrm flipH="1" rot="10800000">
            <a:off x="7271775" y="1998400"/>
            <a:ext cx="445800" cy="1119900"/>
          </a:xfrm>
          <a:prstGeom prst="straightConnector1">
            <a:avLst/>
          </a:prstGeom>
          <a:noFill/>
          <a:ln cap="flat" cmpd="sng" w="9525">
            <a:solidFill>
              <a:srgbClr val="000000"/>
            </a:solidFill>
            <a:prstDash val="solid"/>
            <a:round/>
            <a:headEnd len="lg" w="lg" type="none"/>
            <a:tailEnd len="lg" w="lg" type="none"/>
          </a:ln>
        </p:spPr>
      </p:cxnSp>
      <p:cxnSp>
        <p:nvCxnSpPr>
          <p:cNvPr id="1671" name="Shape 1671"/>
          <p:cNvCxnSpPr/>
          <p:nvPr/>
        </p:nvCxnSpPr>
        <p:spPr>
          <a:xfrm flipH="1" rot="10800000">
            <a:off x="7271775" y="2302975"/>
            <a:ext cx="435000" cy="869700"/>
          </a:xfrm>
          <a:prstGeom prst="straightConnector1">
            <a:avLst/>
          </a:prstGeom>
          <a:noFill/>
          <a:ln cap="flat" cmpd="sng" w="9525">
            <a:solidFill>
              <a:srgbClr val="000000"/>
            </a:solidFill>
            <a:prstDash val="solid"/>
            <a:round/>
            <a:headEnd len="lg" w="lg" type="none"/>
            <a:tailEnd len="lg" w="lg" type="none"/>
          </a:ln>
        </p:spPr>
      </p:cxnSp>
      <p:cxnSp>
        <p:nvCxnSpPr>
          <p:cNvPr id="1672" name="Shape 1672"/>
          <p:cNvCxnSpPr/>
          <p:nvPr/>
        </p:nvCxnSpPr>
        <p:spPr>
          <a:xfrm flipH="1" rot="10800000">
            <a:off x="7282650" y="2607250"/>
            <a:ext cx="445800" cy="532800"/>
          </a:xfrm>
          <a:prstGeom prst="straightConnector1">
            <a:avLst/>
          </a:prstGeom>
          <a:noFill/>
          <a:ln cap="flat" cmpd="sng" w="9525">
            <a:solidFill>
              <a:srgbClr val="000000"/>
            </a:solidFill>
            <a:prstDash val="solid"/>
            <a:round/>
            <a:headEnd len="lg" w="lg" type="none"/>
            <a:tailEnd len="lg" w="lg" type="none"/>
          </a:ln>
        </p:spPr>
      </p:cxnSp>
      <p:cxnSp>
        <p:nvCxnSpPr>
          <p:cNvPr id="1673" name="Shape 1673"/>
          <p:cNvCxnSpPr/>
          <p:nvPr/>
        </p:nvCxnSpPr>
        <p:spPr>
          <a:xfrm flipH="1" rot="10800000">
            <a:off x="7250050" y="2922575"/>
            <a:ext cx="500100" cy="174000"/>
          </a:xfrm>
          <a:prstGeom prst="straightConnector1">
            <a:avLst/>
          </a:prstGeom>
          <a:noFill/>
          <a:ln cap="flat" cmpd="sng" w="9525">
            <a:solidFill>
              <a:srgbClr val="000000"/>
            </a:solidFill>
            <a:prstDash val="solid"/>
            <a:round/>
            <a:headEnd len="lg" w="lg" type="none"/>
            <a:tailEnd len="lg" w="lg" type="none"/>
          </a:ln>
        </p:spPr>
      </p:cxnSp>
      <p:cxnSp>
        <p:nvCxnSpPr>
          <p:cNvPr id="1674" name="Shape 1674"/>
          <p:cNvCxnSpPr/>
          <p:nvPr/>
        </p:nvCxnSpPr>
        <p:spPr>
          <a:xfrm>
            <a:off x="7293525" y="3129175"/>
            <a:ext cx="435000" cy="130500"/>
          </a:xfrm>
          <a:prstGeom prst="straightConnector1">
            <a:avLst/>
          </a:prstGeom>
          <a:noFill/>
          <a:ln cap="flat" cmpd="sng" w="9525">
            <a:solidFill>
              <a:srgbClr val="000000"/>
            </a:solidFill>
            <a:prstDash val="solid"/>
            <a:round/>
            <a:headEnd len="lg" w="lg" type="none"/>
            <a:tailEnd len="lg" w="lg" type="none"/>
          </a:ln>
        </p:spPr>
      </p:cxnSp>
      <p:cxnSp>
        <p:nvCxnSpPr>
          <p:cNvPr id="1675" name="Shape 1675"/>
          <p:cNvCxnSpPr>
            <a:endCxn id="1617" idx="2"/>
          </p:cNvCxnSpPr>
          <p:nvPr/>
        </p:nvCxnSpPr>
        <p:spPr>
          <a:xfrm>
            <a:off x="7260750" y="3161700"/>
            <a:ext cx="431400" cy="521100"/>
          </a:xfrm>
          <a:prstGeom prst="straightConnector1">
            <a:avLst/>
          </a:prstGeom>
          <a:noFill/>
          <a:ln cap="flat" cmpd="sng" w="9525">
            <a:solidFill>
              <a:srgbClr val="000000"/>
            </a:solidFill>
            <a:prstDash val="solid"/>
            <a:round/>
            <a:headEnd len="lg" w="lg" type="none"/>
            <a:tailEnd len="lg" w="lg" type="none"/>
          </a:ln>
        </p:spPr>
      </p:cxnSp>
      <p:cxnSp>
        <p:nvCxnSpPr>
          <p:cNvPr id="1676" name="Shape 1676"/>
          <p:cNvCxnSpPr>
            <a:endCxn id="1618" idx="2"/>
          </p:cNvCxnSpPr>
          <p:nvPr/>
        </p:nvCxnSpPr>
        <p:spPr>
          <a:xfrm>
            <a:off x="7282650" y="3161750"/>
            <a:ext cx="409500" cy="867900"/>
          </a:xfrm>
          <a:prstGeom prst="straightConnector1">
            <a:avLst/>
          </a:prstGeom>
          <a:noFill/>
          <a:ln cap="flat" cmpd="sng" w="9525">
            <a:solidFill>
              <a:srgbClr val="000000"/>
            </a:solidFill>
            <a:prstDash val="solid"/>
            <a:round/>
            <a:headEnd len="lg" w="lg" type="none"/>
            <a:tailEnd len="lg" w="lg" type="none"/>
          </a:ln>
        </p:spPr>
      </p:cxnSp>
      <p:cxnSp>
        <p:nvCxnSpPr>
          <p:cNvPr id="1677" name="Shape 1677"/>
          <p:cNvCxnSpPr>
            <a:endCxn id="1619" idx="2"/>
          </p:cNvCxnSpPr>
          <p:nvPr/>
        </p:nvCxnSpPr>
        <p:spPr>
          <a:xfrm>
            <a:off x="7271850" y="3151000"/>
            <a:ext cx="420300" cy="1225500"/>
          </a:xfrm>
          <a:prstGeom prst="straightConnector1">
            <a:avLst/>
          </a:prstGeom>
          <a:noFill/>
          <a:ln cap="flat" cmpd="sng" w="9525">
            <a:solidFill>
              <a:srgbClr val="000000"/>
            </a:solidFill>
            <a:prstDash val="solid"/>
            <a:round/>
            <a:headEnd len="lg" w="lg" type="none"/>
            <a:tailEnd len="lg" w="lg" type="none"/>
          </a:ln>
        </p:spPr>
      </p:cxnSp>
      <p:cxnSp>
        <p:nvCxnSpPr>
          <p:cNvPr id="1678" name="Shape 1678"/>
          <p:cNvCxnSpPr>
            <a:endCxn id="1620" idx="2"/>
          </p:cNvCxnSpPr>
          <p:nvPr/>
        </p:nvCxnSpPr>
        <p:spPr>
          <a:xfrm>
            <a:off x="7249950" y="3129150"/>
            <a:ext cx="442200" cy="1594200"/>
          </a:xfrm>
          <a:prstGeom prst="straightConnector1">
            <a:avLst/>
          </a:prstGeom>
          <a:noFill/>
          <a:ln cap="flat" cmpd="sng" w="9525">
            <a:solidFill>
              <a:srgbClr val="000000"/>
            </a:solidFill>
            <a:prstDash val="solid"/>
            <a:round/>
            <a:headEnd len="lg" w="lg" type="none"/>
            <a:tailEnd len="lg" w="lg" type="none"/>
          </a:ln>
        </p:spPr>
      </p:cxnSp>
      <p:cxnSp>
        <p:nvCxnSpPr>
          <p:cNvPr id="1679" name="Shape 1679"/>
          <p:cNvCxnSpPr>
            <a:stCxn id="1607" idx="6"/>
          </p:cNvCxnSpPr>
          <p:nvPr/>
        </p:nvCxnSpPr>
        <p:spPr>
          <a:xfrm flipH="1" rot="10800000">
            <a:off x="7268850" y="1955038"/>
            <a:ext cx="416100" cy="1490100"/>
          </a:xfrm>
          <a:prstGeom prst="straightConnector1">
            <a:avLst/>
          </a:prstGeom>
          <a:noFill/>
          <a:ln cap="flat" cmpd="sng" w="9525">
            <a:solidFill>
              <a:srgbClr val="000000"/>
            </a:solidFill>
            <a:prstDash val="solid"/>
            <a:round/>
            <a:headEnd len="lg" w="lg" type="none"/>
            <a:tailEnd len="lg" w="lg" type="none"/>
          </a:ln>
        </p:spPr>
      </p:cxnSp>
      <p:cxnSp>
        <p:nvCxnSpPr>
          <p:cNvPr id="1680" name="Shape 1680"/>
          <p:cNvCxnSpPr>
            <a:stCxn id="1607" idx="6"/>
          </p:cNvCxnSpPr>
          <p:nvPr/>
        </p:nvCxnSpPr>
        <p:spPr>
          <a:xfrm flipH="1" rot="10800000">
            <a:off x="7268850" y="2302738"/>
            <a:ext cx="448800" cy="1142400"/>
          </a:xfrm>
          <a:prstGeom prst="straightConnector1">
            <a:avLst/>
          </a:prstGeom>
          <a:noFill/>
          <a:ln cap="flat" cmpd="sng" w="9525">
            <a:solidFill>
              <a:srgbClr val="000000"/>
            </a:solidFill>
            <a:prstDash val="solid"/>
            <a:round/>
            <a:headEnd len="lg" w="lg" type="none"/>
            <a:tailEnd len="lg" w="lg" type="none"/>
          </a:ln>
        </p:spPr>
      </p:cxnSp>
      <p:cxnSp>
        <p:nvCxnSpPr>
          <p:cNvPr id="1681" name="Shape 1681"/>
          <p:cNvCxnSpPr>
            <a:stCxn id="1607" idx="6"/>
          </p:cNvCxnSpPr>
          <p:nvPr/>
        </p:nvCxnSpPr>
        <p:spPr>
          <a:xfrm flipH="1" rot="10800000">
            <a:off x="7268850" y="2607238"/>
            <a:ext cx="448800" cy="837900"/>
          </a:xfrm>
          <a:prstGeom prst="straightConnector1">
            <a:avLst/>
          </a:prstGeom>
          <a:noFill/>
          <a:ln cap="flat" cmpd="sng" w="9525">
            <a:solidFill>
              <a:srgbClr val="000000"/>
            </a:solidFill>
            <a:prstDash val="solid"/>
            <a:round/>
            <a:headEnd len="lg" w="lg" type="none"/>
            <a:tailEnd len="lg" w="lg" type="none"/>
          </a:ln>
        </p:spPr>
      </p:cxnSp>
      <p:cxnSp>
        <p:nvCxnSpPr>
          <p:cNvPr id="1682" name="Shape 1682"/>
          <p:cNvCxnSpPr/>
          <p:nvPr/>
        </p:nvCxnSpPr>
        <p:spPr>
          <a:xfrm flipH="1" rot="10800000">
            <a:off x="7268850" y="2944438"/>
            <a:ext cx="448800" cy="500700"/>
          </a:xfrm>
          <a:prstGeom prst="straightConnector1">
            <a:avLst/>
          </a:prstGeom>
          <a:noFill/>
          <a:ln cap="flat" cmpd="sng" w="9525">
            <a:solidFill>
              <a:srgbClr val="000000"/>
            </a:solidFill>
            <a:prstDash val="solid"/>
            <a:round/>
            <a:headEnd len="lg" w="lg" type="none"/>
            <a:tailEnd len="lg" w="lg" type="none"/>
          </a:ln>
        </p:spPr>
      </p:cxnSp>
      <p:cxnSp>
        <p:nvCxnSpPr>
          <p:cNvPr id="1683" name="Shape 1683"/>
          <p:cNvCxnSpPr>
            <a:stCxn id="1607" idx="6"/>
          </p:cNvCxnSpPr>
          <p:nvPr/>
        </p:nvCxnSpPr>
        <p:spPr>
          <a:xfrm flipH="1" rot="10800000">
            <a:off x="7268850" y="3281338"/>
            <a:ext cx="426900" cy="163800"/>
          </a:xfrm>
          <a:prstGeom prst="straightConnector1">
            <a:avLst/>
          </a:prstGeom>
          <a:noFill/>
          <a:ln cap="flat" cmpd="sng" w="9525">
            <a:solidFill>
              <a:srgbClr val="000000"/>
            </a:solidFill>
            <a:prstDash val="solid"/>
            <a:round/>
            <a:headEnd len="lg" w="lg" type="none"/>
            <a:tailEnd len="lg" w="lg" type="none"/>
          </a:ln>
        </p:spPr>
      </p:cxnSp>
      <p:cxnSp>
        <p:nvCxnSpPr>
          <p:cNvPr id="1684" name="Shape 1684"/>
          <p:cNvCxnSpPr>
            <a:stCxn id="1607" idx="6"/>
            <a:endCxn id="1617" idx="2"/>
          </p:cNvCxnSpPr>
          <p:nvPr/>
        </p:nvCxnSpPr>
        <p:spPr>
          <a:xfrm>
            <a:off x="7268850" y="3445138"/>
            <a:ext cx="423300" cy="237600"/>
          </a:xfrm>
          <a:prstGeom prst="straightConnector1">
            <a:avLst/>
          </a:prstGeom>
          <a:noFill/>
          <a:ln cap="flat" cmpd="sng" w="9525">
            <a:solidFill>
              <a:srgbClr val="000000"/>
            </a:solidFill>
            <a:prstDash val="solid"/>
            <a:round/>
            <a:headEnd len="lg" w="lg" type="none"/>
            <a:tailEnd len="lg" w="lg" type="none"/>
          </a:ln>
        </p:spPr>
      </p:cxnSp>
      <p:cxnSp>
        <p:nvCxnSpPr>
          <p:cNvPr id="1685" name="Shape 1685"/>
          <p:cNvCxnSpPr>
            <a:stCxn id="1607" idx="6"/>
            <a:endCxn id="1618" idx="2"/>
          </p:cNvCxnSpPr>
          <p:nvPr/>
        </p:nvCxnSpPr>
        <p:spPr>
          <a:xfrm>
            <a:off x="7268850" y="3445138"/>
            <a:ext cx="423300" cy="584400"/>
          </a:xfrm>
          <a:prstGeom prst="straightConnector1">
            <a:avLst/>
          </a:prstGeom>
          <a:noFill/>
          <a:ln cap="flat" cmpd="sng" w="9525">
            <a:solidFill>
              <a:srgbClr val="000000"/>
            </a:solidFill>
            <a:prstDash val="solid"/>
            <a:round/>
            <a:headEnd len="lg" w="lg" type="none"/>
            <a:tailEnd len="lg" w="lg" type="none"/>
          </a:ln>
        </p:spPr>
      </p:cxnSp>
      <p:cxnSp>
        <p:nvCxnSpPr>
          <p:cNvPr id="1686" name="Shape 1686"/>
          <p:cNvCxnSpPr>
            <a:endCxn id="1619" idx="2"/>
          </p:cNvCxnSpPr>
          <p:nvPr/>
        </p:nvCxnSpPr>
        <p:spPr>
          <a:xfrm>
            <a:off x="7241550" y="3529600"/>
            <a:ext cx="450600" cy="846900"/>
          </a:xfrm>
          <a:prstGeom prst="straightConnector1">
            <a:avLst/>
          </a:prstGeom>
          <a:noFill/>
          <a:ln cap="flat" cmpd="sng" w="9525">
            <a:solidFill>
              <a:srgbClr val="000000"/>
            </a:solidFill>
            <a:prstDash val="solid"/>
            <a:round/>
            <a:headEnd len="lg" w="lg" type="none"/>
            <a:tailEnd len="lg" w="lg" type="none"/>
          </a:ln>
        </p:spPr>
      </p:cxnSp>
      <p:cxnSp>
        <p:nvCxnSpPr>
          <p:cNvPr id="1687" name="Shape 1687"/>
          <p:cNvCxnSpPr>
            <a:endCxn id="1620" idx="2"/>
          </p:cNvCxnSpPr>
          <p:nvPr/>
        </p:nvCxnSpPr>
        <p:spPr>
          <a:xfrm>
            <a:off x="7241550" y="3529650"/>
            <a:ext cx="450600" cy="1193700"/>
          </a:xfrm>
          <a:prstGeom prst="straightConnector1">
            <a:avLst/>
          </a:prstGeom>
          <a:noFill/>
          <a:ln cap="flat" cmpd="sng" w="9525">
            <a:solidFill>
              <a:srgbClr val="000000"/>
            </a:solidFill>
            <a:prstDash val="solid"/>
            <a:round/>
            <a:headEnd len="lg" w="lg" type="none"/>
            <a:tailEnd len="lg" w="lg" type="none"/>
          </a:ln>
        </p:spPr>
      </p:cxnSp>
      <p:cxnSp>
        <p:nvCxnSpPr>
          <p:cNvPr id="1688" name="Shape 1688"/>
          <p:cNvCxnSpPr>
            <a:stCxn id="1608" idx="6"/>
          </p:cNvCxnSpPr>
          <p:nvPr/>
        </p:nvCxnSpPr>
        <p:spPr>
          <a:xfrm flipH="1" rot="10800000">
            <a:off x="7268850" y="1965750"/>
            <a:ext cx="437700" cy="1841400"/>
          </a:xfrm>
          <a:prstGeom prst="straightConnector1">
            <a:avLst/>
          </a:prstGeom>
          <a:noFill/>
          <a:ln cap="flat" cmpd="sng" w="9525">
            <a:solidFill>
              <a:srgbClr val="000000"/>
            </a:solidFill>
            <a:prstDash val="solid"/>
            <a:round/>
            <a:headEnd len="lg" w="lg" type="none"/>
            <a:tailEnd len="lg" w="lg" type="none"/>
          </a:ln>
        </p:spPr>
      </p:cxnSp>
      <p:cxnSp>
        <p:nvCxnSpPr>
          <p:cNvPr id="1689" name="Shape 1689"/>
          <p:cNvCxnSpPr>
            <a:stCxn id="1608" idx="6"/>
          </p:cNvCxnSpPr>
          <p:nvPr/>
        </p:nvCxnSpPr>
        <p:spPr>
          <a:xfrm flipH="1" rot="10800000">
            <a:off x="7268850" y="2281050"/>
            <a:ext cx="437700" cy="1526100"/>
          </a:xfrm>
          <a:prstGeom prst="straightConnector1">
            <a:avLst/>
          </a:prstGeom>
          <a:noFill/>
          <a:ln cap="flat" cmpd="sng" w="9525">
            <a:solidFill>
              <a:srgbClr val="000000"/>
            </a:solidFill>
            <a:prstDash val="solid"/>
            <a:round/>
            <a:headEnd len="lg" w="lg" type="none"/>
            <a:tailEnd len="lg" w="lg" type="none"/>
          </a:ln>
        </p:spPr>
      </p:cxnSp>
      <p:cxnSp>
        <p:nvCxnSpPr>
          <p:cNvPr id="1690" name="Shape 1690"/>
          <p:cNvCxnSpPr>
            <a:stCxn id="1608" idx="6"/>
          </p:cNvCxnSpPr>
          <p:nvPr/>
        </p:nvCxnSpPr>
        <p:spPr>
          <a:xfrm flipH="1" rot="10800000">
            <a:off x="7268850" y="2618250"/>
            <a:ext cx="437700" cy="1188900"/>
          </a:xfrm>
          <a:prstGeom prst="straightConnector1">
            <a:avLst/>
          </a:prstGeom>
          <a:noFill/>
          <a:ln cap="flat" cmpd="sng" w="9525">
            <a:solidFill>
              <a:srgbClr val="000000"/>
            </a:solidFill>
            <a:prstDash val="solid"/>
            <a:round/>
            <a:headEnd len="lg" w="lg" type="none"/>
            <a:tailEnd len="lg" w="lg" type="none"/>
          </a:ln>
        </p:spPr>
      </p:cxnSp>
      <p:cxnSp>
        <p:nvCxnSpPr>
          <p:cNvPr id="1691" name="Shape 1691"/>
          <p:cNvCxnSpPr>
            <a:stCxn id="1608" idx="6"/>
          </p:cNvCxnSpPr>
          <p:nvPr/>
        </p:nvCxnSpPr>
        <p:spPr>
          <a:xfrm flipH="1" rot="10800000">
            <a:off x="7268850" y="2955150"/>
            <a:ext cx="448800" cy="852000"/>
          </a:xfrm>
          <a:prstGeom prst="straightConnector1">
            <a:avLst/>
          </a:prstGeom>
          <a:noFill/>
          <a:ln cap="flat" cmpd="sng" w="9525">
            <a:solidFill>
              <a:srgbClr val="000000"/>
            </a:solidFill>
            <a:prstDash val="solid"/>
            <a:round/>
            <a:headEnd len="lg" w="lg" type="none"/>
            <a:tailEnd len="lg" w="lg" type="none"/>
          </a:ln>
        </p:spPr>
      </p:cxnSp>
      <p:cxnSp>
        <p:nvCxnSpPr>
          <p:cNvPr id="1692" name="Shape 1692"/>
          <p:cNvCxnSpPr>
            <a:stCxn id="1608" idx="6"/>
            <a:endCxn id="1616" idx="3"/>
          </p:cNvCxnSpPr>
          <p:nvPr/>
        </p:nvCxnSpPr>
        <p:spPr>
          <a:xfrm flipH="1" rot="10800000">
            <a:off x="7268850" y="3352950"/>
            <a:ext cx="450600" cy="454200"/>
          </a:xfrm>
          <a:prstGeom prst="straightConnector1">
            <a:avLst/>
          </a:prstGeom>
          <a:noFill/>
          <a:ln cap="flat" cmpd="sng" w="9525">
            <a:solidFill>
              <a:srgbClr val="000000"/>
            </a:solidFill>
            <a:prstDash val="solid"/>
            <a:round/>
            <a:headEnd len="lg" w="lg" type="none"/>
            <a:tailEnd len="lg" w="lg" type="none"/>
          </a:ln>
        </p:spPr>
      </p:cxnSp>
      <p:cxnSp>
        <p:nvCxnSpPr>
          <p:cNvPr id="1693" name="Shape 1693"/>
          <p:cNvCxnSpPr>
            <a:stCxn id="1608" idx="6"/>
            <a:endCxn id="1617" idx="2"/>
          </p:cNvCxnSpPr>
          <p:nvPr/>
        </p:nvCxnSpPr>
        <p:spPr>
          <a:xfrm flipH="1" rot="10800000">
            <a:off x="7268850" y="3682950"/>
            <a:ext cx="423300" cy="124200"/>
          </a:xfrm>
          <a:prstGeom prst="straightConnector1">
            <a:avLst/>
          </a:prstGeom>
          <a:noFill/>
          <a:ln cap="flat" cmpd="sng" w="9525">
            <a:solidFill>
              <a:srgbClr val="000000"/>
            </a:solidFill>
            <a:prstDash val="solid"/>
            <a:round/>
            <a:headEnd len="lg" w="lg" type="none"/>
            <a:tailEnd len="lg" w="lg" type="none"/>
          </a:ln>
        </p:spPr>
      </p:cxnSp>
      <p:cxnSp>
        <p:nvCxnSpPr>
          <p:cNvPr id="1694" name="Shape 1694"/>
          <p:cNvCxnSpPr>
            <a:stCxn id="1608" idx="6"/>
            <a:endCxn id="1618" idx="2"/>
          </p:cNvCxnSpPr>
          <p:nvPr/>
        </p:nvCxnSpPr>
        <p:spPr>
          <a:xfrm>
            <a:off x="7268850" y="3807150"/>
            <a:ext cx="423300" cy="222600"/>
          </a:xfrm>
          <a:prstGeom prst="straightConnector1">
            <a:avLst/>
          </a:prstGeom>
          <a:noFill/>
          <a:ln cap="flat" cmpd="sng" w="9525">
            <a:solidFill>
              <a:srgbClr val="000000"/>
            </a:solidFill>
            <a:prstDash val="solid"/>
            <a:round/>
            <a:headEnd len="lg" w="lg" type="none"/>
            <a:tailEnd len="lg" w="lg" type="none"/>
          </a:ln>
        </p:spPr>
      </p:cxnSp>
      <p:cxnSp>
        <p:nvCxnSpPr>
          <p:cNvPr id="1695" name="Shape 1695"/>
          <p:cNvCxnSpPr>
            <a:stCxn id="1608" idx="6"/>
            <a:endCxn id="1619" idx="2"/>
          </p:cNvCxnSpPr>
          <p:nvPr/>
        </p:nvCxnSpPr>
        <p:spPr>
          <a:xfrm>
            <a:off x="7268850" y="3807150"/>
            <a:ext cx="423300" cy="569400"/>
          </a:xfrm>
          <a:prstGeom prst="straightConnector1">
            <a:avLst/>
          </a:prstGeom>
          <a:noFill/>
          <a:ln cap="flat" cmpd="sng" w="9525">
            <a:solidFill>
              <a:srgbClr val="000000"/>
            </a:solidFill>
            <a:prstDash val="solid"/>
            <a:round/>
            <a:headEnd len="lg" w="lg" type="none"/>
            <a:tailEnd len="lg" w="lg" type="none"/>
          </a:ln>
        </p:spPr>
      </p:cxnSp>
      <p:cxnSp>
        <p:nvCxnSpPr>
          <p:cNvPr id="1696" name="Shape 1696"/>
          <p:cNvCxnSpPr>
            <a:stCxn id="1608" idx="6"/>
            <a:endCxn id="1620" idx="2"/>
          </p:cNvCxnSpPr>
          <p:nvPr/>
        </p:nvCxnSpPr>
        <p:spPr>
          <a:xfrm>
            <a:off x="7268850" y="3807150"/>
            <a:ext cx="423300" cy="916200"/>
          </a:xfrm>
          <a:prstGeom prst="straightConnector1">
            <a:avLst/>
          </a:prstGeom>
          <a:noFill/>
          <a:ln cap="flat" cmpd="sng" w="9525">
            <a:solidFill>
              <a:srgbClr val="000000"/>
            </a:solidFill>
            <a:prstDash val="solid"/>
            <a:round/>
            <a:headEnd len="lg" w="lg" type="none"/>
            <a:tailEnd len="lg" w="lg" type="none"/>
          </a:ln>
        </p:spPr>
      </p:cxnSp>
      <p:cxnSp>
        <p:nvCxnSpPr>
          <p:cNvPr id="1697" name="Shape 1697"/>
          <p:cNvCxnSpPr>
            <a:stCxn id="1609" idx="6"/>
          </p:cNvCxnSpPr>
          <p:nvPr/>
        </p:nvCxnSpPr>
        <p:spPr>
          <a:xfrm flipH="1" rot="10800000">
            <a:off x="7268850" y="1965650"/>
            <a:ext cx="405300" cy="2226600"/>
          </a:xfrm>
          <a:prstGeom prst="straightConnector1">
            <a:avLst/>
          </a:prstGeom>
          <a:noFill/>
          <a:ln cap="flat" cmpd="sng" w="9525">
            <a:solidFill>
              <a:srgbClr val="000000"/>
            </a:solidFill>
            <a:prstDash val="solid"/>
            <a:round/>
            <a:headEnd len="lg" w="lg" type="none"/>
            <a:tailEnd len="lg" w="lg" type="none"/>
          </a:ln>
        </p:spPr>
      </p:cxnSp>
      <p:cxnSp>
        <p:nvCxnSpPr>
          <p:cNvPr id="1698" name="Shape 1698"/>
          <p:cNvCxnSpPr>
            <a:stCxn id="1609" idx="6"/>
          </p:cNvCxnSpPr>
          <p:nvPr/>
        </p:nvCxnSpPr>
        <p:spPr>
          <a:xfrm flipH="1" rot="10800000">
            <a:off x="7268850" y="2248550"/>
            <a:ext cx="426900" cy="1943700"/>
          </a:xfrm>
          <a:prstGeom prst="straightConnector1">
            <a:avLst/>
          </a:prstGeom>
          <a:noFill/>
          <a:ln cap="flat" cmpd="sng" w="9525">
            <a:solidFill>
              <a:srgbClr val="000000"/>
            </a:solidFill>
            <a:prstDash val="solid"/>
            <a:round/>
            <a:headEnd len="lg" w="lg" type="none"/>
            <a:tailEnd len="lg" w="lg" type="none"/>
          </a:ln>
        </p:spPr>
      </p:cxnSp>
      <p:cxnSp>
        <p:nvCxnSpPr>
          <p:cNvPr id="1699" name="Shape 1699"/>
          <p:cNvCxnSpPr>
            <a:stCxn id="1609" idx="6"/>
          </p:cNvCxnSpPr>
          <p:nvPr/>
        </p:nvCxnSpPr>
        <p:spPr>
          <a:xfrm flipH="1" rot="10800000">
            <a:off x="7268850" y="2574650"/>
            <a:ext cx="437700" cy="1617600"/>
          </a:xfrm>
          <a:prstGeom prst="straightConnector1">
            <a:avLst/>
          </a:prstGeom>
          <a:noFill/>
          <a:ln cap="flat" cmpd="sng" w="9525">
            <a:solidFill>
              <a:srgbClr val="000000"/>
            </a:solidFill>
            <a:prstDash val="solid"/>
            <a:round/>
            <a:headEnd len="lg" w="lg" type="none"/>
            <a:tailEnd len="lg" w="lg" type="none"/>
          </a:ln>
        </p:spPr>
      </p:cxnSp>
      <p:cxnSp>
        <p:nvCxnSpPr>
          <p:cNvPr id="1700" name="Shape 1700"/>
          <p:cNvCxnSpPr>
            <a:stCxn id="1609" idx="6"/>
          </p:cNvCxnSpPr>
          <p:nvPr/>
        </p:nvCxnSpPr>
        <p:spPr>
          <a:xfrm flipH="1" rot="10800000">
            <a:off x="7268850" y="2933450"/>
            <a:ext cx="437700" cy="1258800"/>
          </a:xfrm>
          <a:prstGeom prst="straightConnector1">
            <a:avLst/>
          </a:prstGeom>
          <a:noFill/>
          <a:ln cap="flat" cmpd="sng" w="9525">
            <a:solidFill>
              <a:srgbClr val="000000"/>
            </a:solidFill>
            <a:prstDash val="solid"/>
            <a:round/>
            <a:headEnd len="lg" w="lg" type="none"/>
            <a:tailEnd len="lg" w="lg" type="none"/>
          </a:ln>
        </p:spPr>
      </p:cxnSp>
      <p:cxnSp>
        <p:nvCxnSpPr>
          <p:cNvPr id="1701" name="Shape 1701"/>
          <p:cNvCxnSpPr>
            <a:stCxn id="1609" idx="6"/>
          </p:cNvCxnSpPr>
          <p:nvPr/>
        </p:nvCxnSpPr>
        <p:spPr>
          <a:xfrm flipH="1" rot="10800000">
            <a:off x="7268850" y="3259550"/>
            <a:ext cx="437700" cy="932700"/>
          </a:xfrm>
          <a:prstGeom prst="straightConnector1">
            <a:avLst/>
          </a:prstGeom>
          <a:noFill/>
          <a:ln cap="flat" cmpd="sng" w="9525">
            <a:solidFill>
              <a:srgbClr val="000000"/>
            </a:solidFill>
            <a:prstDash val="solid"/>
            <a:round/>
            <a:headEnd len="lg" w="lg" type="none"/>
            <a:tailEnd len="lg" w="lg" type="none"/>
          </a:ln>
        </p:spPr>
      </p:cxnSp>
      <p:cxnSp>
        <p:nvCxnSpPr>
          <p:cNvPr id="1702" name="Shape 1702"/>
          <p:cNvCxnSpPr>
            <a:stCxn id="1609" idx="6"/>
            <a:endCxn id="1617" idx="2"/>
          </p:cNvCxnSpPr>
          <p:nvPr/>
        </p:nvCxnSpPr>
        <p:spPr>
          <a:xfrm flipH="1" rot="10800000">
            <a:off x="7268850" y="3682850"/>
            <a:ext cx="423300" cy="509400"/>
          </a:xfrm>
          <a:prstGeom prst="straightConnector1">
            <a:avLst/>
          </a:prstGeom>
          <a:noFill/>
          <a:ln cap="flat" cmpd="sng" w="9525">
            <a:solidFill>
              <a:srgbClr val="000000"/>
            </a:solidFill>
            <a:prstDash val="solid"/>
            <a:round/>
            <a:headEnd len="lg" w="lg" type="none"/>
            <a:tailEnd len="lg" w="lg" type="none"/>
          </a:ln>
        </p:spPr>
      </p:cxnSp>
      <p:cxnSp>
        <p:nvCxnSpPr>
          <p:cNvPr id="1703" name="Shape 1703"/>
          <p:cNvCxnSpPr>
            <a:stCxn id="1609" idx="6"/>
            <a:endCxn id="1618" idx="2"/>
          </p:cNvCxnSpPr>
          <p:nvPr/>
        </p:nvCxnSpPr>
        <p:spPr>
          <a:xfrm flipH="1" rot="10800000">
            <a:off x="7268850" y="4029650"/>
            <a:ext cx="423300" cy="162600"/>
          </a:xfrm>
          <a:prstGeom prst="straightConnector1">
            <a:avLst/>
          </a:prstGeom>
          <a:noFill/>
          <a:ln cap="flat" cmpd="sng" w="9525">
            <a:solidFill>
              <a:srgbClr val="000000"/>
            </a:solidFill>
            <a:prstDash val="solid"/>
            <a:round/>
            <a:headEnd len="lg" w="lg" type="none"/>
            <a:tailEnd len="lg" w="lg" type="none"/>
          </a:ln>
        </p:spPr>
      </p:cxnSp>
      <p:cxnSp>
        <p:nvCxnSpPr>
          <p:cNvPr id="1704" name="Shape 1704"/>
          <p:cNvCxnSpPr>
            <a:stCxn id="1609" idx="6"/>
            <a:endCxn id="1619" idx="2"/>
          </p:cNvCxnSpPr>
          <p:nvPr/>
        </p:nvCxnSpPr>
        <p:spPr>
          <a:xfrm>
            <a:off x="7268850" y="4192250"/>
            <a:ext cx="423300" cy="184200"/>
          </a:xfrm>
          <a:prstGeom prst="straightConnector1">
            <a:avLst/>
          </a:prstGeom>
          <a:noFill/>
          <a:ln cap="flat" cmpd="sng" w="9525">
            <a:solidFill>
              <a:srgbClr val="000000"/>
            </a:solidFill>
            <a:prstDash val="solid"/>
            <a:round/>
            <a:headEnd len="lg" w="lg" type="none"/>
            <a:tailEnd len="lg" w="lg" type="none"/>
          </a:ln>
        </p:spPr>
      </p:cxnSp>
      <p:cxnSp>
        <p:nvCxnSpPr>
          <p:cNvPr id="1705" name="Shape 1705"/>
          <p:cNvCxnSpPr>
            <a:stCxn id="1609" idx="6"/>
            <a:endCxn id="1620" idx="1"/>
          </p:cNvCxnSpPr>
          <p:nvPr/>
        </p:nvCxnSpPr>
        <p:spPr>
          <a:xfrm>
            <a:off x="7268850" y="4192250"/>
            <a:ext cx="450600" cy="446700"/>
          </a:xfrm>
          <a:prstGeom prst="straightConnector1">
            <a:avLst/>
          </a:prstGeom>
          <a:noFill/>
          <a:ln cap="flat" cmpd="sng" w="9525">
            <a:solidFill>
              <a:srgbClr val="000000"/>
            </a:solidFill>
            <a:prstDash val="solid"/>
            <a:round/>
            <a:headEnd len="lg" w="lg" type="none"/>
            <a:tailEnd len="lg" w="lg" type="none"/>
          </a:ln>
        </p:spPr>
      </p:cxnSp>
      <p:cxnSp>
        <p:nvCxnSpPr>
          <p:cNvPr id="1706" name="Shape 1706"/>
          <p:cNvCxnSpPr>
            <a:stCxn id="1610" idx="6"/>
          </p:cNvCxnSpPr>
          <p:nvPr/>
        </p:nvCxnSpPr>
        <p:spPr>
          <a:xfrm flipH="1" rot="10800000">
            <a:off x="7268850" y="1922200"/>
            <a:ext cx="448800" cy="2693400"/>
          </a:xfrm>
          <a:prstGeom prst="straightConnector1">
            <a:avLst/>
          </a:prstGeom>
          <a:noFill/>
          <a:ln cap="flat" cmpd="sng" w="9525">
            <a:solidFill>
              <a:srgbClr val="000000"/>
            </a:solidFill>
            <a:prstDash val="solid"/>
            <a:round/>
            <a:headEnd len="lg" w="lg" type="none"/>
            <a:tailEnd len="lg" w="lg" type="none"/>
          </a:ln>
        </p:spPr>
      </p:cxnSp>
      <p:cxnSp>
        <p:nvCxnSpPr>
          <p:cNvPr id="1707" name="Shape 1707"/>
          <p:cNvCxnSpPr>
            <a:stCxn id="1610" idx="6"/>
          </p:cNvCxnSpPr>
          <p:nvPr/>
        </p:nvCxnSpPr>
        <p:spPr>
          <a:xfrm flipH="1" rot="10800000">
            <a:off x="7268850" y="2281000"/>
            <a:ext cx="426900" cy="2334600"/>
          </a:xfrm>
          <a:prstGeom prst="straightConnector1">
            <a:avLst/>
          </a:prstGeom>
          <a:noFill/>
          <a:ln cap="flat" cmpd="sng" w="9525">
            <a:solidFill>
              <a:srgbClr val="000000"/>
            </a:solidFill>
            <a:prstDash val="solid"/>
            <a:round/>
            <a:headEnd len="lg" w="lg" type="none"/>
            <a:tailEnd len="lg" w="lg" type="none"/>
          </a:ln>
        </p:spPr>
      </p:cxnSp>
      <p:cxnSp>
        <p:nvCxnSpPr>
          <p:cNvPr id="1708" name="Shape 1708"/>
          <p:cNvCxnSpPr>
            <a:stCxn id="1610" idx="6"/>
          </p:cNvCxnSpPr>
          <p:nvPr/>
        </p:nvCxnSpPr>
        <p:spPr>
          <a:xfrm flipH="1" rot="10800000">
            <a:off x="7268850" y="2607400"/>
            <a:ext cx="459600" cy="2008200"/>
          </a:xfrm>
          <a:prstGeom prst="straightConnector1">
            <a:avLst/>
          </a:prstGeom>
          <a:noFill/>
          <a:ln cap="flat" cmpd="sng" w="9525">
            <a:solidFill>
              <a:srgbClr val="000000"/>
            </a:solidFill>
            <a:prstDash val="solid"/>
            <a:round/>
            <a:headEnd len="lg" w="lg" type="none"/>
            <a:tailEnd len="lg" w="lg" type="none"/>
          </a:ln>
        </p:spPr>
      </p:cxnSp>
      <p:cxnSp>
        <p:nvCxnSpPr>
          <p:cNvPr id="1709" name="Shape 1709"/>
          <p:cNvCxnSpPr>
            <a:stCxn id="1610" idx="6"/>
          </p:cNvCxnSpPr>
          <p:nvPr/>
        </p:nvCxnSpPr>
        <p:spPr>
          <a:xfrm flipH="1" rot="10800000">
            <a:off x="7268850" y="2944300"/>
            <a:ext cx="448800" cy="1671300"/>
          </a:xfrm>
          <a:prstGeom prst="straightConnector1">
            <a:avLst/>
          </a:prstGeom>
          <a:noFill/>
          <a:ln cap="flat" cmpd="sng" w="9525">
            <a:solidFill>
              <a:srgbClr val="000000"/>
            </a:solidFill>
            <a:prstDash val="solid"/>
            <a:round/>
            <a:headEnd len="lg" w="lg" type="none"/>
            <a:tailEnd len="lg" w="lg" type="none"/>
          </a:ln>
        </p:spPr>
      </p:cxnSp>
      <p:cxnSp>
        <p:nvCxnSpPr>
          <p:cNvPr id="1710" name="Shape 1710"/>
          <p:cNvCxnSpPr>
            <a:stCxn id="1610" idx="6"/>
          </p:cNvCxnSpPr>
          <p:nvPr/>
        </p:nvCxnSpPr>
        <p:spPr>
          <a:xfrm flipH="1" rot="10800000">
            <a:off x="7268850" y="3292300"/>
            <a:ext cx="470400" cy="1323300"/>
          </a:xfrm>
          <a:prstGeom prst="straightConnector1">
            <a:avLst/>
          </a:prstGeom>
          <a:noFill/>
          <a:ln cap="flat" cmpd="sng" w="9525">
            <a:solidFill>
              <a:srgbClr val="000000"/>
            </a:solidFill>
            <a:prstDash val="solid"/>
            <a:round/>
            <a:headEnd len="lg" w="lg" type="none"/>
            <a:tailEnd len="lg" w="lg" type="none"/>
          </a:ln>
        </p:spPr>
      </p:cxnSp>
      <p:cxnSp>
        <p:nvCxnSpPr>
          <p:cNvPr id="1711" name="Shape 1711"/>
          <p:cNvCxnSpPr>
            <a:stCxn id="1610" idx="6"/>
            <a:endCxn id="1617" idx="2"/>
          </p:cNvCxnSpPr>
          <p:nvPr/>
        </p:nvCxnSpPr>
        <p:spPr>
          <a:xfrm flipH="1" rot="10800000">
            <a:off x="7268850" y="368290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1712" name="Shape 1712"/>
          <p:cNvCxnSpPr>
            <a:stCxn id="1610" idx="6"/>
            <a:endCxn id="1618" idx="2"/>
          </p:cNvCxnSpPr>
          <p:nvPr/>
        </p:nvCxnSpPr>
        <p:spPr>
          <a:xfrm flipH="1" rot="10800000">
            <a:off x="7268850" y="402970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1713" name="Shape 1713"/>
          <p:cNvCxnSpPr>
            <a:stCxn id="1610" idx="6"/>
            <a:endCxn id="1619" idx="2"/>
          </p:cNvCxnSpPr>
          <p:nvPr/>
        </p:nvCxnSpPr>
        <p:spPr>
          <a:xfrm flipH="1" rot="10800000">
            <a:off x="7268850" y="437650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1714" name="Shape 1714"/>
          <p:cNvCxnSpPr>
            <a:stCxn id="1610" idx="6"/>
            <a:endCxn id="1620" idx="2"/>
          </p:cNvCxnSpPr>
          <p:nvPr/>
        </p:nvCxnSpPr>
        <p:spPr>
          <a:xfrm>
            <a:off x="7268850" y="4615600"/>
            <a:ext cx="423300" cy="107700"/>
          </a:xfrm>
          <a:prstGeom prst="straightConnector1">
            <a:avLst/>
          </a:prstGeom>
          <a:noFill/>
          <a:ln cap="flat" cmpd="sng" w="9525">
            <a:solidFill>
              <a:srgbClr val="000000"/>
            </a:solidFill>
            <a:prstDash val="solid"/>
            <a:round/>
            <a:headEnd len="lg" w="lg" type="none"/>
            <a:tailEnd len="lg" w="lg" type="none"/>
          </a:ln>
        </p:spPr>
      </p:cxnSp>
      <p:cxnSp>
        <p:nvCxnSpPr>
          <p:cNvPr id="1715" name="Shape 1715"/>
          <p:cNvCxnSpPr>
            <a:stCxn id="1601" idx="6"/>
          </p:cNvCxnSpPr>
          <p:nvPr/>
        </p:nvCxnSpPr>
        <p:spPr>
          <a:xfrm flipH="1" rot="10800000">
            <a:off x="7268850" y="1954950"/>
            <a:ext cx="437700" cy="3007500"/>
          </a:xfrm>
          <a:prstGeom prst="straightConnector1">
            <a:avLst/>
          </a:prstGeom>
          <a:noFill/>
          <a:ln cap="flat" cmpd="sng" w="9525">
            <a:solidFill>
              <a:srgbClr val="000000"/>
            </a:solidFill>
            <a:prstDash val="solid"/>
            <a:round/>
            <a:headEnd len="lg" w="lg" type="none"/>
            <a:tailEnd len="lg" w="lg" type="none"/>
          </a:ln>
        </p:spPr>
      </p:cxnSp>
      <p:cxnSp>
        <p:nvCxnSpPr>
          <p:cNvPr id="1716" name="Shape 1716"/>
          <p:cNvCxnSpPr>
            <a:stCxn id="1601" idx="6"/>
          </p:cNvCxnSpPr>
          <p:nvPr/>
        </p:nvCxnSpPr>
        <p:spPr>
          <a:xfrm flipH="1" rot="10800000">
            <a:off x="7268850" y="2270250"/>
            <a:ext cx="437700" cy="2692200"/>
          </a:xfrm>
          <a:prstGeom prst="straightConnector1">
            <a:avLst/>
          </a:prstGeom>
          <a:noFill/>
          <a:ln cap="flat" cmpd="sng" w="9525">
            <a:solidFill>
              <a:srgbClr val="000000"/>
            </a:solidFill>
            <a:prstDash val="solid"/>
            <a:round/>
            <a:headEnd len="lg" w="lg" type="none"/>
            <a:tailEnd len="lg" w="lg" type="none"/>
          </a:ln>
        </p:spPr>
      </p:cxnSp>
      <p:cxnSp>
        <p:nvCxnSpPr>
          <p:cNvPr id="1717" name="Shape 1717"/>
          <p:cNvCxnSpPr>
            <a:stCxn id="1601" idx="6"/>
          </p:cNvCxnSpPr>
          <p:nvPr/>
        </p:nvCxnSpPr>
        <p:spPr>
          <a:xfrm flipH="1" rot="10800000">
            <a:off x="7268850" y="2574750"/>
            <a:ext cx="459600" cy="2387700"/>
          </a:xfrm>
          <a:prstGeom prst="straightConnector1">
            <a:avLst/>
          </a:prstGeom>
          <a:noFill/>
          <a:ln cap="flat" cmpd="sng" w="9525">
            <a:solidFill>
              <a:srgbClr val="000000"/>
            </a:solidFill>
            <a:prstDash val="solid"/>
            <a:round/>
            <a:headEnd len="lg" w="lg" type="none"/>
            <a:tailEnd len="lg" w="lg" type="none"/>
          </a:ln>
        </p:spPr>
      </p:cxnSp>
      <p:cxnSp>
        <p:nvCxnSpPr>
          <p:cNvPr id="1718" name="Shape 1718"/>
          <p:cNvCxnSpPr/>
          <p:nvPr/>
        </p:nvCxnSpPr>
        <p:spPr>
          <a:xfrm flipH="1" rot="10800000">
            <a:off x="7268850" y="2944350"/>
            <a:ext cx="437700" cy="2018100"/>
          </a:xfrm>
          <a:prstGeom prst="straightConnector1">
            <a:avLst/>
          </a:prstGeom>
          <a:noFill/>
          <a:ln cap="flat" cmpd="sng" w="9525">
            <a:solidFill>
              <a:srgbClr val="000000"/>
            </a:solidFill>
            <a:prstDash val="solid"/>
            <a:round/>
            <a:headEnd len="lg" w="lg" type="none"/>
            <a:tailEnd len="lg" w="lg" type="none"/>
          </a:ln>
        </p:spPr>
      </p:cxnSp>
      <p:cxnSp>
        <p:nvCxnSpPr>
          <p:cNvPr id="1719" name="Shape 1719"/>
          <p:cNvCxnSpPr/>
          <p:nvPr/>
        </p:nvCxnSpPr>
        <p:spPr>
          <a:xfrm flipH="1" rot="10800000">
            <a:off x="7268850" y="3281250"/>
            <a:ext cx="448800" cy="1681200"/>
          </a:xfrm>
          <a:prstGeom prst="straightConnector1">
            <a:avLst/>
          </a:prstGeom>
          <a:noFill/>
          <a:ln cap="flat" cmpd="sng" w="9525">
            <a:solidFill>
              <a:srgbClr val="000000"/>
            </a:solidFill>
            <a:prstDash val="solid"/>
            <a:round/>
            <a:headEnd len="lg" w="lg" type="none"/>
            <a:tailEnd len="lg" w="lg" type="none"/>
          </a:ln>
        </p:spPr>
      </p:cxnSp>
      <p:cxnSp>
        <p:nvCxnSpPr>
          <p:cNvPr id="1720" name="Shape 1720"/>
          <p:cNvCxnSpPr>
            <a:stCxn id="1601" idx="6"/>
            <a:endCxn id="1617" idx="2"/>
          </p:cNvCxnSpPr>
          <p:nvPr/>
        </p:nvCxnSpPr>
        <p:spPr>
          <a:xfrm flipH="1" rot="10800000">
            <a:off x="7268850" y="3682950"/>
            <a:ext cx="423300" cy="1279500"/>
          </a:xfrm>
          <a:prstGeom prst="straightConnector1">
            <a:avLst/>
          </a:prstGeom>
          <a:noFill/>
          <a:ln cap="flat" cmpd="sng" w="9525">
            <a:solidFill>
              <a:srgbClr val="000000"/>
            </a:solidFill>
            <a:prstDash val="solid"/>
            <a:round/>
            <a:headEnd len="lg" w="lg" type="none"/>
            <a:tailEnd len="lg" w="lg" type="none"/>
          </a:ln>
        </p:spPr>
      </p:cxnSp>
      <p:cxnSp>
        <p:nvCxnSpPr>
          <p:cNvPr id="1721" name="Shape 1721"/>
          <p:cNvCxnSpPr>
            <a:stCxn id="1601" idx="6"/>
            <a:endCxn id="1618" idx="2"/>
          </p:cNvCxnSpPr>
          <p:nvPr/>
        </p:nvCxnSpPr>
        <p:spPr>
          <a:xfrm flipH="1" rot="10800000">
            <a:off x="7268850" y="402975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1722" name="Shape 1722"/>
          <p:cNvCxnSpPr>
            <a:stCxn id="1601" idx="6"/>
            <a:endCxn id="1619" idx="2"/>
          </p:cNvCxnSpPr>
          <p:nvPr/>
        </p:nvCxnSpPr>
        <p:spPr>
          <a:xfrm flipH="1" rot="10800000">
            <a:off x="7268850" y="437655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1723" name="Shape 1723"/>
          <p:cNvCxnSpPr>
            <a:stCxn id="1601" idx="6"/>
            <a:endCxn id="1620" idx="2"/>
          </p:cNvCxnSpPr>
          <p:nvPr/>
        </p:nvCxnSpPr>
        <p:spPr>
          <a:xfrm flipH="1" rot="10800000">
            <a:off x="7268850" y="472335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1724" name="Shape 1724"/>
          <p:cNvCxnSpPr>
            <a:endCxn id="1622" idx="2"/>
          </p:cNvCxnSpPr>
          <p:nvPr/>
        </p:nvCxnSpPr>
        <p:spPr>
          <a:xfrm>
            <a:off x="7880700" y="1955050"/>
            <a:ext cx="344400" cy="0"/>
          </a:xfrm>
          <a:prstGeom prst="straightConnector1">
            <a:avLst/>
          </a:prstGeom>
          <a:noFill/>
          <a:ln cap="flat" cmpd="sng" w="9525">
            <a:solidFill>
              <a:srgbClr val="000000"/>
            </a:solidFill>
            <a:prstDash val="solid"/>
            <a:round/>
            <a:headEnd len="lg" w="lg" type="none"/>
            <a:tailEnd len="lg" w="lg" type="none"/>
          </a:ln>
        </p:spPr>
      </p:cxnSp>
      <p:cxnSp>
        <p:nvCxnSpPr>
          <p:cNvPr id="1725" name="Shape 1725"/>
          <p:cNvCxnSpPr>
            <a:endCxn id="1621" idx="2"/>
          </p:cNvCxnSpPr>
          <p:nvPr/>
        </p:nvCxnSpPr>
        <p:spPr>
          <a:xfrm>
            <a:off x="7891500" y="1965775"/>
            <a:ext cx="333600" cy="299100"/>
          </a:xfrm>
          <a:prstGeom prst="straightConnector1">
            <a:avLst/>
          </a:prstGeom>
          <a:noFill/>
          <a:ln cap="flat" cmpd="sng" w="9525">
            <a:solidFill>
              <a:srgbClr val="000000"/>
            </a:solidFill>
            <a:prstDash val="solid"/>
            <a:round/>
            <a:headEnd len="lg" w="lg" type="none"/>
            <a:tailEnd len="lg" w="lg" type="none"/>
          </a:ln>
        </p:spPr>
      </p:cxnSp>
      <p:cxnSp>
        <p:nvCxnSpPr>
          <p:cNvPr id="1726" name="Shape 1726"/>
          <p:cNvCxnSpPr>
            <a:endCxn id="1623" idx="2"/>
          </p:cNvCxnSpPr>
          <p:nvPr/>
        </p:nvCxnSpPr>
        <p:spPr>
          <a:xfrm>
            <a:off x="7902300" y="1976800"/>
            <a:ext cx="322800" cy="597900"/>
          </a:xfrm>
          <a:prstGeom prst="straightConnector1">
            <a:avLst/>
          </a:prstGeom>
          <a:noFill/>
          <a:ln cap="flat" cmpd="sng" w="9525">
            <a:solidFill>
              <a:srgbClr val="000000"/>
            </a:solidFill>
            <a:prstDash val="solid"/>
            <a:round/>
            <a:headEnd len="lg" w="lg" type="none"/>
            <a:tailEnd len="lg" w="lg" type="none"/>
          </a:ln>
        </p:spPr>
      </p:cxnSp>
      <p:cxnSp>
        <p:nvCxnSpPr>
          <p:cNvPr id="1727" name="Shape 1727"/>
          <p:cNvCxnSpPr>
            <a:endCxn id="1624" idx="1"/>
          </p:cNvCxnSpPr>
          <p:nvPr/>
        </p:nvCxnSpPr>
        <p:spPr>
          <a:xfrm>
            <a:off x="7880683" y="1987403"/>
            <a:ext cx="371700" cy="849600"/>
          </a:xfrm>
          <a:prstGeom prst="straightConnector1">
            <a:avLst/>
          </a:prstGeom>
          <a:noFill/>
          <a:ln cap="flat" cmpd="sng" w="9525">
            <a:solidFill>
              <a:srgbClr val="000000"/>
            </a:solidFill>
            <a:prstDash val="solid"/>
            <a:round/>
            <a:headEnd len="lg" w="lg" type="none"/>
            <a:tailEnd len="lg" w="lg" type="none"/>
          </a:ln>
        </p:spPr>
      </p:cxnSp>
      <p:cxnSp>
        <p:nvCxnSpPr>
          <p:cNvPr id="1728" name="Shape 1728"/>
          <p:cNvCxnSpPr>
            <a:endCxn id="1625" idx="1"/>
          </p:cNvCxnSpPr>
          <p:nvPr/>
        </p:nvCxnSpPr>
        <p:spPr>
          <a:xfrm>
            <a:off x="7869883" y="1998553"/>
            <a:ext cx="382500" cy="1185300"/>
          </a:xfrm>
          <a:prstGeom prst="straightConnector1">
            <a:avLst/>
          </a:prstGeom>
          <a:noFill/>
          <a:ln cap="flat" cmpd="sng" w="9525">
            <a:solidFill>
              <a:srgbClr val="000000"/>
            </a:solidFill>
            <a:prstDash val="solid"/>
            <a:round/>
            <a:headEnd len="lg" w="lg" type="none"/>
            <a:tailEnd len="lg" w="lg" type="none"/>
          </a:ln>
        </p:spPr>
      </p:cxnSp>
      <p:cxnSp>
        <p:nvCxnSpPr>
          <p:cNvPr id="1729" name="Shape 1729"/>
          <p:cNvCxnSpPr>
            <a:endCxn id="1626" idx="1"/>
          </p:cNvCxnSpPr>
          <p:nvPr/>
        </p:nvCxnSpPr>
        <p:spPr>
          <a:xfrm>
            <a:off x="7880683" y="2009165"/>
            <a:ext cx="371700" cy="1589100"/>
          </a:xfrm>
          <a:prstGeom prst="straightConnector1">
            <a:avLst/>
          </a:prstGeom>
          <a:noFill/>
          <a:ln cap="flat" cmpd="sng" w="9525">
            <a:solidFill>
              <a:srgbClr val="000000"/>
            </a:solidFill>
            <a:prstDash val="solid"/>
            <a:round/>
            <a:headEnd len="lg" w="lg" type="none"/>
            <a:tailEnd len="lg" w="lg" type="none"/>
          </a:ln>
        </p:spPr>
      </p:cxnSp>
      <p:cxnSp>
        <p:nvCxnSpPr>
          <p:cNvPr id="1730" name="Shape 1730"/>
          <p:cNvCxnSpPr>
            <a:endCxn id="1627" idx="1"/>
          </p:cNvCxnSpPr>
          <p:nvPr/>
        </p:nvCxnSpPr>
        <p:spPr>
          <a:xfrm>
            <a:off x="7869883" y="1998415"/>
            <a:ext cx="382500" cy="1946700"/>
          </a:xfrm>
          <a:prstGeom prst="straightConnector1">
            <a:avLst/>
          </a:prstGeom>
          <a:noFill/>
          <a:ln cap="flat" cmpd="sng" w="9525">
            <a:solidFill>
              <a:srgbClr val="000000"/>
            </a:solidFill>
            <a:prstDash val="solid"/>
            <a:round/>
            <a:headEnd len="lg" w="lg" type="none"/>
            <a:tailEnd len="lg" w="lg" type="none"/>
          </a:ln>
        </p:spPr>
      </p:cxnSp>
      <p:cxnSp>
        <p:nvCxnSpPr>
          <p:cNvPr id="1731" name="Shape 1731"/>
          <p:cNvCxnSpPr>
            <a:endCxn id="1628" idx="2"/>
          </p:cNvCxnSpPr>
          <p:nvPr/>
        </p:nvCxnSpPr>
        <p:spPr>
          <a:xfrm>
            <a:off x="7869900" y="2031100"/>
            <a:ext cx="355200" cy="2345400"/>
          </a:xfrm>
          <a:prstGeom prst="straightConnector1">
            <a:avLst/>
          </a:prstGeom>
          <a:noFill/>
          <a:ln cap="flat" cmpd="sng" w="9525">
            <a:solidFill>
              <a:srgbClr val="000000"/>
            </a:solidFill>
            <a:prstDash val="solid"/>
            <a:round/>
            <a:headEnd len="lg" w="lg" type="none"/>
            <a:tailEnd len="lg" w="lg" type="none"/>
          </a:ln>
        </p:spPr>
      </p:cxnSp>
      <p:cxnSp>
        <p:nvCxnSpPr>
          <p:cNvPr id="1732" name="Shape 1732"/>
          <p:cNvCxnSpPr>
            <a:endCxn id="1629" idx="1"/>
          </p:cNvCxnSpPr>
          <p:nvPr/>
        </p:nvCxnSpPr>
        <p:spPr>
          <a:xfrm>
            <a:off x="7880683" y="2020115"/>
            <a:ext cx="371700" cy="2618700"/>
          </a:xfrm>
          <a:prstGeom prst="straightConnector1">
            <a:avLst/>
          </a:prstGeom>
          <a:noFill/>
          <a:ln cap="flat" cmpd="sng" w="9525">
            <a:solidFill>
              <a:srgbClr val="000000"/>
            </a:solidFill>
            <a:prstDash val="solid"/>
            <a:round/>
            <a:headEnd len="lg" w="lg" type="none"/>
            <a:tailEnd len="lg" w="lg" type="none"/>
          </a:ln>
        </p:spPr>
      </p:cxnSp>
      <p:cxnSp>
        <p:nvCxnSpPr>
          <p:cNvPr id="1733" name="Shape 1733"/>
          <p:cNvCxnSpPr>
            <a:endCxn id="1622" idx="2"/>
          </p:cNvCxnSpPr>
          <p:nvPr/>
        </p:nvCxnSpPr>
        <p:spPr>
          <a:xfrm flipH="1" rot="10800000">
            <a:off x="7869900" y="1955050"/>
            <a:ext cx="355200" cy="336900"/>
          </a:xfrm>
          <a:prstGeom prst="straightConnector1">
            <a:avLst/>
          </a:prstGeom>
          <a:noFill/>
          <a:ln cap="flat" cmpd="sng" w="9525">
            <a:solidFill>
              <a:srgbClr val="000000"/>
            </a:solidFill>
            <a:prstDash val="solid"/>
            <a:round/>
            <a:headEnd len="lg" w="lg" type="none"/>
            <a:tailEnd len="lg" w="lg" type="none"/>
          </a:ln>
        </p:spPr>
      </p:cxnSp>
      <p:cxnSp>
        <p:nvCxnSpPr>
          <p:cNvPr id="1734" name="Shape 1734"/>
          <p:cNvCxnSpPr>
            <a:endCxn id="1621" idx="2"/>
          </p:cNvCxnSpPr>
          <p:nvPr/>
        </p:nvCxnSpPr>
        <p:spPr>
          <a:xfrm flipH="1" rot="10800000">
            <a:off x="7826400" y="2264875"/>
            <a:ext cx="398700" cy="48900"/>
          </a:xfrm>
          <a:prstGeom prst="straightConnector1">
            <a:avLst/>
          </a:prstGeom>
          <a:noFill/>
          <a:ln cap="flat" cmpd="sng" w="9525">
            <a:solidFill>
              <a:srgbClr val="000000"/>
            </a:solidFill>
            <a:prstDash val="solid"/>
            <a:round/>
            <a:headEnd len="lg" w="lg" type="none"/>
            <a:tailEnd len="lg" w="lg" type="none"/>
          </a:ln>
        </p:spPr>
      </p:cxnSp>
      <p:cxnSp>
        <p:nvCxnSpPr>
          <p:cNvPr id="1735" name="Shape 1735"/>
          <p:cNvCxnSpPr>
            <a:endCxn id="1623" idx="2"/>
          </p:cNvCxnSpPr>
          <p:nvPr/>
        </p:nvCxnSpPr>
        <p:spPr>
          <a:xfrm>
            <a:off x="7902300" y="2292100"/>
            <a:ext cx="322800" cy="282600"/>
          </a:xfrm>
          <a:prstGeom prst="straightConnector1">
            <a:avLst/>
          </a:prstGeom>
          <a:noFill/>
          <a:ln cap="flat" cmpd="sng" w="9525">
            <a:solidFill>
              <a:srgbClr val="000000"/>
            </a:solidFill>
            <a:prstDash val="solid"/>
            <a:round/>
            <a:headEnd len="lg" w="lg" type="none"/>
            <a:tailEnd len="lg" w="lg" type="none"/>
          </a:ln>
        </p:spPr>
      </p:cxnSp>
      <p:cxnSp>
        <p:nvCxnSpPr>
          <p:cNvPr id="1736" name="Shape 1736"/>
          <p:cNvCxnSpPr>
            <a:endCxn id="1624" idx="1"/>
          </p:cNvCxnSpPr>
          <p:nvPr/>
        </p:nvCxnSpPr>
        <p:spPr>
          <a:xfrm>
            <a:off x="7880683" y="2281103"/>
            <a:ext cx="371700" cy="555900"/>
          </a:xfrm>
          <a:prstGeom prst="straightConnector1">
            <a:avLst/>
          </a:prstGeom>
          <a:noFill/>
          <a:ln cap="flat" cmpd="sng" w="9525">
            <a:solidFill>
              <a:srgbClr val="000000"/>
            </a:solidFill>
            <a:prstDash val="solid"/>
            <a:round/>
            <a:headEnd len="lg" w="lg" type="none"/>
            <a:tailEnd len="lg" w="lg" type="none"/>
          </a:ln>
        </p:spPr>
      </p:cxnSp>
      <p:cxnSp>
        <p:nvCxnSpPr>
          <p:cNvPr id="1737" name="Shape 1737"/>
          <p:cNvCxnSpPr>
            <a:endCxn id="1625" idx="1"/>
          </p:cNvCxnSpPr>
          <p:nvPr/>
        </p:nvCxnSpPr>
        <p:spPr>
          <a:xfrm>
            <a:off x="7891483" y="2291953"/>
            <a:ext cx="360900" cy="891900"/>
          </a:xfrm>
          <a:prstGeom prst="straightConnector1">
            <a:avLst/>
          </a:prstGeom>
          <a:noFill/>
          <a:ln cap="flat" cmpd="sng" w="9525">
            <a:solidFill>
              <a:srgbClr val="000000"/>
            </a:solidFill>
            <a:prstDash val="solid"/>
            <a:round/>
            <a:headEnd len="lg" w="lg" type="none"/>
            <a:tailEnd len="lg" w="lg" type="none"/>
          </a:ln>
        </p:spPr>
      </p:cxnSp>
      <p:cxnSp>
        <p:nvCxnSpPr>
          <p:cNvPr id="1738" name="Shape 1738"/>
          <p:cNvCxnSpPr>
            <a:endCxn id="1626" idx="1"/>
          </p:cNvCxnSpPr>
          <p:nvPr/>
        </p:nvCxnSpPr>
        <p:spPr>
          <a:xfrm>
            <a:off x="7902283" y="2292065"/>
            <a:ext cx="350100" cy="1306200"/>
          </a:xfrm>
          <a:prstGeom prst="straightConnector1">
            <a:avLst/>
          </a:prstGeom>
          <a:noFill/>
          <a:ln cap="flat" cmpd="sng" w="9525">
            <a:solidFill>
              <a:srgbClr val="000000"/>
            </a:solidFill>
            <a:prstDash val="solid"/>
            <a:round/>
            <a:headEnd len="lg" w="lg" type="none"/>
            <a:tailEnd len="lg" w="lg" type="none"/>
          </a:ln>
        </p:spPr>
      </p:cxnSp>
      <p:cxnSp>
        <p:nvCxnSpPr>
          <p:cNvPr id="1739" name="Shape 1739"/>
          <p:cNvCxnSpPr>
            <a:endCxn id="1627" idx="1"/>
          </p:cNvCxnSpPr>
          <p:nvPr/>
        </p:nvCxnSpPr>
        <p:spPr>
          <a:xfrm>
            <a:off x="7913383" y="2270215"/>
            <a:ext cx="339000" cy="1674900"/>
          </a:xfrm>
          <a:prstGeom prst="straightConnector1">
            <a:avLst/>
          </a:prstGeom>
          <a:noFill/>
          <a:ln cap="flat" cmpd="sng" w="9525">
            <a:solidFill>
              <a:srgbClr val="000000"/>
            </a:solidFill>
            <a:prstDash val="solid"/>
            <a:round/>
            <a:headEnd len="lg" w="lg" type="none"/>
            <a:tailEnd len="lg" w="lg" type="none"/>
          </a:ln>
        </p:spPr>
      </p:cxnSp>
      <p:cxnSp>
        <p:nvCxnSpPr>
          <p:cNvPr id="1740" name="Shape 1740"/>
          <p:cNvCxnSpPr>
            <a:endCxn id="1627" idx="1"/>
          </p:cNvCxnSpPr>
          <p:nvPr/>
        </p:nvCxnSpPr>
        <p:spPr>
          <a:xfrm>
            <a:off x="7913383" y="2281015"/>
            <a:ext cx="339000" cy="1664100"/>
          </a:xfrm>
          <a:prstGeom prst="straightConnector1">
            <a:avLst/>
          </a:prstGeom>
          <a:noFill/>
          <a:ln cap="flat" cmpd="sng" w="9525">
            <a:solidFill>
              <a:srgbClr val="000000"/>
            </a:solidFill>
            <a:prstDash val="solid"/>
            <a:round/>
            <a:headEnd len="lg" w="lg" type="none"/>
            <a:tailEnd len="lg" w="lg" type="none"/>
          </a:ln>
        </p:spPr>
      </p:cxnSp>
      <p:cxnSp>
        <p:nvCxnSpPr>
          <p:cNvPr id="1741" name="Shape 1741"/>
          <p:cNvCxnSpPr>
            <a:endCxn id="1628" idx="1"/>
          </p:cNvCxnSpPr>
          <p:nvPr/>
        </p:nvCxnSpPr>
        <p:spPr>
          <a:xfrm>
            <a:off x="7902283" y="2302965"/>
            <a:ext cx="350100" cy="1989000"/>
          </a:xfrm>
          <a:prstGeom prst="straightConnector1">
            <a:avLst/>
          </a:prstGeom>
          <a:noFill/>
          <a:ln cap="flat" cmpd="sng" w="9525">
            <a:solidFill>
              <a:srgbClr val="000000"/>
            </a:solidFill>
            <a:prstDash val="solid"/>
            <a:round/>
            <a:headEnd len="lg" w="lg" type="none"/>
            <a:tailEnd len="lg" w="lg" type="none"/>
          </a:ln>
        </p:spPr>
      </p:cxnSp>
      <p:cxnSp>
        <p:nvCxnSpPr>
          <p:cNvPr id="1742" name="Shape 1742"/>
          <p:cNvCxnSpPr>
            <a:endCxn id="1629" idx="1"/>
          </p:cNvCxnSpPr>
          <p:nvPr/>
        </p:nvCxnSpPr>
        <p:spPr>
          <a:xfrm>
            <a:off x="7880683" y="2291915"/>
            <a:ext cx="371700" cy="2346900"/>
          </a:xfrm>
          <a:prstGeom prst="straightConnector1">
            <a:avLst/>
          </a:prstGeom>
          <a:noFill/>
          <a:ln cap="flat" cmpd="sng" w="9525">
            <a:solidFill>
              <a:srgbClr val="000000"/>
            </a:solidFill>
            <a:prstDash val="solid"/>
            <a:round/>
            <a:headEnd len="lg" w="lg" type="none"/>
            <a:tailEnd len="lg" w="lg" type="none"/>
          </a:ln>
        </p:spPr>
      </p:cxnSp>
      <p:cxnSp>
        <p:nvCxnSpPr>
          <p:cNvPr id="1743" name="Shape 1743"/>
          <p:cNvCxnSpPr>
            <a:endCxn id="1622" idx="2"/>
          </p:cNvCxnSpPr>
          <p:nvPr/>
        </p:nvCxnSpPr>
        <p:spPr>
          <a:xfrm flipH="1" rot="10800000">
            <a:off x="7858800" y="1955050"/>
            <a:ext cx="366300" cy="630600"/>
          </a:xfrm>
          <a:prstGeom prst="straightConnector1">
            <a:avLst/>
          </a:prstGeom>
          <a:noFill/>
          <a:ln cap="flat" cmpd="sng" w="9525">
            <a:solidFill>
              <a:srgbClr val="000000"/>
            </a:solidFill>
            <a:prstDash val="solid"/>
            <a:round/>
            <a:headEnd len="lg" w="lg" type="none"/>
            <a:tailEnd len="lg" w="lg" type="none"/>
          </a:ln>
        </p:spPr>
      </p:cxnSp>
      <p:cxnSp>
        <p:nvCxnSpPr>
          <p:cNvPr id="1744" name="Shape 1744"/>
          <p:cNvCxnSpPr>
            <a:endCxn id="1621" idx="2"/>
          </p:cNvCxnSpPr>
          <p:nvPr/>
        </p:nvCxnSpPr>
        <p:spPr>
          <a:xfrm flipH="1" rot="10800000">
            <a:off x="7869900" y="2264875"/>
            <a:ext cx="355200" cy="353400"/>
          </a:xfrm>
          <a:prstGeom prst="straightConnector1">
            <a:avLst/>
          </a:prstGeom>
          <a:noFill/>
          <a:ln cap="flat" cmpd="sng" w="9525">
            <a:solidFill>
              <a:srgbClr val="000000"/>
            </a:solidFill>
            <a:prstDash val="solid"/>
            <a:round/>
            <a:headEnd len="lg" w="lg" type="none"/>
            <a:tailEnd len="lg" w="lg" type="none"/>
          </a:ln>
        </p:spPr>
      </p:cxnSp>
      <p:cxnSp>
        <p:nvCxnSpPr>
          <p:cNvPr id="1745" name="Shape 1745"/>
          <p:cNvCxnSpPr>
            <a:endCxn id="1623" idx="2"/>
          </p:cNvCxnSpPr>
          <p:nvPr/>
        </p:nvCxnSpPr>
        <p:spPr>
          <a:xfrm>
            <a:off x="7848000" y="2563900"/>
            <a:ext cx="377100" cy="10800"/>
          </a:xfrm>
          <a:prstGeom prst="straightConnector1">
            <a:avLst/>
          </a:prstGeom>
          <a:noFill/>
          <a:ln cap="flat" cmpd="sng" w="9525">
            <a:solidFill>
              <a:srgbClr val="000000"/>
            </a:solidFill>
            <a:prstDash val="solid"/>
            <a:round/>
            <a:headEnd len="lg" w="lg" type="none"/>
            <a:tailEnd len="lg" w="lg" type="none"/>
          </a:ln>
        </p:spPr>
      </p:cxnSp>
      <p:cxnSp>
        <p:nvCxnSpPr>
          <p:cNvPr id="1746" name="Shape 1746"/>
          <p:cNvCxnSpPr>
            <a:endCxn id="1624" idx="2"/>
          </p:cNvCxnSpPr>
          <p:nvPr/>
        </p:nvCxnSpPr>
        <p:spPr>
          <a:xfrm>
            <a:off x="7880700" y="2596338"/>
            <a:ext cx="344400" cy="325200"/>
          </a:xfrm>
          <a:prstGeom prst="straightConnector1">
            <a:avLst/>
          </a:prstGeom>
          <a:noFill/>
          <a:ln cap="flat" cmpd="sng" w="9525">
            <a:solidFill>
              <a:srgbClr val="000000"/>
            </a:solidFill>
            <a:prstDash val="solid"/>
            <a:round/>
            <a:headEnd len="lg" w="lg" type="none"/>
            <a:tailEnd len="lg" w="lg" type="none"/>
          </a:ln>
        </p:spPr>
      </p:cxnSp>
      <p:cxnSp>
        <p:nvCxnSpPr>
          <p:cNvPr id="1747" name="Shape 1747"/>
          <p:cNvCxnSpPr>
            <a:endCxn id="1625" idx="2"/>
          </p:cNvCxnSpPr>
          <p:nvPr/>
        </p:nvCxnSpPr>
        <p:spPr>
          <a:xfrm>
            <a:off x="7902300" y="2650688"/>
            <a:ext cx="322800" cy="617700"/>
          </a:xfrm>
          <a:prstGeom prst="straightConnector1">
            <a:avLst/>
          </a:prstGeom>
          <a:noFill/>
          <a:ln cap="flat" cmpd="sng" w="9525">
            <a:solidFill>
              <a:srgbClr val="000000"/>
            </a:solidFill>
            <a:prstDash val="solid"/>
            <a:round/>
            <a:headEnd len="lg" w="lg" type="none"/>
            <a:tailEnd len="lg" w="lg" type="none"/>
          </a:ln>
        </p:spPr>
      </p:cxnSp>
      <p:cxnSp>
        <p:nvCxnSpPr>
          <p:cNvPr id="1748" name="Shape 1748"/>
          <p:cNvCxnSpPr>
            <a:endCxn id="1626" idx="3"/>
          </p:cNvCxnSpPr>
          <p:nvPr/>
        </p:nvCxnSpPr>
        <p:spPr>
          <a:xfrm>
            <a:off x="7858783" y="2650735"/>
            <a:ext cx="393600" cy="1116600"/>
          </a:xfrm>
          <a:prstGeom prst="straightConnector1">
            <a:avLst/>
          </a:prstGeom>
          <a:noFill/>
          <a:ln cap="flat" cmpd="sng" w="9525">
            <a:solidFill>
              <a:srgbClr val="000000"/>
            </a:solidFill>
            <a:prstDash val="solid"/>
            <a:round/>
            <a:headEnd len="lg" w="lg" type="none"/>
            <a:tailEnd len="lg" w="lg" type="none"/>
          </a:ln>
        </p:spPr>
      </p:cxnSp>
      <p:cxnSp>
        <p:nvCxnSpPr>
          <p:cNvPr id="1749" name="Shape 1749"/>
          <p:cNvCxnSpPr>
            <a:endCxn id="1627" idx="2"/>
          </p:cNvCxnSpPr>
          <p:nvPr/>
        </p:nvCxnSpPr>
        <p:spPr>
          <a:xfrm>
            <a:off x="7858800" y="2672450"/>
            <a:ext cx="366300" cy="1357200"/>
          </a:xfrm>
          <a:prstGeom prst="straightConnector1">
            <a:avLst/>
          </a:prstGeom>
          <a:noFill/>
          <a:ln cap="flat" cmpd="sng" w="9525">
            <a:solidFill>
              <a:srgbClr val="000000"/>
            </a:solidFill>
            <a:prstDash val="solid"/>
            <a:round/>
            <a:headEnd len="lg" w="lg" type="none"/>
            <a:tailEnd len="lg" w="lg" type="none"/>
          </a:ln>
        </p:spPr>
      </p:cxnSp>
      <p:cxnSp>
        <p:nvCxnSpPr>
          <p:cNvPr id="1750" name="Shape 1750"/>
          <p:cNvCxnSpPr>
            <a:endCxn id="1628" idx="1"/>
          </p:cNvCxnSpPr>
          <p:nvPr/>
        </p:nvCxnSpPr>
        <p:spPr>
          <a:xfrm>
            <a:off x="7869883" y="2650665"/>
            <a:ext cx="382500" cy="1641300"/>
          </a:xfrm>
          <a:prstGeom prst="straightConnector1">
            <a:avLst/>
          </a:prstGeom>
          <a:noFill/>
          <a:ln cap="flat" cmpd="sng" w="9525">
            <a:solidFill>
              <a:srgbClr val="000000"/>
            </a:solidFill>
            <a:prstDash val="solid"/>
            <a:round/>
            <a:headEnd len="lg" w="lg" type="none"/>
            <a:tailEnd len="lg" w="lg" type="none"/>
          </a:ln>
        </p:spPr>
      </p:cxnSp>
      <p:cxnSp>
        <p:nvCxnSpPr>
          <p:cNvPr id="1751" name="Shape 1751"/>
          <p:cNvCxnSpPr>
            <a:endCxn id="1629" idx="1"/>
          </p:cNvCxnSpPr>
          <p:nvPr/>
        </p:nvCxnSpPr>
        <p:spPr>
          <a:xfrm>
            <a:off x="7858783" y="2639915"/>
            <a:ext cx="393600" cy="1998900"/>
          </a:xfrm>
          <a:prstGeom prst="straightConnector1">
            <a:avLst/>
          </a:prstGeom>
          <a:noFill/>
          <a:ln cap="flat" cmpd="sng" w="9525">
            <a:solidFill>
              <a:srgbClr val="000000"/>
            </a:solidFill>
            <a:prstDash val="solid"/>
            <a:round/>
            <a:headEnd len="lg" w="lg" type="none"/>
            <a:tailEnd len="lg" w="lg" type="none"/>
          </a:ln>
        </p:spPr>
      </p:cxnSp>
      <p:cxnSp>
        <p:nvCxnSpPr>
          <p:cNvPr id="1752" name="Shape 1752"/>
          <p:cNvCxnSpPr>
            <a:endCxn id="1622" idx="2"/>
          </p:cNvCxnSpPr>
          <p:nvPr/>
        </p:nvCxnSpPr>
        <p:spPr>
          <a:xfrm flipH="1" rot="10800000">
            <a:off x="7880700" y="1955050"/>
            <a:ext cx="344400" cy="1000200"/>
          </a:xfrm>
          <a:prstGeom prst="straightConnector1">
            <a:avLst/>
          </a:prstGeom>
          <a:noFill/>
          <a:ln cap="flat" cmpd="sng" w="9525">
            <a:solidFill>
              <a:srgbClr val="000000"/>
            </a:solidFill>
            <a:prstDash val="solid"/>
            <a:round/>
            <a:headEnd len="lg" w="lg" type="none"/>
            <a:tailEnd len="lg" w="lg" type="none"/>
          </a:ln>
        </p:spPr>
      </p:cxnSp>
      <p:cxnSp>
        <p:nvCxnSpPr>
          <p:cNvPr id="1753" name="Shape 1753"/>
          <p:cNvCxnSpPr>
            <a:endCxn id="1621" idx="2"/>
          </p:cNvCxnSpPr>
          <p:nvPr/>
        </p:nvCxnSpPr>
        <p:spPr>
          <a:xfrm flipH="1" rot="10800000">
            <a:off x="7858800" y="2264875"/>
            <a:ext cx="366300" cy="701100"/>
          </a:xfrm>
          <a:prstGeom prst="straightConnector1">
            <a:avLst/>
          </a:prstGeom>
          <a:noFill/>
          <a:ln cap="flat" cmpd="sng" w="9525">
            <a:solidFill>
              <a:srgbClr val="000000"/>
            </a:solidFill>
            <a:prstDash val="solid"/>
            <a:round/>
            <a:headEnd len="lg" w="lg" type="none"/>
            <a:tailEnd len="lg" w="lg" type="none"/>
          </a:ln>
        </p:spPr>
      </p:cxnSp>
      <p:cxnSp>
        <p:nvCxnSpPr>
          <p:cNvPr id="1754" name="Shape 1754"/>
          <p:cNvCxnSpPr>
            <a:endCxn id="1623" idx="2"/>
          </p:cNvCxnSpPr>
          <p:nvPr/>
        </p:nvCxnSpPr>
        <p:spPr>
          <a:xfrm flipH="1" rot="10800000">
            <a:off x="7902300" y="2574700"/>
            <a:ext cx="322800" cy="380400"/>
          </a:xfrm>
          <a:prstGeom prst="straightConnector1">
            <a:avLst/>
          </a:prstGeom>
          <a:noFill/>
          <a:ln cap="flat" cmpd="sng" w="9525">
            <a:solidFill>
              <a:srgbClr val="000000"/>
            </a:solidFill>
            <a:prstDash val="solid"/>
            <a:round/>
            <a:headEnd len="lg" w="lg" type="none"/>
            <a:tailEnd len="lg" w="lg" type="none"/>
          </a:ln>
        </p:spPr>
      </p:cxnSp>
      <p:cxnSp>
        <p:nvCxnSpPr>
          <p:cNvPr id="1755" name="Shape 1755"/>
          <p:cNvCxnSpPr>
            <a:endCxn id="1624" idx="2"/>
          </p:cNvCxnSpPr>
          <p:nvPr/>
        </p:nvCxnSpPr>
        <p:spPr>
          <a:xfrm flipH="1" rot="10800000">
            <a:off x="7891500" y="2921538"/>
            <a:ext cx="333600" cy="12000"/>
          </a:xfrm>
          <a:prstGeom prst="straightConnector1">
            <a:avLst/>
          </a:prstGeom>
          <a:noFill/>
          <a:ln cap="flat" cmpd="sng" w="9525">
            <a:solidFill>
              <a:srgbClr val="000000"/>
            </a:solidFill>
            <a:prstDash val="solid"/>
            <a:round/>
            <a:headEnd len="lg" w="lg" type="none"/>
            <a:tailEnd len="lg" w="lg" type="none"/>
          </a:ln>
        </p:spPr>
      </p:cxnSp>
      <p:cxnSp>
        <p:nvCxnSpPr>
          <p:cNvPr id="1756" name="Shape 1756"/>
          <p:cNvCxnSpPr>
            <a:endCxn id="1625" idx="2"/>
          </p:cNvCxnSpPr>
          <p:nvPr/>
        </p:nvCxnSpPr>
        <p:spPr>
          <a:xfrm>
            <a:off x="7858800" y="2933588"/>
            <a:ext cx="366300" cy="334800"/>
          </a:xfrm>
          <a:prstGeom prst="straightConnector1">
            <a:avLst/>
          </a:prstGeom>
          <a:noFill/>
          <a:ln cap="flat" cmpd="sng" w="9525">
            <a:solidFill>
              <a:srgbClr val="000000"/>
            </a:solidFill>
            <a:prstDash val="solid"/>
            <a:round/>
            <a:headEnd len="lg" w="lg" type="none"/>
            <a:tailEnd len="lg" w="lg" type="none"/>
          </a:ln>
        </p:spPr>
      </p:cxnSp>
      <p:cxnSp>
        <p:nvCxnSpPr>
          <p:cNvPr id="1757" name="Shape 1757"/>
          <p:cNvCxnSpPr>
            <a:endCxn id="1626" idx="2"/>
          </p:cNvCxnSpPr>
          <p:nvPr/>
        </p:nvCxnSpPr>
        <p:spPr>
          <a:xfrm>
            <a:off x="7891500" y="2955300"/>
            <a:ext cx="333600" cy="727500"/>
          </a:xfrm>
          <a:prstGeom prst="straightConnector1">
            <a:avLst/>
          </a:prstGeom>
          <a:noFill/>
          <a:ln cap="flat" cmpd="sng" w="9525">
            <a:solidFill>
              <a:srgbClr val="000000"/>
            </a:solidFill>
            <a:prstDash val="solid"/>
            <a:round/>
            <a:headEnd len="lg" w="lg" type="none"/>
            <a:tailEnd len="lg" w="lg" type="none"/>
          </a:ln>
        </p:spPr>
      </p:cxnSp>
      <p:cxnSp>
        <p:nvCxnSpPr>
          <p:cNvPr id="1758" name="Shape 1758"/>
          <p:cNvCxnSpPr>
            <a:endCxn id="1627" idx="2"/>
          </p:cNvCxnSpPr>
          <p:nvPr/>
        </p:nvCxnSpPr>
        <p:spPr>
          <a:xfrm>
            <a:off x="7858800" y="2944250"/>
            <a:ext cx="366300" cy="1085400"/>
          </a:xfrm>
          <a:prstGeom prst="straightConnector1">
            <a:avLst/>
          </a:prstGeom>
          <a:noFill/>
          <a:ln cap="flat" cmpd="sng" w="9525">
            <a:solidFill>
              <a:srgbClr val="000000"/>
            </a:solidFill>
            <a:prstDash val="solid"/>
            <a:round/>
            <a:headEnd len="lg" w="lg" type="none"/>
            <a:tailEnd len="lg" w="lg" type="none"/>
          </a:ln>
        </p:spPr>
      </p:cxnSp>
      <p:cxnSp>
        <p:nvCxnSpPr>
          <p:cNvPr id="1759" name="Shape 1759"/>
          <p:cNvCxnSpPr>
            <a:endCxn id="1628" idx="2"/>
          </p:cNvCxnSpPr>
          <p:nvPr/>
        </p:nvCxnSpPr>
        <p:spPr>
          <a:xfrm>
            <a:off x="7858800" y="2966200"/>
            <a:ext cx="366300" cy="1410300"/>
          </a:xfrm>
          <a:prstGeom prst="straightConnector1">
            <a:avLst/>
          </a:prstGeom>
          <a:noFill/>
          <a:ln cap="flat" cmpd="sng" w="9525">
            <a:solidFill>
              <a:srgbClr val="000000"/>
            </a:solidFill>
            <a:prstDash val="solid"/>
            <a:round/>
            <a:headEnd len="lg" w="lg" type="none"/>
            <a:tailEnd len="lg" w="lg" type="none"/>
          </a:ln>
        </p:spPr>
      </p:cxnSp>
      <p:cxnSp>
        <p:nvCxnSpPr>
          <p:cNvPr id="1760" name="Shape 1760"/>
          <p:cNvCxnSpPr>
            <a:endCxn id="1629" idx="2"/>
          </p:cNvCxnSpPr>
          <p:nvPr/>
        </p:nvCxnSpPr>
        <p:spPr>
          <a:xfrm>
            <a:off x="7848000" y="2966250"/>
            <a:ext cx="377100" cy="1757100"/>
          </a:xfrm>
          <a:prstGeom prst="straightConnector1">
            <a:avLst/>
          </a:prstGeom>
          <a:noFill/>
          <a:ln cap="flat" cmpd="sng" w="9525">
            <a:solidFill>
              <a:srgbClr val="000000"/>
            </a:solidFill>
            <a:prstDash val="solid"/>
            <a:round/>
            <a:headEnd len="lg" w="lg" type="none"/>
            <a:tailEnd len="lg" w="lg" type="none"/>
          </a:ln>
        </p:spPr>
      </p:cxnSp>
      <p:cxnSp>
        <p:nvCxnSpPr>
          <p:cNvPr id="1761" name="Shape 1761"/>
          <p:cNvCxnSpPr>
            <a:endCxn id="1622" idx="2"/>
          </p:cNvCxnSpPr>
          <p:nvPr/>
        </p:nvCxnSpPr>
        <p:spPr>
          <a:xfrm flipH="1" rot="10800000">
            <a:off x="7858800" y="1955050"/>
            <a:ext cx="366300" cy="1326300"/>
          </a:xfrm>
          <a:prstGeom prst="straightConnector1">
            <a:avLst/>
          </a:prstGeom>
          <a:noFill/>
          <a:ln cap="flat" cmpd="sng" w="9525">
            <a:solidFill>
              <a:srgbClr val="000000"/>
            </a:solidFill>
            <a:prstDash val="solid"/>
            <a:round/>
            <a:headEnd len="lg" w="lg" type="none"/>
            <a:tailEnd len="lg" w="lg" type="none"/>
          </a:ln>
        </p:spPr>
      </p:cxnSp>
      <p:cxnSp>
        <p:nvCxnSpPr>
          <p:cNvPr id="1762" name="Shape 1762"/>
          <p:cNvCxnSpPr>
            <a:endCxn id="1621" idx="2"/>
          </p:cNvCxnSpPr>
          <p:nvPr/>
        </p:nvCxnSpPr>
        <p:spPr>
          <a:xfrm flipH="1" rot="10800000">
            <a:off x="7880700" y="2264875"/>
            <a:ext cx="344400" cy="1016400"/>
          </a:xfrm>
          <a:prstGeom prst="straightConnector1">
            <a:avLst/>
          </a:prstGeom>
          <a:noFill/>
          <a:ln cap="flat" cmpd="sng" w="9525">
            <a:solidFill>
              <a:srgbClr val="000000"/>
            </a:solidFill>
            <a:prstDash val="solid"/>
            <a:round/>
            <a:headEnd len="lg" w="lg" type="none"/>
            <a:tailEnd len="lg" w="lg" type="none"/>
          </a:ln>
        </p:spPr>
      </p:cxnSp>
      <p:cxnSp>
        <p:nvCxnSpPr>
          <p:cNvPr id="1763" name="Shape 1763"/>
          <p:cNvCxnSpPr>
            <a:stCxn id="1616" idx="6"/>
            <a:endCxn id="1623" idx="2"/>
          </p:cNvCxnSpPr>
          <p:nvPr/>
        </p:nvCxnSpPr>
        <p:spPr>
          <a:xfrm flipH="1" rot="10800000">
            <a:off x="7878450" y="2574788"/>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1764" name="Shape 1764"/>
          <p:cNvCxnSpPr>
            <a:endCxn id="1624" idx="2"/>
          </p:cNvCxnSpPr>
          <p:nvPr/>
        </p:nvCxnSpPr>
        <p:spPr>
          <a:xfrm flipH="1" rot="10800000">
            <a:off x="7869900" y="2921538"/>
            <a:ext cx="355200" cy="360000"/>
          </a:xfrm>
          <a:prstGeom prst="straightConnector1">
            <a:avLst/>
          </a:prstGeom>
          <a:noFill/>
          <a:ln cap="flat" cmpd="sng" w="9525">
            <a:solidFill>
              <a:srgbClr val="000000"/>
            </a:solidFill>
            <a:prstDash val="solid"/>
            <a:round/>
            <a:headEnd len="lg" w="lg" type="none"/>
            <a:tailEnd len="lg" w="lg" type="none"/>
          </a:ln>
        </p:spPr>
      </p:cxnSp>
      <p:cxnSp>
        <p:nvCxnSpPr>
          <p:cNvPr id="1765" name="Shape 1765"/>
          <p:cNvCxnSpPr>
            <a:endCxn id="1625" idx="2"/>
          </p:cNvCxnSpPr>
          <p:nvPr/>
        </p:nvCxnSpPr>
        <p:spPr>
          <a:xfrm flipH="1" rot="10800000">
            <a:off x="7891500" y="3268388"/>
            <a:ext cx="333600" cy="12900"/>
          </a:xfrm>
          <a:prstGeom prst="straightConnector1">
            <a:avLst/>
          </a:prstGeom>
          <a:noFill/>
          <a:ln cap="flat" cmpd="sng" w="9525">
            <a:solidFill>
              <a:srgbClr val="000000"/>
            </a:solidFill>
            <a:prstDash val="solid"/>
            <a:round/>
            <a:headEnd len="lg" w="lg" type="none"/>
            <a:tailEnd len="lg" w="lg" type="none"/>
          </a:ln>
        </p:spPr>
      </p:cxnSp>
      <p:cxnSp>
        <p:nvCxnSpPr>
          <p:cNvPr id="1766" name="Shape 1766"/>
          <p:cNvCxnSpPr>
            <a:endCxn id="1626" idx="2"/>
          </p:cNvCxnSpPr>
          <p:nvPr/>
        </p:nvCxnSpPr>
        <p:spPr>
          <a:xfrm>
            <a:off x="7891500" y="3292200"/>
            <a:ext cx="333600" cy="390600"/>
          </a:xfrm>
          <a:prstGeom prst="straightConnector1">
            <a:avLst/>
          </a:prstGeom>
          <a:noFill/>
          <a:ln cap="flat" cmpd="sng" w="9525">
            <a:solidFill>
              <a:srgbClr val="000000"/>
            </a:solidFill>
            <a:prstDash val="solid"/>
            <a:round/>
            <a:headEnd len="lg" w="lg" type="none"/>
            <a:tailEnd len="lg" w="lg" type="none"/>
          </a:ln>
        </p:spPr>
      </p:cxnSp>
      <p:cxnSp>
        <p:nvCxnSpPr>
          <p:cNvPr id="1767" name="Shape 1767"/>
          <p:cNvCxnSpPr>
            <a:endCxn id="1627" idx="2"/>
          </p:cNvCxnSpPr>
          <p:nvPr/>
        </p:nvCxnSpPr>
        <p:spPr>
          <a:xfrm>
            <a:off x="7869900" y="3281450"/>
            <a:ext cx="355200" cy="748200"/>
          </a:xfrm>
          <a:prstGeom prst="straightConnector1">
            <a:avLst/>
          </a:prstGeom>
          <a:noFill/>
          <a:ln cap="flat" cmpd="sng" w="9525">
            <a:solidFill>
              <a:srgbClr val="000000"/>
            </a:solidFill>
            <a:prstDash val="solid"/>
            <a:round/>
            <a:headEnd len="lg" w="lg" type="none"/>
            <a:tailEnd len="lg" w="lg" type="none"/>
          </a:ln>
        </p:spPr>
      </p:cxnSp>
      <p:cxnSp>
        <p:nvCxnSpPr>
          <p:cNvPr id="1768" name="Shape 1768"/>
          <p:cNvCxnSpPr>
            <a:endCxn id="1628" idx="2"/>
          </p:cNvCxnSpPr>
          <p:nvPr/>
        </p:nvCxnSpPr>
        <p:spPr>
          <a:xfrm>
            <a:off x="7869900" y="3313900"/>
            <a:ext cx="355200" cy="1062600"/>
          </a:xfrm>
          <a:prstGeom prst="straightConnector1">
            <a:avLst/>
          </a:prstGeom>
          <a:noFill/>
          <a:ln cap="flat" cmpd="sng" w="9525">
            <a:solidFill>
              <a:srgbClr val="000000"/>
            </a:solidFill>
            <a:prstDash val="solid"/>
            <a:round/>
            <a:headEnd len="lg" w="lg" type="none"/>
            <a:tailEnd len="lg" w="lg" type="none"/>
          </a:ln>
        </p:spPr>
      </p:cxnSp>
      <p:cxnSp>
        <p:nvCxnSpPr>
          <p:cNvPr id="1769" name="Shape 1769"/>
          <p:cNvCxnSpPr>
            <a:endCxn id="1629" idx="1"/>
          </p:cNvCxnSpPr>
          <p:nvPr/>
        </p:nvCxnSpPr>
        <p:spPr>
          <a:xfrm>
            <a:off x="7858783" y="3314015"/>
            <a:ext cx="393600" cy="1324800"/>
          </a:xfrm>
          <a:prstGeom prst="straightConnector1">
            <a:avLst/>
          </a:prstGeom>
          <a:noFill/>
          <a:ln cap="flat" cmpd="sng" w="9525">
            <a:solidFill>
              <a:srgbClr val="000000"/>
            </a:solidFill>
            <a:prstDash val="solid"/>
            <a:round/>
            <a:headEnd len="lg" w="lg" type="none"/>
            <a:tailEnd len="lg" w="lg" type="none"/>
          </a:ln>
        </p:spPr>
      </p:cxnSp>
      <p:cxnSp>
        <p:nvCxnSpPr>
          <p:cNvPr id="1770" name="Shape 1770"/>
          <p:cNvCxnSpPr>
            <a:stCxn id="1617" idx="6"/>
            <a:endCxn id="1622" idx="2"/>
          </p:cNvCxnSpPr>
          <p:nvPr/>
        </p:nvCxnSpPr>
        <p:spPr>
          <a:xfrm flipH="1" rot="10800000">
            <a:off x="7878450" y="1955100"/>
            <a:ext cx="346800" cy="1727700"/>
          </a:xfrm>
          <a:prstGeom prst="straightConnector1">
            <a:avLst/>
          </a:prstGeom>
          <a:noFill/>
          <a:ln cap="flat" cmpd="sng" w="9525">
            <a:solidFill>
              <a:srgbClr val="000000"/>
            </a:solidFill>
            <a:prstDash val="solid"/>
            <a:round/>
            <a:headEnd len="lg" w="lg" type="none"/>
            <a:tailEnd len="lg" w="lg" type="none"/>
          </a:ln>
        </p:spPr>
      </p:cxnSp>
      <p:cxnSp>
        <p:nvCxnSpPr>
          <p:cNvPr id="1771" name="Shape 1771"/>
          <p:cNvCxnSpPr>
            <a:stCxn id="1617" idx="6"/>
            <a:endCxn id="1621" idx="2"/>
          </p:cNvCxnSpPr>
          <p:nvPr/>
        </p:nvCxnSpPr>
        <p:spPr>
          <a:xfrm flipH="1" rot="10800000">
            <a:off x="7878450" y="2265000"/>
            <a:ext cx="346800" cy="1417800"/>
          </a:xfrm>
          <a:prstGeom prst="straightConnector1">
            <a:avLst/>
          </a:prstGeom>
          <a:noFill/>
          <a:ln cap="flat" cmpd="sng" w="9525">
            <a:solidFill>
              <a:srgbClr val="000000"/>
            </a:solidFill>
            <a:prstDash val="solid"/>
            <a:round/>
            <a:headEnd len="lg" w="lg" type="none"/>
            <a:tailEnd len="lg" w="lg" type="none"/>
          </a:ln>
        </p:spPr>
      </p:cxnSp>
      <p:cxnSp>
        <p:nvCxnSpPr>
          <p:cNvPr id="1772" name="Shape 1772"/>
          <p:cNvCxnSpPr>
            <a:stCxn id="1617" idx="6"/>
            <a:endCxn id="1623" idx="2"/>
          </p:cNvCxnSpPr>
          <p:nvPr/>
        </p:nvCxnSpPr>
        <p:spPr>
          <a:xfrm flipH="1" rot="10800000">
            <a:off x="7878450" y="25746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1773" name="Shape 1773"/>
          <p:cNvCxnSpPr>
            <a:stCxn id="1617" idx="6"/>
            <a:endCxn id="1624" idx="2"/>
          </p:cNvCxnSpPr>
          <p:nvPr/>
        </p:nvCxnSpPr>
        <p:spPr>
          <a:xfrm flipH="1" rot="10800000">
            <a:off x="7878450" y="292140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1774" name="Shape 1774"/>
          <p:cNvCxnSpPr>
            <a:stCxn id="1617" idx="6"/>
            <a:endCxn id="1625" idx="2"/>
          </p:cNvCxnSpPr>
          <p:nvPr/>
        </p:nvCxnSpPr>
        <p:spPr>
          <a:xfrm flipH="1" rot="10800000">
            <a:off x="7878450" y="3268500"/>
            <a:ext cx="346800" cy="414300"/>
          </a:xfrm>
          <a:prstGeom prst="straightConnector1">
            <a:avLst/>
          </a:prstGeom>
          <a:noFill/>
          <a:ln cap="flat" cmpd="sng" w="9525">
            <a:solidFill>
              <a:srgbClr val="000000"/>
            </a:solidFill>
            <a:prstDash val="solid"/>
            <a:round/>
            <a:headEnd len="lg" w="lg" type="none"/>
            <a:tailEnd len="lg" w="lg" type="none"/>
          </a:ln>
        </p:spPr>
      </p:cxnSp>
      <p:cxnSp>
        <p:nvCxnSpPr>
          <p:cNvPr id="1775" name="Shape 1775"/>
          <p:cNvCxnSpPr>
            <a:stCxn id="1617" idx="6"/>
            <a:endCxn id="1626" idx="2"/>
          </p:cNvCxnSpPr>
          <p:nvPr/>
        </p:nvCxnSpPr>
        <p:spPr>
          <a:xfrm>
            <a:off x="7878450" y="3682800"/>
            <a:ext cx="346800" cy="0"/>
          </a:xfrm>
          <a:prstGeom prst="straightConnector1">
            <a:avLst/>
          </a:prstGeom>
          <a:noFill/>
          <a:ln cap="flat" cmpd="sng" w="9525">
            <a:solidFill>
              <a:srgbClr val="000000"/>
            </a:solidFill>
            <a:prstDash val="solid"/>
            <a:round/>
            <a:headEnd len="lg" w="lg" type="none"/>
            <a:tailEnd len="lg" w="lg" type="none"/>
          </a:ln>
        </p:spPr>
      </p:cxnSp>
      <p:cxnSp>
        <p:nvCxnSpPr>
          <p:cNvPr id="1776" name="Shape 1776"/>
          <p:cNvCxnSpPr>
            <a:stCxn id="1617" idx="6"/>
            <a:endCxn id="1627" idx="2"/>
          </p:cNvCxnSpPr>
          <p:nvPr/>
        </p:nvCxnSpPr>
        <p:spPr>
          <a:xfrm>
            <a:off x="7878450" y="36828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1777" name="Shape 1777"/>
          <p:cNvCxnSpPr>
            <a:stCxn id="1617" idx="6"/>
            <a:endCxn id="1628" idx="2"/>
          </p:cNvCxnSpPr>
          <p:nvPr/>
        </p:nvCxnSpPr>
        <p:spPr>
          <a:xfrm>
            <a:off x="7878450" y="36828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1778" name="Shape 1778"/>
          <p:cNvCxnSpPr>
            <a:stCxn id="1617" idx="6"/>
            <a:endCxn id="1629" idx="2"/>
          </p:cNvCxnSpPr>
          <p:nvPr/>
        </p:nvCxnSpPr>
        <p:spPr>
          <a:xfrm>
            <a:off x="7878450" y="3682800"/>
            <a:ext cx="346800" cy="1040700"/>
          </a:xfrm>
          <a:prstGeom prst="straightConnector1">
            <a:avLst/>
          </a:prstGeom>
          <a:noFill/>
          <a:ln cap="flat" cmpd="sng" w="9525">
            <a:solidFill>
              <a:srgbClr val="000000"/>
            </a:solidFill>
            <a:prstDash val="solid"/>
            <a:round/>
            <a:headEnd len="lg" w="lg" type="none"/>
            <a:tailEnd len="lg" w="lg" type="none"/>
          </a:ln>
        </p:spPr>
      </p:cxnSp>
      <p:cxnSp>
        <p:nvCxnSpPr>
          <p:cNvPr id="1779" name="Shape 1779"/>
          <p:cNvCxnSpPr>
            <a:stCxn id="1618" idx="6"/>
            <a:endCxn id="1622" idx="2"/>
          </p:cNvCxnSpPr>
          <p:nvPr/>
        </p:nvCxnSpPr>
        <p:spPr>
          <a:xfrm flipH="1" rot="10800000">
            <a:off x="7878450" y="1955150"/>
            <a:ext cx="346800" cy="2074500"/>
          </a:xfrm>
          <a:prstGeom prst="straightConnector1">
            <a:avLst/>
          </a:prstGeom>
          <a:noFill/>
          <a:ln cap="flat" cmpd="sng" w="9525">
            <a:solidFill>
              <a:srgbClr val="000000"/>
            </a:solidFill>
            <a:prstDash val="solid"/>
            <a:round/>
            <a:headEnd len="lg" w="lg" type="none"/>
            <a:tailEnd len="lg" w="lg" type="none"/>
          </a:ln>
        </p:spPr>
      </p:cxnSp>
      <p:cxnSp>
        <p:nvCxnSpPr>
          <p:cNvPr id="1780" name="Shape 1780"/>
          <p:cNvCxnSpPr>
            <a:stCxn id="1618" idx="6"/>
            <a:endCxn id="1621" idx="2"/>
          </p:cNvCxnSpPr>
          <p:nvPr/>
        </p:nvCxnSpPr>
        <p:spPr>
          <a:xfrm flipH="1" rot="10800000">
            <a:off x="7878450" y="2264750"/>
            <a:ext cx="346800" cy="1764900"/>
          </a:xfrm>
          <a:prstGeom prst="straightConnector1">
            <a:avLst/>
          </a:prstGeom>
          <a:noFill/>
          <a:ln cap="flat" cmpd="sng" w="9525">
            <a:solidFill>
              <a:srgbClr val="000000"/>
            </a:solidFill>
            <a:prstDash val="solid"/>
            <a:round/>
            <a:headEnd len="lg" w="lg" type="none"/>
            <a:tailEnd len="lg" w="lg" type="none"/>
          </a:ln>
        </p:spPr>
      </p:cxnSp>
      <p:cxnSp>
        <p:nvCxnSpPr>
          <p:cNvPr id="1781" name="Shape 1781"/>
          <p:cNvCxnSpPr>
            <a:stCxn id="1618" idx="6"/>
            <a:endCxn id="1623" idx="2"/>
          </p:cNvCxnSpPr>
          <p:nvPr/>
        </p:nvCxnSpPr>
        <p:spPr>
          <a:xfrm flipH="1" rot="10800000">
            <a:off x="7878450" y="25746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1782" name="Shape 1782"/>
          <p:cNvCxnSpPr>
            <a:stCxn id="1618" idx="6"/>
            <a:endCxn id="1624" idx="2"/>
          </p:cNvCxnSpPr>
          <p:nvPr/>
        </p:nvCxnSpPr>
        <p:spPr>
          <a:xfrm flipH="1" rot="10800000">
            <a:off x="7878450" y="292145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1783" name="Shape 1783"/>
          <p:cNvCxnSpPr>
            <a:stCxn id="1618" idx="6"/>
            <a:endCxn id="1625" idx="2"/>
          </p:cNvCxnSpPr>
          <p:nvPr/>
        </p:nvCxnSpPr>
        <p:spPr>
          <a:xfrm flipH="1" rot="10800000">
            <a:off x="7878450" y="326825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1784" name="Shape 1784"/>
          <p:cNvCxnSpPr>
            <a:stCxn id="1618" idx="6"/>
            <a:endCxn id="1626" idx="2"/>
          </p:cNvCxnSpPr>
          <p:nvPr/>
        </p:nvCxnSpPr>
        <p:spPr>
          <a:xfrm flipH="1" rot="10800000">
            <a:off x="7878450" y="36828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1785" name="Shape 1785"/>
          <p:cNvCxnSpPr>
            <a:stCxn id="1618" idx="6"/>
            <a:endCxn id="1627" idx="2"/>
          </p:cNvCxnSpPr>
          <p:nvPr/>
        </p:nvCxnSpPr>
        <p:spPr>
          <a:xfrm>
            <a:off x="7878450" y="4029650"/>
            <a:ext cx="346800" cy="0"/>
          </a:xfrm>
          <a:prstGeom prst="straightConnector1">
            <a:avLst/>
          </a:prstGeom>
          <a:noFill/>
          <a:ln cap="flat" cmpd="sng" w="9525">
            <a:solidFill>
              <a:srgbClr val="000000"/>
            </a:solidFill>
            <a:prstDash val="solid"/>
            <a:round/>
            <a:headEnd len="lg" w="lg" type="none"/>
            <a:tailEnd len="lg" w="lg" type="none"/>
          </a:ln>
        </p:spPr>
      </p:cxnSp>
      <p:cxnSp>
        <p:nvCxnSpPr>
          <p:cNvPr id="1786" name="Shape 1786"/>
          <p:cNvCxnSpPr>
            <a:stCxn id="1618" idx="6"/>
            <a:endCxn id="1628" idx="3"/>
          </p:cNvCxnSpPr>
          <p:nvPr/>
        </p:nvCxnSpPr>
        <p:spPr>
          <a:xfrm>
            <a:off x="7878450" y="4029650"/>
            <a:ext cx="373800" cy="431400"/>
          </a:xfrm>
          <a:prstGeom prst="straightConnector1">
            <a:avLst/>
          </a:prstGeom>
          <a:noFill/>
          <a:ln cap="flat" cmpd="sng" w="9525">
            <a:solidFill>
              <a:srgbClr val="000000"/>
            </a:solidFill>
            <a:prstDash val="solid"/>
            <a:round/>
            <a:headEnd len="lg" w="lg" type="none"/>
            <a:tailEnd len="lg" w="lg" type="none"/>
          </a:ln>
        </p:spPr>
      </p:cxnSp>
      <p:cxnSp>
        <p:nvCxnSpPr>
          <p:cNvPr id="1787" name="Shape 1787"/>
          <p:cNvCxnSpPr>
            <a:stCxn id="1618" idx="6"/>
            <a:endCxn id="1629" idx="1"/>
          </p:cNvCxnSpPr>
          <p:nvPr/>
        </p:nvCxnSpPr>
        <p:spPr>
          <a:xfrm>
            <a:off x="7878450" y="4029650"/>
            <a:ext cx="373800" cy="609300"/>
          </a:xfrm>
          <a:prstGeom prst="straightConnector1">
            <a:avLst/>
          </a:prstGeom>
          <a:noFill/>
          <a:ln cap="flat" cmpd="sng" w="9525">
            <a:solidFill>
              <a:srgbClr val="000000"/>
            </a:solidFill>
            <a:prstDash val="solid"/>
            <a:round/>
            <a:headEnd len="lg" w="lg" type="none"/>
            <a:tailEnd len="lg" w="lg" type="none"/>
          </a:ln>
        </p:spPr>
      </p:cxnSp>
      <p:cxnSp>
        <p:nvCxnSpPr>
          <p:cNvPr id="1788" name="Shape 1788"/>
          <p:cNvCxnSpPr>
            <a:stCxn id="1619" idx="6"/>
            <a:endCxn id="1622" idx="2"/>
          </p:cNvCxnSpPr>
          <p:nvPr/>
        </p:nvCxnSpPr>
        <p:spPr>
          <a:xfrm flipH="1" rot="10800000">
            <a:off x="7878450" y="1955200"/>
            <a:ext cx="346800" cy="2421300"/>
          </a:xfrm>
          <a:prstGeom prst="straightConnector1">
            <a:avLst/>
          </a:prstGeom>
          <a:noFill/>
          <a:ln cap="flat" cmpd="sng" w="9525">
            <a:solidFill>
              <a:srgbClr val="000000"/>
            </a:solidFill>
            <a:prstDash val="solid"/>
            <a:round/>
            <a:headEnd len="lg" w="lg" type="none"/>
            <a:tailEnd len="lg" w="lg" type="none"/>
          </a:ln>
        </p:spPr>
      </p:cxnSp>
      <p:cxnSp>
        <p:nvCxnSpPr>
          <p:cNvPr id="1789" name="Shape 1789"/>
          <p:cNvCxnSpPr>
            <a:stCxn id="1619" idx="6"/>
            <a:endCxn id="1621" idx="2"/>
          </p:cNvCxnSpPr>
          <p:nvPr/>
        </p:nvCxnSpPr>
        <p:spPr>
          <a:xfrm flipH="1" rot="10800000">
            <a:off x="7878450" y="2264800"/>
            <a:ext cx="346800" cy="2111700"/>
          </a:xfrm>
          <a:prstGeom prst="straightConnector1">
            <a:avLst/>
          </a:prstGeom>
          <a:noFill/>
          <a:ln cap="flat" cmpd="sng" w="9525">
            <a:solidFill>
              <a:srgbClr val="000000"/>
            </a:solidFill>
            <a:prstDash val="solid"/>
            <a:round/>
            <a:headEnd len="lg" w="lg" type="none"/>
            <a:tailEnd len="lg" w="lg" type="none"/>
          </a:ln>
        </p:spPr>
      </p:cxnSp>
      <p:cxnSp>
        <p:nvCxnSpPr>
          <p:cNvPr id="1790" name="Shape 1790"/>
          <p:cNvCxnSpPr>
            <a:stCxn id="1619" idx="6"/>
            <a:endCxn id="1623" idx="2"/>
          </p:cNvCxnSpPr>
          <p:nvPr/>
        </p:nvCxnSpPr>
        <p:spPr>
          <a:xfrm flipH="1" rot="10800000">
            <a:off x="7878450" y="257470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1791" name="Shape 1791"/>
          <p:cNvCxnSpPr>
            <a:stCxn id="1619" idx="6"/>
            <a:endCxn id="1624" idx="2"/>
          </p:cNvCxnSpPr>
          <p:nvPr/>
        </p:nvCxnSpPr>
        <p:spPr>
          <a:xfrm flipH="1" rot="10800000">
            <a:off x="7878450" y="292150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1792" name="Shape 1792"/>
          <p:cNvCxnSpPr>
            <a:stCxn id="1619" idx="6"/>
            <a:endCxn id="1625" idx="2"/>
          </p:cNvCxnSpPr>
          <p:nvPr/>
        </p:nvCxnSpPr>
        <p:spPr>
          <a:xfrm flipH="1" rot="10800000">
            <a:off x="7878450" y="32683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1793" name="Shape 1793"/>
          <p:cNvCxnSpPr>
            <a:stCxn id="1619" idx="6"/>
            <a:endCxn id="1626" idx="2"/>
          </p:cNvCxnSpPr>
          <p:nvPr/>
        </p:nvCxnSpPr>
        <p:spPr>
          <a:xfrm flipH="1" rot="10800000">
            <a:off x="7878450" y="36829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1794" name="Shape 1794"/>
          <p:cNvCxnSpPr>
            <a:stCxn id="1619" idx="6"/>
            <a:endCxn id="1627" idx="2"/>
          </p:cNvCxnSpPr>
          <p:nvPr/>
        </p:nvCxnSpPr>
        <p:spPr>
          <a:xfrm flipH="1" rot="10800000">
            <a:off x="7878450" y="40297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1795" name="Shape 1795"/>
          <p:cNvCxnSpPr>
            <a:stCxn id="1619" idx="6"/>
            <a:endCxn id="1628" idx="2"/>
          </p:cNvCxnSpPr>
          <p:nvPr/>
        </p:nvCxnSpPr>
        <p:spPr>
          <a:xfrm>
            <a:off x="7878450" y="4376500"/>
            <a:ext cx="346800" cy="0"/>
          </a:xfrm>
          <a:prstGeom prst="straightConnector1">
            <a:avLst/>
          </a:prstGeom>
          <a:noFill/>
          <a:ln cap="flat" cmpd="sng" w="9525">
            <a:solidFill>
              <a:srgbClr val="000000"/>
            </a:solidFill>
            <a:prstDash val="solid"/>
            <a:round/>
            <a:headEnd len="lg" w="lg" type="none"/>
            <a:tailEnd len="lg" w="lg" type="none"/>
          </a:ln>
        </p:spPr>
      </p:cxnSp>
      <p:cxnSp>
        <p:nvCxnSpPr>
          <p:cNvPr id="1796" name="Shape 1796"/>
          <p:cNvCxnSpPr>
            <a:stCxn id="1619" idx="6"/>
            <a:endCxn id="1629" idx="2"/>
          </p:cNvCxnSpPr>
          <p:nvPr/>
        </p:nvCxnSpPr>
        <p:spPr>
          <a:xfrm>
            <a:off x="7878450" y="43765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1797" name="Shape 1797"/>
          <p:cNvCxnSpPr>
            <a:stCxn id="1620" idx="6"/>
            <a:endCxn id="1622" idx="2"/>
          </p:cNvCxnSpPr>
          <p:nvPr/>
        </p:nvCxnSpPr>
        <p:spPr>
          <a:xfrm flipH="1" rot="10800000">
            <a:off x="7878450" y="1954950"/>
            <a:ext cx="346800" cy="2768400"/>
          </a:xfrm>
          <a:prstGeom prst="straightConnector1">
            <a:avLst/>
          </a:prstGeom>
          <a:noFill/>
          <a:ln cap="flat" cmpd="sng" w="9525">
            <a:solidFill>
              <a:srgbClr val="000000"/>
            </a:solidFill>
            <a:prstDash val="solid"/>
            <a:round/>
            <a:headEnd len="lg" w="lg" type="none"/>
            <a:tailEnd len="lg" w="lg" type="none"/>
          </a:ln>
        </p:spPr>
      </p:cxnSp>
      <p:cxnSp>
        <p:nvCxnSpPr>
          <p:cNvPr id="1798" name="Shape 1798"/>
          <p:cNvCxnSpPr>
            <a:stCxn id="1620" idx="6"/>
            <a:endCxn id="1621" idx="2"/>
          </p:cNvCxnSpPr>
          <p:nvPr/>
        </p:nvCxnSpPr>
        <p:spPr>
          <a:xfrm flipH="1" rot="10800000">
            <a:off x="7878450" y="2264850"/>
            <a:ext cx="346800" cy="2458500"/>
          </a:xfrm>
          <a:prstGeom prst="straightConnector1">
            <a:avLst/>
          </a:prstGeom>
          <a:noFill/>
          <a:ln cap="flat" cmpd="sng" w="9525">
            <a:solidFill>
              <a:srgbClr val="000000"/>
            </a:solidFill>
            <a:prstDash val="solid"/>
            <a:round/>
            <a:headEnd len="lg" w="lg" type="none"/>
            <a:tailEnd len="lg" w="lg" type="none"/>
          </a:ln>
        </p:spPr>
      </p:cxnSp>
      <p:cxnSp>
        <p:nvCxnSpPr>
          <p:cNvPr id="1799" name="Shape 1799"/>
          <p:cNvCxnSpPr>
            <a:stCxn id="1620" idx="6"/>
            <a:endCxn id="1623" idx="2"/>
          </p:cNvCxnSpPr>
          <p:nvPr/>
        </p:nvCxnSpPr>
        <p:spPr>
          <a:xfrm flipH="1" rot="10800000">
            <a:off x="7878450" y="2574750"/>
            <a:ext cx="346800" cy="2148600"/>
          </a:xfrm>
          <a:prstGeom prst="straightConnector1">
            <a:avLst/>
          </a:prstGeom>
          <a:noFill/>
          <a:ln cap="flat" cmpd="sng" w="9525">
            <a:solidFill>
              <a:srgbClr val="000000"/>
            </a:solidFill>
            <a:prstDash val="solid"/>
            <a:round/>
            <a:headEnd len="lg" w="lg" type="none"/>
            <a:tailEnd len="lg" w="lg" type="none"/>
          </a:ln>
        </p:spPr>
      </p:cxnSp>
      <p:cxnSp>
        <p:nvCxnSpPr>
          <p:cNvPr id="1800" name="Shape 1800"/>
          <p:cNvCxnSpPr>
            <a:stCxn id="1620" idx="6"/>
            <a:endCxn id="1624" idx="2"/>
          </p:cNvCxnSpPr>
          <p:nvPr/>
        </p:nvCxnSpPr>
        <p:spPr>
          <a:xfrm flipH="1" rot="10800000">
            <a:off x="7878450" y="292155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1801" name="Shape 1801"/>
          <p:cNvCxnSpPr>
            <a:stCxn id="1620" idx="6"/>
            <a:endCxn id="1625" idx="2"/>
          </p:cNvCxnSpPr>
          <p:nvPr/>
        </p:nvCxnSpPr>
        <p:spPr>
          <a:xfrm flipH="1" rot="10800000">
            <a:off x="7878450" y="32683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1802" name="Shape 1802"/>
          <p:cNvCxnSpPr>
            <a:stCxn id="1620" idx="6"/>
            <a:endCxn id="1626" idx="2"/>
          </p:cNvCxnSpPr>
          <p:nvPr/>
        </p:nvCxnSpPr>
        <p:spPr>
          <a:xfrm flipH="1" rot="10800000">
            <a:off x="7878450" y="3682950"/>
            <a:ext cx="346800" cy="1040400"/>
          </a:xfrm>
          <a:prstGeom prst="straightConnector1">
            <a:avLst/>
          </a:prstGeom>
          <a:noFill/>
          <a:ln cap="flat" cmpd="sng" w="9525">
            <a:solidFill>
              <a:srgbClr val="000000"/>
            </a:solidFill>
            <a:prstDash val="solid"/>
            <a:round/>
            <a:headEnd len="lg" w="lg" type="none"/>
            <a:tailEnd len="lg" w="lg" type="none"/>
          </a:ln>
        </p:spPr>
      </p:cxnSp>
      <p:cxnSp>
        <p:nvCxnSpPr>
          <p:cNvPr id="1803" name="Shape 1803"/>
          <p:cNvCxnSpPr>
            <a:stCxn id="1620" idx="6"/>
            <a:endCxn id="1627" idx="2"/>
          </p:cNvCxnSpPr>
          <p:nvPr/>
        </p:nvCxnSpPr>
        <p:spPr>
          <a:xfrm flipH="1" rot="10800000">
            <a:off x="7878450" y="402975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1804" name="Shape 1804"/>
          <p:cNvCxnSpPr>
            <a:stCxn id="1620" idx="6"/>
            <a:endCxn id="1628" idx="2"/>
          </p:cNvCxnSpPr>
          <p:nvPr/>
        </p:nvCxnSpPr>
        <p:spPr>
          <a:xfrm flipH="1" rot="10800000">
            <a:off x="7878450" y="43765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1805" name="Shape 1805"/>
          <p:cNvCxnSpPr>
            <a:stCxn id="1620" idx="6"/>
            <a:endCxn id="1629" idx="2"/>
          </p:cNvCxnSpPr>
          <p:nvPr/>
        </p:nvCxnSpPr>
        <p:spPr>
          <a:xfrm>
            <a:off x="7878450" y="4723350"/>
            <a:ext cx="346800" cy="0"/>
          </a:xfrm>
          <a:prstGeom prst="straightConnector1">
            <a:avLst/>
          </a:prstGeom>
          <a:noFill/>
          <a:ln cap="flat" cmpd="sng" w="9525">
            <a:solidFill>
              <a:srgbClr val="000000"/>
            </a:solidFill>
            <a:prstDash val="solid"/>
            <a:round/>
            <a:headEnd len="lg" w="lg" type="none"/>
            <a:tailEnd len="lg" w="lg" type="none"/>
          </a:ln>
        </p:spPr>
      </p:cxnSp>
      <p:sp>
        <p:nvSpPr>
          <p:cNvPr id="1806" name="Shape 1806"/>
          <p:cNvSpPr/>
          <p:nvPr/>
        </p:nvSpPr>
        <p:spPr>
          <a:xfrm>
            <a:off x="8648400" y="172802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7" name="Shape 1807"/>
          <p:cNvSpPr/>
          <p:nvPr/>
        </p:nvSpPr>
        <p:spPr>
          <a:xfrm>
            <a:off x="8648400" y="20641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8" name="Shape 1808"/>
          <p:cNvSpPr/>
          <p:nvPr/>
        </p:nvSpPr>
        <p:spPr>
          <a:xfrm>
            <a:off x="8648400" y="48429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9" name="Shape 1809"/>
          <p:cNvSpPr/>
          <p:nvPr/>
        </p:nvSpPr>
        <p:spPr>
          <a:xfrm>
            <a:off x="8648400" y="240017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0" name="Shape 1810"/>
          <p:cNvSpPr/>
          <p:nvPr/>
        </p:nvSpPr>
        <p:spPr>
          <a:xfrm>
            <a:off x="8648400" y="26992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1" name="Shape 1811"/>
          <p:cNvSpPr/>
          <p:nvPr/>
        </p:nvSpPr>
        <p:spPr>
          <a:xfrm>
            <a:off x="8648388" y="3424213"/>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2" name="Shape 1812"/>
          <p:cNvSpPr/>
          <p:nvPr/>
        </p:nvSpPr>
        <p:spPr>
          <a:xfrm>
            <a:off x="8648400" y="378148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3" name="Shape 1813"/>
          <p:cNvSpPr/>
          <p:nvPr/>
        </p:nvSpPr>
        <p:spPr>
          <a:xfrm>
            <a:off x="8648400" y="41492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4" name="Shape 1814"/>
          <p:cNvSpPr/>
          <p:nvPr/>
        </p:nvSpPr>
        <p:spPr>
          <a:xfrm>
            <a:off x="8648400" y="44960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815" name="Shape 1815"/>
          <p:cNvCxnSpPr>
            <a:stCxn id="1622" idx="6"/>
            <a:endCxn id="1806" idx="2"/>
          </p:cNvCxnSpPr>
          <p:nvPr/>
        </p:nvCxnSpPr>
        <p:spPr>
          <a:xfrm flipH="1" rot="10800000">
            <a:off x="8411400" y="1847650"/>
            <a:ext cx="237000" cy="107400"/>
          </a:xfrm>
          <a:prstGeom prst="straightConnector1">
            <a:avLst/>
          </a:prstGeom>
          <a:noFill/>
          <a:ln cap="flat" cmpd="sng" w="9525">
            <a:solidFill>
              <a:srgbClr val="000000"/>
            </a:solidFill>
            <a:prstDash val="solid"/>
            <a:round/>
            <a:headEnd len="lg" w="lg" type="none"/>
            <a:tailEnd len="lg" w="lg" type="none"/>
          </a:ln>
        </p:spPr>
      </p:cxnSp>
      <p:cxnSp>
        <p:nvCxnSpPr>
          <p:cNvPr id="1816" name="Shape 1816"/>
          <p:cNvCxnSpPr>
            <a:stCxn id="1622" idx="6"/>
            <a:endCxn id="1807" idx="2"/>
          </p:cNvCxnSpPr>
          <p:nvPr/>
        </p:nvCxnSpPr>
        <p:spPr>
          <a:xfrm>
            <a:off x="8411400" y="1955050"/>
            <a:ext cx="237000" cy="228600"/>
          </a:xfrm>
          <a:prstGeom prst="straightConnector1">
            <a:avLst/>
          </a:prstGeom>
          <a:noFill/>
          <a:ln cap="flat" cmpd="sng" w="9525">
            <a:solidFill>
              <a:srgbClr val="000000"/>
            </a:solidFill>
            <a:prstDash val="solid"/>
            <a:round/>
            <a:headEnd len="lg" w="lg" type="none"/>
            <a:tailEnd len="lg" w="lg" type="none"/>
          </a:ln>
        </p:spPr>
      </p:cxnSp>
      <p:cxnSp>
        <p:nvCxnSpPr>
          <p:cNvPr id="1817" name="Shape 1817"/>
          <p:cNvCxnSpPr>
            <a:stCxn id="1622" idx="6"/>
            <a:endCxn id="1809" idx="1"/>
          </p:cNvCxnSpPr>
          <p:nvPr/>
        </p:nvCxnSpPr>
        <p:spPr>
          <a:xfrm>
            <a:off x="8411400" y="1955050"/>
            <a:ext cx="264300" cy="480000"/>
          </a:xfrm>
          <a:prstGeom prst="straightConnector1">
            <a:avLst/>
          </a:prstGeom>
          <a:noFill/>
          <a:ln cap="flat" cmpd="sng" w="9525">
            <a:solidFill>
              <a:srgbClr val="000000"/>
            </a:solidFill>
            <a:prstDash val="solid"/>
            <a:round/>
            <a:headEnd len="lg" w="lg" type="none"/>
            <a:tailEnd len="lg" w="lg" type="none"/>
          </a:ln>
        </p:spPr>
      </p:cxnSp>
      <p:cxnSp>
        <p:nvCxnSpPr>
          <p:cNvPr id="1818" name="Shape 1818"/>
          <p:cNvCxnSpPr>
            <a:stCxn id="1622" idx="6"/>
            <a:endCxn id="1810" idx="1"/>
          </p:cNvCxnSpPr>
          <p:nvPr/>
        </p:nvCxnSpPr>
        <p:spPr>
          <a:xfrm>
            <a:off x="8411400" y="1955050"/>
            <a:ext cx="264300" cy="779100"/>
          </a:xfrm>
          <a:prstGeom prst="straightConnector1">
            <a:avLst/>
          </a:prstGeom>
          <a:noFill/>
          <a:ln cap="flat" cmpd="sng" w="9525">
            <a:solidFill>
              <a:srgbClr val="000000"/>
            </a:solidFill>
            <a:prstDash val="solid"/>
            <a:round/>
            <a:headEnd len="lg" w="lg" type="none"/>
            <a:tailEnd len="lg" w="lg" type="none"/>
          </a:ln>
        </p:spPr>
      </p:cxnSp>
      <p:cxnSp>
        <p:nvCxnSpPr>
          <p:cNvPr id="1819" name="Shape 1819"/>
          <p:cNvCxnSpPr>
            <a:stCxn id="1622" idx="6"/>
          </p:cNvCxnSpPr>
          <p:nvPr/>
        </p:nvCxnSpPr>
        <p:spPr>
          <a:xfrm>
            <a:off x="8411400" y="1955050"/>
            <a:ext cx="273900" cy="1293600"/>
          </a:xfrm>
          <a:prstGeom prst="straightConnector1">
            <a:avLst/>
          </a:prstGeom>
          <a:noFill/>
          <a:ln cap="flat" cmpd="sng" w="9525">
            <a:solidFill>
              <a:srgbClr val="000000"/>
            </a:solidFill>
            <a:prstDash val="solid"/>
            <a:round/>
            <a:headEnd len="lg" w="lg" type="none"/>
            <a:tailEnd len="lg" w="lg" type="none"/>
          </a:ln>
        </p:spPr>
      </p:cxnSp>
      <p:cxnSp>
        <p:nvCxnSpPr>
          <p:cNvPr id="1820" name="Shape 1820"/>
          <p:cNvCxnSpPr>
            <a:stCxn id="1622" idx="6"/>
            <a:endCxn id="1811" idx="1"/>
          </p:cNvCxnSpPr>
          <p:nvPr/>
        </p:nvCxnSpPr>
        <p:spPr>
          <a:xfrm>
            <a:off x="8411400" y="1955050"/>
            <a:ext cx="264300" cy="1504200"/>
          </a:xfrm>
          <a:prstGeom prst="straightConnector1">
            <a:avLst/>
          </a:prstGeom>
          <a:noFill/>
          <a:ln cap="flat" cmpd="sng" w="9525">
            <a:solidFill>
              <a:srgbClr val="000000"/>
            </a:solidFill>
            <a:prstDash val="solid"/>
            <a:round/>
            <a:headEnd len="lg" w="lg" type="none"/>
            <a:tailEnd len="lg" w="lg" type="none"/>
          </a:ln>
        </p:spPr>
      </p:cxnSp>
      <p:cxnSp>
        <p:nvCxnSpPr>
          <p:cNvPr id="1821" name="Shape 1821"/>
          <p:cNvCxnSpPr>
            <a:stCxn id="1622" idx="6"/>
            <a:endCxn id="1812" idx="1"/>
          </p:cNvCxnSpPr>
          <p:nvPr/>
        </p:nvCxnSpPr>
        <p:spPr>
          <a:xfrm>
            <a:off x="8411400" y="1955050"/>
            <a:ext cx="264300" cy="1861500"/>
          </a:xfrm>
          <a:prstGeom prst="straightConnector1">
            <a:avLst/>
          </a:prstGeom>
          <a:noFill/>
          <a:ln cap="flat" cmpd="sng" w="9525">
            <a:solidFill>
              <a:srgbClr val="000000"/>
            </a:solidFill>
            <a:prstDash val="solid"/>
            <a:round/>
            <a:headEnd len="lg" w="lg" type="none"/>
            <a:tailEnd len="lg" w="lg" type="none"/>
          </a:ln>
        </p:spPr>
      </p:cxnSp>
      <p:cxnSp>
        <p:nvCxnSpPr>
          <p:cNvPr id="1822" name="Shape 1822"/>
          <p:cNvCxnSpPr>
            <a:stCxn id="1622" idx="6"/>
            <a:endCxn id="1813" idx="1"/>
          </p:cNvCxnSpPr>
          <p:nvPr/>
        </p:nvCxnSpPr>
        <p:spPr>
          <a:xfrm>
            <a:off x="8411400" y="1955050"/>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1823" name="Shape 1823"/>
          <p:cNvCxnSpPr>
            <a:stCxn id="1622" idx="6"/>
            <a:endCxn id="1814" idx="1"/>
          </p:cNvCxnSpPr>
          <p:nvPr/>
        </p:nvCxnSpPr>
        <p:spPr>
          <a:xfrm>
            <a:off x="8411400" y="1955050"/>
            <a:ext cx="264300" cy="2576100"/>
          </a:xfrm>
          <a:prstGeom prst="straightConnector1">
            <a:avLst/>
          </a:prstGeom>
          <a:noFill/>
          <a:ln cap="flat" cmpd="sng" w="9525">
            <a:solidFill>
              <a:srgbClr val="000000"/>
            </a:solidFill>
            <a:prstDash val="solid"/>
            <a:round/>
            <a:headEnd len="lg" w="lg" type="none"/>
            <a:tailEnd len="lg" w="lg" type="none"/>
          </a:ln>
        </p:spPr>
      </p:cxnSp>
      <p:cxnSp>
        <p:nvCxnSpPr>
          <p:cNvPr id="1824" name="Shape 1824"/>
          <p:cNvCxnSpPr>
            <a:stCxn id="1622" idx="6"/>
            <a:endCxn id="1808" idx="3"/>
          </p:cNvCxnSpPr>
          <p:nvPr/>
        </p:nvCxnSpPr>
        <p:spPr>
          <a:xfrm>
            <a:off x="8411400" y="1955050"/>
            <a:ext cx="264300" cy="3091800"/>
          </a:xfrm>
          <a:prstGeom prst="straightConnector1">
            <a:avLst/>
          </a:prstGeom>
          <a:noFill/>
          <a:ln cap="flat" cmpd="sng" w="9525">
            <a:solidFill>
              <a:srgbClr val="000000"/>
            </a:solidFill>
            <a:prstDash val="solid"/>
            <a:round/>
            <a:headEnd len="lg" w="lg" type="none"/>
            <a:tailEnd len="lg" w="lg" type="none"/>
          </a:ln>
        </p:spPr>
      </p:cxnSp>
      <p:cxnSp>
        <p:nvCxnSpPr>
          <p:cNvPr id="1825" name="Shape 1825"/>
          <p:cNvCxnSpPr>
            <a:stCxn id="1621" idx="6"/>
            <a:endCxn id="1806" idx="2"/>
          </p:cNvCxnSpPr>
          <p:nvPr/>
        </p:nvCxnSpPr>
        <p:spPr>
          <a:xfrm flipH="1" rot="10800000">
            <a:off x="8411400" y="1847575"/>
            <a:ext cx="237000" cy="417300"/>
          </a:xfrm>
          <a:prstGeom prst="straightConnector1">
            <a:avLst/>
          </a:prstGeom>
          <a:noFill/>
          <a:ln cap="flat" cmpd="sng" w="9525">
            <a:solidFill>
              <a:srgbClr val="000000"/>
            </a:solidFill>
            <a:prstDash val="solid"/>
            <a:round/>
            <a:headEnd len="lg" w="lg" type="none"/>
            <a:tailEnd len="lg" w="lg" type="none"/>
          </a:ln>
        </p:spPr>
      </p:cxnSp>
      <p:cxnSp>
        <p:nvCxnSpPr>
          <p:cNvPr id="1826" name="Shape 1826"/>
          <p:cNvCxnSpPr>
            <a:stCxn id="1621" idx="6"/>
            <a:endCxn id="1807" idx="2"/>
          </p:cNvCxnSpPr>
          <p:nvPr/>
        </p:nvCxnSpPr>
        <p:spPr>
          <a:xfrm flipH="1" rot="10800000">
            <a:off x="8411400" y="2183575"/>
            <a:ext cx="237000" cy="81300"/>
          </a:xfrm>
          <a:prstGeom prst="straightConnector1">
            <a:avLst/>
          </a:prstGeom>
          <a:noFill/>
          <a:ln cap="flat" cmpd="sng" w="9525">
            <a:solidFill>
              <a:srgbClr val="000000"/>
            </a:solidFill>
            <a:prstDash val="solid"/>
            <a:round/>
            <a:headEnd len="lg" w="lg" type="none"/>
            <a:tailEnd len="lg" w="lg" type="none"/>
          </a:ln>
        </p:spPr>
      </p:cxnSp>
      <p:cxnSp>
        <p:nvCxnSpPr>
          <p:cNvPr id="1827" name="Shape 1827"/>
          <p:cNvCxnSpPr>
            <a:stCxn id="1621" idx="6"/>
            <a:endCxn id="1809" idx="2"/>
          </p:cNvCxnSpPr>
          <p:nvPr/>
        </p:nvCxnSpPr>
        <p:spPr>
          <a:xfrm>
            <a:off x="8411400" y="2264875"/>
            <a:ext cx="237000" cy="255000"/>
          </a:xfrm>
          <a:prstGeom prst="straightConnector1">
            <a:avLst/>
          </a:prstGeom>
          <a:noFill/>
          <a:ln cap="flat" cmpd="sng" w="9525">
            <a:solidFill>
              <a:srgbClr val="000000"/>
            </a:solidFill>
            <a:prstDash val="solid"/>
            <a:round/>
            <a:headEnd len="lg" w="lg" type="none"/>
            <a:tailEnd len="lg" w="lg" type="none"/>
          </a:ln>
        </p:spPr>
      </p:cxnSp>
      <p:cxnSp>
        <p:nvCxnSpPr>
          <p:cNvPr id="1828" name="Shape 1828"/>
          <p:cNvCxnSpPr>
            <a:endCxn id="1810" idx="2"/>
          </p:cNvCxnSpPr>
          <p:nvPr/>
        </p:nvCxnSpPr>
        <p:spPr>
          <a:xfrm>
            <a:off x="8411400" y="2265000"/>
            <a:ext cx="237000" cy="553800"/>
          </a:xfrm>
          <a:prstGeom prst="straightConnector1">
            <a:avLst/>
          </a:prstGeom>
          <a:noFill/>
          <a:ln cap="flat" cmpd="sng" w="9525">
            <a:solidFill>
              <a:srgbClr val="000000"/>
            </a:solidFill>
            <a:prstDash val="solid"/>
            <a:round/>
            <a:headEnd len="lg" w="lg" type="none"/>
            <a:tailEnd len="lg" w="lg" type="none"/>
          </a:ln>
        </p:spPr>
      </p:cxnSp>
      <p:cxnSp>
        <p:nvCxnSpPr>
          <p:cNvPr id="1829" name="Shape 1829"/>
          <p:cNvCxnSpPr/>
          <p:nvPr/>
        </p:nvCxnSpPr>
        <p:spPr>
          <a:xfrm>
            <a:off x="8411400" y="2264875"/>
            <a:ext cx="317400" cy="907800"/>
          </a:xfrm>
          <a:prstGeom prst="straightConnector1">
            <a:avLst/>
          </a:prstGeom>
          <a:noFill/>
          <a:ln cap="flat" cmpd="sng" w="9525">
            <a:solidFill>
              <a:srgbClr val="000000"/>
            </a:solidFill>
            <a:prstDash val="solid"/>
            <a:round/>
            <a:headEnd len="lg" w="lg" type="none"/>
            <a:tailEnd len="lg" w="lg" type="none"/>
          </a:ln>
        </p:spPr>
      </p:cxnSp>
      <p:cxnSp>
        <p:nvCxnSpPr>
          <p:cNvPr id="1830" name="Shape 1830"/>
          <p:cNvCxnSpPr>
            <a:stCxn id="1621" idx="6"/>
            <a:endCxn id="1811" idx="1"/>
          </p:cNvCxnSpPr>
          <p:nvPr/>
        </p:nvCxnSpPr>
        <p:spPr>
          <a:xfrm>
            <a:off x="8411400" y="2264875"/>
            <a:ext cx="264300" cy="1194300"/>
          </a:xfrm>
          <a:prstGeom prst="straightConnector1">
            <a:avLst/>
          </a:prstGeom>
          <a:noFill/>
          <a:ln cap="flat" cmpd="sng" w="9525">
            <a:solidFill>
              <a:srgbClr val="000000"/>
            </a:solidFill>
            <a:prstDash val="solid"/>
            <a:round/>
            <a:headEnd len="lg" w="lg" type="none"/>
            <a:tailEnd len="lg" w="lg" type="none"/>
          </a:ln>
        </p:spPr>
      </p:cxnSp>
      <p:cxnSp>
        <p:nvCxnSpPr>
          <p:cNvPr id="1831" name="Shape 1831"/>
          <p:cNvCxnSpPr>
            <a:stCxn id="1621" idx="6"/>
            <a:endCxn id="1812" idx="1"/>
          </p:cNvCxnSpPr>
          <p:nvPr/>
        </p:nvCxnSpPr>
        <p:spPr>
          <a:xfrm>
            <a:off x="8411400" y="2264875"/>
            <a:ext cx="264300" cy="1551600"/>
          </a:xfrm>
          <a:prstGeom prst="straightConnector1">
            <a:avLst/>
          </a:prstGeom>
          <a:noFill/>
          <a:ln cap="flat" cmpd="sng" w="9525">
            <a:solidFill>
              <a:srgbClr val="000000"/>
            </a:solidFill>
            <a:prstDash val="solid"/>
            <a:round/>
            <a:headEnd len="lg" w="lg" type="none"/>
            <a:tailEnd len="lg" w="lg" type="none"/>
          </a:ln>
        </p:spPr>
      </p:cxnSp>
      <p:cxnSp>
        <p:nvCxnSpPr>
          <p:cNvPr id="1832" name="Shape 1832"/>
          <p:cNvCxnSpPr>
            <a:stCxn id="1622" idx="5"/>
            <a:endCxn id="1813" idx="2"/>
          </p:cNvCxnSpPr>
          <p:nvPr/>
        </p:nvCxnSpPr>
        <p:spPr>
          <a:xfrm>
            <a:off x="8384117" y="2039585"/>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1833" name="Shape 1833"/>
          <p:cNvCxnSpPr>
            <a:endCxn id="1814" idx="2"/>
          </p:cNvCxnSpPr>
          <p:nvPr/>
        </p:nvCxnSpPr>
        <p:spPr>
          <a:xfrm>
            <a:off x="8411400" y="2264800"/>
            <a:ext cx="237000" cy="2350800"/>
          </a:xfrm>
          <a:prstGeom prst="straightConnector1">
            <a:avLst/>
          </a:prstGeom>
          <a:noFill/>
          <a:ln cap="flat" cmpd="sng" w="9525">
            <a:solidFill>
              <a:srgbClr val="000000"/>
            </a:solidFill>
            <a:prstDash val="solid"/>
            <a:round/>
            <a:headEnd len="lg" w="lg" type="none"/>
            <a:tailEnd len="lg" w="lg" type="none"/>
          </a:ln>
        </p:spPr>
      </p:cxnSp>
      <p:cxnSp>
        <p:nvCxnSpPr>
          <p:cNvPr id="1834" name="Shape 1834"/>
          <p:cNvCxnSpPr>
            <a:stCxn id="1621" idx="6"/>
            <a:endCxn id="1808" idx="2"/>
          </p:cNvCxnSpPr>
          <p:nvPr/>
        </p:nvCxnSpPr>
        <p:spPr>
          <a:xfrm>
            <a:off x="8411400" y="2264875"/>
            <a:ext cx="237000" cy="2697600"/>
          </a:xfrm>
          <a:prstGeom prst="straightConnector1">
            <a:avLst/>
          </a:prstGeom>
          <a:noFill/>
          <a:ln cap="flat" cmpd="sng" w="9525">
            <a:solidFill>
              <a:srgbClr val="000000"/>
            </a:solidFill>
            <a:prstDash val="solid"/>
            <a:round/>
            <a:headEnd len="lg" w="lg" type="none"/>
            <a:tailEnd len="lg" w="lg" type="none"/>
          </a:ln>
        </p:spPr>
      </p:cxnSp>
      <p:sp>
        <p:nvSpPr>
          <p:cNvPr id="1835" name="Shape 1835"/>
          <p:cNvSpPr txBox="1"/>
          <p:nvPr/>
        </p:nvSpPr>
        <p:spPr>
          <a:xfrm>
            <a:off x="6895350" y="12988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1836" name="Shape 1836"/>
          <p:cNvSpPr txBox="1"/>
          <p:nvPr/>
        </p:nvSpPr>
        <p:spPr>
          <a:xfrm>
            <a:off x="6628225" y="474502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784</a:t>
            </a:r>
            <a:endParaRPr/>
          </a:p>
        </p:txBody>
      </p:sp>
      <p:cxnSp>
        <p:nvCxnSpPr>
          <p:cNvPr id="1837" name="Shape 1837"/>
          <p:cNvCxnSpPr>
            <a:stCxn id="1623" idx="6"/>
            <a:endCxn id="1806" idx="1"/>
          </p:cNvCxnSpPr>
          <p:nvPr/>
        </p:nvCxnSpPr>
        <p:spPr>
          <a:xfrm flipH="1" rot="10800000">
            <a:off x="8411400" y="1762900"/>
            <a:ext cx="264300" cy="811800"/>
          </a:xfrm>
          <a:prstGeom prst="straightConnector1">
            <a:avLst/>
          </a:prstGeom>
          <a:noFill/>
          <a:ln cap="flat" cmpd="sng" w="9525">
            <a:solidFill>
              <a:srgbClr val="000000"/>
            </a:solidFill>
            <a:prstDash val="solid"/>
            <a:round/>
            <a:headEnd len="lg" w="lg" type="none"/>
            <a:tailEnd len="lg" w="lg" type="none"/>
          </a:ln>
        </p:spPr>
      </p:cxnSp>
      <p:cxnSp>
        <p:nvCxnSpPr>
          <p:cNvPr id="1838" name="Shape 1838"/>
          <p:cNvCxnSpPr>
            <a:stCxn id="1623" idx="6"/>
            <a:endCxn id="1807" idx="2"/>
          </p:cNvCxnSpPr>
          <p:nvPr/>
        </p:nvCxnSpPr>
        <p:spPr>
          <a:xfrm flipH="1" rot="10800000">
            <a:off x="8411400" y="2183800"/>
            <a:ext cx="237000" cy="390900"/>
          </a:xfrm>
          <a:prstGeom prst="straightConnector1">
            <a:avLst/>
          </a:prstGeom>
          <a:noFill/>
          <a:ln cap="flat" cmpd="sng" w="9525">
            <a:solidFill>
              <a:srgbClr val="000000"/>
            </a:solidFill>
            <a:prstDash val="solid"/>
            <a:round/>
            <a:headEnd len="lg" w="lg" type="none"/>
            <a:tailEnd len="lg" w="lg" type="none"/>
          </a:ln>
        </p:spPr>
      </p:cxnSp>
      <p:cxnSp>
        <p:nvCxnSpPr>
          <p:cNvPr id="1839" name="Shape 1839"/>
          <p:cNvCxnSpPr>
            <a:stCxn id="1623" idx="6"/>
            <a:endCxn id="1809" idx="2"/>
          </p:cNvCxnSpPr>
          <p:nvPr/>
        </p:nvCxnSpPr>
        <p:spPr>
          <a:xfrm flipH="1" rot="10800000">
            <a:off x="8411400" y="2519800"/>
            <a:ext cx="237000" cy="54900"/>
          </a:xfrm>
          <a:prstGeom prst="straightConnector1">
            <a:avLst/>
          </a:prstGeom>
          <a:noFill/>
          <a:ln cap="flat" cmpd="sng" w="9525">
            <a:solidFill>
              <a:srgbClr val="000000"/>
            </a:solidFill>
            <a:prstDash val="solid"/>
            <a:round/>
            <a:headEnd len="lg" w="lg" type="none"/>
            <a:tailEnd len="lg" w="lg" type="none"/>
          </a:ln>
        </p:spPr>
      </p:cxnSp>
      <p:cxnSp>
        <p:nvCxnSpPr>
          <p:cNvPr id="1840" name="Shape 1840"/>
          <p:cNvCxnSpPr>
            <a:stCxn id="1623" idx="6"/>
            <a:endCxn id="1810" idx="2"/>
          </p:cNvCxnSpPr>
          <p:nvPr/>
        </p:nvCxnSpPr>
        <p:spPr>
          <a:xfrm>
            <a:off x="8411400" y="2574700"/>
            <a:ext cx="237000" cy="244200"/>
          </a:xfrm>
          <a:prstGeom prst="straightConnector1">
            <a:avLst/>
          </a:prstGeom>
          <a:noFill/>
          <a:ln cap="flat" cmpd="sng" w="9525">
            <a:solidFill>
              <a:srgbClr val="000000"/>
            </a:solidFill>
            <a:prstDash val="solid"/>
            <a:round/>
            <a:headEnd len="lg" w="lg" type="none"/>
            <a:tailEnd len="lg" w="lg" type="none"/>
          </a:ln>
        </p:spPr>
      </p:cxnSp>
      <p:cxnSp>
        <p:nvCxnSpPr>
          <p:cNvPr id="1841" name="Shape 1841"/>
          <p:cNvCxnSpPr>
            <a:stCxn id="1623" idx="6"/>
          </p:cNvCxnSpPr>
          <p:nvPr/>
        </p:nvCxnSpPr>
        <p:spPr>
          <a:xfrm>
            <a:off x="8411400" y="2574700"/>
            <a:ext cx="273900" cy="619800"/>
          </a:xfrm>
          <a:prstGeom prst="straightConnector1">
            <a:avLst/>
          </a:prstGeom>
          <a:noFill/>
          <a:ln cap="flat" cmpd="sng" w="9525">
            <a:solidFill>
              <a:srgbClr val="000000"/>
            </a:solidFill>
            <a:prstDash val="solid"/>
            <a:round/>
            <a:headEnd len="lg" w="lg" type="none"/>
            <a:tailEnd len="lg" w="lg" type="none"/>
          </a:ln>
        </p:spPr>
      </p:cxnSp>
      <p:cxnSp>
        <p:nvCxnSpPr>
          <p:cNvPr id="1842" name="Shape 1842"/>
          <p:cNvCxnSpPr>
            <a:stCxn id="1624" idx="6"/>
            <a:endCxn id="1806" idx="2"/>
          </p:cNvCxnSpPr>
          <p:nvPr/>
        </p:nvCxnSpPr>
        <p:spPr>
          <a:xfrm flipH="1" rot="10800000">
            <a:off x="8411400" y="1847538"/>
            <a:ext cx="237000" cy="1074000"/>
          </a:xfrm>
          <a:prstGeom prst="straightConnector1">
            <a:avLst/>
          </a:prstGeom>
          <a:noFill/>
          <a:ln cap="flat" cmpd="sng" w="9525">
            <a:solidFill>
              <a:srgbClr val="000000"/>
            </a:solidFill>
            <a:prstDash val="solid"/>
            <a:round/>
            <a:headEnd len="lg" w="lg" type="none"/>
            <a:tailEnd len="lg" w="lg" type="none"/>
          </a:ln>
        </p:spPr>
      </p:cxnSp>
      <p:cxnSp>
        <p:nvCxnSpPr>
          <p:cNvPr id="1843" name="Shape 1843"/>
          <p:cNvCxnSpPr>
            <a:stCxn id="1624" idx="6"/>
            <a:endCxn id="1807" idx="2"/>
          </p:cNvCxnSpPr>
          <p:nvPr/>
        </p:nvCxnSpPr>
        <p:spPr>
          <a:xfrm flipH="1" rot="10800000">
            <a:off x="8411400" y="2183538"/>
            <a:ext cx="237000" cy="738000"/>
          </a:xfrm>
          <a:prstGeom prst="straightConnector1">
            <a:avLst/>
          </a:prstGeom>
          <a:noFill/>
          <a:ln cap="flat" cmpd="sng" w="9525">
            <a:solidFill>
              <a:srgbClr val="000000"/>
            </a:solidFill>
            <a:prstDash val="solid"/>
            <a:round/>
            <a:headEnd len="lg" w="lg" type="none"/>
            <a:tailEnd len="lg" w="lg" type="none"/>
          </a:ln>
        </p:spPr>
      </p:cxnSp>
      <p:cxnSp>
        <p:nvCxnSpPr>
          <p:cNvPr id="1844" name="Shape 1844"/>
          <p:cNvCxnSpPr>
            <a:stCxn id="1624" idx="6"/>
            <a:endCxn id="1809" idx="2"/>
          </p:cNvCxnSpPr>
          <p:nvPr/>
        </p:nvCxnSpPr>
        <p:spPr>
          <a:xfrm flipH="1" rot="10800000">
            <a:off x="8411400" y="2519838"/>
            <a:ext cx="237000" cy="401700"/>
          </a:xfrm>
          <a:prstGeom prst="straightConnector1">
            <a:avLst/>
          </a:prstGeom>
          <a:noFill/>
          <a:ln cap="flat" cmpd="sng" w="9525">
            <a:solidFill>
              <a:srgbClr val="000000"/>
            </a:solidFill>
            <a:prstDash val="solid"/>
            <a:round/>
            <a:headEnd len="lg" w="lg" type="none"/>
            <a:tailEnd len="lg" w="lg" type="none"/>
          </a:ln>
        </p:spPr>
      </p:cxnSp>
      <p:cxnSp>
        <p:nvCxnSpPr>
          <p:cNvPr id="1845" name="Shape 1845"/>
          <p:cNvCxnSpPr>
            <a:stCxn id="1624" idx="6"/>
            <a:endCxn id="1810" idx="2"/>
          </p:cNvCxnSpPr>
          <p:nvPr/>
        </p:nvCxnSpPr>
        <p:spPr>
          <a:xfrm flipH="1" rot="10800000">
            <a:off x="8411400" y="2818938"/>
            <a:ext cx="237000" cy="102600"/>
          </a:xfrm>
          <a:prstGeom prst="straightConnector1">
            <a:avLst/>
          </a:prstGeom>
          <a:noFill/>
          <a:ln cap="flat" cmpd="sng" w="9525">
            <a:solidFill>
              <a:srgbClr val="000000"/>
            </a:solidFill>
            <a:prstDash val="solid"/>
            <a:round/>
            <a:headEnd len="lg" w="lg" type="none"/>
            <a:tailEnd len="lg" w="lg" type="none"/>
          </a:ln>
        </p:spPr>
      </p:cxnSp>
      <p:cxnSp>
        <p:nvCxnSpPr>
          <p:cNvPr id="1846" name="Shape 1846"/>
          <p:cNvCxnSpPr>
            <a:stCxn id="1624" idx="6"/>
          </p:cNvCxnSpPr>
          <p:nvPr/>
        </p:nvCxnSpPr>
        <p:spPr>
          <a:xfrm>
            <a:off x="8411400" y="2921538"/>
            <a:ext cx="279300" cy="290100"/>
          </a:xfrm>
          <a:prstGeom prst="straightConnector1">
            <a:avLst/>
          </a:prstGeom>
          <a:noFill/>
          <a:ln cap="flat" cmpd="sng" w="9525">
            <a:solidFill>
              <a:srgbClr val="000000"/>
            </a:solidFill>
            <a:prstDash val="solid"/>
            <a:round/>
            <a:headEnd len="lg" w="lg" type="none"/>
            <a:tailEnd len="lg" w="lg" type="none"/>
          </a:ln>
        </p:spPr>
      </p:cxnSp>
      <p:cxnSp>
        <p:nvCxnSpPr>
          <p:cNvPr id="1847" name="Shape 1847"/>
          <p:cNvCxnSpPr>
            <a:stCxn id="1624" idx="6"/>
            <a:endCxn id="1811" idx="2"/>
          </p:cNvCxnSpPr>
          <p:nvPr/>
        </p:nvCxnSpPr>
        <p:spPr>
          <a:xfrm>
            <a:off x="8411400" y="2921538"/>
            <a:ext cx="237000" cy="622200"/>
          </a:xfrm>
          <a:prstGeom prst="straightConnector1">
            <a:avLst/>
          </a:prstGeom>
          <a:noFill/>
          <a:ln cap="flat" cmpd="sng" w="9525">
            <a:solidFill>
              <a:srgbClr val="000000"/>
            </a:solidFill>
            <a:prstDash val="solid"/>
            <a:round/>
            <a:headEnd len="lg" w="lg" type="none"/>
            <a:tailEnd len="lg" w="lg" type="none"/>
          </a:ln>
        </p:spPr>
      </p:cxnSp>
      <p:cxnSp>
        <p:nvCxnSpPr>
          <p:cNvPr id="1848" name="Shape 1848"/>
          <p:cNvCxnSpPr>
            <a:stCxn id="1624" idx="6"/>
            <a:endCxn id="1812" idx="2"/>
          </p:cNvCxnSpPr>
          <p:nvPr/>
        </p:nvCxnSpPr>
        <p:spPr>
          <a:xfrm>
            <a:off x="8411400" y="2921538"/>
            <a:ext cx="237000" cy="979500"/>
          </a:xfrm>
          <a:prstGeom prst="straightConnector1">
            <a:avLst/>
          </a:prstGeom>
          <a:noFill/>
          <a:ln cap="flat" cmpd="sng" w="9525">
            <a:solidFill>
              <a:srgbClr val="000000"/>
            </a:solidFill>
            <a:prstDash val="solid"/>
            <a:round/>
            <a:headEnd len="lg" w="lg" type="none"/>
            <a:tailEnd len="lg" w="lg" type="none"/>
          </a:ln>
        </p:spPr>
      </p:cxnSp>
      <p:cxnSp>
        <p:nvCxnSpPr>
          <p:cNvPr id="1849" name="Shape 1849"/>
          <p:cNvCxnSpPr>
            <a:endCxn id="1813" idx="2"/>
          </p:cNvCxnSpPr>
          <p:nvPr/>
        </p:nvCxnSpPr>
        <p:spPr>
          <a:xfrm>
            <a:off x="8411400" y="2921450"/>
            <a:ext cx="237000" cy="1347300"/>
          </a:xfrm>
          <a:prstGeom prst="straightConnector1">
            <a:avLst/>
          </a:prstGeom>
          <a:noFill/>
          <a:ln cap="flat" cmpd="sng" w="9525">
            <a:solidFill>
              <a:srgbClr val="000000"/>
            </a:solidFill>
            <a:prstDash val="solid"/>
            <a:round/>
            <a:headEnd len="lg" w="lg" type="none"/>
            <a:tailEnd len="lg" w="lg" type="none"/>
          </a:ln>
        </p:spPr>
      </p:cxnSp>
      <p:cxnSp>
        <p:nvCxnSpPr>
          <p:cNvPr id="1850" name="Shape 1850"/>
          <p:cNvCxnSpPr>
            <a:stCxn id="1624" idx="6"/>
            <a:endCxn id="1814" idx="2"/>
          </p:cNvCxnSpPr>
          <p:nvPr/>
        </p:nvCxnSpPr>
        <p:spPr>
          <a:xfrm>
            <a:off x="8411400" y="2921538"/>
            <a:ext cx="237000" cy="1694100"/>
          </a:xfrm>
          <a:prstGeom prst="straightConnector1">
            <a:avLst/>
          </a:prstGeom>
          <a:noFill/>
          <a:ln cap="flat" cmpd="sng" w="9525">
            <a:solidFill>
              <a:srgbClr val="000000"/>
            </a:solidFill>
            <a:prstDash val="solid"/>
            <a:round/>
            <a:headEnd len="lg" w="lg" type="none"/>
            <a:tailEnd len="lg" w="lg" type="none"/>
          </a:ln>
        </p:spPr>
      </p:cxnSp>
      <p:cxnSp>
        <p:nvCxnSpPr>
          <p:cNvPr id="1851" name="Shape 1851"/>
          <p:cNvCxnSpPr>
            <a:endCxn id="1808" idx="3"/>
          </p:cNvCxnSpPr>
          <p:nvPr/>
        </p:nvCxnSpPr>
        <p:spPr>
          <a:xfrm>
            <a:off x="8411383" y="2921485"/>
            <a:ext cx="264300" cy="2125500"/>
          </a:xfrm>
          <a:prstGeom prst="straightConnector1">
            <a:avLst/>
          </a:prstGeom>
          <a:noFill/>
          <a:ln cap="flat" cmpd="sng" w="9525">
            <a:solidFill>
              <a:srgbClr val="000000"/>
            </a:solidFill>
            <a:prstDash val="solid"/>
            <a:round/>
            <a:headEnd len="lg" w="lg" type="none"/>
            <a:tailEnd len="lg" w="lg" type="none"/>
          </a:ln>
        </p:spPr>
      </p:cxnSp>
      <p:cxnSp>
        <p:nvCxnSpPr>
          <p:cNvPr id="1852" name="Shape 1852"/>
          <p:cNvCxnSpPr>
            <a:stCxn id="1625" idx="6"/>
            <a:endCxn id="1806" idx="2"/>
          </p:cNvCxnSpPr>
          <p:nvPr/>
        </p:nvCxnSpPr>
        <p:spPr>
          <a:xfrm flipH="1" rot="10800000">
            <a:off x="8411400" y="1847588"/>
            <a:ext cx="237000" cy="1420800"/>
          </a:xfrm>
          <a:prstGeom prst="straightConnector1">
            <a:avLst/>
          </a:prstGeom>
          <a:noFill/>
          <a:ln cap="flat" cmpd="sng" w="9525">
            <a:solidFill>
              <a:srgbClr val="000000"/>
            </a:solidFill>
            <a:prstDash val="solid"/>
            <a:round/>
            <a:headEnd len="lg" w="lg" type="none"/>
            <a:tailEnd len="lg" w="lg" type="none"/>
          </a:ln>
        </p:spPr>
      </p:cxnSp>
      <p:cxnSp>
        <p:nvCxnSpPr>
          <p:cNvPr id="1853" name="Shape 1853"/>
          <p:cNvCxnSpPr>
            <a:stCxn id="1625" idx="6"/>
            <a:endCxn id="1807" idx="3"/>
          </p:cNvCxnSpPr>
          <p:nvPr/>
        </p:nvCxnSpPr>
        <p:spPr>
          <a:xfrm flipH="1" rot="10800000">
            <a:off x="8411400" y="2268188"/>
            <a:ext cx="264300" cy="1000200"/>
          </a:xfrm>
          <a:prstGeom prst="straightConnector1">
            <a:avLst/>
          </a:prstGeom>
          <a:noFill/>
          <a:ln cap="flat" cmpd="sng" w="9525">
            <a:solidFill>
              <a:srgbClr val="000000"/>
            </a:solidFill>
            <a:prstDash val="solid"/>
            <a:round/>
            <a:headEnd len="lg" w="lg" type="none"/>
            <a:tailEnd len="lg" w="lg" type="none"/>
          </a:ln>
        </p:spPr>
      </p:cxnSp>
      <p:cxnSp>
        <p:nvCxnSpPr>
          <p:cNvPr id="1854" name="Shape 1854"/>
          <p:cNvCxnSpPr>
            <a:stCxn id="1625" idx="6"/>
            <a:endCxn id="1810" idx="2"/>
          </p:cNvCxnSpPr>
          <p:nvPr/>
        </p:nvCxnSpPr>
        <p:spPr>
          <a:xfrm flipH="1" rot="10800000">
            <a:off x="8411400" y="2818688"/>
            <a:ext cx="237000" cy="449700"/>
          </a:xfrm>
          <a:prstGeom prst="straightConnector1">
            <a:avLst/>
          </a:prstGeom>
          <a:noFill/>
          <a:ln cap="flat" cmpd="sng" w="9525">
            <a:solidFill>
              <a:srgbClr val="000000"/>
            </a:solidFill>
            <a:prstDash val="solid"/>
            <a:round/>
            <a:headEnd len="lg" w="lg" type="none"/>
            <a:tailEnd len="lg" w="lg" type="none"/>
          </a:ln>
        </p:spPr>
      </p:cxnSp>
      <p:cxnSp>
        <p:nvCxnSpPr>
          <p:cNvPr id="1855" name="Shape 1855"/>
          <p:cNvCxnSpPr>
            <a:stCxn id="1625" idx="6"/>
            <a:endCxn id="1625" idx="6"/>
          </p:cNvCxnSpPr>
          <p:nvPr/>
        </p:nvCxnSpPr>
        <p:spPr>
          <a:xfrm>
            <a:off x="8411400" y="3268388"/>
            <a:ext cx="0" cy="0"/>
          </a:xfrm>
          <a:prstGeom prst="straightConnector1">
            <a:avLst/>
          </a:prstGeom>
          <a:noFill/>
          <a:ln cap="flat" cmpd="sng" w="9525">
            <a:solidFill>
              <a:srgbClr val="000000"/>
            </a:solidFill>
            <a:prstDash val="solid"/>
            <a:round/>
            <a:headEnd len="lg" w="lg" type="none"/>
            <a:tailEnd len="lg" w="lg" type="none"/>
          </a:ln>
        </p:spPr>
      </p:cxnSp>
      <p:cxnSp>
        <p:nvCxnSpPr>
          <p:cNvPr id="1856" name="Shape 1856"/>
          <p:cNvCxnSpPr>
            <a:stCxn id="1625" idx="6"/>
          </p:cNvCxnSpPr>
          <p:nvPr/>
        </p:nvCxnSpPr>
        <p:spPr>
          <a:xfrm flipH="1" rot="10800000">
            <a:off x="8411400" y="3232388"/>
            <a:ext cx="279300" cy="36000"/>
          </a:xfrm>
          <a:prstGeom prst="straightConnector1">
            <a:avLst/>
          </a:prstGeom>
          <a:noFill/>
          <a:ln cap="flat" cmpd="sng" w="9525">
            <a:solidFill>
              <a:srgbClr val="000000"/>
            </a:solidFill>
            <a:prstDash val="solid"/>
            <a:round/>
            <a:headEnd len="lg" w="lg" type="none"/>
            <a:tailEnd len="lg" w="lg" type="none"/>
          </a:ln>
        </p:spPr>
      </p:cxnSp>
      <p:cxnSp>
        <p:nvCxnSpPr>
          <p:cNvPr id="1857" name="Shape 1857"/>
          <p:cNvCxnSpPr>
            <a:stCxn id="1625" idx="6"/>
            <a:endCxn id="1811" idx="2"/>
          </p:cNvCxnSpPr>
          <p:nvPr/>
        </p:nvCxnSpPr>
        <p:spPr>
          <a:xfrm>
            <a:off x="8411400" y="3268388"/>
            <a:ext cx="237000" cy="275400"/>
          </a:xfrm>
          <a:prstGeom prst="straightConnector1">
            <a:avLst/>
          </a:prstGeom>
          <a:noFill/>
          <a:ln cap="flat" cmpd="sng" w="9525">
            <a:solidFill>
              <a:srgbClr val="000000"/>
            </a:solidFill>
            <a:prstDash val="solid"/>
            <a:round/>
            <a:headEnd len="lg" w="lg" type="none"/>
            <a:tailEnd len="lg" w="lg" type="none"/>
          </a:ln>
        </p:spPr>
      </p:cxnSp>
      <p:cxnSp>
        <p:nvCxnSpPr>
          <p:cNvPr id="1858" name="Shape 1858"/>
          <p:cNvCxnSpPr>
            <a:stCxn id="1625" idx="6"/>
            <a:endCxn id="1812" idx="2"/>
          </p:cNvCxnSpPr>
          <p:nvPr/>
        </p:nvCxnSpPr>
        <p:spPr>
          <a:xfrm>
            <a:off x="8411400" y="3268388"/>
            <a:ext cx="237000" cy="632700"/>
          </a:xfrm>
          <a:prstGeom prst="straightConnector1">
            <a:avLst/>
          </a:prstGeom>
          <a:noFill/>
          <a:ln cap="flat" cmpd="sng" w="9525">
            <a:solidFill>
              <a:srgbClr val="000000"/>
            </a:solidFill>
            <a:prstDash val="solid"/>
            <a:round/>
            <a:headEnd len="lg" w="lg" type="none"/>
            <a:tailEnd len="lg" w="lg" type="none"/>
          </a:ln>
        </p:spPr>
      </p:cxnSp>
      <p:cxnSp>
        <p:nvCxnSpPr>
          <p:cNvPr id="1859" name="Shape 1859"/>
          <p:cNvCxnSpPr>
            <a:stCxn id="1625" idx="6"/>
            <a:endCxn id="1813" idx="2"/>
          </p:cNvCxnSpPr>
          <p:nvPr/>
        </p:nvCxnSpPr>
        <p:spPr>
          <a:xfrm>
            <a:off x="8411400" y="3268388"/>
            <a:ext cx="237000" cy="1000500"/>
          </a:xfrm>
          <a:prstGeom prst="straightConnector1">
            <a:avLst/>
          </a:prstGeom>
          <a:noFill/>
          <a:ln cap="flat" cmpd="sng" w="9525">
            <a:solidFill>
              <a:srgbClr val="000000"/>
            </a:solidFill>
            <a:prstDash val="solid"/>
            <a:round/>
            <a:headEnd len="lg" w="lg" type="none"/>
            <a:tailEnd len="lg" w="lg" type="none"/>
          </a:ln>
        </p:spPr>
      </p:cxnSp>
      <p:cxnSp>
        <p:nvCxnSpPr>
          <p:cNvPr id="1860" name="Shape 1860"/>
          <p:cNvCxnSpPr>
            <a:stCxn id="1625" idx="6"/>
            <a:endCxn id="1814" idx="3"/>
          </p:cNvCxnSpPr>
          <p:nvPr/>
        </p:nvCxnSpPr>
        <p:spPr>
          <a:xfrm>
            <a:off x="8411400" y="3268388"/>
            <a:ext cx="264300" cy="1431600"/>
          </a:xfrm>
          <a:prstGeom prst="straightConnector1">
            <a:avLst/>
          </a:prstGeom>
          <a:noFill/>
          <a:ln cap="flat" cmpd="sng" w="9525">
            <a:solidFill>
              <a:srgbClr val="000000"/>
            </a:solidFill>
            <a:prstDash val="solid"/>
            <a:round/>
            <a:headEnd len="lg" w="lg" type="none"/>
            <a:tailEnd len="lg" w="lg" type="none"/>
          </a:ln>
        </p:spPr>
      </p:cxnSp>
      <p:cxnSp>
        <p:nvCxnSpPr>
          <p:cNvPr id="1861" name="Shape 1861"/>
          <p:cNvCxnSpPr>
            <a:stCxn id="1625" idx="6"/>
            <a:endCxn id="1808" idx="1"/>
          </p:cNvCxnSpPr>
          <p:nvPr/>
        </p:nvCxnSpPr>
        <p:spPr>
          <a:xfrm>
            <a:off x="8411400" y="3268388"/>
            <a:ext cx="264300" cy="1609500"/>
          </a:xfrm>
          <a:prstGeom prst="straightConnector1">
            <a:avLst/>
          </a:prstGeom>
          <a:noFill/>
          <a:ln cap="flat" cmpd="sng" w="9525">
            <a:solidFill>
              <a:srgbClr val="000000"/>
            </a:solidFill>
            <a:prstDash val="solid"/>
            <a:round/>
            <a:headEnd len="lg" w="lg" type="none"/>
            <a:tailEnd len="lg" w="lg" type="none"/>
          </a:ln>
        </p:spPr>
      </p:cxnSp>
      <p:cxnSp>
        <p:nvCxnSpPr>
          <p:cNvPr id="1862" name="Shape 1862"/>
          <p:cNvCxnSpPr>
            <a:stCxn id="1626" idx="6"/>
            <a:endCxn id="1806" idx="2"/>
          </p:cNvCxnSpPr>
          <p:nvPr/>
        </p:nvCxnSpPr>
        <p:spPr>
          <a:xfrm flipH="1" rot="10800000">
            <a:off x="8411400" y="1847700"/>
            <a:ext cx="237000" cy="1835100"/>
          </a:xfrm>
          <a:prstGeom prst="straightConnector1">
            <a:avLst/>
          </a:prstGeom>
          <a:noFill/>
          <a:ln cap="flat" cmpd="sng" w="9525">
            <a:solidFill>
              <a:srgbClr val="000000"/>
            </a:solidFill>
            <a:prstDash val="solid"/>
            <a:round/>
            <a:headEnd len="lg" w="lg" type="none"/>
            <a:tailEnd len="lg" w="lg" type="none"/>
          </a:ln>
        </p:spPr>
      </p:cxnSp>
      <p:cxnSp>
        <p:nvCxnSpPr>
          <p:cNvPr id="1863" name="Shape 1863"/>
          <p:cNvCxnSpPr>
            <a:stCxn id="1626" idx="6"/>
            <a:endCxn id="1807" idx="2"/>
          </p:cNvCxnSpPr>
          <p:nvPr/>
        </p:nvCxnSpPr>
        <p:spPr>
          <a:xfrm flipH="1" rot="10800000">
            <a:off x="8411400" y="2183700"/>
            <a:ext cx="237000" cy="1499100"/>
          </a:xfrm>
          <a:prstGeom prst="straightConnector1">
            <a:avLst/>
          </a:prstGeom>
          <a:noFill/>
          <a:ln cap="flat" cmpd="sng" w="9525">
            <a:solidFill>
              <a:srgbClr val="000000"/>
            </a:solidFill>
            <a:prstDash val="solid"/>
            <a:round/>
            <a:headEnd len="lg" w="lg" type="none"/>
            <a:tailEnd len="lg" w="lg" type="none"/>
          </a:ln>
        </p:spPr>
      </p:cxnSp>
      <p:cxnSp>
        <p:nvCxnSpPr>
          <p:cNvPr id="1864" name="Shape 1864"/>
          <p:cNvCxnSpPr>
            <a:stCxn id="1626" idx="6"/>
            <a:endCxn id="1809" idx="2"/>
          </p:cNvCxnSpPr>
          <p:nvPr/>
        </p:nvCxnSpPr>
        <p:spPr>
          <a:xfrm flipH="1" rot="10800000">
            <a:off x="8411400" y="2519700"/>
            <a:ext cx="237000" cy="1163100"/>
          </a:xfrm>
          <a:prstGeom prst="straightConnector1">
            <a:avLst/>
          </a:prstGeom>
          <a:noFill/>
          <a:ln cap="flat" cmpd="sng" w="9525">
            <a:solidFill>
              <a:srgbClr val="000000"/>
            </a:solidFill>
            <a:prstDash val="solid"/>
            <a:round/>
            <a:headEnd len="lg" w="lg" type="none"/>
            <a:tailEnd len="lg" w="lg" type="none"/>
          </a:ln>
        </p:spPr>
      </p:cxnSp>
      <p:cxnSp>
        <p:nvCxnSpPr>
          <p:cNvPr id="1865" name="Shape 1865"/>
          <p:cNvCxnSpPr>
            <a:stCxn id="1626" idx="6"/>
            <a:endCxn id="1810" idx="2"/>
          </p:cNvCxnSpPr>
          <p:nvPr/>
        </p:nvCxnSpPr>
        <p:spPr>
          <a:xfrm flipH="1" rot="10800000">
            <a:off x="8411400" y="2818800"/>
            <a:ext cx="237000" cy="864000"/>
          </a:xfrm>
          <a:prstGeom prst="straightConnector1">
            <a:avLst/>
          </a:prstGeom>
          <a:noFill/>
          <a:ln cap="flat" cmpd="sng" w="9525">
            <a:solidFill>
              <a:srgbClr val="000000"/>
            </a:solidFill>
            <a:prstDash val="solid"/>
            <a:round/>
            <a:headEnd len="lg" w="lg" type="none"/>
            <a:tailEnd len="lg" w="lg" type="none"/>
          </a:ln>
        </p:spPr>
      </p:cxnSp>
      <p:cxnSp>
        <p:nvCxnSpPr>
          <p:cNvPr id="1866" name="Shape 1866"/>
          <p:cNvCxnSpPr>
            <a:stCxn id="1626" idx="6"/>
          </p:cNvCxnSpPr>
          <p:nvPr/>
        </p:nvCxnSpPr>
        <p:spPr>
          <a:xfrm flipH="1" rot="10800000">
            <a:off x="8411400" y="3263700"/>
            <a:ext cx="279300" cy="419100"/>
          </a:xfrm>
          <a:prstGeom prst="straightConnector1">
            <a:avLst/>
          </a:prstGeom>
          <a:noFill/>
          <a:ln cap="flat" cmpd="sng" w="9525">
            <a:solidFill>
              <a:srgbClr val="000000"/>
            </a:solidFill>
            <a:prstDash val="solid"/>
            <a:round/>
            <a:headEnd len="lg" w="lg" type="none"/>
            <a:tailEnd len="lg" w="lg" type="none"/>
          </a:ln>
        </p:spPr>
      </p:cxnSp>
      <p:cxnSp>
        <p:nvCxnSpPr>
          <p:cNvPr id="1867" name="Shape 1867"/>
          <p:cNvCxnSpPr>
            <a:stCxn id="1626" idx="6"/>
            <a:endCxn id="1811" idx="2"/>
          </p:cNvCxnSpPr>
          <p:nvPr/>
        </p:nvCxnSpPr>
        <p:spPr>
          <a:xfrm flipH="1" rot="10800000">
            <a:off x="8411400" y="3543900"/>
            <a:ext cx="237000" cy="138900"/>
          </a:xfrm>
          <a:prstGeom prst="straightConnector1">
            <a:avLst/>
          </a:prstGeom>
          <a:noFill/>
          <a:ln cap="flat" cmpd="sng" w="9525">
            <a:solidFill>
              <a:srgbClr val="000000"/>
            </a:solidFill>
            <a:prstDash val="solid"/>
            <a:round/>
            <a:headEnd len="lg" w="lg" type="none"/>
            <a:tailEnd len="lg" w="lg" type="none"/>
          </a:ln>
        </p:spPr>
      </p:cxnSp>
      <p:cxnSp>
        <p:nvCxnSpPr>
          <p:cNvPr id="1868" name="Shape 1868"/>
          <p:cNvCxnSpPr>
            <a:stCxn id="1626" idx="6"/>
            <a:endCxn id="1812" idx="2"/>
          </p:cNvCxnSpPr>
          <p:nvPr/>
        </p:nvCxnSpPr>
        <p:spPr>
          <a:xfrm>
            <a:off x="8411400" y="3682800"/>
            <a:ext cx="237000" cy="218100"/>
          </a:xfrm>
          <a:prstGeom prst="straightConnector1">
            <a:avLst/>
          </a:prstGeom>
          <a:noFill/>
          <a:ln cap="flat" cmpd="sng" w="9525">
            <a:solidFill>
              <a:srgbClr val="000000"/>
            </a:solidFill>
            <a:prstDash val="solid"/>
            <a:round/>
            <a:headEnd len="lg" w="lg" type="none"/>
            <a:tailEnd len="lg" w="lg" type="none"/>
          </a:ln>
        </p:spPr>
      </p:cxnSp>
      <p:cxnSp>
        <p:nvCxnSpPr>
          <p:cNvPr id="1869" name="Shape 1869"/>
          <p:cNvCxnSpPr>
            <a:stCxn id="1626" idx="6"/>
            <a:endCxn id="1813" idx="3"/>
          </p:cNvCxnSpPr>
          <p:nvPr/>
        </p:nvCxnSpPr>
        <p:spPr>
          <a:xfrm>
            <a:off x="8411400" y="3682800"/>
            <a:ext cx="264300" cy="670500"/>
          </a:xfrm>
          <a:prstGeom prst="straightConnector1">
            <a:avLst/>
          </a:prstGeom>
          <a:noFill/>
          <a:ln cap="flat" cmpd="sng" w="9525">
            <a:solidFill>
              <a:srgbClr val="000000"/>
            </a:solidFill>
            <a:prstDash val="solid"/>
            <a:round/>
            <a:headEnd len="lg" w="lg" type="none"/>
            <a:tailEnd len="lg" w="lg" type="none"/>
          </a:ln>
        </p:spPr>
      </p:cxnSp>
      <p:cxnSp>
        <p:nvCxnSpPr>
          <p:cNvPr id="1870" name="Shape 1870"/>
          <p:cNvCxnSpPr>
            <a:stCxn id="1626" idx="6"/>
            <a:endCxn id="1814" idx="2"/>
          </p:cNvCxnSpPr>
          <p:nvPr/>
        </p:nvCxnSpPr>
        <p:spPr>
          <a:xfrm>
            <a:off x="8411400" y="368280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1871" name="Shape 1871"/>
          <p:cNvCxnSpPr>
            <a:stCxn id="1626" idx="6"/>
            <a:endCxn id="1808" idx="2"/>
          </p:cNvCxnSpPr>
          <p:nvPr/>
        </p:nvCxnSpPr>
        <p:spPr>
          <a:xfrm>
            <a:off x="8411400" y="3682800"/>
            <a:ext cx="237000" cy="1279800"/>
          </a:xfrm>
          <a:prstGeom prst="straightConnector1">
            <a:avLst/>
          </a:prstGeom>
          <a:noFill/>
          <a:ln cap="flat" cmpd="sng" w="9525">
            <a:solidFill>
              <a:srgbClr val="000000"/>
            </a:solidFill>
            <a:prstDash val="solid"/>
            <a:round/>
            <a:headEnd len="lg" w="lg" type="none"/>
            <a:tailEnd len="lg" w="lg" type="none"/>
          </a:ln>
        </p:spPr>
      </p:cxnSp>
      <p:cxnSp>
        <p:nvCxnSpPr>
          <p:cNvPr id="1872" name="Shape 1872"/>
          <p:cNvCxnSpPr>
            <a:stCxn id="1627" idx="6"/>
            <a:endCxn id="1806" idx="2"/>
          </p:cNvCxnSpPr>
          <p:nvPr/>
        </p:nvCxnSpPr>
        <p:spPr>
          <a:xfrm flipH="1" rot="10800000">
            <a:off x="8411400" y="1847450"/>
            <a:ext cx="237000" cy="2182200"/>
          </a:xfrm>
          <a:prstGeom prst="straightConnector1">
            <a:avLst/>
          </a:prstGeom>
          <a:noFill/>
          <a:ln cap="flat" cmpd="sng" w="9525">
            <a:solidFill>
              <a:srgbClr val="000000"/>
            </a:solidFill>
            <a:prstDash val="solid"/>
            <a:round/>
            <a:headEnd len="lg" w="lg" type="none"/>
            <a:tailEnd len="lg" w="lg" type="none"/>
          </a:ln>
        </p:spPr>
      </p:cxnSp>
      <p:cxnSp>
        <p:nvCxnSpPr>
          <p:cNvPr id="1873" name="Shape 1873"/>
          <p:cNvCxnSpPr>
            <a:stCxn id="1627" idx="6"/>
            <a:endCxn id="1807" idx="2"/>
          </p:cNvCxnSpPr>
          <p:nvPr/>
        </p:nvCxnSpPr>
        <p:spPr>
          <a:xfrm flipH="1" rot="10800000">
            <a:off x="8411400" y="2183750"/>
            <a:ext cx="237000" cy="1845900"/>
          </a:xfrm>
          <a:prstGeom prst="straightConnector1">
            <a:avLst/>
          </a:prstGeom>
          <a:noFill/>
          <a:ln cap="flat" cmpd="sng" w="9525">
            <a:solidFill>
              <a:srgbClr val="000000"/>
            </a:solidFill>
            <a:prstDash val="solid"/>
            <a:round/>
            <a:headEnd len="lg" w="lg" type="none"/>
            <a:tailEnd len="lg" w="lg" type="none"/>
          </a:ln>
        </p:spPr>
      </p:cxnSp>
      <p:cxnSp>
        <p:nvCxnSpPr>
          <p:cNvPr id="1874" name="Shape 1874"/>
          <p:cNvCxnSpPr>
            <a:stCxn id="1627" idx="6"/>
            <a:endCxn id="1809" idx="2"/>
          </p:cNvCxnSpPr>
          <p:nvPr/>
        </p:nvCxnSpPr>
        <p:spPr>
          <a:xfrm flipH="1" rot="10800000">
            <a:off x="8411400" y="2519750"/>
            <a:ext cx="237000" cy="1509900"/>
          </a:xfrm>
          <a:prstGeom prst="straightConnector1">
            <a:avLst/>
          </a:prstGeom>
          <a:noFill/>
          <a:ln cap="flat" cmpd="sng" w="9525">
            <a:solidFill>
              <a:srgbClr val="000000"/>
            </a:solidFill>
            <a:prstDash val="solid"/>
            <a:round/>
            <a:headEnd len="lg" w="lg" type="none"/>
            <a:tailEnd len="lg" w="lg" type="none"/>
          </a:ln>
        </p:spPr>
      </p:cxnSp>
      <p:cxnSp>
        <p:nvCxnSpPr>
          <p:cNvPr id="1875" name="Shape 1875"/>
          <p:cNvCxnSpPr>
            <a:stCxn id="1627" idx="6"/>
            <a:endCxn id="1810" idx="2"/>
          </p:cNvCxnSpPr>
          <p:nvPr/>
        </p:nvCxnSpPr>
        <p:spPr>
          <a:xfrm flipH="1" rot="10800000">
            <a:off x="8411400" y="2818850"/>
            <a:ext cx="237000" cy="1210800"/>
          </a:xfrm>
          <a:prstGeom prst="straightConnector1">
            <a:avLst/>
          </a:prstGeom>
          <a:noFill/>
          <a:ln cap="flat" cmpd="sng" w="9525">
            <a:solidFill>
              <a:srgbClr val="000000"/>
            </a:solidFill>
            <a:prstDash val="solid"/>
            <a:round/>
            <a:headEnd len="lg" w="lg" type="none"/>
            <a:tailEnd len="lg" w="lg" type="none"/>
          </a:ln>
        </p:spPr>
      </p:cxnSp>
      <p:cxnSp>
        <p:nvCxnSpPr>
          <p:cNvPr id="1876" name="Shape 1876"/>
          <p:cNvCxnSpPr>
            <a:stCxn id="1627" idx="6"/>
          </p:cNvCxnSpPr>
          <p:nvPr/>
        </p:nvCxnSpPr>
        <p:spPr>
          <a:xfrm flipH="1" rot="10800000">
            <a:off x="8411400" y="3211550"/>
            <a:ext cx="268800" cy="818100"/>
          </a:xfrm>
          <a:prstGeom prst="straightConnector1">
            <a:avLst/>
          </a:prstGeom>
          <a:noFill/>
          <a:ln cap="flat" cmpd="sng" w="9525">
            <a:solidFill>
              <a:srgbClr val="000000"/>
            </a:solidFill>
            <a:prstDash val="solid"/>
            <a:round/>
            <a:headEnd len="lg" w="lg" type="none"/>
            <a:tailEnd len="lg" w="lg" type="none"/>
          </a:ln>
        </p:spPr>
      </p:cxnSp>
      <p:cxnSp>
        <p:nvCxnSpPr>
          <p:cNvPr id="1877" name="Shape 1877"/>
          <p:cNvCxnSpPr>
            <a:stCxn id="1627" idx="6"/>
            <a:endCxn id="1811" idx="2"/>
          </p:cNvCxnSpPr>
          <p:nvPr/>
        </p:nvCxnSpPr>
        <p:spPr>
          <a:xfrm flipH="1" rot="10800000">
            <a:off x="8411400" y="3543650"/>
            <a:ext cx="237000" cy="486000"/>
          </a:xfrm>
          <a:prstGeom prst="straightConnector1">
            <a:avLst/>
          </a:prstGeom>
          <a:noFill/>
          <a:ln cap="flat" cmpd="sng" w="9525">
            <a:solidFill>
              <a:srgbClr val="000000"/>
            </a:solidFill>
            <a:prstDash val="solid"/>
            <a:round/>
            <a:headEnd len="lg" w="lg" type="none"/>
            <a:tailEnd len="lg" w="lg" type="none"/>
          </a:ln>
        </p:spPr>
      </p:cxnSp>
      <p:cxnSp>
        <p:nvCxnSpPr>
          <p:cNvPr id="1878" name="Shape 1878"/>
          <p:cNvCxnSpPr>
            <a:stCxn id="1627" idx="6"/>
            <a:endCxn id="1812" idx="2"/>
          </p:cNvCxnSpPr>
          <p:nvPr/>
        </p:nvCxnSpPr>
        <p:spPr>
          <a:xfrm flipH="1" rot="10800000">
            <a:off x="8411400" y="3900950"/>
            <a:ext cx="237000" cy="128700"/>
          </a:xfrm>
          <a:prstGeom prst="straightConnector1">
            <a:avLst/>
          </a:prstGeom>
          <a:noFill/>
          <a:ln cap="flat" cmpd="sng" w="9525">
            <a:solidFill>
              <a:srgbClr val="000000"/>
            </a:solidFill>
            <a:prstDash val="solid"/>
            <a:round/>
            <a:headEnd len="lg" w="lg" type="none"/>
            <a:tailEnd len="lg" w="lg" type="none"/>
          </a:ln>
        </p:spPr>
      </p:cxnSp>
      <p:cxnSp>
        <p:nvCxnSpPr>
          <p:cNvPr id="1879" name="Shape 1879"/>
          <p:cNvCxnSpPr>
            <a:stCxn id="1627" idx="6"/>
            <a:endCxn id="1813" idx="2"/>
          </p:cNvCxnSpPr>
          <p:nvPr/>
        </p:nvCxnSpPr>
        <p:spPr>
          <a:xfrm>
            <a:off x="8411400" y="402965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1880" name="Shape 1880"/>
          <p:cNvCxnSpPr>
            <a:stCxn id="1627" idx="6"/>
            <a:endCxn id="1814" idx="2"/>
          </p:cNvCxnSpPr>
          <p:nvPr/>
        </p:nvCxnSpPr>
        <p:spPr>
          <a:xfrm>
            <a:off x="8411400" y="402965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1881" name="Shape 1881"/>
          <p:cNvCxnSpPr>
            <a:stCxn id="1627" idx="6"/>
            <a:endCxn id="1808" idx="2"/>
          </p:cNvCxnSpPr>
          <p:nvPr/>
        </p:nvCxnSpPr>
        <p:spPr>
          <a:xfrm>
            <a:off x="8411400" y="402965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1882" name="Shape 1882"/>
          <p:cNvCxnSpPr>
            <a:stCxn id="1628" idx="6"/>
            <a:endCxn id="1806" idx="1"/>
          </p:cNvCxnSpPr>
          <p:nvPr/>
        </p:nvCxnSpPr>
        <p:spPr>
          <a:xfrm flipH="1" rot="10800000">
            <a:off x="8411400" y="1762900"/>
            <a:ext cx="264300" cy="2613600"/>
          </a:xfrm>
          <a:prstGeom prst="straightConnector1">
            <a:avLst/>
          </a:prstGeom>
          <a:noFill/>
          <a:ln cap="flat" cmpd="sng" w="9525">
            <a:solidFill>
              <a:srgbClr val="000000"/>
            </a:solidFill>
            <a:prstDash val="solid"/>
            <a:round/>
            <a:headEnd len="lg" w="lg" type="none"/>
            <a:tailEnd len="lg" w="lg" type="none"/>
          </a:ln>
        </p:spPr>
      </p:cxnSp>
      <p:cxnSp>
        <p:nvCxnSpPr>
          <p:cNvPr id="1883" name="Shape 1883"/>
          <p:cNvCxnSpPr>
            <a:stCxn id="1628" idx="6"/>
            <a:endCxn id="1807" idx="2"/>
          </p:cNvCxnSpPr>
          <p:nvPr/>
        </p:nvCxnSpPr>
        <p:spPr>
          <a:xfrm flipH="1" rot="10800000">
            <a:off x="8411400" y="2183800"/>
            <a:ext cx="237000" cy="2192700"/>
          </a:xfrm>
          <a:prstGeom prst="straightConnector1">
            <a:avLst/>
          </a:prstGeom>
          <a:noFill/>
          <a:ln cap="flat" cmpd="sng" w="9525">
            <a:solidFill>
              <a:srgbClr val="000000"/>
            </a:solidFill>
            <a:prstDash val="solid"/>
            <a:round/>
            <a:headEnd len="lg" w="lg" type="none"/>
            <a:tailEnd len="lg" w="lg" type="none"/>
          </a:ln>
        </p:spPr>
      </p:cxnSp>
      <p:cxnSp>
        <p:nvCxnSpPr>
          <p:cNvPr id="1884" name="Shape 1884"/>
          <p:cNvCxnSpPr>
            <a:stCxn id="1628" idx="6"/>
            <a:endCxn id="1809" idx="2"/>
          </p:cNvCxnSpPr>
          <p:nvPr/>
        </p:nvCxnSpPr>
        <p:spPr>
          <a:xfrm flipH="1" rot="10800000">
            <a:off x="8411400" y="2519800"/>
            <a:ext cx="237000" cy="1856700"/>
          </a:xfrm>
          <a:prstGeom prst="straightConnector1">
            <a:avLst/>
          </a:prstGeom>
          <a:noFill/>
          <a:ln cap="flat" cmpd="sng" w="9525">
            <a:solidFill>
              <a:srgbClr val="000000"/>
            </a:solidFill>
            <a:prstDash val="solid"/>
            <a:round/>
            <a:headEnd len="lg" w="lg" type="none"/>
            <a:tailEnd len="lg" w="lg" type="none"/>
          </a:ln>
        </p:spPr>
      </p:cxnSp>
      <p:cxnSp>
        <p:nvCxnSpPr>
          <p:cNvPr id="1885" name="Shape 1885"/>
          <p:cNvCxnSpPr>
            <a:stCxn id="1628" idx="6"/>
            <a:endCxn id="1810" idx="2"/>
          </p:cNvCxnSpPr>
          <p:nvPr/>
        </p:nvCxnSpPr>
        <p:spPr>
          <a:xfrm flipH="1" rot="10800000">
            <a:off x="8411400" y="2818900"/>
            <a:ext cx="237000" cy="1557600"/>
          </a:xfrm>
          <a:prstGeom prst="straightConnector1">
            <a:avLst/>
          </a:prstGeom>
          <a:noFill/>
          <a:ln cap="flat" cmpd="sng" w="9525">
            <a:solidFill>
              <a:srgbClr val="000000"/>
            </a:solidFill>
            <a:prstDash val="solid"/>
            <a:round/>
            <a:headEnd len="lg" w="lg" type="none"/>
            <a:tailEnd len="lg" w="lg" type="none"/>
          </a:ln>
        </p:spPr>
      </p:cxnSp>
      <p:cxnSp>
        <p:nvCxnSpPr>
          <p:cNvPr id="1886" name="Shape 1886"/>
          <p:cNvCxnSpPr>
            <a:stCxn id="1628" idx="6"/>
          </p:cNvCxnSpPr>
          <p:nvPr/>
        </p:nvCxnSpPr>
        <p:spPr>
          <a:xfrm flipH="1" rot="10800000">
            <a:off x="8411400" y="3222100"/>
            <a:ext cx="268800" cy="1154400"/>
          </a:xfrm>
          <a:prstGeom prst="straightConnector1">
            <a:avLst/>
          </a:prstGeom>
          <a:noFill/>
          <a:ln cap="flat" cmpd="sng" w="9525">
            <a:solidFill>
              <a:srgbClr val="000000"/>
            </a:solidFill>
            <a:prstDash val="solid"/>
            <a:round/>
            <a:headEnd len="lg" w="lg" type="none"/>
            <a:tailEnd len="lg" w="lg" type="none"/>
          </a:ln>
        </p:spPr>
      </p:cxnSp>
      <p:cxnSp>
        <p:nvCxnSpPr>
          <p:cNvPr id="1887" name="Shape 1887"/>
          <p:cNvCxnSpPr>
            <a:stCxn id="1628" idx="6"/>
            <a:endCxn id="1811" idx="3"/>
          </p:cNvCxnSpPr>
          <p:nvPr/>
        </p:nvCxnSpPr>
        <p:spPr>
          <a:xfrm flipH="1" rot="10800000">
            <a:off x="8411400" y="3628300"/>
            <a:ext cx="264300" cy="748200"/>
          </a:xfrm>
          <a:prstGeom prst="straightConnector1">
            <a:avLst/>
          </a:prstGeom>
          <a:noFill/>
          <a:ln cap="flat" cmpd="sng" w="9525">
            <a:solidFill>
              <a:srgbClr val="000000"/>
            </a:solidFill>
            <a:prstDash val="solid"/>
            <a:round/>
            <a:headEnd len="lg" w="lg" type="none"/>
            <a:tailEnd len="lg" w="lg" type="none"/>
          </a:ln>
        </p:spPr>
      </p:cxnSp>
      <p:cxnSp>
        <p:nvCxnSpPr>
          <p:cNvPr id="1888" name="Shape 1888"/>
          <p:cNvCxnSpPr>
            <a:stCxn id="1628" idx="6"/>
            <a:endCxn id="1812" idx="2"/>
          </p:cNvCxnSpPr>
          <p:nvPr/>
        </p:nvCxnSpPr>
        <p:spPr>
          <a:xfrm flipH="1" rot="10800000">
            <a:off x="8411400" y="3901000"/>
            <a:ext cx="237000" cy="475500"/>
          </a:xfrm>
          <a:prstGeom prst="straightConnector1">
            <a:avLst/>
          </a:prstGeom>
          <a:noFill/>
          <a:ln cap="flat" cmpd="sng" w="9525">
            <a:solidFill>
              <a:srgbClr val="000000"/>
            </a:solidFill>
            <a:prstDash val="solid"/>
            <a:round/>
            <a:headEnd len="lg" w="lg" type="none"/>
            <a:tailEnd len="lg" w="lg" type="none"/>
          </a:ln>
        </p:spPr>
      </p:cxnSp>
      <p:cxnSp>
        <p:nvCxnSpPr>
          <p:cNvPr id="1889" name="Shape 1889"/>
          <p:cNvCxnSpPr>
            <a:stCxn id="1628" idx="6"/>
            <a:endCxn id="1813" idx="2"/>
          </p:cNvCxnSpPr>
          <p:nvPr/>
        </p:nvCxnSpPr>
        <p:spPr>
          <a:xfrm flipH="1" rot="10800000">
            <a:off x="8411400" y="426880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1890" name="Shape 1890"/>
          <p:cNvCxnSpPr>
            <a:stCxn id="1628" idx="6"/>
            <a:endCxn id="1814" idx="2"/>
          </p:cNvCxnSpPr>
          <p:nvPr/>
        </p:nvCxnSpPr>
        <p:spPr>
          <a:xfrm>
            <a:off x="8411400" y="437650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1891" name="Shape 1891"/>
          <p:cNvCxnSpPr>
            <a:stCxn id="1628" idx="6"/>
            <a:endCxn id="1808" idx="2"/>
          </p:cNvCxnSpPr>
          <p:nvPr/>
        </p:nvCxnSpPr>
        <p:spPr>
          <a:xfrm>
            <a:off x="8411400" y="437650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1892" name="Shape 1892"/>
          <p:cNvCxnSpPr>
            <a:stCxn id="1629" idx="6"/>
            <a:endCxn id="1806" idx="2"/>
          </p:cNvCxnSpPr>
          <p:nvPr/>
        </p:nvCxnSpPr>
        <p:spPr>
          <a:xfrm flipH="1" rot="10800000">
            <a:off x="8411400" y="1847550"/>
            <a:ext cx="237000" cy="2875800"/>
          </a:xfrm>
          <a:prstGeom prst="straightConnector1">
            <a:avLst/>
          </a:prstGeom>
          <a:noFill/>
          <a:ln cap="flat" cmpd="sng" w="9525">
            <a:solidFill>
              <a:srgbClr val="000000"/>
            </a:solidFill>
            <a:prstDash val="solid"/>
            <a:round/>
            <a:headEnd len="lg" w="lg" type="none"/>
            <a:tailEnd len="lg" w="lg" type="none"/>
          </a:ln>
        </p:spPr>
      </p:cxnSp>
      <p:cxnSp>
        <p:nvCxnSpPr>
          <p:cNvPr id="1893" name="Shape 1893"/>
          <p:cNvCxnSpPr>
            <a:stCxn id="1629" idx="6"/>
            <a:endCxn id="1807" idx="2"/>
          </p:cNvCxnSpPr>
          <p:nvPr/>
        </p:nvCxnSpPr>
        <p:spPr>
          <a:xfrm flipH="1" rot="10800000">
            <a:off x="8411400" y="2183550"/>
            <a:ext cx="237000" cy="2539800"/>
          </a:xfrm>
          <a:prstGeom prst="straightConnector1">
            <a:avLst/>
          </a:prstGeom>
          <a:noFill/>
          <a:ln cap="flat" cmpd="sng" w="9525">
            <a:solidFill>
              <a:srgbClr val="000000"/>
            </a:solidFill>
            <a:prstDash val="solid"/>
            <a:round/>
            <a:headEnd len="lg" w="lg" type="none"/>
            <a:tailEnd len="lg" w="lg" type="none"/>
          </a:ln>
        </p:spPr>
      </p:cxnSp>
      <p:cxnSp>
        <p:nvCxnSpPr>
          <p:cNvPr id="1894" name="Shape 1894"/>
          <p:cNvCxnSpPr>
            <a:stCxn id="1629" idx="6"/>
            <a:endCxn id="1809" idx="1"/>
          </p:cNvCxnSpPr>
          <p:nvPr/>
        </p:nvCxnSpPr>
        <p:spPr>
          <a:xfrm flipH="1" rot="10800000">
            <a:off x="8411400" y="2435250"/>
            <a:ext cx="264300" cy="2288100"/>
          </a:xfrm>
          <a:prstGeom prst="straightConnector1">
            <a:avLst/>
          </a:prstGeom>
          <a:noFill/>
          <a:ln cap="flat" cmpd="sng" w="9525">
            <a:solidFill>
              <a:srgbClr val="000000"/>
            </a:solidFill>
            <a:prstDash val="solid"/>
            <a:round/>
            <a:headEnd len="lg" w="lg" type="none"/>
            <a:tailEnd len="lg" w="lg" type="none"/>
          </a:ln>
        </p:spPr>
      </p:cxnSp>
      <p:cxnSp>
        <p:nvCxnSpPr>
          <p:cNvPr id="1895" name="Shape 1895"/>
          <p:cNvCxnSpPr>
            <a:stCxn id="1629" idx="6"/>
            <a:endCxn id="1810" idx="2"/>
          </p:cNvCxnSpPr>
          <p:nvPr/>
        </p:nvCxnSpPr>
        <p:spPr>
          <a:xfrm flipH="1" rot="10800000">
            <a:off x="8411400" y="2818950"/>
            <a:ext cx="237000" cy="1904400"/>
          </a:xfrm>
          <a:prstGeom prst="straightConnector1">
            <a:avLst/>
          </a:prstGeom>
          <a:noFill/>
          <a:ln cap="flat" cmpd="sng" w="9525">
            <a:solidFill>
              <a:srgbClr val="000000"/>
            </a:solidFill>
            <a:prstDash val="solid"/>
            <a:round/>
            <a:headEnd len="lg" w="lg" type="none"/>
            <a:tailEnd len="lg" w="lg" type="none"/>
          </a:ln>
        </p:spPr>
      </p:cxnSp>
      <p:cxnSp>
        <p:nvCxnSpPr>
          <p:cNvPr id="1896" name="Shape 1896"/>
          <p:cNvCxnSpPr>
            <a:stCxn id="1629" idx="6"/>
          </p:cNvCxnSpPr>
          <p:nvPr/>
        </p:nvCxnSpPr>
        <p:spPr>
          <a:xfrm flipH="1" rot="10800000">
            <a:off x="8411400" y="3242850"/>
            <a:ext cx="268800" cy="1480500"/>
          </a:xfrm>
          <a:prstGeom prst="straightConnector1">
            <a:avLst/>
          </a:prstGeom>
          <a:noFill/>
          <a:ln cap="flat" cmpd="sng" w="9525">
            <a:solidFill>
              <a:srgbClr val="000000"/>
            </a:solidFill>
            <a:prstDash val="solid"/>
            <a:round/>
            <a:headEnd len="lg" w="lg" type="none"/>
            <a:tailEnd len="lg" w="lg" type="none"/>
          </a:ln>
        </p:spPr>
      </p:cxnSp>
      <p:cxnSp>
        <p:nvCxnSpPr>
          <p:cNvPr id="1897" name="Shape 1897"/>
          <p:cNvCxnSpPr>
            <a:stCxn id="1629" idx="6"/>
            <a:endCxn id="1811" idx="3"/>
          </p:cNvCxnSpPr>
          <p:nvPr/>
        </p:nvCxnSpPr>
        <p:spPr>
          <a:xfrm flipH="1" rot="10800000">
            <a:off x="8411400" y="3628350"/>
            <a:ext cx="264300" cy="1095000"/>
          </a:xfrm>
          <a:prstGeom prst="straightConnector1">
            <a:avLst/>
          </a:prstGeom>
          <a:noFill/>
          <a:ln cap="flat" cmpd="sng" w="9525">
            <a:solidFill>
              <a:srgbClr val="000000"/>
            </a:solidFill>
            <a:prstDash val="solid"/>
            <a:round/>
            <a:headEnd len="lg" w="lg" type="none"/>
            <a:tailEnd len="lg" w="lg" type="none"/>
          </a:ln>
        </p:spPr>
      </p:cxnSp>
      <p:cxnSp>
        <p:nvCxnSpPr>
          <p:cNvPr id="1898" name="Shape 1898"/>
          <p:cNvCxnSpPr>
            <a:stCxn id="1813" idx="2"/>
            <a:endCxn id="1812" idx="2"/>
          </p:cNvCxnSpPr>
          <p:nvPr/>
        </p:nvCxnSpPr>
        <p:spPr>
          <a:xfrm rot="10800000">
            <a:off x="8648400" y="3900950"/>
            <a:ext cx="0" cy="367800"/>
          </a:xfrm>
          <a:prstGeom prst="straightConnector1">
            <a:avLst/>
          </a:prstGeom>
          <a:noFill/>
          <a:ln cap="flat" cmpd="sng" w="9525">
            <a:solidFill>
              <a:srgbClr val="000000"/>
            </a:solidFill>
            <a:prstDash val="solid"/>
            <a:round/>
            <a:headEnd len="lg" w="lg" type="none"/>
            <a:tailEnd len="lg" w="lg" type="none"/>
          </a:ln>
        </p:spPr>
      </p:cxnSp>
      <p:cxnSp>
        <p:nvCxnSpPr>
          <p:cNvPr id="1899" name="Shape 1899"/>
          <p:cNvCxnSpPr>
            <a:stCxn id="1629" idx="6"/>
            <a:endCxn id="1813" idx="3"/>
          </p:cNvCxnSpPr>
          <p:nvPr/>
        </p:nvCxnSpPr>
        <p:spPr>
          <a:xfrm flipH="1" rot="10800000">
            <a:off x="8411400" y="4353150"/>
            <a:ext cx="264300" cy="370200"/>
          </a:xfrm>
          <a:prstGeom prst="straightConnector1">
            <a:avLst/>
          </a:prstGeom>
          <a:noFill/>
          <a:ln cap="flat" cmpd="sng" w="9525">
            <a:solidFill>
              <a:srgbClr val="000000"/>
            </a:solidFill>
            <a:prstDash val="solid"/>
            <a:round/>
            <a:headEnd len="lg" w="lg" type="none"/>
            <a:tailEnd len="lg" w="lg" type="none"/>
          </a:ln>
        </p:spPr>
      </p:cxnSp>
      <p:cxnSp>
        <p:nvCxnSpPr>
          <p:cNvPr id="1900" name="Shape 1900"/>
          <p:cNvCxnSpPr>
            <a:stCxn id="1629" idx="6"/>
            <a:endCxn id="1814" idx="2"/>
          </p:cNvCxnSpPr>
          <p:nvPr/>
        </p:nvCxnSpPr>
        <p:spPr>
          <a:xfrm flipH="1" rot="10800000">
            <a:off x="8411400" y="461565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1901" name="Shape 1901"/>
          <p:cNvCxnSpPr>
            <a:stCxn id="1629" idx="6"/>
            <a:endCxn id="1808" idx="2"/>
          </p:cNvCxnSpPr>
          <p:nvPr/>
        </p:nvCxnSpPr>
        <p:spPr>
          <a:xfrm>
            <a:off x="8411400" y="4723350"/>
            <a:ext cx="237000" cy="239100"/>
          </a:xfrm>
          <a:prstGeom prst="straightConnector1">
            <a:avLst/>
          </a:prstGeom>
          <a:noFill/>
          <a:ln cap="flat" cmpd="sng" w="9525">
            <a:solidFill>
              <a:srgbClr val="000000"/>
            </a:solidFill>
            <a:prstDash val="solid"/>
            <a:round/>
            <a:headEnd len="lg" w="lg" type="none"/>
            <a:tailEnd len="lg" w="lg" type="none"/>
          </a:ln>
        </p:spPr>
      </p:cxnSp>
      <p:sp>
        <p:nvSpPr>
          <p:cNvPr id="1902" name="Shape 1902"/>
          <p:cNvSpPr txBox="1"/>
          <p:nvPr/>
        </p:nvSpPr>
        <p:spPr>
          <a:xfrm>
            <a:off x="6895717" y="1912138"/>
            <a:ext cx="2370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1903" name="Shape 1903"/>
          <p:cNvSpPr txBox="1"/>
          <p:nvPr/>
        </p:nvSpPr>
        <p:spPr>
          <a:xfrm>
            <a:off x="6895338" y="1610663"/>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a:p>
            <a:pPr indent="0" lvl="0" marL="0" rtl="0">
              <a:spcBef>
                <a:spcPts val="0"/>
              </a:spcBef>
              <a:spcAft>
                <a:spcPts val="0"/>
              </a:spcAft>
              <a:buNone/>
            </a:pPr>
            <a:r>
              <a:t/>
            </a:r>
            <a:endParaRPr/>
          </a:p>
        </p:txBody>
      </p:sp>
      <p:sp>
        <p:nvSpPr>
          <p:cNvPr id="1904" name="Shape 1904"/>
          <p:cNvSpPr txBox="1"/>
          <p:nvPr/>
        </p:nvSpPr>
        <p:spPr>
          <a:xfrm>
            <a:off x="6793131" y="2177775"/>
            <a:ext cx="4422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1905" name="Shape 1905"/>
          <p:cNvSpPr txBox="1"/>
          <p:nvPr/>
        </p:nvSpPr>
        <p:spPr>
          <a:xfrm>
            <a:off x="6628225" y="439827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783</a:t>
            </a:r>
            <a:endParaRPr/>
          </a:p>
        </p:txBody>
      </p:sp>
      <p:sp>
        <p:nvSpPr>
          <p:cNvPr id="1906" name="Shape 1906"/>
          <p:cNvSpPr txBox="1"/>
          <p:nvPr/>
        </p:nvSpPr>
        <p:spPr>
          <a:xfrm>
            <a:off x="6814881" y="3955325"/>
            <a:ext cx="4422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1907" name="Shape 1907"/>
          <p:cNvSpPr txBox="1"/>
          <p:nvPr/>
        </p:nvSpPr>
        <p:spPr>
          <a:xfrm>
            <a:off x="8820150" y="16502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1908" name="Shape 1908"/>
          <p:cNvSpPr txBox="1"/>
          <p:nvPr/>
        </p:nvSpPr>
        <p:spPr>
          <a:xfrm>
            <a:off x="8844325" y="19496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1909" name="Shape 1909"/>
          <p:cNvSpPr txBox="1"/>
          <p:nvPr/>
        </p:nvSpPr>
        <p:spPr>
          <a:xfrm>
            <a:off x="8844750" y="2263538"/>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1910" name="Shape 1910"/>
          <p:cNvSpPr txBox="1"/>
          <p:nvPr/>
        </p:nvSpPr>
        <p:spPr>
          <a:xfrm>
            <a:off x="8844763" y="25774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p:txBody>
      </p:sp>
      <p:sp>
        <p:nvSpPr>
          <p:cNvPr id="1911" name="Shape 1911"/>
          <p:cNvSpPr txBox="1"/>
          <p:nvPr/>
        </p:nvSpPr>
        <p:spPr>
          <a:xfrm>
            <a:off x="8849713" y="29874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a:t>
            </a:r>
            <a:endParaRPr/>
          </a:p>
        </p:txBody>
      </p:sp>
      <p:sp>
        <p:nvSpPr>
          <p:cNvPr id="1912" name="Shape 1912"/>
          <p:cNvSpPr txBox="1"/>
          <p:nvPr/>
        </p:nvSpPr>
        <p:spPr>
          <a:xfrm>
            <a:off x="8834488" y="334682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6</a:t>
            </a:r>
            <a:endParaRPr/>
          </a:p>
        </p:txBody>
      </p:sp>
      <p:sp>
        <p:nvSpPr>
          <p:cNvPr id="1913" name="Shape 1913"/>
          <p:cNvSpPr txBox="1"/>
          <p:nvPr/>
        </p:nvSpPr>
        <p:spPr>
          <a:xfrm>
            <a:off x="8839213" y="37062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a:t>
            </a:r>
            <a:endParaRPr/>
          </a:p>
        </p:txBody>
      </p:sp>
      <p:sp>
        <p:nvSpPr>
          <p:cNvPr id="1914" name="Shape 1914"/>
          <p:cNvSpPr txBox="1"/>
          <p:nvPr/>
        </p:nvSpPr>
        <p:spPr>
          <a:xfrm>
            <a:off x="8839213" y="40656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a:t>
            </a:r>
            <a:endParaRPr/>
          </a:p>
        </p:txBody>
      </p:sp>
      <p:sp>
        <p:nvSpPr>
          <p:cNvPr id="1915" name="Shape 1915"/>
          <p:cNvSpPr txBox="1"/>
          <p:nvPr/>
        </p:nvSpPr>
        <p:spPr>
          <a:xfrm>
            <a:off x="8839213" y="44251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a:t>
            </a:r>
            <a:endParaRPr/>
          </a:p>
        </p:txBody>
      </p:sp>
      <p:sp>
        <p:nvSpPr>
          <p:cNvPr id="1916" name="Shape 1916"/>
          <p:cNvSpPr txBox="1"/>
          <p:nvPr/>
        </p:nvSpPr>
        <p:spPr>
          <a:xfrm>
            <a:off x="8758043" y="4784525"/>
            <a:ext cx="4314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10</a:t>
            </a:r>
            <a:endParaRPr/>
          </a:p>
        </p:txBody>
      </p:sp>
      <p:cxnSp>
        <p:nvCxnSpPr>
          <p:cNvPr id="1917" name="Shape 1917"/>
          <p:cNvCxnSpPr/>
          <p:nvPr/>
        </p:nvCxnSpPr>
        <p:spPr>
          <a:xfrm flipH="1" rot="10800000">
            <a:off x="2086625" y="2629150"/>
            <a:ext cx="2608200" cy="417300"/>
          </a:xfrm>
          <a:prstGeom prst="straightConnector1">
            <a:avLst/>
          </a:prstGeom>
          <a:noFill/>
          <a:ln cap="flat" cmpd="sng" w="9525">
            <a:solidFill>
              <a:srgbClr val="000000"/>
            </a:solidFill>
            <a:prstDash val="solid"/>
            <a:round/>
            <a:headEnd len="lg" w="lg" type="none"/>
            <a:tailEnd len="lg" w="lg" type="triangle"/>
          </a:ln>
        </p:spPr>
      </p:cxnSp>
      <p:sp>
        <p:nvSpPr>
          <p:cNvPr id="1918" name="Shape 1918"/>
          <p:cNvSpPr/>
          <p:nvPr/>
        </p:nvSpPr>
        <p:spPr>
          <a:xfrm>
            <a:off x="4754400" y="2247898"/>
            <a:ext cx="564600" cy="5328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9" name="Shape 1919"/>
          <p:cNvSpPr/>
          <p:nvPr/>
        </p:nvSpPr>
        <p:spPr>
          <a:xfrm>
            <a:off x="4838950" y="3416398"/>
            <a:ext cx="564600" cy="5328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0" name="Shape 1920"/>
          <p:cNvSpPr txBox="1"/>
          <p:nvPr/>
        </p:nvSpPr>
        <p:spPr>
          <a:xfrm>
            <a:off x="4811438" y="2335600"/>
            <a:ext cx="6156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.08</a:t>
            </a:r>
            <a:endParaRPr/>
          </a:p>
        </p:txBody>
      </p:sp>
      <p:sp>
        <p:nvSpPr>
          <p:cNvPr id="1921" name="Shape 1921"/>
          <p:cNvSpPr/>
          <p:nvPr/>
        </p:nvSpPr>
        <p:spPr>
          <a:xfrm>
            <a:off x="1910825" y="2962200"/>
            <a:ext cx="175800" cy="163800"/>
          </a:xfrm>
          <a:prstGeom prst="ellipse">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2" name="Shape 1922"/>
          <p:cNvSpPr/>
          <p:nvPr/>
        </p:nvSpPr>
        <p:spPr>
          <a:xfrm>
            <a:off x="1585825" y="3936150"/>
            <a:ext cx="175800" cy="163800"/>
          </a:xfrm>
          <a:prstGeom prst="ellipse">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923" name="Shape 1923"/>
          <p:cNvCxnSpPr>
            <a:stCxn id="1922" idx="6"/>
            <a:endCxn id="1919" idx="2"/>
          </p:cNvCxnSpPr>
          <p:nvPr/>
        </p:nvCxnSpPr>
        <p:spPr>
          <a:xfrm flipH="1" rot="10800000">
            <a:off x="1761625" y="3682650"/>
            <a:ext cx="3077400" cy="335400"/>
          </a:xfrm>
          <a:prstGeom prst="straightConnector1">
            <a:avLst/>
          </a:prstGeom>
          <a:noFill/>
          <a:ln cap="flat" cmpd="sng" w="9525">
            <a:solidFill>
              <a:srgbClr val="000000"/>
            </a:solidFill>
            <a:prstDash val="solid"/>
            <a:round/>
            <a:headEnd len="lg" w="lg" type="none"/>
            <a:tailEnd len="lg" w="lg" type="triangle"/>
          </a:ln>
        </p:spPr>
      </p:cxnSp>
      <p:sp>
        <p:nvSpPr>
          <p:cNvPr id="1924" name="Shape 1924"/>
          <p:cNvSpPr txBox="1"/>
          <p:nvPr/>
        </p:nvSpPr>
        <p:spPr>
          <a:xfrm>
            <a:off x="5007875" y="3620275"/>
            <a:ext cx="2370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925" name="Shape 1925"/>
          <p:cNvSpPr txBox="1"/>
          <p:nvPr/>
        </p:nvSpPr>
        <p:spPr>
          <a:xfrm>
            <a:off x="4876100" y="3486950"/>
            <a:ext cx="6156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.95</a:t>
            </a:r>
            <a:endParaRPr/>
          </a:p>
        </p:txBody>
      </p:sp>
      <p:cxnSp>
        <p:nvCxnSpPr>
          <p:cNvPr id="1926" name="Shape 1926"/>
          <p:cNvCxnSpPr/>
          <p:nvPr/>
        </p:nvCxnSpPr>
        <p:spPr>
          <a:xfrm>
            <a:off x="5341725" y="2629125"/>
            <a:ext cx="1523100" cy="125100"/>
          </a:xfrm>
          <a:prstGeom prst="straightConnector1">
            <a:avLst/>
          </a:prstGeom>
          <a:noFill/>
          <a:ln cap="flat" cmpd="sng" w="9525">
            <a:solidFill>
              <a:srgbClr val="000000"/>
            </a:solidFill>
            <a:prstDash val="solid"/>
            <a:round/>
            <a:headEnd len="lg" w="lg" type="none"/>
            <a:tailEnd len="lg" w="lg" type="triangle"/>
          </a:ln>
        </p:spPr>
      </p:cxnSp>
      <p:cxnSp>
        <p:nvCxnSpPr>
          <p:cNvPr id="1927" name="Shape 1927"/>
          <p:cNvCxnSpPr>
            <a:stCxn id="1925" idx="3"/>
            <a:endCxn id="1608" idx="2"/>
          </p:cNvCxnSpPr>
          <p:nvPr/>
        </p:nvCxnSpPr>
        <p:spPr>
          <a:xfrm>
            <a:off x="5491700" y="3584750"/>
            <a:ext cx="1590900" cy="222300"/>
          </a:xfrm>
          <a:prstGeom prst="straightConnector1">
            <a:avLst/>
          </a:prstGeom>
          <a:noFill/>
          <a:ln cap="flat" cmpd="sng" w="9525">
            <a:solidFill>
              <a:srgbClr val="000000"/>
            </a:solidFill>
            <a:prstDash val="solid"/>
            <a:round/>
            <a:headEnd len="lg" w="lg" type="none"/>
            <a:tailEnd len="lg" w="lg"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1931" name="Shape 1931"/>
        <p:cNvGrpSpPr/>
        <p:nvPr/>
      </p:nvGrpSpPr>
      <p:grpSpPr>
        <a:xfrm>
          <a:off x="0" y="0"/>
          <a:ext cx="0" cy="0"/>
          <a:chOff x="0" y="0"/>
          <a:chExt cx="0" cy="0"/>
        </a:xfrm>
      </p:grpSpPr>
      <p:pic>
        <p:nvPicPr>
          <p:cNvPr id="1932" name="Shape 1932"/>
          <p:cNvPicPr preferRelativeResize="0"/>
          <p:nvPr/>
        </p:nvPicPr>
        <p:blipFill>
          <a:blip r:embed="rId3">
            <a:alphaModFix/>
          </a:blip>
          <a:stretch>
            <a:fillRect/>
          </a:stretch>
        </p:blipFill>
        <p:spPr>
          <a:xfrm>
            <a:off x="326000" y="2065874"/>
            <a:ext cx="1909225" cy="1909225"/>
          </a:xfrm>
          <a:prstGeom prst="rect">
            <a:avLst/>
          </a:prstGeom>
          <a:noFill/>
          <a:ln>
            <a:noFill/>
          </a:ln>
        </p:spPr>
      </p:pic>
      <p:sp>
        <p:nvSpPr>
          <p:cNvPr id="1933" name="Shape 1933"/>
          <p:cNvSpPr/>
          <p:nvPr/>
        </p:nvSpPr>
        <p:spPr>
          <a:xfrm>
            <a:off x="2353725" y="2065888"/>
            <a:ext cx="186300" cy="19092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4" name="Shape 1934"/>
          <p:cNvSpPr/>
          <p:nvPr/>
        </p:nvSpPr>
        <p:spPr>
          <a:xfrm rot="-5400000">
            <a:off x="1139150" y="797663"/>
            <a:ext cx="282900" cy="20103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935" name="Shape 1935"/>
          <p:cNvSpPr txBox="1"/>
          <p:nvPr/>
        </p:nvSpPr>
        <p:spPr>
          <a:xfrm>
            <a:off x="630813" y="1256850"/>
            <a:ext cx="19092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1936" name="Shape 1936"/>
          <p:cNvSpPr txBox="1"/>
          <p:nvPr/>
        </p:nvSpPr>
        <p:spPr>
          <a:xfrm>
            <a:off x="2658525" y="2559650"/>
            <a:ext cx="750600" cy="62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4A86E8"/>
                </a:solidFill>
              </a:rPr>
              <a:t>28</a:t>
            </a:r>
            <a:endParaRPr/>
          </a:p>
        </p:txBody>
      </p:sp>
      <p:sp>
        <p:nvSpPr>
          <p:cNvPr id="1937" name="Shape 1937"/>
          <p:cNvSpPr/>
          <p:nvPr/>
        </p:nvSpPr>
        <p:spPr>
          <a:xfrm>
            <a:off x="3420525" y="142242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8" name="Shape 1938"/>
          <p:cNvSpPr/>
          <p:nvPr/>
        </p:nvSpPr>
        <p:spPr>
          <a:xfrm>
            <a:off x="3420525" y="483420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9" name="Shape 1939"/>
          <p:cNvSpPr/>
          <p:nvPr/>
        </p:nvSpPr>
        <p:spPr>
          <a:xfrm>
            <a:off x="3420525" y="1718738"/>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0" name="Shape 1940"/>
          <p:cNvSpPr/>
          <p:nvPr/>
        </p:nvSpPr>
        <p:spPr>
          <a:xfrm>
            <a:off x="3420525" y="2015063"/>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1" name="Shape 1941"/>
          <p:cNvSpPr/>
          <p:nvPr/>
        </p:nvSpPr>
        <p:spPr>
          <a:xfrm>
            <a:off x="3420525" y="231138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2" name="Shape 1942"/>
          <p:cNvSpPr/>
          <p:nvPr/>
        </p:nvSpPr>
        <p:spPr>
          <a:xfrm>
            <a:off x="3420525" y="26077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3" name="Shape 1943"/>
          <p:cNvSpPr/>
          <p:nvPr/>
        </p:nvSpPr>
        <p:spPr>
          <a:xfrm>
            <a:off x="3420525" y="295487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4" name="Shape 1944"/>
          <p:cNvSpPr/>
          <p:nvPr/>
        </p:nvSpPr>
        <p:spPr>
          <a:xfrm>
            <a:off x="3420525" y="33168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5" name="Shape 1945"/>
          <p:cNvSpPr/>
          <p:nvPr/>
        </p:nvSpPr>
        <p:spPr>
          <a:xfrm>
            <a:off x="3420525" y="3678900"/>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6" name="Shape 1946"/>
          <p:cNvSpPr/>
          <p:nvPr/>
        </p:nvSpPr>
        <p:spPr>
          <a:xfrm>
            <a:off x="3420525" y="40640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7" name="Shape 1947"/>
          <p:cNvSpPr/>
          <p:nvPr/>
        </p:nvSpPr>
        <p:spPr>
          <a:xfrm>
            <a:off x="3420525" y="44873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8" name="Shape 1948"/>
          <p:cNvSpPr/>
          <p:nvPr/>
        </p:nvSpPr>
        <p:spPr>
          <a:xfrm>
            <a:off x="4986375" y="30979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9" name="Shape 1949"/>
          <p:cNvSpPr/>
          <p:nvPr/>
        </p:nvSpPr>
        <p:spPr>
          <a:xfrm>
            <a:off x="4030125" y="213662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0" name="Shape 1950"/>
          <p:cNvSpPr/>
          <p:nvPr/>
        </p:nvSpPr>
        <p:spPr>
          <a:xfrm>
            <a:off x="4030125" y="18268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1" name="Shape 1951"/>
          <p:cNvSpPr/>
          <p:nvPr/>
        </p:nvSpPr>
        <p:spPr>
          <a:xfrm>
            <a:off x="4030125" y="24464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2" name="Shape 1952"/>
          <p:cNvSpPr/>
          <p:nvPr/>
        </p:nvSpPr>
        <p:spPr>
          <a:xfrm>
            <a:off x="4030125" y="279328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3" name="Shape 1953"/>
          <p:cNvSpPr/>
          <p:nvPr/>
        </p:nvSpPr>
        <p:spPr>
          <a:xfrm>
            <a:off x="4030125" y="3140138"/>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4" name="Shape 1954"/>
          <p:cNvSpPr/>
          <p:nvPr/>
        </p:nvSpPr>
        <p:spPr>
          <a:xfrm>
            <a:off x="4030125" y="35545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5" name="Shape 1955"/>
          <p:cNvSpPr/>
          <p:nvPr/>
        </p:nvSpPr>
        <p:spPr>
          <a:xfrm>
            <a:off x="4030125" y="39014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6" name="Shape 1956"/>
          <p:cNvSpPr/>
          <p:nvPr/>
        </p:nvSpPr>
        <p:spPr>
          <a:xfrm>
            <a:off x="4030125" y="42482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7" name="Shape 1957"/>
          <p:cNvSpPr/>
          <p:nvPr/>
        </p:nvSpPr>
        <p:spPr>
          <a:xfrm>
            <a:off x="4030125" y="4595100"/>
            <a:ext cx="186300" cy="239100"/>
          </a:xfrm>
          <a:prstGeom prst="ellipse">
            <a:avLst/>
          </a:prstGeom>
          <a:solidFill>
            <a:srgbClr val="274E1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8" name="Shape 1958"/>
          <p:cNvSpPr/>
          <p:nvPr/>
        </p:nvSpPr>
        <p:spPr>
          <a:xfrm>
            <a:off x="4563075" y="213662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9" name="Shape 1959"/>
          <p:cNvSpPr/>
          <p:nvPr/>
        </p:nvSpPr>
        <p:spPr>
          <a:xfrm>
            <a:off x="4563075" y="1826800"/>
            <a:ext cx="186300" cy="239100"/>
          </a:xfrm>
          <a:prstGeom prst="ellipse">
            <a:avLst/>
          </a:prstGeom>
          <a:solidFill>
            <a:srgbClr val="274E1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0" name="Shape 1960"/>
          <p:cNvSpPr/>
          <p:nvPr/>
        </p:nvSpPr>
        <p:spPr>
          <a:xfrm>
            <a:off x="4563075" y="244645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1" name="Shape 1961"/>
          <p:cNvSpPr/>
          <p:nvPr/>
        </p:nvSpPr>
        <p:spPr>
          <a:xfrm>
            <a:off x="4563075" y="279328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2" name="Shape 1962"/>
          <p:cNvSpPr/>
          <p:nvPr/>
        </p:nvSpPr>
        <p:spPr>
          <a:xfrm>
            <a:off x="4563075" y="314013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3" name="Shape 1963"/>
          <p:cNvSpPr/>
          <p:nvPr/>
        </p:nvSpPr>
        <p:spPr>
          <a:xfrm>
            <a:off x="4563075" y="35545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4" name="Shape 1964"/>
          <p:cNvSpPr/>
          <p:nvPr/>
        </p:nvSpPr>
        <p:spPr>
          <a:xfrm>
            <a:off x="4563075" y="3901400"/>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5" name="Shape 1965"/>
          <p:cNvSpPr/>
          <p:nvPr/>
        </p:nvSpPr>
        <p:spPr>
          <a:xfrm>
            <a:off x="4563075" y="4248250"/>
            <a:ext cx="186300" cy="239100"/>
          </a:xfrm>
          <a:prstGeom prst="ellipse">
            <a:avLst/>
          </a:prstGeom>
          <a:solidFill>
            <a:srgbClr val="274E1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6" name="Shape 1966"/>
          <p:cNvSpPr/>
          <p:nvPr/>
        </p:nvSpPr>
        <p:spPr>
          <a:xfrm>
            <a:off x="4563075" y="45951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967" name="Shape 1967"/>
          <p:cNvCxnSpPr/>
          <p:nvPr/>
        </p:nvCxnSpPr>
        <p:spPr>
          <a:xfrm>
            <a:off x="3606825" y="1587100"/>
            <a:ext cx="456600" cy="337200"/>
          </a:xfrm>
          <a:prstGeom prst="straightConnector1">
            <a:avLst/>
          </a:prstGeom>
          <a:noFill/>
          <a:ln cap="flat" cmpd="sng" w="9525">
            <a:solidFill>
              <a:srgbClr val="000000"/>
            </a:solidFill>
            <a:prstDash val="solid"/>
            <a:round/>
            <a:headEnd len="lg" w="lg" type="none"/>
            <a:tailEnd len="lg" w="lg" type="none"/>
          </a:ln>
        </p:spPr>
      </p:cxnSp>
      <p:cxnSp>
        <p:nvCxnSpPr>
          <p:cNvPr id="1968" name="Shape 1968"/>
          <p:cNvCxnSpPr/>
          <p:nvPr/>
        </p:nvCxnSpPr>
        <p:spPr>
          <a:xfrm>
            <a:off x="3584325" y="1550550"/>
            <a:ext cx="482100" cy="634800"/>
          </a:xfrm>
          <a:prstGeom prst="straightConnector1">
            <a:avLst/>
          </a:prstGeom>
          <a:noFill/>
          <a:ln cap="flat" cmpd="sng" w="9525">
            <a:solidFill>
              <a:srgbClr val="000000"/>
            </a:solidFill>
            <a:prstDash val="solid"/>
            <a:round/>
            <a:headEnd len="lg" w="lg" type="none"/>
            <a:tailEnd len="lg" w="lg" type="none"/>
          </a:ln>
        </p:spPr>
      </p:cxnSp>
      <p:cxnSp>
        <p:nvCxnSpPr>
          <p:cNvPr id="1969" name="Shape 1969"/>
          <p:cNvCxnSpPr/>
          <p:nvPr/>
        </p:nvCxnSpPr>
        <p:spPr>
          <a:xfrm>
            <a:off x="3609750" y="1620050"/>
            <a:ext cx="424200" cy="924300"/>
          </a:xfrm>
          <a:prstGeom prst="straightConnector1">
            <a:avLst/>
          </a:prstGeom>
          <a:noFill/>
          <a:ln cap="flat" cmpd="sng" w="9525">
            <a:solidFill>
              <a:srgbClr val="000000"/>
            </a:solidFill>
            <a:prstDash val="solid"/>
            <a:round/>
            <a:headEnd len="lg" w="lg" type="none"/>
            <a:tailEnd len="lg" w="lg" type="none"/>
          </a:ln>
        </p:spPr>
      </p:cxnSp>
      <p:cxnSp>
        <p:nvCxnSpPr>
          <p:cNvPr id="1970" name="Shape 1970"/>
          <p:cNvCxnSpPr/>
          <p:nvPr/>
        </p:nvCxnSpPr>
        <p:spPr>
          <a:xfrm>
            <a:off x="3598875" y="1620050"/>
            <a:ext cx="489300" cy="1261200"/>
          </a:xfrm>
          <a:prstGeom prst="straightConnector1">
            <a:avLst/>
          </a:prstGeom>
          <a:noFill/>
          <a:ln cap="flat" cmpd="sng" w="9525">
            <a:solidFill>
              <a:srgbClr val="000000"/>
            </a:solidFill>
            <a:prstDash val="solid"/>
            <a:round/>
            <a:headEnd len="lg" w="lg" type="none"/>
            <a:tailEnd len="lg" w="lg" type="none"/>
          </a:ln>
        </p:spPr>
      </p:cxnSp>
      <p:cxnSp>
        <p:nvCxnSpPr>
          <p:cNvPr id="1971" name="Shape 1971"/>
          <p:cNvCxnSpPr/>
          <p:nvPr/>
        </p:nvCxnSpPr>
        <p:spPr>
          <a:xfrm>
            <a:off x="3609750" y="1630925"/>
            <a:ext cx="445800" cy="1685400"/>
          </a:xfrm>
          <a:prstGeom prst="straightConnector1">
            <a:avLst/>
          </a:prstGeom>
          <a:noFill/>
          <a:ln cap="flat" cmpd="sng" w="9525">
            <a:solidFill>
              <a:srgbClr val="000000"/>
            </a:solidFill>
            <a:prstDash val="solid"/>
            <a:round/>
            <a:headEnd len="lg" w="lg" type="none"/>
            <a:tailEnd len="lg" w="lg" type="none"/>
          </a:ln>
        </p:spPr>
      </p:cxnSp>
      <p:cxnSp>
        <p:nvCxnSpPr>
          <p:cNvPr id="1972" name="Shape 1972"/>
          <p:cNvCxnSpPr>
            <a:endCxn id="1954" idx="2"/>
          </p:cNvCxnSpPr>
          <p:nvPr/>
        </p:nvCxnSpPr>
        <p:spPr>
          <a:xfrm>
            <a:off x="3598725" y="1630800"/>
            <a:ext cx="431400" cy="2043300"/>
          </a:xfrm>
          <a:prstGeom prst="straightConnector1">
            <a:avLst/>
          </a:prstGeom>
          <a:noFill/>
          <a:ln cap="flat" cmpd="sng" w="9525">
            <a:solidFill>
              <a:srgbClr val="000000"/>
            </a:solidFill>
            <a:prstDash val="solid"/>
            <a:round/>
            <a:headEnd len="lg" w="lg" type="none"/>
            <a:tailEnd len="lg" w="lg" type="none"/>
          </a:ln>
        </p:spPr>
      </p:cxnSp>
      <p:cxnSp>
        <p:nvCxnSpPr>
          <p:cNvPr id="1973" name="Shape 1973"/>
          <p:cNvCxnSpPr>
            <a:endCxn id="1955" idx="2"/>
          </p:cNvCxnSpPr>
          <p:nvPr/>
        </p:nvCxnSpPr>
        <p:spPr>
          <a:xfrm>
            <a:off x="3598725" y="1620050"/>
            <a:ext cx="431400" cy="2400900"/>
          </a:xfrm>
          <a:prstGeom prst="straightConnector1">
            <a:avLst/>
          </a:prstGeom>
          <a:noFill/>
          <a:ln cap="flat" cmpd="sng" w="9525">
            <a:solidFill>
              <a:srgbClr val="000000"/>
            </a:solidFill>
            <a:prstDash val="solid"/>
            <a:round/>
            <a:headEnd len="lg" w="lg" type="none"/>
            <a:tailEnd len="lg" w="lg" type="none"/>
          </a:ln>
        </p:spPr>
      </p:cxnSp>
      <p:cxnSp>
        <p:nvCxnSpPr>
          <p:cNvPr id="1974" name="Shape 1974"/>
          <p:cNvCxnSpPr>
            <a:endCxn id="1956" idx="1"/>
          </p:cNvCxnSpPr>
          <p:nvPr/>
        </p:nvCxnSpPr>
        <p:spPr>
          <a:xfrm>
            <a:off x="3599008" y="1620165"/>
            <a:ext cx="458400" cy="2663100"/>
          </a:xfrm>
          <a:prstGeom prst="straightConnector1">
            <a:avLst/>
          </a:prstGeom>
          <a:noFill/>
          <a:ln cap="flat" cmpd="sng" w="9525">
            <a:solidFill>
              <a:srgbClr val="000000"/>
            </a:solidFill>
            <a:prstDash val="solid"/>
            <a:round/>
            <a:headEnd len="lg" w="lg" type="none"/>
            <a:tailEnd len="lg" w="lg" type="none"/>
          </a:ln>
        </p:spPr>
      </p:cxnSp>
      <p:cxnSp>
        <p:nvCxnSpPr>
          <p:cNvPr id="1975" name="Shape 1975"/>
          <p:cNvCxnSpPr>
            <a:endCxn id="1957" idx="2"/>
          </p:cNvCxnSpPr>
          <p:nvPr/>
        </p:nvCxnSpPr>
        <p:spPr>
          <a:xfrm>
            <a:off x="3598725" y="1630950"/>
            <a:ext cx="431400" cy="3083700"/>
          </a:xfrm>
          <a:prstGeom prst="straightConnector1">
            <a:avLst/>
          </a:prstGeom>
          <a:noFill/>
          <a:ln cap="flat" cmpd="sng" w="9525">
            <a:solidFill>
              <a:srgbClr val="000000"/>
            </a:solidFill>
            <a:prstDash val="solid"/>
            <a:round/>
            <a:headEnd len="lg" w="lg" type="none"/>
            <a:tailEnd len="lg" w="lg" type="none"/>
          </a:ln>
        </p:spPr>
      </p:cxnSp>
      <p:cxnSp>
        <p:nvCxnSpPr>
          <p:cNvPr id="1976" name="Shape 1976"/>
          <p:cNvCxnSpPr/>
          <p:nvPr/>
        </p:nvCxnSpPr>
        <p:spPr>
          <a:xfrm>
            <a:off x="3620625" y="1870125"/>
            <a:ext cx="478500" cy="43500"/>
          </a:xfrm>
          <a:prstGeom prst="straightConnector1">
            <a:avLst/>
          </a:prstGeom>
          <a:noFill/>
          <a:ln cap="flat" cmpd="sng" w="9525">
            <a:solidFill>
              <a:srgbClr val="000000"/>
            </a:solidFill>
            <a:prstDash val="solid"/>
            <a:round/>
            <a:headEnd len="lg" w="lg" type="none"/>
            <a:tailEnd len="lg" w="lg" type="none"/>
          </a:ln>
        </p:spPr>
      </p:cxnSp>
      <p:cxnSp>
        <p:nvCxnSpPr>
          <p:cNvPr id="1977" name="Shape 1977"/>
          <p:cNvCxnSpPr/>
          <p:nvPr/>
        </p:nvCxnSpPr>
        <p:spPr>
          <a:xfrm>
            <a:off x="3620625" y="1913600"/>
            <a:ext cx="435000" cy="337200"/>
          </a:xfrm>
          <a:prstGeom prst="straightConnector1">
            <a:avLst/>
          </a:prstGeom>
          <a:noFill/>
          <a:ln cap="flat" cmpd="sng" w="9525">
            <a:solidFill>
              <a:srgbClr val="000000"/>
            </a:solidFill>
            <a:prstDash val="solid"/>
            <a:round/>
            <a:headEnd len="lg" w="lg" type="none"/>
            <a:tailEnd len="lg" w="lg" type="none"/>
          </a:ln>
        </p:spPr>
      </p:cxnSp>
      <p:cxnSp>
        <p:nvCxnSpPr>
          <p:cNvPr id="1978" name="Shape 1978"/>
          <p:cNvCxnSpPr/>
          <p:nvPr/>
        </p:nvCxnSpPr>
        <p:spPr>
          <a:xfrm>
            <a:off x="3609750" y="1891850"/>
            <a:ext cx="456600" cy="684900"/>
          </a:xfrm>
          <a:prstGeom prst="straightConnector1">
            <a:avLst/>
          </a:prstGeom>
          <a:noFill/>
          <a:ln cap="flat" cmpd="sng" w="9525">
            <a:solidFill>
              <a:srgbClr val="000000"/>
            </a:solidFill>
            <a:prstDash val="solid"/>
            <a:round/>
            <a:headEnd len="lg" w="lg" type="none"/>
            <a:tailEnd len="lg" w="lg" type="none"/>
          </a:ln>
        </p:spPr>
      </p:cxnSp>
      <p:cxnSp>
        <p:nvCxnSpPr>
          <p:cNvPr id="1979" name="Shape 1979"/>
          <p:cNvCxnSpPr/>
          <p:nvPr/>
        </p:nvCxnSpPr>
        <p:spPr>
          <a:xfrm>
            <a:off x="3642375" y="1924475"/>
            <a:ext cx="413100" cy="956700"/>
          </a:xfrm>
          <a:prstGeom prst="straightConnector1">
            <a:avLst/>
          </a:prstGeom>
          <a:noFill/>
          <a:ln cap="flat" cmpd="sng" w="9525">
            <a:solidFill>
              <a:srgbClr val="000000"/>
            </a:solidFill>
            <a:prstDash val="solid"/>
            <a:round/>
            <a:headEnd len="lg" w="lg" type="none"/>
            <a:tailEnd len="lg" w="lg" type="none"/>
          </a:ln>
        </p:spPr>
      </p:cxnSp>
      <p:cxnSp>
        <p:nvCxnSpPr>
          <p:cNvPr id="1980" name="Shape 1980"/>
          <p:cNvCxnSpPr/>
          <p:nvPr/>
        </p:nvCxnSpPr>
        <p:spPr>
          <a:xfrm>
            <a:off x="3631500" y="1902725"/>
            <a:ext cx="424200" cy="1315500"/>
          </a:xfrm>
          <a:prstGeom prst="straightConnector1">
            <a:avLst/>
          </a:prstGeom>
          <a:noFill/>
          <a:ln cap="flat" cmpd="sng" w="9525">
            <a:solidFill>
              <a:srgbClr val="000000"/>
            </a:solidFill>
            <a:prstDash val="solid"/>
            <a:round/>
            <a:headEnd len="lg" w="lg" type="none"/>
            <a:tailEnd len="lg" w="lg" type="none"/>
          </a:ln>
        </p:spPr>
      </p:cxnSp>
      <p:cxnSp>
        <p:nvCxnSpPr>
          <p:cNvPr id="1981" name="Shape 1981"/>
          <p:cNvCxnSpPr>
            <a:endCxn id="1954" idx="1"/>
          </p:cNvCxnSpPr>
          <p:nvPr/>
        </p:nvCxnSpPr>
        <p:spPr>
          <a:xfrm>
            <a:off x="3631408" y="1902665"/>
            <a:ext cx="426000" cy="1686900"/>
          </a:xfrm>
          <a:prstGeom prst="straightConnector1">
            <a:avLst/>
          </a:prstGeom>
          <a:noFill/>
          <a:ln cap="flat" cmpd="sng" w="9525">
            <a:solidFill>
              <a:srgbClr val="000000"/>
            </a:solidFill>
            <a:prstDash val="solid"/>
            <a:round/>
            <a:headEnd len="lg" w="lg" type="none"/>
            <a:tailEnd len="lg" w="lg" type="none"/>
          </a:ln>
        </p:spPr>
      </p:cxnSp>
      <p:cxnSp>
        <p:nvCxnSpPr>
          <p:cNvPr id="1982" name="Shape 1982"/>
          <p:cNvCxnSpPr>
            <a:endCxn id="1955" idx="2"/>
          </p:cNvCxnSpPr>
          <p:nvPr/>
        </p:nvCxnSpPr>
        <p:spPr>
          <a:xfrm>
            <a:off x="3653325" y="1924550"/>
            <a:ext cx="376800" cy="2096400"/>
          </a:xfrm>
          <a:prstGeom prst="straightConnector1">
            <a:avLst/>
          </a:prstGeom>
          <a:noFill/>
          <a:ln cap="flat" cmpd="sng" w="9525">
            <a:solidFill>
              <a:srgbClr val="000000"/>
            </a:solidFill>
            <a:prstDash val="solid"/>
            <a:round/>
            <a:headEnd len="lg" w="lg" type="none"/>
            <a:tailEnd len="lg" w="lg" type="none"/>
          </a:ln>
        </p:spPr>
      </p:cxnSp>
      <p:cxnSp>
        <p:nvCxnSpPr>
          <p:cNvPr id="1983" name="Shape 1983"/>
          <p:cNvCxnSpPr>
            <a:endCxn id="1956" idx="1"/>
          </p:cNvCxnSpPr>
          <p:nvPr/>
        </p:nvCxnSpPr>
        <p:spPr>
          <a:xfrm>
            <a:off x="3653308" y="1902765"/>
            <a:ext cx="404100" cy="2380500"/>
          </a:xfrm>
          <a:prstGeom prst="straightConnector1">
            <a:avLst/>
          </a:prstGeom>
          <a:noFill/>
          <a:ln cap="flat" cmpd="sng" w="9525">
            <a:solidFill>
              <a:srgbClr val="000000"/>
            </a:solidFill>
            <a:prstDash val="solid"/>
            <a:round/>
            <a:headEnd len="lg" w="lg" type="none"/>
            <a:tailEnd len="lg" w="lg" type="none"/>
          </a:ln>
        </p:spPr>
      </p:cxnSp>
      <p:cxnSp>
        <p:nvCxnSpPr>
          <p:cNvPr id="1984" name="Shape 1984"/>
          <p:cNvCxnSpPr>
            <a:endCxn id="1957" idx="1"/>
          </p:cNvCxnSpPr>
          <p:nvPr/>
        </p:nvCxnSpPr>
        <p:spPr>
          <a:xfrm>
            <a:off x="3620608" y="1891715"/>
            <a:ext cx="436800" cy="2738400"/>
          </a:xfrm>
          <a:prstGeom prst="straightConnector1">
            <a:avLst/>
          </a:prstGeom>
          <a:noFill/>
          <a:ln cap="flat" cmpd="sng" w="9525">
            <a:solidFill>
              <a:srgbClr val="000000"/>
            </a:solidFill>
            <a:prstDash val="solid"/>
            <a:round/>
            <a:headEnd len="lg" w="lg" type="none"/>
            <a:tailEnd len="lg" w="lg" type="none"/>
          </a:ln>
        </p:spPr>
      </p:cxnSp>
      <p:cxnSp>
        <p:nvCxnSpPr>
          <p:cNvPr id="1985" name="Shape 1985"/>
          <p:cNvCxnSpPr/>
          <p:nvPr/>
        </p:nvCxnSpPr>
        <p:spPr>
          <a:xfrm flipH="1" rot="10800000">
            <a:off x="3609750" y="1913550"/>
            <a:ext cx="456600" cy="261000"/>
          </a:xfrm>
          <a:prstGeom prst="straightConnector1">
            <a:avLst/>
          </a:prstGeom>
          <a:noFill/>
          <a:ln cap="flat" cmpd="sng" w="9525">
            <a:solidFill>
              <a:srgbClr val="000000"/>
            </a:solidFill>
            <a:prstDash val="solid"/>
            <a:round/>
            <a:headEnd len="lg" w="lg" type="none"/>
            <a:tailEnd len="lg" w="lg" type="none"/>
          </a:ln>
        </p:spPr>
      </p:cxnSp>
      <p:cxnSp>
        <p:nvCxnSpPr>
          <p:cNvPr id="1986" name="Shape 1986"/>
          <p:cNvCxnSpPr/>
          <p:nvPr/>
        </p:nvCxnSpPr>
        <p:spPr>
          <a:xfrm>
            <a:off x="3598875" y="2174550"/>
            <a:ext cx="489300" cy="43500"/>
          </a:xfrm>
          <a:prstGeom prst="straightConnector1">
            <a:avLst/>
          </a:prstGeom>
          <a:noFill/>
          <a:ln cap="flat" cmpd="sng" w="9525">
            <a:solidFill>
              <a:srgbClr val="000000"/>
            </a:solidFill>
            <a:prstDash val="solid"/>
            <a:round/>
            <a:headEnd len="lg" w="lg" type="none"/>
            <a:tailEnd len="lg" w="lg" type="none"/>
          </a:ln>
        </p:spPr>
      </p:cxnSp>
      <p:cxnSp>
        <p:nvCxnSpPr>
          <p:cNvPr id="1987" name="Shape 1987"/>
          <p:cNvCxnSpPr/>
          <p:nvPr/>
        </p:nvCxnSpPr>
        <p:spPr>
          <a:xfrm>
            <a:off x="3620625" y="2196300"/>
            <a:ext cx="435000" cy="369600"/>
          </a:xfrm>
          <a:prstGeom prst="straightConnector1">
            <a:avLst/>
          </a:prstGeom>
          <a:noFill/>
          <a:ln cap="flat" cmpd="sng" w="9525">
            <a:solidFill>
              <a:srgbClr val="000000"/>
            </a:solidFill>
            <a:prstDash val="solid"/>
            <a:round/>
            <a:headEnd len="lg" w="lg" type="none"/>
            <a:tailEnd len="lg" w="lg" type="none"/>
          </a:ln>
        </p:spPr>
      </p:cxnSp>
      <p:cxnSp>
        <p:nvCxnSpPr>
          <p:cNvPr id="1988" name="Shape 1988"/>
          <p:cNvCxnSpPr/>
          <p:nvPr/>
        </p:nvCxnSpPr>
        <p:spPr>
          <a:xfrm>
            <a:off x="3609750" y="2207175"/>
            <a:ext cx="456600" cy="728400"/>
          </a:xfrm>
          <a:prstGeom prst="straightConnector1">
            <a:avLst/>
          </a:prstGeom>
          <a:noFill/>
          <a:ln cap="flat" cmpd="sng" w="9525">
            <a:solidFill>
              <a:srgbClr val="000000"/>
            </a:solidFill>
            <a:prstDash val="solid"/>
            <a:round/>
            <a:headEnd len="lg" w="lg" type="none"/>
            <a:tailEnd len="lg" w="lg" type="none"/>
          </a:ln>
        </p:spPr>
      </p:cxnSp>
      <p:cxnSp>
        <p:nvCxnSpPr>
          <p:cNvPr id="1989" name="Shape 1989"/>
          <p:cNvCxnSpPr/>
          <p:nvPr/>
        </p:nvCxnSpPr>
        <p:spPr>
          <a:xfrm>
            <a:off x="3620625" y="2207175"/>
            <a:ext cx="445800" cy="1043700"/>
          </a:xfrm>
          <a:prstGeom prst="straightConnector1">
            <a:avLst/>
          </a:prstGeom>
          <a:noFill/>
          <a:ln cap="flat" cmpd="sng" w="9525">
            <a:solidFill>
              <a:srgbClr val="000000"/>
            </a:solidFill>
            <a:prstDash val="solid"/>
            <a:round/>
            <a:headEnd len="lg" w="lg" type="none"/>
            <a:tailEnd len="lg" w="lg" type="none"/>
          </a:ln>
        </p:spPr>
      </p:cxnSp>
      <p:cxnSp>
        <p:nvCxnSpPr>
          <p:cNvPr id="1990" name="Shape 1990"/>
          <p:cNvCxnSpPr>
            <a:endCxn id="1954" idx="2"/>
          </p:cNvCxnSpPr>
          <p:nvPr/>
        </p:nvCxnSpPr>
        <p:spPr>
          <a:xfrm>
            <a:off x="3631425" y="2217900"/>
            <a:ext cx="398700" cy="1456200"/>
          </a:xfrm>
          <a:prstGeom prst="straightConnector1">
            <a:avLst/>
          </a:prstGeom>
          <a:noFill/>
          <a:ln cap="flat" cmpd="sng" w="9525">
            <a:solidFill>
              <a:srgbClr val="000000"/>
            </a:solidFill>
            <a:prstDash val="solid"/>
            <a:round/>
            <a:headEnd len="lg" w="lg" type="none"/>
            <a:tailEnd len="lg" w="lg" type="none"/>
          </a:ln>
        </p:spPr>
      </p:cxnSp>
      <p:cxnSp>
        <p:nvCxnSpPr>
          <p:cNvPr id="1991" name="Shape 1991"/>
          <p:cNvCxnSpPr>
            <a:endCxn id="1955" idx="2"/>
          </p:cNvCxnSpPr>
          <p:nvPr/>
        </p:nvCxnSpPr>
        <p:spPr>
          <a:xfrm>
            <a:off x="3609825" y="2185550"/>
            <a:ext cx="420300" cy="1835400"/>
          </a:xfrm>
          <a:prstGeom prst="straightConnector1">
            <a:avLst/>
          </a:prstGeom>
          <a:noFill/>
          <a:ln cap="flat" cmpd="sng" w="9525">
            <a:solidFill>
              <a:srgbClr val="000000"/>
            </a:solidFill>
            <a:prstDash val="solid"/>
            <a:round/>
            <a:headEnd len="lg" w="lg" type="none"/>
            <a:tailEnd len="lg" w="lg" type="none"/>
          </a:ln>
        </p:spPr>
      </p:cxnSp>
      <p:cxnSp>
        <p:nvCxnSpPr>
          <p:cNvPr id="1992" name="Shape 1992"/>
          <p:cNvCxnSpPr>
            <a:endCxn id="1956" idx="1"/>
          </p:cNvCxnSpPr>
          <p:nvPr/>
        </p:nvCxnSpPr>
        <p:spPr>
          <a:xfrm>
            <a:off x="3620608" y="2218065"/>
            <a:ext cx="436800" cy="2065200"/>
          </a:xfrm>
          <a:prstGeom prst="straightConnector1">
            <a:avLst/>
          </a:prstGeom>
          <a:noFill/>
          <a:ln cap="flat" cmpd="sng" w="9525">
            <a:solidFill>
              <a:srgbClr val="000000"/>
            </a:solidFill>
            <a:prstDash val="solid"/>
            <a:round/>
            <a:headEnd len="lg" w="lg" type="none"/>
            <a:tailEnd len="lg" w="lg" type="none"/>
          </a:ln>
        </p:spPr>
      </p:cxnSp>
      <p:cxnSp>
        <p:nvCxnSpPr>
          <p:cNvPr id="1993" name="Shape 1993"/>
          <p:cNvCxnSpPr>
            <a:endCxn id="1957" idx="2"/>
          </p:cNvCxnSpPr>
          <p:nvPr/>
        </p:nvCxnSpPr>
        <p:spPr>
          <a:xfrm>
            <a:off x="3620625" y="2218050"/>
            <a:ext cx="409500" cy="2496600"/>
          </a:xfrm>
          <a:prstGeom prst="straightConnector1">
            <a:avLst/>
          </a:prstGeom>
          <a:noFill/>
          <a:ln cap="flat" cmpd="sng" w="9525">
            <a:solidFill>
              <a:srgbClr val="000000"/>
            </a:solidFill>
            <a:prstDash val="solid"/>
            <a:round/>
            <a:headEnd len="lg" w="lg" type="none"/>
            <a:tailEnd len="lg" w="lg" type="none"/>
          </a:ln>
        </p:spPr>
      </p:cxnSp>
      <p:cxnSp>
        <p:nvCxnSpPr>
          <p:cNvPr id="1994" name="Shape 1994"/>
          <p:cNvCxnSpPr/>
          <p:nvPr/>
        </p:nvCxnSpPr>
        <p:spPr>
          <a:xfrm flipH="1" rot="10800000">
            <a:off x="3653250" y="1946350"/>
            <a:ext cx="391500" cy="510900"/>
          </a:xfrm>
          <a:prstGeom prst="straightConnector1">
            <a:avLst/>
          </a:prstGeom>
          <a:noFill/>
          <a:ln cap="flat" cmpd="sng" w="9525">
            <a:solidFill>
              <a:srgbClr val="000000"/>
            </a:solidFill>
            <a:prstDash val="solid"/>
            <a:round/>
            <a:headEnd len="lg" w="lg" type="none"/>
            <a:tailEnd len="lg" w="lg" type="none"/>
          </a:ln>
        </p:spPr>
      </p:cxnSp>
      <p:cxnSp>
        <p:nvCxnSpPr>
          <p:cNvPr id="1995" name="Shape 1995"/>
          <p:cNvCxnSpPr/>
          <p:nvPr/>
        </p:nvCxnSpPr>
        <p:spPr>
          <a:xfrm flipH="1" rot="10800000">
            <a:off x="3631500" y="2229025"/>
            <a:ext cx="445800" cy="239100"/>
          </a:xfrm>
          <a:prstGeom prst="straightConnector1">
            <a:avLst/>
          </a:prstGeom>
          <a:noFill/>
          <a:ln cap="flat" cmpd="sng" w="9525">
            <a:solidFill>
              <a:srgbClr val="000000"/>
            </a:solidFill>
            <a:prstDash val="solid"/>
            <a:round/>
            <a:headEnd len="lg" w="lg" type="none"/>
            <a:tailEnd len="lg" w="lg" type="none"/>
          </a:ln>
        </p:spPr>
      </p:cxnSp>
      <p:cxnSp>
        <p:nvCxnSpPr>
          <p:cNvPr id="1996" name="Shape 1996"/>
          <p:cNvCxnSpPr>
            <a:endCxn id="1954" idx="2"/>
          </p:cNvCxnSpPr>
          <p:nvPr/>
        </p:nvCxnSpPr>
        <p:spPr>
          <a:xfrm>
            <a:off x="3620625" y="2478900"/>
            <a:ext cx="409500" cy="1195200"/>
          </a:xfrm>
          <a:prstGeom prst="straightConnector1">
            <a:avLst/>
          </a:prstGeom>
          <a:noFill/>
          <a:ln cap="flat" cmpd="sng" w="9525">
            <a:solidFill>
              <a:srgbClr val="000000"/>
            </a:solidFill>
            <a:prstDash val="solid"/>
            <a:round/>
            <a:headEnd len="lg" w="lg" type="none"/>
            <a:tailEnd len="lg" w="lg" type="none"/>
          </a:ln>
        </p:spPr>
      </p:cxnSp>
      <p:cxnSp>
        <p:nvCxnSpPr>
          <p:cNvPr id="1997" name="Shape 1997"/>
          <p:cNvCxnSpPr>
            <a:endCxn id="1957" idx="2"/>
          </p:cNvCxnSpPr>
          <p:nvPr/>
        </p:nvCxnSpPr>
        <p:spPr>
          <a:xfrm>
            <a:off x="3642225" y="2511450"/>
            <a:ext cx="387900" cy="2203200"/>
          </a:xfrm>
          <a:prstGeom prst="straightConnector1">
            <a:avLst/>
          </a:prstGeom>
          <a:noFill/>
          <a:ln cap="flat" cmpd="sng" w="9525">
            <a:solidFill>
              <a:srgbClr val="000000"/>
            </a:solidFill>
            <a:prstDash val="solid"/>
            <a:round/>
            <a:headEnd len="lg" w="lg" type="none"/>
            <a:tailEnd len="lg" w="lg" type="none"/>
          </a:ln>
        </p:spPr>
      </p:cxnSp>
      <p:cxnSp>
        <p:nvCxnSpPr>
          <p:cNvPr id="1998" name="Shape 1998"/>
          <p:cNvCxnSpPr/>
          <p:nvPr/>
        </p:nvCxnSpPr>
        <p:spPr>
          <a:xfrm flipH="1" rot="10800000">
            <a:off x="3620625" y="2000675"/>
            <a:ext cx="413100" cy="728400"/>
          </a:xfrm>
          <a:prstGeom prst="straightConnector1">
            <a:avLst/>
          </a:prstGeom>
          <a:noFill/>
          <a:ln cap="flat" cmpd="sng" w="9525">
            <a:solidFill>
              <a:srgbClr val="000000"/>
            </a:solidFill>
            <a:prstDash val="solid"/>
            <a:round/>
            <a:headEnd len="lg" w="lg" type="none"/>
            <a:tailEnd len="lg" w="lg" type="none"/>
          </a:ln>
        </p:spPr>
      </p:cxnSp>
      <p:cxnSp>
        <p:nvCxnSpPr>
          <p:cNvPr id="1999" name="Shape 1999"/>
          <p:cNvCxnSpPr/>
          <p:nvPr/>
        </p:nvCxnSpPr>
        <p:spPr>
          <a:xfrm flipH="1" rot="10800000">
            <a:off x="3631500" y="2305100"/>
            <a:ext cx="434700" cy="369600"/>
          </a:xfrm>
          <a:prstGeom prst="straightConnector1">
            <a:avLst/>
          </a:prstGeom>
          <a:noFill/>
          <a:ln cap="flat" cmpd="sng" w="9525">
            <a:solidFill>
              <a:srgbClr val="000000"/>
            </a:solidFill>
            <a:prstDash val="solid"/>
            <a:round/>
            <a:headEnd len="lg" w="lg" type="none"/>
            <a:tailEnd len="lg" w="lg" type="none"/>
          </a:ln>
        </p:spPr>
      </p:cxnSp>
      <p:cxnSp>
        <p:nvCxnSpPr>
          <p:cNvPr id="2000" name="Shape 2000"/>
          <p:cNvCxnSpPr/>
          <p:nvPr/>
        </p:nvCxnSpPr>
        <p:spPr>
          <a:xfrm flipH="1" rot="10800000">
            <a:off x="3620625" y="2576950"/>
            <a:ext cx="435000" cy="195600"/>
          </a:xfrm>
          <a:prstGeom prst="straightConnector1">
            <a:avLst/>
          </a:prstGeom>
          <a:noFill/>
          <a:ln cap="flat" cmpd="sng" w="9525">
            <a:solidFill>
              <a:srgbClr val="000000"/>
            </a:solidFill>
            <a:prstDash val="solid"/>
            <a:round/>
            <a:headEnd len="lg" w="lg" type="none"/>
            <a:tailEnd len="lg" w="lg" type="none"/>
          </a:ln>
        </p:spPr>
      </p:cxnSp>
      <p:cxnSp>
        <p:nvCxnSpPr>
          <p:cNvPr id="2001" name="Shape 2001"/>
          <p:cNvCxnSpPr/>
          <p:nvPr/>
        </p:nvCxnSpPr>
        <p:spPr>
          <a:xfrm>
            <a:off x="3620625" y="2761675"/>
            <a:ext cx="424200" cy="163200"/>
          </a:xfrm>
          <a:prstGeom prst="straightConnector1">
            <a:avLst/>
          </a:prstGeom>
          <a:noFill/>
          <a:ln cap="flat" cmpd="sng" w="9525">
            <a:solidFill>
              <a:srgbClr val="000000"/>
            </a:solidFill>
            <a:prstDash val="solid"/>
            <a:round/>
            <a:headEnd len="lg" w="lg" type="none"/>
            <a:tailEnd len="lg" w="lg" type="none"/>
          </a:ln>
        </p:spPr>
      </p:cxnSp>
      <p:cxnSp>
        <p:nvCxnSpPr>
          <p:cNvPr id="2002" name="Shape 2002"/>
          <p:cNvCxnSpPr/>
          <p:nvPr/>
        </p:nvCxnSpPr>
        <p:spPr>
          <a:xfrm>
            <a:off x="3609750" y="2750800"/>
            <a:ext cx="413100" cy="532800"/>
          </a:xfrm>
          <a:prstGeom prst="straightConnector1">
            <a:avLst/>
          </a:prstGeom>
          <a:noFill/>
          <a:ln cap="flat" cmpd="sng" w="9525">
            <a:solidFill>
              <a:srgbClr val="000000"/>
            </a:solidFill>
            <a:prstDash val="solid"/>
            <a:round/>
            <a:headEnd len="lg" w="lg" type="none"/>
            <a:tailEnd len="lg" w="lg" type="none"/>
          </a:ln>
        </p:spPr>
      </p:cxnSp>
      <p:cxnSp>
        <p:nvCxnSpPr>
          <p:cNvPr id="2003" name="Shape 2003"/>
          <p:cNvCxnSpPr>
            <a:endCxn id="1954" idx="2"/>
          </p:cNvCxnSpPr>
          <p:nvPr/>
        </p:nvCxnSpPr>
        <p:spPr>
          <a:xfrm>
            <a:off x="3598725" y="2794200"/>
            <a:ext cx="431400" cy="879900"/>
          </a:xfrm>
          <a:prstGeom prst="straightConnector1">
            <a:avLst/>
          </a:prstGeom>
          <a:noFill/>
          <a:ln cap="flat" cmpd="sng" w="9525">
            <a:solidFill>
              <a:srgbClr val="000000"/>
            </a:solidFill>
            <a:prstDash val="solid"/>
            <a:round/>
            <a:headEnd len="lg" w="lg" type="none"/>
            <a:tailEnd len="lg" w="lg" type="none"/>
          </a:ln>
        </p:spPr>
      </p:cxnSp>
      <p:cxnSp>
        <p:nvCxnSpPr>
          <p:cNvPr id="2004" name="Shape 2004"/>
          <p:cNvCxnSpPr>
            <a:endCxn id="1955" idx="1"/>
          </p:cNvCxnSpPr>
          <p:nvPr/>
        </p:nvCxnSpPr>
        <p:spPr>
          <a:xfrm>
            <a:off x="3599008" y="2794315"/>
            <a:ext cx="458400" cy="1142100"/>
          </a:xfrm>
          <a:prstGeom prst="straightConnector1">
            <a:avLst/>
          </a:prstGeom>
          <a:noFill/>
          <a:ln cap="flat" cmpd="sng" w="9525">
            <a:solidFill>
              <a:srgbClr val="000000"/>
            </a:solidFill>
            <a:prstDash val="solid"/>
            <a:round/>
            <a:headEnd len="lg" w="lg" type="none"/>
            <a:tailEnd len="lg" w="lg" type="none"/>
          </a:ln>
        </p:spPr>
      </p:cxnSp>
      <p:cxnSp>
        <p:nvCxnSpPr>
          <p:cNvPr id="2005" name="Shape 2005"/>
          <p:cNvCxnSpPr>
            <a:endCxn id="1956" idx="2"/>
          </p:cNvCxnSpPr>
          <p:nvPr/>
        </p:nvCxnSpPr>
        <p:spPr>
          <a:xfrm>
            <a:off x="3631425" y="2805100"/>
            <a:ext cx="398700" cy="1562700"/>
          </a:xfrm>
          <a:prstGeom prst="straightConnector1">
            <a:avLst/>
          </a:prstGeom>
          <a:noFill/>
          <a:ln cap="flat" cmpd="sng" w="9525">
            <a:solidFill>
              <a:srgbClr val="000000"/>
            </a:solidFill>
            <a:prstDash val="solid"/>
            <a:round/>
            <a:headEnd len="lg" w="lg" type="none"/>
            <a:tailEnd len="lg" w="lg" type="none"/>
          </a:ln>
        </p:spPr>
      </p:cxnSp>
      <p:cxnSp>
        <p:nvCxnSpPr>
          <p:cNvPr id="2006" name="Shape 2006"/>
          <p:cNvCxnSpPr>
            <a:endCxn id="1957" idx="2"/>
          </p:cNvCxnSpPr>
          <p:nvPr/>
        </p:nvCxnSpPr>
        <p:spPr>
          <a:xfrm>
            <a:off x="3598725" y="2761650"/>
            <a:ext cx="431400" cy="1953000"/>
          </a:xfrm>
          <a:prstGeom prst="straightConnector1">
            <a:avLst/>
          </a:prstGeom>
          <a:noFill/>
          <a:ln cap="flat" cmpd="sng" w="9525">
            <a:solidFill>
              <a:srgbClr val="000000"/>
            </a:solidFill>
            <a:prstDash val="solid"/>
            <a:round/>
            <a:headEnd len="lg" w="lg" type="none"/>
            <a:tailEnd len="lg" w="lg" type="none"/>
          </a:ln>
        </p:spPr>
      </p:cxnSp>
      <p:cxnSp>
        <p:nvCxnSpPr>
          <p:cNvPr id="2007" name="Shape 2007"/>
          <p:cNvCxnSpPr/>
          <p:nvPr/>
        </p:nvCxnSpPr>
        <p:spPr>
          <a:xfrm flipH="1" rot="10800000">
            <a:off x="3609750" y="1989700"/>
            <a:ext cx="445800" cy="1119900"/>
          </a:xfrm>
          <a:prstGeom prst="straightConnector1">
            <a:avLst/>
          </a:prstGeom>
          <a:noFill/>
          <a:ln cap="flat" cmpd="sng" w="9525">
            <a:solidFill>
              <a:srgbClr val="000000"/>
            </a:solidFill>
            <a:prstDash val="solid"/>
            <a:round/>
            <a:headEnd len="lg" w="lg" type="none"/>
            <a:tailEnd len="lg" w="lg" type="none"/>
          </a:ln>
        </p:spPr>
      </p:cxnSp>
      <p:cxnSp>
        <p:nvCxnSpPr>
          <p:cNvPr id="2008" name="Shape 2008"/>
          <p:cNvCxnSpPr/>
          <p:nvPr/>
        </p:nvCxnSpPr>
        <p:spPr>
          <a:xfrm flipH="1" rot="10800000">
            <a:off x="3609750" y="2294275"/>
            <a:ext cx="435000" cy="869700"/>
          </a:xfrm>
          <a:prstGeom prst="straightConnector1">
            <a:avLst/>
          </a:prstGeom>
          <a:noFill/>
          <a:ln cap="flat" cmpd="sng" w="9525">
            <a:solidFill>
              <a:srgbClr val="000000"/>
            </a:solidFill>
            <a:prstDash val="solid"/>
            <a:round/>
            <a:headEnd len="lg" w="lg" type="none"/>
            <a:tailEnd len="lg" w="lg" type="none"/>
          </a:ln>
        </p:spPr>
      </p:cxnSp>
      <p:cxnSp>
        <p:nvCxnSpPr>
          <p:cNvPr id="2009" name="Shape 2009"/>
          <p:cNvCxnSpPr/>
          <p:nvPr/>
        </p:nvCxnSpPr>
        <p:spPr>
          <a:xfrm flipH="1" rot="10800000">
            <a:off x="3620625" y="2598550"/>
            <a:ext cx="445800" cy="532800"/>
          </a:xfrm>
          <a:prstGeom prst="straightConnector1">
            <a:avLst/>
          </a:prstGeom>
          <a:noFill/>
          <a:ln cap="flat" cmpd="sng" w="9525">
            <a:solidFill>
              <a:srgbClr val="000000"/>
            </a:solidFill>
            <a:prstDash val="solid"/>
            <a:round/>
            <a:headEnd len="lg" w="lg" type="none"/>
            <a:tailEnd len="lg" w="lg" type="none"/>
          </a:ln>
        </p:spPr>
      </p:cxnSp>
      <p:cxnSp>
        <p:nvCxnSpPr>
          <p:cNvPr id="2010" name="Shape 2010"/>
          <p:cNvCxnSpPr/>
          <p:nvPr/>
        </p:nvCxnSpPr>
        <p:spPr>
          <a:xfrm flipH="1" rot="10800000">
            <a:off x="3588025" y="2913875"/>
            <a:ext cx="500100" cy="174000"/>
          </a:xfrm>
          <a:prstGeom prst="straightConnector1">
            <a:avLst/>
          </a:prstGeom>
          <a:noFill/>
          <a:ln cap="flat" cmpd="sng" w="9525">
            <a:solidFill>
              <a:srgbClr val="000000"/>
            </a:solidFill>
            <a:prstDash val="solid"/>
            <a:round/>
            <a:headEnd len="lg" w="lg" type="none"/>
            <a:tailEnd len="lg" w="lg" type="none"/>
          </a:ln>
        </p:spPr>
      </p:cxnSp>
      <p:cxnSp>
        <p:nvCxnSpPr>
          <p:cNvPr id="2011" name="Shape 2011"/>
          <p:cNvCxnSpPr/>
          <p:nvPr/>
        </p:nvCxnSpPr>
        <p:spPr>
          <a:xfrm>
            <a:off x="3631500" y="3120475"/>
            <a:ext cx="435000" cy="130500"/>
          </a:xfrm>
          <a:prstGeom prst="straightConnector1">
            <a:avLst/>
          </a:prstGeom>
          <a:noFill/>
          <a:ln cap="flat" cmpd="sng" w="9525">
            <a:solidFill>
              <a:srgbClr val="000000"/>
            </a:solidFill>
            <a:prstDash val="solid"/>
            <a:round/>
            <a:headEnd len="lg" w="lg" type="none"/>
            <a:tailEnd len="lg" w="lg" type="none"/>
          </a:ln>
        </p:spPr>
      </p:cxnSp>
      <p:cxnSp>
        <p:nvCxnSpPr>
          <p:cNvPr id="2012" name="Shape 2012"/>
          <p:cNvCxnSpPr>
            <a:endCxn id="1954" idx="2"/>
          </p:cNvCxnSpPr>
          <p:nvPr/>
        </p:nvCxnSpPr>
        <p:spPr>
          <a:xfrm>
            <a:off x="3598725" y="3153000"/>
            <a:ext cx="431400" cy="521100"/>
          </a:xfrm>
          <a:prstGeom prst="straightConnector1">
            <a:avLst/>
          </a:prstGeom>
          <a:noFill/>
          <a:ln cap="flat" cmpd="sng" w="9525">
            <a:solidFill>
              <a:srgbClr val="000000"/>
            </a:solidFill>
            <a:prstDash val="solid"/>
            <a:round/>
            <a:headEnd len="lg" w="lg" type="none"/>
            <a:tailEnd len="lg" w="lg" type="none"/>
          </a:ln>
        </p:spPr>
      </p:cxnSp>
      <p:cxnSp>
        <p:nvCxnSpPr>
          <p:cNvPr id="2013" name="Shape 2013"/>
          <p:cNvCxnSpPr>
            <a:endCxn id="1955" idx="2"/>
          </p:cNvCxnSpPr>
          <p:nvPr/>
        </p:nvCxnSpPr>
        <p:spPr>
          <a:xfrm>
            <a:off x="3620625" y="3153050"/>
            <a:ext cx="409500" cy="867900"/>
          </a:xfrm>
          <a:prstGeom prst="straightConnector1">
            <a:avLst/>
          </a:prstGeom>
          <a:noFill/>
          <a:ln cap="flat" cmpd="sng" w="9525">
            <a:solidFill>
              <a:srgbClr val="000000"/>
            </a:solidFill>
            <a:prstDash val="solid"/>
            <a:round/>
            <a:headEnd len="lg" w="lg" type="none"/>
            <a:tailEnd len="lg" w="lg" type="none"/>
          </a:ln>
        </p:spPr>
      </p:cxnSp>
      <p:cxnSp>
        <p:nvCxnSpPr>
          <p:cNvPr id="2014" name="Shape 2014"/>
          <p:cNvCxnSpPr>
            <a:endCxn id="1956" idx="2"/>
          </p:cNvCxnSpPr>
          <p:nvPr/>
        </p:nvCxnSpPr>
        <p:spPr>
          <a:xfrm>
            <a:off x="3609825" y="3142300"/>
            <a:ext cx="420300" cy="1225500"/>
          </a:xfrm>
          <a:prstGeom prst="straightConnector1">
            <a:avLst/>
          </a:prstGeom>
          <a:noFill/>
          <a:ln cap="flat" cmpd="sng" w="9525">
            <a:solidFill>
              <a:srgbClr val="000000"/>
            </a:solidFill>
            <a:prstDash val="solid"/>
            <a:round/>
            <a:headEnd len="lg" w="lg" type="none"/>
            <a:tailEnd len="lg" w="lg" type="none"/>
          </a:ln>
        </p:spPr>
      </p:cxnSp>
      <p:cxnSp>
        <p:nvCxnSpPr>
          <p:cNvPr id="2015" name="Shape 2015"/>
          <p:cNvCxnSpPr>
            <a:endCxn id="1957" idx="2"/>
          </p:cNvCxnSpPr>
          <p:nvPr/>
        </p:nvCxnSpPr>
        <p:spPr>
          <a:xfrm>
            <a:off x="3587925" y="3120450"/>
            <a:ext cx="442200" cy="1594200"/>
          </a:xfrm>
          <a:prstGeom prst="straightConnector1">
            <a:avLst/>
          </a:prstGeom>
          <a:noFill/>
          <a:ln cap="flat" cmpd="sng" w="9525">
            <a:solidFill>
              <a:srgbClr val="000000"/>
            </a:solidFill>
            <a:prstDash val="solid"/>
            <a:round/>
            <a:headEnd len="lg" w="lg" type="none"/>
            <a:tailEnd len="lg" w="lg" type="none"/>
          </a:ln>
        </p:spPr>
      </p:cxnSp>
      <p:cxnSp>
        <p:nvCxnSpPr>
          <p:cNvPr id="2016" name="Shape 2016"/>
          <p:cNvCxnSpPr>
            <a:stCxn id="1944"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lg" w="lg" type="none"/>
            <a:tailEnd len="lg" w="lg" type="none"/>
          </a:ln>
        </p:spPr>
      </p:cxnSp>
      <p:cxnSp>
        <p:nvCxnSpPr>
          <p:cNvPr id="2017" name="Shape 2017"/>
          <p:cNvCxnSpPr>
            <a:stCxn id="1944"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lg" w="lg" type="none"/>
            <a:tailEnd len="lg" w="lg" type="none"/>
          </a:ln>
        </p:spPr>
      </p:cxnSp>
      <p:cxnSp>
        <p:nvCxnSpPr>
          <p:cNvPr id="2018" name="Shape 2018"/>
          <p:cNvCxnSpPr>
            <a:stCxn id="1944"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lg" w="lg" type="none"/>
            <a:tailEnd len="lg" w="lg" type="none"/>
          </a:ln>
        </p:spPr>
      </p:cxnSp>
      <p:cxnSp>
        <p:nvCxnSpPr>
          <p:cNvPr id="2019" name="Shape 2019"/>
          <p:cNvCxnSpPr/>
          <p:nvPr/>
        </p:nvCxnSpPr>
        <p:spPr>
          <a:xfrm flipH="1" rot="10800000">
            <a:off x="3606825" y="2935738"/>
            <a:ext cx="448800" cy="500700"/>
          </a:xfrm>
          <a:prstGeom prst="straightConnector1">
            <a:avLst/>
          </a:prstGeom>
          <a:noFill/>
          <a:ln cap="flat" cmpd="sng" w="9525">
            <a:solidFill>
              <a:srgbClr val="000000"/>
            </a:solidFill>
            <a:prstDash val="solid"/>
            <a:round/>
            <a:headEnd len="lg" w="lg" type="none"/>
            <a:tailEnd len="lg" w="lg" type="none"/>
          </a:ln>
        </p:spPr>
      </p:cxnSp>
      <p:cxnSp>
        <p:nvCxnSpPr>
          <p:cNvPr id="2020" name="Shape 2020"/>
          <p:cNvCxnSpPr>
            <a:stCxn id="1944"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lg" w="lg" type="none"/>
            <a:tailEnd len="lg" w="lg" type="none"/>
          </a:ln>
        </p:spPr>
      </p:cxnSp>
      <p:cxnSp>
        <p:nvCxnSpPr>
          <p:cNvPr id="2021" name="Shape 2021"/>
          <p:cNvCxnSpPr>
            <a:stCxn id="1944" idx="6"/>
            <a:endCxn id="1954" idx="2"/>
          </p:cNvCxnSpPr>
          <p:nvPr/>
        </p:nvCxnSpPr>
        <p:spPr>
          <a:xfrm>
            <a:off x="3606825" y="3436438"/>
            <a:ext cx="423300" cy="237600"/>
          </a:xfrm>
          <a:prstGeom prst="straightConnector1">
            <a:avLst/>
          </a:prstGeom>
          <a:noFill/>
          <a:ln cap="flat" cmpd="sng" w="9525">
            <a:solidFill>
              <a:srgbClr val="000000"/>
            </a:solidFill>
            <a:prstDash val="solid"/>
            <a:round/>
            <a:headEnd len="lg" w="lg" type="none"/>
            <a:tailEnd len="lg" w="lg" type="none"/>
          </a:ln>
        </p:spPr>
      </p:cxnSp>
      <p:cxnSp>
        <p:nvCxnSpPr>
          <p:cNvPr id="2022" name="Shape 2022"/>
          <p:cNvCxnSpPr>
            <a:stCxn id="1944" idx="6"/>
            <a:endCxn id="1955" idx="2"/>
          </p:cNvCxnSpPr>
          <p:nvPr/>
        </p:nvCxnSpPr>
        <p:spPr>
          <a:xfrm>
            <a:off x="3606825" y="3436438"/>
            <a:ext cx="423300" cy="584400"/>
          </a:xfrm>
          <a:prstGeom prst="straightConnector1">
            <a:avLst/>
          </a:prstGeom>
          <a:noFill/>
          <a:ln cap="flat" cmpd="sng" w="9525">
            <a:solidFill>
              <a:srgbClr val="000000"/>
            </a:solidFill>
            <a:prstDash val="solid"/>
            <a:round/>
            <a:headEnd len="lg" w="lg" type="none"/>
            <a:tailEnd len="lg" w="lg" type="none"/>
          </a:ln>
        </p:spPr>
      </p:cxnSp>
      <p:cxnSp>
        <p:nvCxnSpPr>
          <p:cNvPr id="2023" name="Shape 2023"/>
          <p:cNvCxnSpPr>
            <a:endCxn id="1956" idx="2"/>
          </p:cNvCxnSpPr>
          <p:nvPr/>
        </p:nvCxnSpPr>
        <p:spPr>
          <a:xfrm>
            <a:off x="3579525" y="3520900"/>
            <a:ext cx="450600" cy="846900"/>
          </a:xfrm>
          <a:prstGeom prst="straightConnector1">
            <a:avLst/>
          </a:prstGeom>
          <a:noFill/>
          <a:ln cap="flat" cmpd="sng" w="9525">
            <a:solidFill>
              <a:srgbClr val="000000"/>
            </a:solidFill>
            <a:prstDash val="solid"/>
            <a:round/>
            <a:headEnd len="lg" w="lg" type="none"/>
            <a:tailEnd len="lg" w="lg" type="none"/>
          </a:ln>
        </p:spPr>
      </p:cxnSp>
      <p:cxnSp>
        <p:nvCxnSpPr>
          <p:cNvPr id="2024" name="Shape 2024"/>
          <p:cNvCxnSpPr>
            <a:endCxn id="1957" idx="2"/>
          </p:cNvCxnSpPr>
          <p:nvPr/>
        </p:nvCxnSpPr>
        <p:spPr>
          <a:xfrm>
            <a:off x="3579525" y="3520950"/>
            <a:ext cx="450600" cy="1193700"/>
          </a:xfrm>
          <a:prstGeom prst="straightConnector1">
            <a:avLst/>
          </a:prstGeom>
          <a:noFill/>
          <a:ln cap="flat" cmpd="sng" w="9525">
            <a:solidFill>
              <a:srgbClr val="000000"/>
            </a:solidFill>
            <a:prstDash val="solid"/>
            <a:round/>
            <a:headEnd len="lg" w="lg" type="none"/>
            <a:tailEnd len="lg" w="lg" type="none"/>
          </a:ln>
        </p:spPr>
      </p:cxnSp>
      <p:cxnSp>
        <p:nvCxnSpPr>
          <p:cNvPr id="2025" name="Shape 2025"/>
          <p:cNvCxnSpPr>
            <a:stCxn id="1945"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lg" w="lg" type="none"/>
            <a:tailEnd len="lg" w="lg" type="none"/>
          </a:ln>
        </p:spPr>
      </p:cxnSp>
      <p:cxnSp>
        <p:nvCxnSpPr>
          <p:cNvPr id="2026" name="Shape 2026"/>
          <p:cNvCxnSpPr>
            <a:stCxn id="1945"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lg" w="lg" type="none"/>
            <a:tailEnd len="lg" w="lg" type="none"/>
          </a:ln>
        </p:spPr>
      </p:cxnSp>
      <p:cxnSp>
        <p:nvCxnSpPr>
          <p:cNvPr id="2027" name="Shape 2027"/>
          <p:cNvCxnSpPr>
            <a:stCxn id="1945"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lg" w="lg" type="none"/>
            <a:tailEnd len="lg" w="lg" type="none"/>
          </a:ln>
        </p:spPr>
      </p:cxnSp>
      <p:cxnSp>
        <p:nvCxnSpPr>
          <p:cNvPr id="2028" name="Shape 2028"/>
          <p:cNvCxnSpPr>
            <a:stCxn id="1945"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lg" w="lg" type="none"/>
            <a:tailEnd len="lg" w="lg" type="none"/>
          </a:ln>
        </p:spPr>
      </p:cxnSp>
      <p:cxnSp>
        <p:nvCxnSpPr>
          <p:cNvPr id="2029" name="Shape 2029"/>
          <p:cNvCxnSpPr>
            <a:stCxn id="1945" idx="6"/>
            <a:endCxn id="1953"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lg" w="lg" type="none"/>
            <a:tailEnd len="lg" w="lg" type="none"/>
          </a:ln>
        </p:spPr>
      </p:cxnSp>
      <p:cxnSp>
        <p:nvCxnSpPr>
          <p:cNvPr id="2030" name="Shape 2030"/>
          <p:cNvCxnSpPr>
            <a:stCxn id="1945" idx="6"/>
            <a:endCxn id="1954"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lg" w="lg" type="none"/>
            <a:tailEnd len="lg" w="lg" type="none"/>
          </a:ln>
        </p:spPr>
      </p:cxnSp>
      <p:cxnSp>
        <p:nvCxnSpPr>
          <p:cNvPr id="2031" name="Shape 2031"/>
          <p:cNvCxnSpPr>
            <a:stCxn id="1945" idx="6"/>
            <a:endCxn id="1955" idx="2"/>
          </p:cNvCxnSpPr>
          <p:nvPr/>
        </p:nvCxnSpPr>
        <p:spPr>
          <a:xfrm>
            <a:off x="3606825" y="3798450"/>
            <a:ext cx="423300" cy="222600"/>
          </a:xfrm>
          <a:prstGeom prst="straightConnector1">
            <a:avLst/>
          </a:prstGeom>
          <a:noFill/>
          <a:ln cap="flat" cmpd="sng" w="9525">
            <a:solidFill>
              <a:srgbClr val="000000"/>
            </a:solidFill>
            <a:prstDash val="solid"/>
            <a:round/>
            <a:headEnd len="lg" w="lg" type="none"/>
            <a:tailEnd len="lg" w="lg" type="none"/>
          </a:ln>
        </p:spPr>
      </p:cxnSp>
      <p:cxnSp>
        <p:nvCxnSpPr>
          <p:cNvPr id="2032" name="Shape 2032"/>
          <p:cNvCxnSpPr>
            <a:stCxn id="1945" idx="6"/>
            <a:endCxn id="1956" idx="2"/>
          </p:cNvCxnSpPr>
          <p:nvPr/>
        </p:nvCxnSpPr>
        <p:spPr>
          <a:xfrm>
            <a:off x="3606825" y="3798450"/>
            <a:ext cx="423300" cy="569400"/>
          </a:xfrm>
          <a:prstGeom prst="straightConnector1">
            <a:avLst/>
          </a:prstGeom>
          <a:noFill/>
          <a:ln cap="flat" cmpd="sng" w="9525">
            <a:solidFill>
              <a:srgbClr val="000000"/>
            </a:solidFill>
            <a:prstDash val="solid"/>
            <a:round/>
            <a:headEnd len="lg" w="lg" type="none"/>
            <a:tailEnd len="lg" w="lg" type="none"/>
          </a:ln>
        </p:spPr>
      </p:cxnSp>
      <p:cxnSp>
        <p:nvCxnSpPr>
          <p:cNvPr id="2033" name="Shape 2033"/>
          <p:cNvCxnSpPr>
            <a:stCxn id="1945" idx="6"/>
            <a:endCxn id="1957" idx="2"/>
          </p:cNvCxnSpPr>
          <p:nvPr/>
        </p:nvCxnSpPr>
        <p:spPr>
          <a:xfrm>
            <a:off x="3606825" y="3798450"/>
            <a:ext cx="423300" cy="916200"/>
          </a:xfrm>
          <a:prstGeom prst="straightConnector1">
            <a:avLst/>
          </a:prstGeom>
          <a:noFill/>
          <a:ln cap="flat" cmpd="sng" w="9525">
            <a:solidFill>
              <a:srgbClr val="000000"/>
            </a:solidFill>
            <a:prstDash val="solid"/>
            <a:round/>
            <a:headEnd len="lg" w="lg" type="none"/>
            <a:tailEnd len="lg" w="lg" type="none"/>
          </a:ln>
        </p:spPr>
      </p:cxnSp>
      <p:cxnSp>
        <p:nvCxnSpPr>
          <p:cNvPr id="2034" name="Shape 2034"/>
          <p:cNvCxnSpPr>
            <a:stCxn id="1946"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lg" w="lg" type="none"/>
            <a:tailEnd len="lg" w="lg" type="none"/>
          </a:ln>
        </p:spPr>
      </p:cxnSp>
      <p:cxnSp>
        <p:nvCxnSpPr>
          <p:cNvPr id="2035" name="Shape 2035"/>
          <p:cNvCxnSpPr>
            <a:stCxn id="1946"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lg" w="lg" type="none"/>
            <a:tailEnd len="lg" w="lg" type="none"/>
          </a:ln>
        </p:spPr>
      </p:cxnSp>
      <p:cxnSp>
        <p:nvCxnSpPr>
          <p:cNvPr id="2036" name="Shape 2036"/>
          <p:cNvCxnSpPr>
            <a:stCxn id="1946"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lg" w="lg" type="none"/>
            <a:tailEnd len="lg" w="lg" type="none"/>
          </a:ln>
        </p:spPr>
      </p:cxnSp>
      <p:cxnSp>
        <p:nvCxnSpPr>
          <p:cNvPr id="2037" name="Shape 2037"/>
          <p:cNvCxnSpPr>
            <a:stCxn id="1946"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lg" w="lg" type="none"/>
            <a:tailEnd len="lg" w="lg" type="none"/>
          </a:ln>
        </p:spPr>
      </p:cxnSp>
      <p:cxnSp>
        <p:nvCxnSpPr>
          <p:cNvPr id="2038" name="Shape 2038"/>
          <p:cNvCxnSpPr>
            <a:stCxn id="1946"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lg" w="lg" type="none"/>
            <a:tailEnd len="lg" w="lg" type="none"/>
          </a:ln>
        </p:spPr>
      </p:cxnSp>
      <p:cxnSp>
        <p:nvCxnSpPr>
          <p:cNvPr id="2039" name="Shape 2039"/>
          <p:cNvCxnSpPr>
            <a:stCxn id="1946" idx="6"/>
            <a:endCxn id="1954"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lg" w="lg" type="none"/>
            <a:tailEnd len="lg" w="lg" type="none"/>
          </a:ln>
        </p:spPr>
      </p:cxnSp>
      <p:cxnSp>
        <p:nvCxnSpPr>
          <p:cNvPr id="2040" name="Shape 2040"/>
          <p:cNvCxnSpPr>
            <a:stCxn id="1946" idx="6"/>
            <a:endCxn id="1955"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lg" w="lg" type="none"/>
            <a:tailEnd len="lg" w="lg" type="none"/>
          </a:ln>
        </p:spPr>
      </p:cxnSp>
      <p:cxnSp>
        <p:nvCxnSpPr>
          <p:cNvPr id="2041" name="Shape 2041"/>
          <p:cNvCxnSpPr>
            <a:stCxn id="1946" idx="6"/>
            <a:endCxn id="1956" idx="2"/>
          </p:cNvCxnSpPr>
          <p:nvPr/>
        </p:nvCxnSpPr>
        <p:spPr>
          <a:xfrm>
            <a:off x="3606825" y="4183550"/>
            <a:ext cx="423300" cy="184200"/>
          </a:xfrm>
          <a:prstGeom prst="straightConnector1">
            <a:avLst/>
          </a:prstGeom>
          <a:noFill/>
          <a:ln cap="flat" cmpd="sng" w="9525">
            <a:solidFill>
              <a:srgbClr val="000000"/>
            </a:solidFill>
            <a:prstDash val="solid"/>
            <a:round/>
            <a:headEnd len="lg" w="lg" type="none"/>
            <a:tailEnd len="lg" w="lg" type="none"/>
          </a:ln>
        </p:spPr>
      </p:cxnSp>
      <p:cxnSp>
        <p:nvCxnSpPr>
          <p:cNvPr id="2042" name="Shape 2042"/>
          <p:cNvCxnSpPr>
            <a:stCxn id="1946" idx="6"/>
            <a:endCxn id="1957" idx="1"/>
          </p:cNvCxnSpPr>
          <p:nvPr/>
        </p:nvCxnSpPr>
        <p:spPr>
          <a:xfrm>
            <a:off x="3606825" y="4183550"/>
            <a:ext cx="450600" cy="446700"/>
          </a:xfrm>
          <a:prstGeom prst="straightConnector1">
            <a:avLst/>
          </a:prstGeom>
          <a:noFill/>
          <a:ln cap="flat" cmpd="sng" w="9525">
            <a:solidFill>
              <a:srgbClr val="000000"/>
            </a:solidFill>
            <a:prstDash val="solid"/>
            <a:round/>
            <a:headEnd len="lg" w="lg" type="none"/>
            <a:tailEnd len="lg" w="lg" type="none"/>
          </a:ln>
        </p:spPr>
      </p:cxnSp>
      <p:cxnSp>
        <p:nvCxnSpPr>
          <p:cNvPr id="2043" name="Shape 2043"/>
          <p:cNvCxnSpPr>
            <a:stCxn id="1947"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lg" w="lg" type="none"/>
            <a:tailEnd len="lg" w="lg" type="none"/>
          </a:ln>
        </p:spPr>
      </p:cxnSp>
      <p:cxnSp>
        <p:nvCxnSpPr>
          <p:cNvPr id="2044" name="Shape 2044"/>
          <p:cNvCxnSpPr>
            <a:stCxn id="1947"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lg" w="lg" type="none"/>
            <a:tailEnd len="lg" w="lg" type="none"/>
          </a:ln>
        </p:spPr>
      </p:cxnSp>
      <p:cxnSp>
        <p:nvCxnSpPr>
          <p:cNvPr id="2045" name="Shape 2045"/>
          <p:cNvCxnSpPr>
            <a:stCxn id="1947"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lg" w="lg" type="none"/>
            <a:tailEnd len="lg" w="lg" type="none"/>
          </a:ln>
        </p:spPr>
      </p:cxnSp>
      <p:cxnSp>
        <p:nvCxnSpPr>
          <p:cNvPr id="2046" name="Shape 2046"/>
          <p:cNvCxnSpPr>
            <a:stCxn id="1947"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lg" w="lg" type="none"/>
            <a:tailEnd len="lg" w="lg" type="none"/>
          </a:ln>
        </p:spPr>
      </p:cxnSp>
      <p:cxnSp>
        <p:nvCxnSpPr>
          <p:cNvPr id="2047" name="Shape 2047"/>
          <p:cNvCxnSpPr>
            <a:stCxn id="1947"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lg" w="lg" type="none"/>
            <a:tailEnd len="lg" w="lg" type="none"/>
          </a:ln>
        </p:spPr>
      </p:cxnSp>
      <p:cxnSp>
        <p:nvCxnSpPr>
          <p:cNvPr id="2048" name="Shape 2048"/>
          <p:cNvCxnSpPr>
            <a:stCxn id="1947" idx="6"/>
            <a:endCxn id="1954"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2049" name="Shape 2049"/>
          <p:cNvCxnSpPr>
            <a:stCxn id="1947" idx="6"/>
            <a:endCxn id="1955"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2050" name="Shape 2050"/>
          <p:cNvCxnSpPr>
            <a:stCxn id="1947" idx="6"/>
            <a:endCxn id="1956"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2051" name="Shape 2051"/>
          <p:cNvCxnSpPr>
            <a:stCxn id="1947" idx="6"/>
            <a:endCxn id="1957" idx="2"/>
          </p:cNvCxnSpPr>
          <p:nvPr/>
        </p:nvCxnSpPr>
        <p:spPr>
          <a:xfrm>
            <a:off x="3606825" y="4606900"/>
            <a:ext cx="423300" cy="107700"/>
          </a:xfrm>
          <a:prstGeom prst="straightConnector1">
            <a:avLst/>
          </a:prstGeom>
          <a:noFill/>
          <a:ln cap="flat" cmpd="sng" w="9525">
            <a:solidFill>
              <a:srgbClr val="000000"/>
            </a:solidFill>
            <a:prstDash val="solid"/>
            <a:round/>
            <a:headEnd len="lg" w="lg" type="none"/>
            <a:tailEnd len="lg" w="lg" type="none"/>
          </a:ln>
        </p:spPr>
      </p:cxnSp>
      <p:cxnSp>
        <p:nvCxnSpPr>
          <p:cNvPr id="2052" name="Shape 2052"/>
          <p:cNvCxnSpPr>
            <a:stCxn id="1938"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lg" w="lg" type="none"/>
            <a:tailEnd len="lg" w="lg" type="none"/>
          </a:ln>
        </p:spPr>
      </p:cxnSp>
      <p:cxnSp>
        <p:nvCxnSpPr>
          <p:cNvPr id="2053" name="Shape 2053"/>
          <p:cNvCxnSpPr>
            <a:stCxn id="1938"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lg" w="lg" type="none"/>
            <a:tailEnd len="lg" w="lg" type="none"/>
          </a:ln>
        </p:spPr>
      </p:cxnSp>
      <p:cxnSp>
        <p:nvCxnSpPr>
          <p:cNvPr id="2054" name="Shape 2054"/>
          <p:cNvCxnSpPr>
            <a:stCxn id="1938"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lg" w="lg" type="none"/>
            <a:tailEnd len="lg" w="lg" type="none"/>
          </a:ln>
        </p:spPr>
      </p:cxnSp>
      <p:cxnSp>
        <p:nvCxnSpPr>
          <p:cNvPr id="2055" name="Shape 2055"/>
          <p:cNvCxnSpPr/>
          <p:nvPr/>
        </p:nvCxnSpPr>
        <p:spPr>
          <a:xfrm flipH="1" rot="10800000">
            <a:off x="3606825" y="2935650"/>
            <a:ext cx="437700" cy="2018100"/>
          </a:xfrm>
          <a:prstGeom prst="straightConnector1">
            <a:avLst/>
          </a:prstGeom>
          <a:noFill/>
          <a:ln cap="flat" cmpd="sng" w="9525">
            <a:solidFill>
              <a:srgbClr val="000000"/>
            </a:solidFill>
            <a:prstDash val="solid"/>
            <a:round/>
            <a:headEnd len="lg" w="lg" type="none"/>
            <a:tailEnd len="lg" w="lg" type="none"/>
          </a:ln>
        </p:spPr>
      </p:cxnSp>
      <p:cxnSp>
        <p:nvCxnSpPr>
          <p:cNvPr id="2056" name="Shape 2056"/>
          <p:cNvCxnSpPr/>
          <p:nvPr/>
        </p:nvCxnSpPr>
        <p:spPr>
          <a:xfrm flipH="1" rot="10800000">
            <a:off x="3606825" y="3272550"/>
            <a:ext cx="448800" cy="1681200"/>
          </a:xfrm>
          <a:prstGeom prst="straightConnector1">
            <a:avLst/>
          </a:prstGeom>
          <a:noFill/>
          <a:ln cap="flat" cmpd="sng" w="9525">
            <a:solidFill>
              <a:srgbClr val="000000"/>
            </a:solidFill>
            <a:prstDash val="solid"/>
            <a:round/>
            <a:headEnd len="lg" w="lg" type="none"/>
            <a:tailEnd len="lg" w="lg" type="none"/>
          </a:ln>
        </p:spPr>
      </p:cxnSp>
      <p:cxnSp>
        <p:nvCxnSpPr>
          <p:cNvPr id="2057" name="Shape 2057"/>
          <p:cNvCxnSpPr>
            <a:stCxn id="1938" idx="6"/>
            <a:endCxn id="1954"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lg" w="lg" type="none"/>
            <a:tailEnd len="lg" w="lg" type="none"/>
          </a:ln>
        </p:spPr>
      </p:cxnSp>
      <p:cxnSp>
        <p:nvCxnSpPr>
          <p:cNvPr id="2058" name="Shape 2058"/>
          <p:cNvCxnSpPr>
            <a:stCxn id="1938" idx="6"/>
            <a:endCxn id="1955"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2059" name="Shape 2059"/>
          <p:cNvCxnSpPr>
            <a:stCxn id="1938" idx="6"/>
            <a:endCxn id="1956"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2060" name="Shape 2060"/>
          <p:cNvCxnSpPr>
            <a:stCxn id="1938" idx="6"/>
            <a:endCxn id="1957"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2061" name="Shape 2061"/>
          <p:cNvCxnSpPr>
            <a:endCxn id="1959" idx="2"/>
          </p:cNvCxnSpPr>
          <p:nvPr/>
        </p:nvCxnSpPr>
        <p:spPr>
          <a:xfrm>
            <a:off x="4218675" y="1946350"/>
            <a:ext cx="344400" cy="0"/>
          </a:xfrm>
          <a:prstGeom prst="straightConnector1">
            <a:avLst/>
          </a:prstGeom>
          <a:noFill/>
          <a:ln cap="flat" cmpd="sng" w="9525">
            <a:solidFill>
              <a:srgbClr val="000000"/>
            </a:solidFill>
            <a:prstDash val="solid"/>
            <a:round/>
            <a:headEnd len="lg" w="lg" type="none"/>
            <a:tailEnd len="lg" w="lg" type="none"/>
          </a:ln>
        </p:spPr>
      </p:cxnSp>
      <p:cxnSp>
        <p:nvCxnSpPr>
          <p:cNvPr id="2062" name="Shape 2062"/>
          <p:cNvCxnSpPr>
            <a:endCxn id="1958" idx="2"/>
          </p:cNvCxnSpPr>
          <p:nvPr/>
        </p:nvCxnSpPr>
        <p:spPr>
          <a:xfrm>
            <a:off x="4229475" y="1957075"/>
            <a:ext cx="333600" cy="299100"/>
          </a:xfrm>
          <a:prstGeom prst="straightConnector1">
            <a:avLst/>
          </a:prstGeom>
          <a:noFill/>
          <a:ln cap="flat" cmpd="sng" w="9525">
            <a:solidFill>
              <a:srgbClr val="000000"/>
            </a:solidFill>
            <a:prstDash val="solid"/>
            <a:round/>
            <a:headEnd len="lg" w="lg" type="none"/>
            <a:tailEnd len="lg" w="lg" type="none"/>
          </a:ln>
        </p:spPr>
      </p:cxnSp>
      <p:cxnSp>
        <p:nvCxnSpPr>
          <p:cNvPr id="2063" name="Shape 2063"/>
          <p:cNvCxnSpPr>
            <a:endCxn id="1960" idx="2"/>
          </p:cNvCxnSpPr>
          <p:nvPr/>
        </p:nvCxnSpPr>
        <p:spPr>
          <a:xfrm>
            <a:off x="4240275" y="1968100"/>
            <a:ext cx="322800" cy="597900"/>
          </a:xfrm>
          <a:prstGeom prst="straightConnector1">
            <a:avLst/>
          </a:prstGeom>
          <a:noFill/>
          <a:ln cap="flat" cmpd="sng" w="9525">
            <a:solidFill>
              <a:srgbClr val="000000"/>
            </a:solidFill>
            <a:prstDash val="solid"/>
            <a:round/>
            <a:headEnd len="lg" w="lg" type="none"/>
            <a:tailEnd len="lg" w="lg" type="none"/>
          </a:ln>
        </p:spPr>
      </p:cxnSp>
      <p:cxnSp>
        <p:nvCxnSpPr>
          <p:cNvPr id="2064" name="Shape 2064"/>
          <p:cNvCxnSpPr>
            <a:endCxn id="1961" idx="1"/>
          </p:cNvCxnSpPr>
          <p:nvPr/>
        </p:nvCxnSpPr>
        <p:spPr>
          <a:xfrm>
            <a:off x="4218658" y="1978703"/>
            <a:ext cx="371700" cy="849600"/>
          </a:xfrm>
          <a:prstGeom prst="straightConnector1">
            <a:avLst/>
          </a:prstGeom>
          <a:noFill/>
          <a:ln cap="flat" cmpd="sng" w="9525">
            <a:solidFill>
              <a:srgbClr val="000000"/>
            </a:solidFill>
            <a:prstDash val="solid"/>
            <a:round/>
            <a:headEnd len="lg" w="lg" type="none"/>
            <a:tailEnd len="lg" w="lg" type="none"/>
          </a:ln>
        </p:spPr>
      </p:cxnSp>
      <p:cxnSp>
        <p:nvCxnSpPr>
          <p:cNvPr id="2065" name="Shape 2065"/>
          <p:cNvCxnSpPr>
            <a:endCxn id="1962" idx="1"/>
          </p:cNvCxnSpPr>
          <p:nvPr/>
        </p:nvCxnSpPr>
        <p:spPr>
          <a:xfrm>
            <a:off x="4207858" y="1989853"/>
            <a:ext cx="382500" cy="1185300"/>
          </a:xfrm>
          <a:prstGeom prst="straightConnector1">
            <a:avLst/>
          </a:prstGeom>
          <a:noFill/>
          <a:ln cap="flat" cmpd="sng" w="9525">
            <a:solidFill>
              <a:srgbClr val="000000"/>
            </a:solidFill>
            <a:prstDash val="solid"/>
            <a:round/>
            <a:headEnd len="lg" w="lg" type="none"/>
            <a:tailEnd len="lg" w="lg" type="none"/>
          </a:ln>
        </p:spPr>
      </p:cxnSp>
      <p:cxnSp>
        <p:nvCxnSpPr>
          <p:cNvPr id="2066" name="Shape 2066"/>
          <p:cNvCxnSpPr>
            <a:endCxn id="1963" idx="1"/>
          </p:cNvCxnSpPr>
          <p:nvPr/>
        </p:nvCxnSpPr>
        <p:spPr>
          <a:xfrm>
            <a:off x="4218658" y="2000465"/>
            <a:ext cx="371700" cy="1589100"/>
          </a:xfrm>
          <a:prstGeom prst="straightConnector1">
            <a:avLst/>
          </a:prstGeom>
          <a:noFill/>
          <a:ln cap="flat" cmpd="sng" w="9525">
            <a:solidFill>
              <a:srgbClr val="000000"/>
            </a:solidFill>
            <a:prstDash val="solid"/>
            <a:round/>
            <a:headEnd len="lg" w="lg" type="none"/>
            <a:tailEnd len="lg" w="lg" type="none"/>
          </a:ln>
        </p:spPr>
      </p:cxnSp>
      <p:cxnSp>
        <p:nvCxnSpPr>
          <p:cNvPr id="2067" name="Shape 2067"/>
          <p:cNvCxnSpPr>
            <a:endCxn id="1964" idx="1"/>
          </p:cNvCxnSpPr>
          <p:nvPr/>
        </p:nvCxnSpPr>
        <p:spPr>
          <a:xfrm>
            <a:off x="4207858" y="1989715"/>
            <a:ext cx="382500" cy="1946700"/>
          </a:xfrm>
          <a:prstGeom prst="straightConnector1">
            <a:avLst/>
          </a:prstGeom>
          <a:noFill/>
          <a:ln cap="flat" cmpd="sng" w="9525">
            <a:solidFill>
              <a:srgbClr val="000000"/>
            </a:solidFill>
            <a:prstDash val="solid"/>
            <a:round/>
            <a:headEnd len="lg" w="lg" type="none"/>
            <a:tailEnd len="lg" w="lg" type="none"/>
          </a:ln>
        </p:spPr>
      </p:cxnSp>
      <p:cxnSp>
        <p:nvCxnSpPr>
          <p:cNvPr id="2068" name="Shape 2068"/>
          <p:cNvCxnSpPr>
            <a:endCxn id="1965" idx="2"/>
          </p:cNvCxnSpPr>
          <p:nvPr/>
        </p:nvCxnSpPr>
        <p:spPr>
          <a:xfrm>
            <a:off x="4207875" y="2022400"/>
            <a:ext cx="355200" cy="2345400"/>
          </a:xfrm>
          <a:prstGeom prst="straightConnector1">
            <a:avLst/>
          </a:prstGeom>
          <a:noFill/>
          <a:ln cap="flat" cmpd="sng" w="9525">
            <a:solidFill>
              <a:srgbClr val="000000"/>
            </a:solidFill>
            <a:prstDash val="solid"/>
            <a:round/>
            <a:headEnd len="lg" w="lg" type="none"/>
            <a:tailEnd len="lg" w="lg" type="none"/>
          </a:ln>
        </p:spPr>
      </p:cxnSp>
      <p:cxnSp>
        <p:nvCxnSpPr>
          <p:cNvPr id="2069" name="Shape 2069"/>
          <p:cNvCxnSpPr>
            <a:endCxn id="1966" idx="1"/>
          </p:cNvCxnSpPr>
          <p:nvPr/>
        </p:nvCxnSpPr>
        <p:spPr>
          <a:xfrm>
            <a:off x="4218658" y="2011415"/>
            <a:ext cx="371700" cy="2618700"/>
          </a:xfrm>
          <a:prstGeom prst="straightConnector1">
            <a:avLst/>
          </a:prstGeom>
          <a:noFill/>
          <a:ln cap="flat" cmpd="sng" w="9525">
            <a:solidFill>
              <a:srgbClr val="000000"/>
            </a:solidFill>
            <a:prstDash val="solid"/>
            <a:round/>
            <a:headEnd len="lg" w="lg" type="none"/>
            <a:tailEnd len="lg" w="lg" type="none"/>
          </a:ln>
        </p:spPr>
      </p:cxnSp>
      <p:cxnSp>
        <p:nvCxnSpPr>
          <p:cNvPr id="2070" name="Shape 2070"/>
          <p:cNvCxnSpPr>
            <a:endCxn id="1959"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lg" w="lg" type="none"/>
            <a:tailEnd len="lg" w="lg" type="none"/>
          </a:ln>
        </p:spPr>
      </p:cxnSp>
      <p:cxnSp>
        <p:nvCxnSpPr>
          <p:cNvPr id="2071" name="Shape 2071"/>
          <p:cNvCxnSpPr>
            <a:endCxn id="1958"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lg" w="lg" type="none"/>
            <a:tailEnd len="lg" w="lg" type="none"/>
          </a:ln>
        </p:spPr>
      </p:cxnSp>
      <p:cxnSp>
        <p:nvCxnSpPr>
          <p:cNvPr id="2072" name="Shape 2072"/>
          <p:cNvCxnSpPr>
            <a:endCxn id="1960" idx="2"/>
          </p:cNvCxnSpPr>
          <p:nvPr/>
        </p:nvCxnSpPr>
        <p:spPr>
          <a:xfrm>
            <a:off x="4240275" y="2283400"/>
            <a:ext cx="322800" cy="282600"/>
          </a:xfrm>
          <a:prstGeom prst="straightConnector1">
            <a:avLst/>
          </a:prstGeom>
          <a:noFill/>
          <a:ln cap="flat" cmpd="sng" w="9525">
            <a:solidFill>
              <a:srgbClr val="000000"/>
            </a:solidFill>
            <a:prstDash val="solid"/>
            <a:round/>
            <a:headEnd len="lg" w="lg" type="none"/>
            <a:tailEnd len="lg" w="lg" type="none"/>
          </a:ln>
        </p:spPr>
      </p:cxnSp>
      <p:cxnSp>
        <p:nvCxnSpPr>
          <p:cNvPr id="2073" name="Shape 2073"/>
          <p:cNvCxnSpPr>
            <a:endCxn id="1961" idx="1"/>
          </p:cNvCxnSpPr>
          <p:nvPr/>
        </p:nvCxnSpPr>
        <p:spPr>
          <a:xfrm>
            <a:off x="4218658" y="2272403"/>
            <a:ext cx="371700" cy="555900"/>
          </a:xfrm>
          <a:prstGeom prst="straightConnector1">
            <a:avLst/>
          </a:prstGeom>
          <a:noFill/>
          <a:ln cap="flat" cmpd="sng" w="9525">
            <a:solidFill>
              <a:srgbClr val="000000"/>
            </a:solidFill>
            <a:prstDash val="solid"/>
            <a:round/>
            <a:headEnd len="lg" w="lg" type="none"/>
            <a:tailEnd len="lg" w="lg" type="none"/>
          </a:ln>
        </p:spPr>
      </p:cxnSp>
      <p:cxnSp>
        <p:nvCxnSpPr>
          <p:cNvPr id="2074" name="Shape 2074"/>
          <p:cNvCxnSpPr>
            <a:endCxn id="1962" idx="1"/>
          </p:cNvCxnSpPr>
          <p:nvPr/>
        </p:nvCxnSpPr>
        <p:spPr>
          <a:xfrm>
            <a:off x="4229458" y="2283253"/>
            <a:ext cx="360900" cy="891900"/>
          </a:xfrm>
          <a:prstGeom prst="straightConnector1">
            <a:avLst/>
          </a:prstGeom>
          <a:noFill/>
          <a:ln cap="flat" cmpd="sng" w="9525">
            <a:solidFill>
              <a:srgbClr val="000000"/>
            </a:solidFill>
            <a:prstDash val="solid"/>
            <a:round/>
            <a:headEnd len="lg" w="lg" type="none"/>
            <a:tailEnd len="lg" w="lg" type="none"/>
          </a:ln>
        </p:spPr>
      </p:cxnSp>
      <p:cxnSp>
        <p:nvCxnSpPr>
          <p:cNvPr id="2075" name="Shape 2075"/>
          <p:cNvCxnSpPr>
            <a:endCxn id="1963" idx="1"/>
          </p:cNvCxnSpPr>
          <p:nvPr/>
        </p:nvCxnSpPr>
        <p:spPr>
          <a:xfrm>
            <a:off x="4240258" y="2283365"/>
            <a:ext cx="350100" cy="1306200"/>
          </a:xfrm>
          <a:prstGeom prst="straightConnector1">
            <a:avLst/>
          </a:prstGeom>
          <a:noFill/>
          <a:ln cap="flat" cmpd="sng" w="9525">
            <a:solidFill>
              <a:srgbClr val="000000"/>
            </a:solidFill>
            <a:prstDash val="solid"/>
            <a:round/>
            <a:headEnd len="lg" w="lg" type="none"/>
            <a:tailEnd len="lg" w="lg" type="none"/>
          </a:ln>
        </p:spPr>
      </p:cxnSp>
      <p:cxnSp>
        <p:nvCxnSpPr>
          <p:cNvPr id="2076" name="Shape 2076"/>
          <p:cNvCxnSpPr>
            <a:endCxn id="1964" idx="1"/>
          </p:cNvCxnSpPr>
          <p:nvPr/>
        </p:nvCxnSpPr>
        <p:spPr>
          <a:xfrm>
            <a:off x="4251358" y="2261515"/>
            <a:ext cx="339000" cy="1674900"/>
          </a:xfrm>
          <a:prstGeom prst="straightConnector1">
            <a:avLst/>
          </a:prstGeom>
          <a:noFill/>
          <a:ln cap="flat" cmpd="sng" w="9525">
            <a:solidFill>
              <a:srgbClr val="000000"/>
            </a:solidFill>
            <a:prstDash val="solid"/>
            <a:round/>
            <a:headEnd len="lg" w="lg" type="none"/>
            <a:tailEnd len="lg" w="lg" type="none"/>
          </a:ln>
        </p:spPr>
      </p:cxnSp>
      <p:cxnSp>
        <p:nvCxnSpPr>
          <p:cNvPr id="2077" name="Shape 2077"/>
          <p:cNvCxnSpPr>
            <a:endCxn id="1964" idx="1"/>
          </p:cNvCxnSpPr>
          <p:nvPr/>
        </p:nvCxnSpPr>
        <p:spPr>
          <a:xfrm>
            <a:off x="4251358" y="2272315"/>
            <a:ext cx="339000" cy="1664100"/>
          </a:xfrm>
          <a:prstGeom prst="straightConnector1">
            <a:avLst/>
          </a:prstGeom>
          <a:noFill/>
          <a:ln cap="flat" cmpd="sng" w="9525">
            <a:solidFill>
              <a:srgbClr val="000000"/>
            </a:solidFill>
            <a:prstDash val="solid"/>
            <a:round/>
            <a:headEnd len="lg" w="lg" type="none"/>
            <a:tailEnd len="lg" w="lg" type="none"/>
          </a:ln>
        </p:spPr>
      </p:cxnSp>
      <p:cxnSp>
        <p:nvCxnSpPr>
          <p:cNvPr id="2078" name="Shape 2078"/>
          <p:cNvCxnSpPr>
            <a:endCxn id="1965" idx="1"/>
          </p:cNvCxnSpPr>
          <p:nvPr/>
        </p:nvCxnSpPr>
        <p:spPr>
          <a:xfrm>
            <a:off x="4240258" y="2294265"/>
            <a:ext cx="350100" cy="1989000"/>
          </a:xfrm>
          <a:prstGeom prst="straightConnector1">
            <a:avLst/>
          </a:prstGeom>
          <a:noFill/>
          <a:ln cap="flat" cmpd="sng" w="9525">
            <a:solidFill>
              <a:srgbClr val="000000"/>
            </a:solidFill>
            <a:prstDash val="solid"/>
            <a:round/>
            <a:headEnd len="lg" w="lg" type="none"/>
            <a:tailEnd len="lg" w="lg" type="none"/>
          </a:ln>
        </p:spPr>
      </p:cxnSp>
      <p:cxnSp>
        <p:nvCxnSpPr>
          <p:cNvPr id="2079" name="Shape 2079"/>
          <p:cNvCxnSpPr>
            <a:endCxn id="1966" idx="1"/>
          </p:cNvCxnSpPr>
          <p:nvPr/>
        </p:nvCxnSpPr>
        <p:spPr>
          <a:xfrm>
            <a:off x="4218658" y="2283215"/>
            <a:ext cx="371700" cy="2346900"/>
          </a:xfrm>
          <a:prstGeom prst="straightConnector1">
            <a:avLst/>
          </a:prstGeom>
          <a:noFill/>
          <a:ln cap="flat" cmpd="sng" w="9525">
            <a:solidFill>
              <a:srgbClr val="000000"/>
            </a:solidFill>
            <a:prstDash val="solid"/>
            <a:round/>
            <a:headEnd len="lg" w="lg" type="none"/>
            <a:tailEnd len="lg" w="lg" type="none"/>
          </a:ln>
        </p:spPr>
      </p:cxnSp>
      <p:cxnSp>
        <p:nvCxnSpPr>
          <p:cNvPr id="2080" name="Shape 2080"/>
          <p:cNvCxnSpPr>
            <a:endCxn id="1959"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lg" w="lg" type="none"/>
            <a:tailEnd len="lg" w="lg" type="none"/>
          </a:ln>
        </p:spPr>
      </p:cxnSp>
      <p:cxnSp>
        <p:nvCxnSpPr>
          <p:cNvPr id="2081" name="Shape 2081"/>
          <p:cNvCxnSpPr>
            <a:endCxn id="1958"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lg" w="lg" type="none"/>
            <a:tailEnd len="lg" w="lg" type="none"/>
          </a:ln>
        </p:spPr>
      </p:cxnSp>
      <p:cxnSp>
        <p:nvCxnSpPr>
          <p:cNvPr id="2082" name="Shape 2082"/>
          <p:cNvCxnSpPr>
            <a:endCxn id="1960" idx="2"/>
          </p:cNvCxnSpPr>
          <p:nvPr/>
        </p:nvCxnSpPr>
        <p:spPr>
          <a:xfrm>
            <a:off x="4185975" y="2555200"/>
            <a:ext cx="377100" cy="10800"/>
          </a:xfrm>
          <a:prstGeom prst="straightConnector1">
            <a:avLst/>
          </a:prstGeom>
          <a:noFill/>
          <a:ln cap="flat" cmpd="sng" w="9525">
            <a:solidFill>
              <a:srgbClr val="000000"/>
            </a:solidFill>
            <a:prstDash val="solid"/>
            <a:round/>
            <a:headEnd len="lg" w="lg" type="none"/>
            <a:tailEnd len="lg" w="lg" type="none"/>
          </a:ln>
        </p:spPr>
      </p:cxnSp>
      <p:cxnSp>
        <p:nvCxnSpPr>
          <p:cNvPr id="2083" name="Shape 2083"/>
          <p:cNvCxnSpPr>
            <a:endCxn id="1961" idx="2"/>
          </p:cNvCxnSpPr>
          <p:nvPr/>
        </p:nvCxnSpPr>
        <p:spPr>
          <a:xfrm>
            <a:off x="4218675" y="2587638"/>
            <a:ext cx="344400" cy="325200"/>
          </a:xfrm>
          <a:prstGeom prst="straightConnector1">
            <a:avLst/>
          </a:prstGeom>
          <a:noFill/>
          <a:ln cap="flat" cmpd="sng" w="9525">
            <a:solidFill>
              <a:srgbClr val="000000"/>
            </a:solidFill>
            <a:prstDash val="solid"/>
            <a:round/>
            <a:headEnd len="lg" w="lg" type="none"/>
            <a:tailEnd len="lg" w="lg" type="none"/>
          </a:ln>
        </p:spPr>
      </p:cxnSp>
      <p:cxnSp>
        <p:nvCxnSpPr>
          <p:cNvPr id="2084" name="Shape 2084"/>
          <p:cNvCxnSpPr>
            <a:endCxn id="1962" idx="2"/>
          </p:cNvCxnSpPr>
          <p:nvPr/>
        </p:nvCxnSpPr>
        <p:spPr>
          <a:xfrm>
            <a:off x="4240275" y="2641988"/>
            <a:ext cx="322800" cy="617700"/>
          </a:xfrm>
          <a:prstGeom prst="straightConnector1">
            <a:avLst/>
          </a:prstGeom>
          <a:noFill/>
          <a:ln cap="flat" cmpd="sng" w="9525">
            <a:solidFill>
              <a:srgbClr val="000000"/>
            </a:solidFill>
            <a:prstDash val="solid"/>
            <a:round/>
            <a:headEnd len="lg" w="lg" type="none"/>
            <a:tailEnd len="lg" w="lg" type="none"/>
          </a:ln>
        </p:spPr>
      </p:cxnSp>
      <p:cxnSp>
        <p:nvCxnSpPr>
          <p:cNvPr id="2085" name="Shape 2085"/>
          <p:cNvCxnSpPr>
            <a:endCxn id="1963" idx="3"/>
          </p:cNvCxnSpPr>
          <p:nvPr/>
        </p:nvCxnSpPr>
        <p:spPr>
          <a:xfrm>
            <a:off x="4196758" y="2642035"/>
            <a:ext cx="393600" cy="1116600"/>
          </a:xfrm>
          <a:prstGeom prst="straightConnector1">
            <a:avLst/>
          </a:prstGeom>
          <a:noFill/>
          <a:ln cap="flat" cmpd="sng" w="9525">
            <a:solidFill>
              <a:srgbClr val="000000"/>
            </a:solidFill>
            <a:prstDash val="solid"/>
            <a:round/>
            <a:headEnd len="lg" w="lg" type="none"/>
            <a:tailEnd len="lg" w="lg" type="none"/>
          </a:ln>
        </p:spPr>
      </p:cxnSp>
      <p:cxnSp>
        <p:nvCxnSpPr>
          <p:cNvPr id="2086" name="Shape 2086"/>
          <p:cNvCxnSpPr>
            <a:endCxn id="1964" idx="2"/>
          </p:cNvCxnSpPr>
          <p:nvPr/>
        </p:nvCxnSpPr>
        <p:spPr>
          <a:xfrm>
            <a:off x="4196775" y="2663750"/>
            <a:ext cx="366300" cy="1357200"/>
          </a:xfrm>
          <a:prstGeom prst="straightConnector1">
            <a:avLst/>
          </a:prstGeom>
          <a:noFill/>
          <a:ln cap="flat" cmpd="sng" w="9525">
            <a:solidFill>
              <a:srgbClr val="000000"/>
            </a:solidFill>
            <a:prstDash val="solid"/>
            <a:round/>
            <a:headEnd len="lg" w="lg" type="none"/>
            <a:tailEnd len="lg" w="lg" type="none"/>
          </a:ln>
        </p:spPr>
      </p:cxnSp>
      <p:cxnSp>
        <p:nvCxnSpPr>
          <p:cNvPr id="2087" name="Shape 2087"/>
          <p:cNvCxnSpPr>
            <a:endCxn id="1965" idx="1"/>
          </p:cNvCxnSpPr>
          <p:nvPr/>
        </p:nvCxnSpPr>
        <p:spPr>
          <a:xfrm>
            <a:off x="4207858" y="2641965"/>
            <a:ext cx="382500" cy="1641300"/>
          </a:xfrm>
          <a:prstGeom prst="straightConnector1">
            <a:avLst/>
          </a:prstGeom>
          <a:noFill/>
          <a:ln cap="flat" cmpd="sng" w="9525">
            <a:solidFill>
              <a:srgbClr val="000000"/>
            </a:solidFill>
            <a:prstDash val="solid"/>
            <a:round/>
            <a:headEnd len="lg" w="lg" type="none"/>
            <a:tailEnd len="lg" w="lg" type="none"/>
          </a:ln>
        </p:spPr>
      </p:cxnSp>
      <p:cxnSp>
        <p:nvCxnSpPr>
          <p:cNvPr id="2088" name="Shape 2088"/>
          <p:cNvCxnSpPr>
            <a:endCxn id="1966" idx="1"/>
          </p:cNvCxnSpPr>
          <p:nvPr/>
        </p:nvCxnSpPr>
        <p:spPr>
          <a:xfrm>
            <a:off x="4196758" y="2631215"/>
            <a:ext cx="393600" cy="1998900"/>
          </a:xfrm>
          <a:prstGeom prst="straightConnector1">
            <a:avLst/>
          </a:prstGeom>
          <a:noFill/>
          <a:ln cap="flat" cmpd="sng" w="9525">
            <a:solidFill>
              <a:srgbClr val="000000"/>
            </a:solidFill>
            <a:prstDash val="solid"/>
            <a:round/>
            <a:headEnd len="lg" w="lg" type="none"/>
            <a:tailEnd len="lg" w="lg" type="none"/>
          </a:ln>
        </p:spPr>
      </p:cxnSp>
      <p:cxnSp>
        <p:nvCxnSpPr>
          <p:cNvPr id="2089" name="Shape 2089"/>
          <p:cNvCxnSpPr>
            <a:endCxn id="1959"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lg" w="lg" type="none"/>
            <a:tailEnd len="lg" w="lg" type="none"/>
          </a:ln>
        </p:spPr>
      </p:cxnSp>
      <p:cxnSp>
        <p:nvCxnSpPr>
          <p:cNvPr id="2090" name="Shape 2090"/>
          <p:cNvCxnSpPr>
            <a:endCxn id="1958"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lg" w="lg" type="none"/>
            <a:tailEnd len="lg" w="lg" type="none"/>
          </a:ln>
        </p:spPr>
      </p:cxnSp>
      <p:cxnSp>
        <p:nvCxnSpPr>
          <p:cNvPr id="2091" name="Shape 2091"/>
          <p:cNvCxnSpPr>
            <a:endCxn id="1960"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lg" w="lg" type="none"/>
            <a:tailEnd len="lg" w="lg" type="none"/>
          </a:ln>
        </p:spPr>
      </p:cxnSp>
      <p:cxnSp>
        <p:nvCxnSpPr>
          <p:cNvPr id="2092" name="Shape 2092"/>
          <p:cNvCxnSpPr>
            <a:endCxn id="1961"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lg" w="lg" type="none"/>
            <a:tailEnd len="lg" w="lg" type="none"/>
          </a:ln>
        </p:spPr>
      </p:cxnSp>
      <p:cxnSp>
        <p:nvCxnSpPr>
          <p:cNvPr id="2093" name="Shape 2093"/>
          <p:cNvCxnSpPr>
            <a:endCxn id="1962" idx="2"/>
          </p:cNvCxnSpPr>
          <p:nvPr/>
        </p:nvCxnSpPr>
        <p:spPr>
          <a:xfrm>
            <a:off x="4196775" y="2924888"/>
            <a:ext cx="366300" cy="334800"/>
          </a:xfrm>
          <a:prstGeom prst="straightConnector1">
            <a:avLst/>
          </a:prstGeom>
          <a:noFill/>
          <a:ln cap="flat" cmpd="sng" w="9525">
            <a:solidFill>
              <a:srgbClr val="000000"/>
            </a:solidFill>
            <a:prstDash val="solid"/>
            <a:round/>
            <a:headEnd len="lg" w="lg" type="none"/>
            <a:tailEnd len="lg" w="lg" type="none"/>
          </a:ln>
        </p:spPr>
      </p:cxnSp>
      <p:cxnSp>
        <p:nvCxnSpPr>
          <p:cNvPr id="2094" name="Shape 2094"/>
          <p:cNvCxnSpPr>
            <a:endCxn id="1963" idx="2"/>
          </p:cNvCxnSpPr>
          <p:nvPr/>
        </p:nvCxnSpPr>
        <p:spPr>
          <a:xfrm>
            <a:off x="4229475" y="2946600"/>
            <a:ext cx="333600" cy="727500"/>
          </a:xfrm>
          <a:prstGeom prst="straightConnector1">
            <a:avLst/>
          </a:prstGeom>
          <a:noFill/>
          <a:ln cap="flat" cmpd="sng" w="9525">
            <a:solidFill>
              <a:srgbClr val="000000"/>
            </a:solidFill>
            <a:prstDash val="solid"/>
            <a:round/>
            <a:headEnd len="lg" w="lg" type="none"/>
            <a:tailEnd len="lg" w="lg" type="none"/>
          </a:ln>
        </p:spPr>
      </p:cxnSp>
      <p:cxnSp>
        <p:nvCxnSpPr>
          <p:cNvPr id="2095" name="Shape 2095"/>
          <p:cNvCxnSpPr>
            <a:endCxn id="1964" idx="2"/>
          </p:cNvCxnSpPr>
          <p:nvPr/>
        </p:nvCxnSpPr>
        <p:spPr>
          <a:xfrm>
            <a:off x="4196775" y="2935550"/>
            <a:ext cx="366300" cy="1085400"/>
          </a:xfrm>
          <a:prstGeom prst="straightConnector1">
            <a:avLst/>
          </a:prstGeom>
          <a:noFill/>
          <a:ln cap="flat" cmpd="sng" w="9525">
            <a:solidFill>
              <a:srgbClr val="000000"/>
            </a:solidFill>
            <a:prstDash val="solid"/>
            <a:round/>
            <a:headEnd len="lg" w="lg" type="none"/>
            <a:tailEnd len="lg" w="lg" type="none"/>
          </a:ln>
        </p:spPr>
      </p:cxnSp>
      <p:cxnSp>
        <p:nvCxnSpPr>
          <p:cNvPr id="2096" name="Shape 2096"/>
          <p:cNvCxnSpPr>
            <a:endCxn id="1965" idx="2"/>
          </p:cNvCxnSpPr>
          <p:nvPr/>
        </p:nvCxnSpPr>
        <p:spPr>
          <a:xfrm>
            <a:off x="4196775" y="2957500"/>
            <a:ext cx="366300" cy="1410300"/>
          </a:xfrm>
          <a:prstGeom prst="straightConnector1">
            <a:avLst/>
          </a:prstGeom>
          <a:noFill/>
          <a:ln cap="flat" cmpd="sng" w="9525">
            <a:solidFill>
              <a:srgbClr val="000000"/>
            </a:solidFill>
            <a:prstDash val="solid"/>
            <a:round/>
            <a:headEnd len="lg" w="lg" type="none"/>
            <a:tailEnd len="lg" w="lg" type="none"/>
          </a:ln>
        </p:spPr>
      </p:cxnSp>
      <p:cxnSp>
        <p:nvCxnSpPr>
          <p:cNvPr id="2097" name="Shape 2097"/>
          <p:cNvCxnSpPr>
            <a:endCxn id="1966" idx="2"/>
          </p:cNvCxnSpPr>
          <p:nvPr/>
        </p:nvCxnSpPr>
        <p:spPr>
          <a:xfrm>
            <a:off x="4185975" y="2957550"/>
            <a:ext cx="377100" cy="1757100"/>
          </a:xfrm>
          <a:prstGeom prst="straightConnector1">
            <a:avLst/>
          </a:prstGeom>
          <a:noFill/>
          <a:ln cap="flat" cmpd="sng" w="9525">
            <a:solidFill>
              <a:srgbClr val="000000"/>
            </a:solidFill>
            <a:prstDash val="solid"/>
            <a:round/>
            <a:headEnd len="lg" w="lg" type="none"/>
            <a:tailEnd len="lg" w="lg" type="none"/>
          </a:ln>
        </p:spPr>
      </p:cxnSp>
      <p:cxnSp>
        <p:nvCxnSpPr>
          <p:cNvPr id="2098" name="Shape 2098"/>
          <p:cNvCxnSpPr>
            <a:endCxn id="1959"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lg" w="lg" type="none"/>
            <a:tailEnd len="lg" w="lg" type="none"/>
          </a:ln>
        </p:spPr>
      </p:cxnSp>
      <p:cxnSp>
        <p:nvCxnSpPr>
          <p:cNvPr id="2099" name="Shape 2099"/>
          <p:cNvCxnSpPr>
            <a:endCxn id="1958"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lg" w="lg" type="none"/>
            <a:tailEnd len="lg" w="lg" type="none"/>
          </a:ln>
        </p:spPr>
      </p:cxnSp>
      <p:cxnSp>
        <p:nvCxnSpPr>
          <p:cNvPr id="2100" name="Shape 2100"/>
          <p:cNvCxnSpPr>
            <a:stCxn id="1953" idx="6"/>
            <a:endCxn id="1960"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2101" name="Shape 2101"/>
          <p:cNvCxnSpPr>
            <a:endCxn id="1961"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lg" w="lg" type="none"/>
            <a:tailEnd len="lg" w="lg" type="none"/>
          </a:ln>
        </p:spPr>
      </p:cxnSp>
      <p:cxnSp>
        <p:nvCxnSpPr>
          <p:cNvPr id="2102" name="Shape 2102"/>
          <p:cNvCxnSpPr>
            <a:endCxn id="1962"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lg" w="lg" type="none"/>
            <a:tailEnd len="lg" w="lg" type="none"/>
          </a:ln>
        </p:spPr>
      </p:cxnSp>
      <p:cxnSp>
        <p:nvCxnSpPr>
          <p:cNvPr id="2103" name="Shape 2103"/>
          <p:cNvCxnSpPr>
            <a:endCxn id="1963" idx="2"/>
          </p:cNvCxnSpPr>
          <p:nvPr/>
        </p:nvCxnSpPr>
        <p:spPr>
          <a:xfrm>
            <a:off x="4229475" y="3283500"/>
            <a:ext cx="333600" cy="390600"/>
          </a:xfrm>
          <a:prstGeom prst="straightConnector1">
            <a:avLst/>
          </a:prstGeom>
          <a:noFill/>
          <a:ln cap="flat" cmpd="sng" w="9525">
            <a:solidFill>
              <a:srgbClr val="000000"/>
            </a:solidFill>
            <a:prstDash val="solid"/>
            <a:round/>
            <a:headEnd len="lg" w="lg" type="none"/>
            <a:tailEnd len="lg" w="lg" type="none"/>
          </a:ln>
        </p:spPr>
      </p:cxnSp>
      <p:cxnSp>
        <p:nvCxnSpPr>
          <p:cNvPr id="2104" name="Shape 2104"/>
          <p:cNvCxnSpPr>
            <a:endCxn id="1964" idx="2"/>
          </p:cNvCxnSpPr>
          <p:nvPr/>
        </p:nvCxnSpPr>
        <p:spPr>
          <a:xfrm>
            <a:off x="4207875" y="3272750"/>
            <a:ext cx="355200" cy="748200"/>
          </a:xfrm>
          <a:prstGeom prst="straightConnector1">
            <a:avLst/>
          </a:prstGeom>
          <a:noFill/>
          <a:ln cap="flat" cmpd="sng" w="9525">
            <a:solidFill>
              <a:srgbClr val="000000"/>
            </a:solidFill>
            <a:prstDash val="solid"/>
            <a:round/>
            <a:headEnd len="lg" w="lg" type="none"/>
            <a:tailEnd len="lg" w="lg" type="none"/>
          </a:ln>
        </p:spPr>
      </p:cxnSp>
      <p:cxnSp>
        <p:nvCxnSpPr>
          <p:cNvPr id="2105" name="Shape 2105"/>
          <p:cNvCxnSpPr>
            <a:endCxn id="1965" idx="2"/>
          </p:cNvCxnSpPr>
          <p:nvPr/>
        </p:nvCxnSpPr>
        <p:spPr>
          <a:xfrm>
            <a:off x="4207875" y="3305200"/>
            <a:ext cx="355200" cy="1062600"/>
          </a:xfrm>
          <a:prstGeom prst="straightConnector1">
            <a:avLst/>
          </a:prstGeom>
          <a:noFill/>
          <a:ln cap="flat" cmpd="sng" w="9525">
            <a:solidFill>
              <a:srgbClr val="000000"/>
            </a:solidFill>
            <a:prstDash val="solid"/>
            <a:round/>
            <a:headEnd len="lg" w="lg" type="none"/>
            <a:tailEnd len="lg" w="lg" type="none"/>
          </a:ln>
        </p:spPr>
      </p:cxnSp>
      <p:cxnSp>
        <p:nvCxnSpPr>
          <p:cNvPr id="2106" name="Shape 2106"/>
          <p:cNvCxnSpPr>
            <a:endCxn id="1966" idx="1"/>
          </p:cNvCxnSpPr>
          <p:nvPr/>
        </p:nvCxnSpPr>
        <p:spPr>
          <a:xfrm>
            <a:off x="4196758" y="3305315"/>
            <a:ext cx="393600" cy="1324800"/>
          </a:xfrm>
          <a:prstGeom prst="straightConnector1">
            <a:avLst/>
          </a:prstGeom>
          <a:noFill/>
          <a:ln cap="flat" cmpd="sng" w="9525">
            <a:solidFill>
              <a:srgbClr val="000000"/>
            </a:solidFill>
            <a:prstDash val="solid"/>
            <a:round/>
            <a:headEnd len="lg" w="lg" type="none"/>
            <a:tailEnd len="lg" w="lg" type="none"/>
          </a:ln>
        </p:spPr>
      </p:cxnSp>
      <p:cxnSp>
        <p:nvCxnSpPr>
          <p:cNvPr id="2107" name="Shape 2107"/>
          <p:cNvCxnSpPr>
            <a:stCxn id="1954" idx="6"/>
            <a:endCxn id="1959"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lg" w="lg" type="none"/>
            <a:tailEnd len="lg" w="lg" type="none"/>
          </a:ln>
        </p:spPr>
      </p:cxnSp>
      <p:cxnSp>
        <p:nvCxnSpPr>
          <p:cNvPr id="2108" name="Shape 2108"/>
          <p:cNvCxnSpPr>
            <a:stCxn id="1954" idx="6"/>
            <a:endCxn id="1958"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lg" w="lg" type="none"/>
            <a:tailEnd len="lg" w="lg" type="none"/>
          </a:ln>
        </p:spPr>
      </p:cxnSp>
      <p:cxnSp>
        <p:nvCxnSpPr>
          <p:cNvPr id="2109" name="Shape 2109"/>
          <p:cNvCxnSpPr>
            <a:stCxn id="1954" idx="6"/>
            <a:endCxn id="1960"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2110" name="Shape 2110"/>
          <p:cNvCxnSpPr>
            <a:stCxn id="1954" idx="6"/>
            <a:endCxn id="1961"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2111" name="Shape 2111"/>
          <p:cNvCxnSpPr>
            <a:stCxn id="1954" idx="6"/>
            <a:endCxn id="1962"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lg" w="lg" type="none"/>
            <a:tailEnd len="lg" w="lg" type="none"/>
          </a:ln>
        </p:spPr>
      </p:cxnSp>
      <p:cxnSp>
        <p:nvCxnSpPr>
          <p:cNvPr id="2112" name="Shape 2112"/>
          <p:cNvCxnSpPr>
            <a:stCxn id="1954" idx="6"/>
            <a:endCxn id="1963" idx="2"/>
          </p:cNvCxnSpPr>
          <p:nvPr/>
        </p:nvCxnSpPr>
        <p:spPr>
          <a:xfrm>
            <a:off x="4216425" y="3674100"/>
            <a:ext cx="346800" cy="0"/>
          </a:xfrm>
          <a:prstGeom prst="straightConnector1">
            <a:avLst/>
          </a:prstGeom>
          <a:noFill/>
          <a:ln cap="flat" cmpd="sng" w="9525">
            <a:solidFill>
              <a:srgbClr val="000000"/>
            </a:solidFill>
            <a:prstDash val="solid"/>
            <a:round/>
            <a:headEnd len="lg" w="lg" type="none"/>
            <a:tailEnd len="lg" w="lg" type="none"/>
          </a:ln>
        </p:spPr>
      </p:cxnSp>
      <p:cxnSp>
        <p:nvCxnSpPr>
          <p:cNvPr id="2113" name="Shape 2113"/>
          <p:cNvCxnSpPr>
            <a:stCxn id="1954" idx="6"/>
            <a:endCxn id="1964" idx="2"/>
          </p:cNvCxnSpPr>
          <p:nvPr/>
        </p:nvCxnSpPr>
        <p:spPr>
          <a:xfrm>
            <a:off x="4216425" y="36741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2114" name="Shape 2114"/>
          <p:cNvCxnSpPr>
            <a:stCxn id="1954" idx="6"/>
            <a:endCxn id="1965" idx="2"/>
          </p:cNvCxnSpPr>
          <p:nvPr/>
        </p:nvCxnSpPr>
        <p:spPr>
          <a:xfrm>
            <a:off x="4216425" y="36741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2115" name="Shape 2115"/>
          <p:cNvCxnSpPr>
            <a:stCxn id="1954" idx="6"/>
            <a:endCxn id="1966" idx="2"/>
          </p:cNvCxnSpPr>
          <p:nvPr/>
        </p:nvCxnSpPr>
        <p:spPr>
          <a:xfrm>
            <a:off x="4216425" y="3674100"/>
            <a:ext cx="346800" cy="1040700"/>
          </a:xfrm>
          <a:prstGeom prst="straightConnector1">
            <a:avLst/>
          </a:prstGeom>
          <a:noFill/>
          <a:ln cap="flat" cmpd="sng" w="9525">
            <a:solidFill>
              <a:srgbClr val="000000"/>
            </a:solidFill>
            <a:prstDash val="solid"/>
            <a:round/>
            <a:headEnd len="lg" w="lg" type="none"/>
            <a:tailEnd len="lg" w="lg" type="none"/>
          </a:ln>
        </p:spPr>
      </p:cxnSp>
      <p:cxnSp>
        <p:nvCxnSpPr>
          <p:cNvPr id="2116" name="Shape 2116"/>
          <p:cNvCxnSpPr>
            <a:stCxn id="1955" idx="6"/>
            <a:endCxn id="1959"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lg" w="lg" type="none"/>
            <a:tailEnd len="lg" w="lg" type="none"/>
          </a:ln>
        </p:spPr>
      </p:cxnSp>
      <p:cxnSp>
        <p:nvCxnSpPr>
          <p:cNvPr id="2117" name="Shape 2117"/>
          <p:cNvCxnSpPr>
            <a:stCxn id="1955" idx="6"/>
            <a:endCxn id="1958"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lg" w="lg" type="none"/>
            <a:tailEnd len="lg" w="lg" type="none"/>
          </a:ln>
        </p:spPr>
      </p:cxnSp>
      <p:cxnSp>
        <p:nvCxnSpPr>
          <p:cNvPr id="2118" name="Shape 2118"/>
          <p:cNvCxnSpPr>
            <a:stCxn id="1955" idx="6"/>
            <a:endCxn id="1960"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2119" name="Shape 2119"/>
          <p:cNvCxnSpPr>
            <a:stCxn id="1955" idx="6"/>
            <a:endCxn id="1961"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2120" name="Shape 2120"/>
          <p:cNvCxnSpPr>
            <a:stCxn id="1955" idx="6"/>
            <a:endCxn id="1962"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2121" name="Shape 2121"/>
          <p:cNvCxnSpPr>
            <a:stCxn id="1955" idx="6"/>
            <a:endCxn id="1963"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2122" name="Shape 2122"/>
          <p:cNvCxnSpPr>
            <a:stCxn id="1955" idx="6"/>
            <a:endCxn id="1964" idx="2"/>
          </p:cNvCxnSpPr>
          <p:nvPr/>
        </p:nvCxnSpPr>
        <p:spPr>
          <a:xfrm>
            <a:off x="4216425" y="4020950"/>
            <a:ext cx="346800" cy="0"/>
          </a:xfrm>
          <a:prstGeom prst="straightConnector1">
            <a:avLst/>
          </a:prstGeom>
          <a:noFill/>
          <a:ln cap="flat" cmpd="sng" w="9525">
            <a:solidFill>
              <a:srgbClr val="000000"/>
            </a:solidFill>
            <a:prstDash val="solid"/>
            <a:round/>
            <a:headEnd len="lg" w="lg" type="none"/>
            <a:tailEnd len="lg" w="lg" type="none"/>
          </a:ln>
        </p:spPr>
      </p:cxnSp>
      <p:cxnSp>
        <p:nvCxnSpPr>
          <p:cNvPr id="2123" name="Shape 2123"/>
          <p:cNvCxnSpPr>
            <a:stCxn id="1955" idx="6"/>
            <a:endCxn id="1965" idx="3"/>
          </p:cNvCxnSpPr>
          <p:nvPr/>
        </p:nvCxnSpPr>
        <p:spPr>
          <a:xfrm>
            <a:off x="4216425" y="4020950"/>
            <a:ext cx="373800" cy="431400"/>
          </a:xfrm>
          <a:prstGeom prst="straightConnector1">
            <a:avLst/>
          </a:prstGeom>
          <a:noFill/>
          <a:ln cap="flat" cmpd="sng" w="9525">
            <a:solidFill>
              <a:srgbClr val="000000"/>
            </a:solidFill>
            <a:prstDash val="solid"/>
            <a:round/>
            <a:headEnd len="lg" w="lg" type="none"/>
            <a:tailEnd len="lg" w="lg" type="none"/>
          </a:ln>
        </p:spPr>
      </p:cxnSp>
      <p:cxnSp>
        <p:nvCxnSpPr>
          <p:cNvPr id="2124" name="Shape 2124"/>
          <p:cNvCxnSpPr>
            <a:stCxn id="1955" idx="6"/>
            <a:endCxn id="1966" idx="1"/>
          </p:cNvCxnSpPr>
          <p:nvPr/>
        </p:nvCxnSpPr>
        <p:spPr>
          <a:xfrm>
            <a:off x="4216425" y="4020950"/>
            <a:ext cx="373800" cy="609300"/>
          </a:xfrm>
          <a:prstGeom prst="straightConnector1">
            <a:avLst/>
          </a:prstGeom>
          <a:noFill/>
          <a:ln cap="flat" cmpd="sng" w="9525">
            <a:solidFill>
              <a:srgbClr val="000000"/>
            </a:solidFill>
            <a:prstDash val="solid"/>
            <a:round/>
            <a:headEnd len="lg" w="lg" type="none"/>
            <a:tailEnd len="lg" w="lg" type="none"/>
          </a:ln>
        </p:spPr>
      </p:cxnSp>
      <p:cxnSp>
        <p:nvCxnSpPr>
          <p:cNvPr id="2125" name="Shape 2125"/>
          <p:cNvCxnSpPr>
            <a:stCxn id="1956" idx="6"/>
            <a:endCxn id="1959"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lg" w="lg" type="none"/>
            <a:tailEnd len="lg" w="lg" type="none"/>
          </a:ln>
        </p:spPr>
      </p:cxnSp>
      <p:cxnSp>
        <p:nvCxnSpPr>
          <p:cNvPr id="2126" name="Shape 2126"/>
          <p:cNvCxnSpPr>
            <a:stCxn id="1956" idx="6"/>
            <a:endCxn id="1958"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lg" w="lg" type="none"/>
            <a:tailEnd len="lg" w="lg" type="none"/>
          </a:ln>
        </p:spPr>
      </p:cxnSp>
      <p:cxnSp>
        <p:nvCxnSpPr>
          <p:cNvPr id="2127" name="Shape 2127"/>
          <p:cNvCxnSpPr>
            <a:stCxn id="1956" idx="6"/>
            <a:endCxn id="1960"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2128" name="Shape 2128"/>
          <p:cNvCxnSpPr>
            <a:stCxn id="1956" idx="6"/>
            <a:endCxn id="1961"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2129" name="Shape 2129"/>
          <p:cNvCxnSpPr>
            <a:stCxn id="1956" idx="6"/>
            <a:endCxn id="1962"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2130" name="Shape 2130"/>
          <p:cNvCxnSpPr>
            <a:stCxn id="1956" idx="6"/>
            <a:endCxn id="1963"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2131" name="Shape 2131"/>
          <p:cNvCxnSpPr>
            <a:stCxn id="1956" idx="6"/>
            <a:endCxn id="1964"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2132" name="Shape 2132"/>
          <p:cNvCxnSpPr>
            <a:stCxn id="1956" idx="6"/>
            <a:endCxn id="1965" idx="2"/>
          </p:cNvCxnSpPr>
          <p:nvPr/>
        </p:nvCxnSpPr>
        <p:spPr>
          <a:xfrm>
            <a:off x="4216425" y="4367800"/>
            <a:ext cx="346800" cy="0"/>
          </a:xfrm>
          <a:prstGeom prst="straightConnector1">
            <a:avLst/>
          </a:prstGeom>
          <a:noFill/>
          <a:ln cap="flat" cmpd="sng" w="9525">
            <a:solidFill>
              <a:srgbClr val="000000"/>
            </a:solidFill>
            <a:prstDash val="solid"/>
            <a:round/>
            <a:headEnd len="lg" w="lg" type="none"/>
            <a:tailEnd len="lg" w="lg" type="none"/>
          </a:ln>
        </p:spPr>
      </p:cxnSp>
      <p:cxnSp>
        <p:nvCxnSpPr>
          <p:cNvPr id="2133" name="Shape 2133"/>
          <p:cNvCxnSpPr>
            <a:stCxn id="1956" idx="6"/>
            <a:endCxn id="1966" idx="2"/>
          </p:cNvCxnSpPr>
          <p:nvPr/>
        </p:nvCxnSpPr>
        <p:spPr>
          <a:xfrm>
            <a:off x="4216425" y="43678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2134" name="Shape 2134"/>
          <p:cNvCxnSpPr>
            <a:stCxn id="1957" idx="6"/>
            <a:endCxn id="1959"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lg" w="lg" type="none"/>
            <a:tailEnd len="lg" w="lg" type="none"/>
          </a:ln>
        </p:spPr>
      </p:cxnSp>
      <p:cxnSp>
        <p:nvCxnSpPr>
          <p:cNvPr id="2135" name="Shape 2135"/>
          <p:cNvCxnSpPr>
            <a:stCxn id="1957" idx="6"/>
            <a:endCxn id="1958"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lg" w="lg" type="none"/>
            <a:tailEnd len="lg" w="lg" type="none"/>
          </a:ln>
        </p:spPr>
      </p:cxnSp>
      <p:cxnSp>
        <p:nvCxnSpPr>
          <p:cNvPr id="2136" name="Shape 2136"/>
          <p:cNvCxnSpPr>
            <a:stCxn id="1957" idx="6"/>
            <a:endCxn id="1960"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lg" w="lg" type="none"/>
            <a:tailEnd len="lg" w="lg" type="none"/>
          </a:ln>
        </p:spPr>
      </p:cxnSp>
      <p:cxnSp>
        <p:nvCxnSpPr>
          <p:cNvPr id="2137" name="Shape 2137"/>
          <p:cNvCxnSpPr>
            <a:stCxn id="1957" idx="6"/>
            <a:endCxn id="1961"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2138" name="Shape 2138"/>
          <p:cNvCxnSpPr>
            <a:stCxn id="1957" idx="6"/>
            <a:endCxn id="1962"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2139" name="Shape 2139"/>
          <p:cNvCxnSpPr>
            <a:stCxn id="1957" idx="6"/>
            <a:endCxn id="1963"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lg" w="lg" type="none"/>
            <a:tailEnd len="lg" w="lg" type="none"/>
          </a:ln>
        </p:spPr>
      </p:cxnSp>
      <p:cxnSp>
        <p:nvCxnSpPr>
          <p:cNvPr id="2140" name="Shape 2140"/>
          <p:cNvCxnSpPr>
            <a:stCxn id="1957" idx="6"/>
            <a:endCxn id="1964"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2141" name="Shape 2141"/>
          <p:cNvCxnSpPr>
            <a:stCxn id="1957" idx="6"/>
            <a:endCxn id="1965"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2142" name="Shape 2142"/>
          <p:cNvCxnSpPr>
            <a:stCxn id="1957" idx="6"/>
            <a:endCxn id="1966" idx="2"/>
          </p:cNvCxnSpPr>
          <p:nvPr/>
        </p:nvCxnSpPr>
        <p:spPr>
          <a:xfrm>
            <a:off x="4216425" y="4714650"/>
            <a:ext cx="346800" cy="0"/>
          </a:xfrm>
          <a:prstGeom prst="straightConnector1">
            <a:avLst/>
          </a:prstGeom>
          <a:noFill/>
          <a:ln cap="flat" cmpd="sng" w="9525">
            <a:solidFill>
              <a:srgbClr val="000000"/>
            </a:solidFill>
            <a:prstDash val="solid"/>
            <a:round/>
            <a:headEnd len="lg" w="lg" type="none"/>
            <a:tailEnd len="lg" w="lg" type="none"/>
          </a:ln>
        </p:spPr>
      </p:cxnSp>
      <p:sp>
        <p:nvSpPr>
          <p:cNvPr id="2143" name="Shape 2143"/>
          <p:cNvSpPr/>
          <p:nvPr/>
        </p:nvSpPr>
        <p:spPr>
          <a:xfrm>
            <a:off x="4986375" y="171932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4" name="Shape 2144"/>
          <p:cNvSpPr/>
          <p:nvPr/>
        </p:nvSpPr>
        <p:spPr>
          <a:xfrm>
            <a:off x="4986375" y="20554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5" name="Shape 2145"/>
          <p:cNvSpPr/>
          <p:nvPr/>
        </p:nvSpPr>
        <p:spPr>
          <a:xfrm>
            <a:off x="4986375" y="48342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6" name="Shape 2146"/>
          <p:cNvSpPr/>
          <p:nvPr/>
        </p:nvSpPr>
        <p:spPr>
          <a:xfrm>
            <a:off x="4986375" y="239147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7" name="Shape 2147"/>
          <p:cNvSpPr/>
          <p:nvPr/>
        </p:nvSpPr>
        <p:spPr>
          <a:xfrm>
            <a:off x="4986375" y="2690550"/>
            <a:ext cx="186300" cy="2391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8" name="Shape 2148"/>
          <p:cNvSpPr/>
          <p:nvPr/>
        </p:nvSpPr>
        <p:spPr>
          <a:xfrm>
            <a:off x="4986363" y="3415513"/>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9" name="Shape 2149"/>
          <p:cNvSpPr/>
          <p:nvPr/>
        </p:nvSpPr>
        <p:spPr>
          <a:xfrm>
            <a:off x="4986375" y="377278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0" name="Shape 2150"/>
          <p:cNvSpPr/>
          <p:nvPr/>
        </p:nvSpPr>
        <p:spPr>
          <a:xfrm>
            <a:off x="4986375" y="41405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1" name="Shape 2151"/>
          <p:cNvSpPr/>
          <p:nvPr/>
        </p:nvSpPr>
        <p:spPr>
          <a:xfrm>
            <a:off x="4986375" y="44873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152" name="Shape 2152"/>
          <p:cNvCxnSpPr>
            <a:stCxn id="1959" idx="6"/>
            <a:endCxn id="2143"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lg" w="lg" type="none"/>
            <a:tailEnd len="lg" w="lg" type="none"/>
          </a:ln>
        </p:spPr>
      </p:cxnSp>
      <p:cxnSp>
        <p:nvCxnSpPr>
          <p:cNvPr id="2153" name="Shape 2153"/>
          <p:cNvCxnSpPr>
            <a:stCxn id="1959" idx="6"/>
            <a:endCxn id="2144" idx="2"/>
          </p:cNvCxnSpPr>
          <p:nvPr/>
        </p:nvCxnSpPr>
        <p:spPr>
          <a:xfrm>
            <a:off x="4749375" y="1946350"/>
            <a:ext cx="237000" cy="228600"/>
          </a:xfrm>
          <a:prstGeom prst="straightConnector1">
            <a:avLst/>
          </a:prstGeom>
          <a:noFill/>
          <a:ln cap="flat" cmpd="sng" w="9525">
            <a:solidFill>
              <a:srgbClr val="000000"/>
            </a:solidFill>
            <a:prstDash val="solid"/>
            <a:round/>
            <a:headEnd len="lg" w="lg" type="none"/>
            <a:tailEnd len="lg" w="lg" type="none"/>
          </a:ln>
        </p:spPr>
      </p:cxnSp>
      <p:cxnSp>
        <p:nvCxnSpPr>
          <p:cNvPr id="2154" name="Shape 2154"/>
          <p:cNvCxnSpPr>
            <a:stCxn id="1959" idx="6"/>
            <a:endCxn id="2146" idx="1"/>
          </p:cNvCxnSpPr>
          <p:nvPr/>
        </p:nvCxnSpPr>
        <p:spPr>
          <a:xfrm>
            <a:off x="4749375" y="1946350"/>
            <a:ext cx="264300" cy="480000"/>
          </a:xfrm>
          <a:prstGeom prst="straightConnector1">
            <a:avLst/>
          </a:prstGeom>
          <a:noFill/>
          <a:ln cap="flat" cmpd="sng" w="9525">
            <a:solidFill>
              <a:srgbClr val="000000"/>
            </a:solidFill>
            <a:prstDash val="solid"/>
            <a:round/>
            <a:headEnd len="lg" w="lg" type="none"/>
            <a:tailEnd len="lg" w="lg" type="none"/>
          </a:ln>
        </p:spPr>
      </p:cxnSp>
      <p:cxnSp>
        <p:nvCxnSpPr>
          <p:cNvPr id="2155" name="Shape 2155"/>
          <p:cNvCxnSpPr>
            <a:stCxn id="1959" idx="6"/>
            <a:endCxn id="2147" idx="1"/>
          </p:cNvCxnSpPr>
          <p:nvPr/>
        </p:nvCxnSpPr>
        <p:spPr>
          <a:xfrm>
            <a:off x="4749375" y="1946350"/>
            <a:ext cx="264300" cy="779100"/>
          </a:xfrm>
          <a:prstGeom prst="straightConnector1">
            <a:avLst/>
          </a:prstGeom>
          <a:noFill/>
          <a:ln cap="flat" cmpd="sng" w="9525">
            <a:solidFill>
              <a:srgbClr val="000000"/>
            </a:solidFill>
            <a:prstDash val="solid"/>
            <a:round/>
            <a:headEnd len="lg" w="lg" type="none"/>
            <a:tailEnd len="lg" w="lg" type="none"/>
          </a:ln>
        </p:spPr>
      </p:cxnSp>
      <p:cxnSp>
        <p:nvCxnSpPr>
          <p:cNvPr id="2156" name="Shape 2156"/>
          <p:cNvCxnSpPr>
            <a:stCxn id="1959" idx="6"/>
          </p:cNvCxnSpPr>
          <p:nvPr/>
        </p:nvCxnSpPr>
        <p:spPr>
          <a:xfrm>
            <a:off x="4749375" y="1946350"/>
            <a:ext cx="273900" cy="1293600"/>
          </a:xfrm>
          <a:prstGeom prst="straightConnector1">
            <a:avLst/>
          </a:prstGeom>
          <a:noFill/>
          <a:ln cap="flat" cmpd="sng" w="9525">
            <a:solidFill>
              <a:srgbClr val="000000"/>
            </a:solidFill>
            <a:prstDash val="solid"/>
            <a:round/>
            <a:headEnd len="lg" w="lg" type="none"/>
            <a:tailEnd len="lg" w="lg" type="none"/>
          </a:ln>
        </p:spPr>
      </p:cxnSp>
      <p:cxnSp>
        <p:nvCxnSpPr>
          <p:cNvPr id="2157" name="Shape 2157"/>
          <p:cNvCxnSpPr>
            <a:stCxn id="1959" idx="6"/>
            <a:endCxn id="2148" idx="1"/>
          </p:cNvCxnSpPr>
          <p:nvPr/>
        </p:nvCxnSpPr>
        <p:spPr>
          <a:xfrm>
            <a:off x="4749375" y="1946350"/>
            <a:ext cx="264300" cy="1504200"/>
          </a:xfrm>
          <a:prstGeom prst="straightConnector1">
            <a:avLst/>
          </a:prstGeom>
          <a:noFill/>
          <a:ln cap="flat" cmpd="sng" w="9525">
            <a:solidFill>
              <a:srgbClr val="000000"/>
            </a:solidFill>
            <a:prstDash val="solid"/>
            <a:round/>
            <a:headEnd len="lg" w="lg" type="none"/>
            <a:tailEnd len="lg" w="lg" type="none"/>
          </a:ln>
        </p:spPr>
      </p:cxnSp>
      <p:cxnSp>
        <p:nvCxnSpPr>
          <p:cNvPr id="2158" name="Shape 2158"/>
          <p:cNvCxnSpPr>
            <a:stCxn id="1959" idx="6"/>
            <a:endCxn id="2149" idx="1"/>
          </p:cNvCxnSpPr>
          <p:nvPr/>
        </p:nvCxnSpPr>
        <p:spPr>
          <a:xfrm>
            <a:off x="4749375" y="1946350"/>
            <a:ext cx="264300" cy="1861500"/>
          </a:xfrm>
          <a:prstGeom prst="straightConnector1">
            <a:avLst/>
          </a:prstGeom>
          <a:noFill/>
          <a:ln cap="flat" cmpd="sng" w="9525">
            <a:solidFill>
              <a:srgbClr val="000000"/>
            </a:solidFill>
            <a:prstDash val="solid"/>
            <a:round/>
            <a:headEnd len="lg" w="lg" type="none"/>
            <a:tailEnd len="lg" w="lg" type="none"/>
          </a:ln>
        </p:spPr>
      </p:cxnSp>
      <p:cxnSp>
        <p:nvCxnSpPr>
          <p:cNvPr id="2159" name="Shape 2159"/>
          <p:cNvCxnSpPr>
            <a:stCxn id="1959" idx="6"/>
            <a:endCxn id="2150" idx="1"/>
          </p:cNvCxnSpPr>
          <p:nvPr/>
        </p:nvCxnSpPr>
        <p:spPr>
          <a:xfrm>
            <a:off x="4749375" y="1946350"/>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2160" name="Shape 2160"/>
          <p:cNvCxnSpPr>
            <a:stCxn id="1959" idx="6"/>
            <a:endCxn id="2151" idx="1"/>
          </p:cNvCxnSpPr>
          <p:nvPr/>
        </p:nvCxnSpPr>
        <p:spPr>
          <a:xfrm>
            <a:off x="4749375" y="1946350"/>
            <a:ext cx="264300" cy="2576100"/>
          </a:xfrm>
          <a:prstGeom prst="straightConnector1">
            <a:avLst/>
          </a:prstGeom>
          <a:noFill/>
          <a:ln cap="flat" cmpd="sng" w="9525">
            <a:solidFill>
              <a:srgbClr val="000000"/>
            </a:solidFill>
            <a:prstDash val="solid"/>
            <a:round/>
            <a:headEnd len="lg" w="lg" type="none"/>
            <a:tailEnd len="lg" w="lg" type="none"/>
          </a:ln>
        </p:spPr>
      </p:cxnSp>
      <p:cxnSp>
        <p:nvCxnSpPr>
          <p:cNvPr id="2161" name="Shape 2161"/>
          <p:cNvCxnSpPr>
            <a:stCxn id="1959" idx="6"/>
            <a:endCxn id="2145" idx="3"/>
          </p:cNvCxnSpPr>
          <p:nvPr/>
        </p:nvCxnSpPr>
        <p:spPr>
          <a:xfrm>
            <a:off x="4749375" y="1946350"/>
            <a:ext cx="264300" cy="3091800"/>
          </a:xfrm>
          <a:prstGeom prst="straightConnector1">
            <a:avLst/>
          </a:prstGeom>
          <a:noFill/>
          <a:ln cap="flat" cmpd="sng" w="9525">
            <a:solidFill>
              <a:srgbClr val="000000"/>
            </a:solidFill>
            <a:prstDash val="solid"/>
            <a:round/>
            <a:headEnd len="lg" w="lg" type="none"/>
            <a:tailEnd len="lg" w="lg" type="none"/>
          </a:ln>
        </p:spPr>
      </p:cxnSp>
      <p:cxnSp>
        <p:nvCxnSpPr>
          <p:cNvPr id="2162" name="Shape 2162"/>
          <p:cNvCxnSpPr>
            <a:stCxn id="1958" idx="6"/>
            <a:endCxn id="2143"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lg" w="lg" type="none"/>
            <a:tailEnd len="lg" w="lg" type="none"/>
          </a:ln>
        </p:spPr>
      </p:cxnSp>
      <p:cxnSp>
        <p:nvCxnSpPr>
          <p:cNvPr id="2163" name="Shape 2163"/>
          <p:cNvCxnSpPr>
            <a:stCxn id="1958" idx="6"/>
            <a:endCxn id="2144"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lg" w="lg" type="none"/>
            <a:tailEnd len="lg" w="lg" type="none"/>
          </a:ln>
        </p:spPr>
      </p:cxnSp>
      <p:cxnSp>
        <p:nvCxnSpPr>
          <p:cNvPr id="2164" name="Shape 2164"/>
          <p:cNvCxnSpPr>
            <a:stCxn id="1958" idx="6"/>
            <a:endCxn id="2146" idx="2"/>
          </p:cNvCxnSpPr>
          <p:nvPr/>
        </p:nvCxnSpPr>
        <p:spPr>
          <a:xfrm>
            <a:off x="4749375" y="2256175"/>
            <a:ext cx="237000" cy="255000"/>
          </a:xfrm>
          <a:prstGeom prst="straightConnector1">
            <a:avLst/>
          </a:prstGeom>
          <a:noFill/>
          <a:ln cap="flat" cmpd="sng" w="9525">
            <a:solidFill>
              <a:srgbClr val="000000"/>
            </a:solidFill>
            <a:prstDash val="solid"/>
            <a:round/>
            <a:headEnd len="lg" w="lg" type="none"/>
            <a:tailEnd len="lg" w="lg" type="none"/>
          </a:ln>
        </p:spPr>
      </p:cxnSp>
      <p:cxnSp>
        <p:nvCxnSpPr>
          <p:cNvPr id="2165" name="Shape 2165"/>
          <p:cNvCxnSpPr>
            <a:endCxn id="2147" idx="2"/>
          </p:cNvCxnSpPr>
          <p:nvPr/>
        </p:nvCxnSpPr>
        <p:spPr>
          <a:xfrm>
            <a:off x="4749375" y="2256300"/>
            <a:ext cx="237000" cy="553800"/>
          </a:xfrm>
          <a:prstGeom prst="straightConnector1">
            <a:avLst/>
          </a:prstGeom>
          <a:noFill/>
          <a:ln cap="flat" cmpd="sng" w="9525">
            <a:solidFill>
              <a:srgbClr val="000000"/>
            </a:solidFill>
            <a:prstDash val="solid"/>
            <a:round/>
            <a:headEnd len="lg" w="lg" type="none"/>
            <a:tailEnd len="lg" w="lg" type="none"/>
          </a:ln>
        </p:spPr>
      </p:cxnSp>
      <p:cxnSp>
        <p:nvCxnSpPr>
          <p:cNvPr id="2166" name="Shape 2166"/>
          <p:cNvCxnSpPr/>
          <p:nvPr/>
        </p:nvCxnSpPr>
        <p:spPr>
          <a:xfrm>
            <a:off x="4749375" y="2256175"/>
            <a:ext cx="317400" cy="907800"/>
          </a:xfrm>
          <a:prstGeom prst="straightConnector1">
            <a:avLst/>
          </a:prstGeom>
          <a:noFill/>
          <a:ln cap="flat" cmpd="sng" w="9525">
            <a:solidFill>
              <a:srgbClr val="000000"/>
            </a:solidFill>
            <a:prstDash val="solid"/>
            <a:round/>
            <a:headEnd len="lg" w="lg" type="none"/>
            <a:tailEnd len="lg" w="lg" type="none"/>
          </a:ln>
        </p:spPr>
      </p:cxnSp>
      <p:cxnSp>
        <p:nvCxnSpPr>
          <p:cNvPr id="2167" name="Shape 2167"/>
          <p:cNvCxnSpPr>
            <a:stCxn id="1958" idx="6"/>
            <a:endCxn id="2148" idx="1"/>
          </p:cNvCxnSpPr>
          <p:nvPr/>
        </p:nvCxnSpPr>
        <p:spPr>
          <a:xfrm>
            <a:off x="4749375" y="2256175"/>
            <a:ext cx="264300" cy="1194300"/>
          </a:xfrm>
          <a:prstGeom prst="straightConnector1">
            <a:avLst/>
          </a:prstGeom>
          <a:noFill/>
          <a:ln cap="flat" cmpd="sng" w="9525">
            <a:solidFill>
              <a:srgbClr val="000000"/>
            </a:solidFill>
            <a:prstDash val="solid"/>
            <a:round/>
            <a:headEnd len="lg" w="lg" type="none"/>
            <a:tailEnd len="lg" w="lg" type="none"/>
          </a:ln>
        </p:spPr>
      </p:cxnSp>
      <p:cxnSp>
        <p:nvCxnSpPr>
          <p:cNvPr id="2168" name="Shape 2168"/>
          <p:cNvCxnSpPr>
            <a:stCxn id="1958" idx="6"/>
            <a:endCxn id="2149" idx="1"/>
          </p:cNvCxnSpPr>
          <p:nvPr/>
        </p:nvCxnSpPr>
        <p:spPr>
          <a:xfrm>
            <a:off x="4749375" y="2256175"/>
            <a:ext cx="264300" cy="1551600"/>
          </a:xfrm>
          <a:prstGeom prst="straightConnector1">
            <a:avLst/>
          </a:prstGeom>
          <a:noFill/>
          <a:ln cap="flat" cmpd="sng" w="9525">
            <a:solidFill>
              <a:srgbClr val="000000"/>
            </a:solidFill>
            <a:prstDash val="solid"/>
            <a:round/>
            <a:headEnd len="lg" w="lg" type="none"/>
            <a:tailEnd len="lg" w="lg" type="none"/>
          </a:ln>
        </p:spPr>
      </p:cxnSp>
      <p:cxnSp>
        <p:nvCxnSpPr>
          <p:cNvPr id="2169" name="Shape 2169"/>
          <p:cNvCxnSpPr>
            <a:stCxn id="1959" idx="5"/>
            <a:endCxn id="2150" idx="2"/>
          </p:cNvCxnSpPr>
          <p:nvPr/>
        </p:nvCxnSpPr>
        <p:spPr>
          <a:xfrm>
            <a:off x="4722092" y="2030885"/>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2170" name="Shape 2170"/>
          <p:cNvCxnSpPr>
            <a:endCxn id="2151" idx="2"/>
          </p:cNvCxnSpPr>
          <p:nvPr/>
        </p:nvCxnSpPr>
        <p:spPr>
          <a:xfrm>
            <a:off x="4749375" y="2256100"/>
            <a:ext cx="237000" cy="2350800"/>
          </a:xfrm>
          <a:prstGeom prst="straightConnector1">
            <a:avLst/>
          </a:prstGeom>
          <a:noFill/>
          <a:ln cap="flat" cmpd="sng" w="9525">
            <a:solidFill>
              <a:srgbClr val="000000"/>
            </a:solidFill>
            <a:prstDash val="solid"/>
            <a:round/>
            <a:headEnd len="lg" w="lg" type="none"/>
            <a:tailEnd len="lg" w="lg" type="none"/>
          </a:ln>
        </p:spPr>
      </p:cxnSp>
      <p:cxnSp>
        <p:nvCxnSpPr>
          <p:cNvPr id="2171" name="Shape 2171"/>
          <p:cNvCxnSpPr>
            <a:stCxn id="1958" idx="6"/>
            <a:endCxn id="2145" idx="2"/>
          </p:cNvCxnSpPr>
          <p:nvPr/>
        </p:nvCxnSpPr>
        <p:spPr>
          <a:xfrm>
            <a:off x="4749375" y="2256175"/>
            <a:ext cx="237000" cy="2697600"/>
          </a:xfrm>
          <a:prstGeom prst="straightConnector1">
            <a:avLst/>
          </a:prstGeom>
          <a:noFill/>
          <a:ln cap="flat" cmpd="sng" w="9525">
            <a:solidFill>
              <a:srgbClr val="000000"/>
            </a:solidFill>
            <a:prstDash val="solid"/>
            <a:round/>
            <a:headEnd len="lg" w="lg" type="none"/>
            <a:tailEnd len="lg" w="lg" type="none"/>
          </a:ln>
        </p:spPr>
      </p:cxnSp>
      <p:sp>
        <p:nvSpPr>
          <p:cNvPr id="2172" name="Shape 2172"/>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2173" name="Shape 2173"/>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784</a:t>
            </a:r>
            <a:endParaRPr/>
          </a:p>
        </p:txBody>
      </p:sp>
      <p:cxnSp>
        <p:nvCxnSpPr>
          <p:cNvPr id="2174" name="Shape 2174"/>
          <p:cNvCxnSpPr>
            <a:stCxn id="1960" idx="6"/>
            <a:endCxn id="2143"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lg" w="lg" type="none"/>
            <a:tailEnd len="lg" w="lg" type="none"/>
          </a:ln>
        </p:spPr>
      </p:cxnSp>
      <p:cxnSp>
        <p:nvCxnSpPr>
          <p:cNvPr id="2175" name="Shape 2175"/>
          <p:cNvCxnSpPr>
            <a:stCxn id="1960" idx="6"/>
            <a:endCxn id="2144"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lg" w="lg" type="none"/>
            <a:tailEnd len="lg" w="lg" type="none"/>
          </a:ln>
        </p:spPr>
      </p:cxnSp>
      <p:cxnSp>
        <p:nvCxnSpPr>
          <p:cNvPr id="2176" name="Shape 2176"/>
          <p:cNvCxnSpPr>
            <a:stCxn id="1960" idx="6"/>
            <a:endCxn id="2146"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lg" w="lg" type="none"/>
            <a:tailEnd len="lg" w="lg" type="none"/>
          </a:ln>
        </p:spPr>
      </p:cxnSp>
      <p:cxnSp>
        <p:nvCxnSpPr>
          <p:cNvPr id="2177" name="Shape 2177"/>
          <p:cNvCxnSpPr>
            <a:stCxn id="1960" idx="6"/>
            <a:endCxn id="2147" idx="2"/>
          </p:cNvCxnSpPr>
          <p:nvPr/>
        </p:nvCxnSpPr>
        <p:spPr>
          <a:xfrm>
            <a:off x="4749375" y="2566000"/>
            <a:ext cx="237000" cy="244200"/>
          </a:xfrm>
          <a:prstGeom prst="straightConnector1">
            <a:avLst/>
          </a:prstGeom>
          <a:noFill/>
          <a:ln cap="flat" cmpd="sng" w="9525">
            <a:solidFill>
              <a:srgbClr val="000000"/>
            </a:solidFill>
            <a:prstDash val="solid"/>
            <a:round/>
            <a:headEnd len="lg" w="lg" type="none"/>
            <a:tailEnd len="lg" w="lg" type="none"/>
          </a:ln>
        </p:spPr>
      </p:cxnSp>
      <p:cxnSp>
        <p:nvCxnSpPr>
          <p:cNvPr id="2178" name="Shape 2178"/>
          <p:cNvCxnSpPr>
            <a:stCxn id="1960" idx="6"/>
          </p:cNvCxnSpPr>
          <p:nvPr/>
        </p:nvCxnSpPr>
        <p:spPr>
          <a:xfrm>
            <a:off x="4749375" y="2566000"/>
            <a:ext cx="273900" cy="619800"/>
          </a:xfrm>
          <a:prstGeom prst="straightConnector1">
            <a:avLst/>
          </a:prstGeom>
          <a:noFill/>
          <a:ln cap="flat" cmpd="sng" w="9525">
            <a:solidFill>
              <a:srgbClr val="000000"/>
            </a:solidFill>
            <a:prstDash val="solid"/>
            <a:round/>
            <a:headEnd len="lg" w="lg" type="none"/>
            <a:tailEnd len="lg" w="lg" type="none"/>
          </a:ln>
        </p:spPr>
      </p:cxnSp>
      <p:cxnSp>
        <p:nvCxnSpPr>
          <p:cNvPr id="2179" name="Shape 2179"/>
          <p:cNvCxnSpPr>
            <a:stCxn id="1961" idx="6"/>
            <a:endCxn id="2143"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lg" w="lg" type="none"/>
            <a:tailEnd len="lg" w="lg" type="none"/>
          </a:ln>
        </p:spPr>
      </p:cxnSp>
      <p:cxnSp>
        <p:nvCxnSpPr>
          <p:cNvPr id="2180" name="Shape 2180"/>
          <p:cNvCxnSpPr>
            <a:stCxn id="1961" idx="6"/>
            <a:endCxn id="2144"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lg" w="lg" type="none"/>
            <a:tailEnd len="lg" w="lg" type="none"/>
          </a:ln>
        </p:spPr>
      </p:cxnSp>
      <p:cxnSp>
        <p:nvCxnSpPr>
          <p:cNvPr id="2181" name="Shape 2181"/>
          <p:cNvCxnSpPr>
            <a:stCxn id="1961" idx="6"/>
            <a:endCxn id="2146"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lg" w="lg" type="none"/>
            <a:tailEnd len="lg" w="lg" type="none"/>
          </a:ln>
        </p:spPr>
      </p:cxnSp>
      <p:cxnSp>
        <p:nvCxnSpPr>
          <p:cNvPr id="2182" name="Shape 2182"/>
          <p:cNvCxnSpPr>
            <a:stCxn id="1961" idx="6"/>
            <a:endCxn id="2147"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lg" w="lg" type="none"/>
            <a:tailEnd len="lg" w="lg" type="none"/>
          </a:ln>
        </p:spPr>
      </p:cxnSp>
      <p:cxnSp>
        <p:nvCxnSpPr>
          <p:cNvPr id="2183" name="Shape 2183"/>
          <p:cNvCxnSpPr>
            <a:stCxn id="1961" idx="6"/>
          </p:cNvCxnSpPr>
          <p:nvPr/>
        </p:nvCxnSpPr>
        <p:spPr>
          <a:xfrm>
            <a:off x="4749375" y="2912838"/>
            <a:ext cx="279300" cy="290100"/>
          </a:xfrm>
          <a:prstGeom prst="straightConnector1">
            <a:avLst/>
          </a:prstGeom>
          <a:noFill/>
          <a:ln cap="flat" cmpd="sng" w="9525">
            <a:solidFill>
              <a:srgbClr val="000000"/>
            </a:solidFill>
            <a:prstDash val="solid"/>
            <a:round/>
            <a:headEnd len="lg" w="lg" type="none"/>
            <a:tailEnd len="lg" w="lg" type="none"/>
          </a:ln>
        </p:spPr>
      </p:cxnSp>
      <p:cxnSp>
        <p:nvCxnSpPr>
          <p:cNvPr id="2184" name="Shape 2184"/>
          <p:cNvCxnSpPr>
            <a:stCxn id="1961" idx="6"/>
            <a:endCxn id="2148" idx="2"/>
          </p:cNvCxnSpPr>
          <p:nvPr/>
        </p:nvCxnSpPr>
        <p:spPr>
          <a:xfrm>
            <a:off x="4749375" y="2912838"/>
            <a:ext cx="237000" cy="622200"/>
          </a:xfrm>
          <a:prstGeom prst="straightConnector1">
            <a:avLst/>
          </a:prstGeom>
          <a:noFill/>
          <a:ln cap="flat" cmpd="sng" w="9525">
            <a:solidFill>
              <a:srgbClr val="000000"/>
            </a:solidFill>
            <a:prstDash val="solid"/>
            <a:round/>
            <a:headEnd len="lg" w="lg" type="none"/>
            <a:tailEnd len="lg" w="lg" type="none"/>
          </a:ln>
        </p:spPr>
      </p:cxnSp>
      <p:cxnSp>
        <p:nvCxnSpPr>
          <p:cNvPr id="2185" name="Shape 2185"/>
          <p:cNvCxnSpPr>
            <a:stCxn id="1961" idx="6"/>
            <a:endCxn id="2149" idx="2"/>
          </p:cNvCxnSpPr>
          <p:nvPr/>
        </p:nvCxnSpPr>
        <p:spPr>
          <a:xfrm>
            <a:off x="4749375" y="2912838"/>
            <a:ext cx="237000" cy="979500"/>
          </a:xfrm>
          <a:prstGeom prst="straightConnector1">
            <a:avLst/>
          </a:prstGeom>
          <a:noFill/>
          <a:ln cap="flat" cmpd="sng" w="9525">
            <a:solidFill>
              <a:srgbClr val="000000"/>
            </a:solidFill>
            <a:prstDash val="solid"/>
            <a:round/>
            <a:headEnd len="lg" w="lg" type="none"/>
            <a:tailEnd len="lg" w="lg" type="none"/>
          </a:ln>
        </p:spPr>
      </p:cxnSp>
      <p:cxnSp>
        <p:nvCxnSpPr>
          <p:cNvPr id="2186" name="Shape 2186"/>
          <p:cNvCxnSpPr>
            <a:endCxn id="2150" idx="2"/>
          </p:cNvCxnSpPr>
          <p:nvPr/>
        </p:nvCxnSpPr>
        <p:spPr>
          <a:xfrm>
            <a:off x="4749375" y="2912750"/>
            <a:ext cx="237000" cy="1347300"/>
          </a:xfrm>
          <a:prstGeom prst="straightConnector1">
            <a:avLst/>
          </a:prstGeom>
          <a:noFill/>
          <a:ln cap="flat" cmpd="sng" w="9525">
            <a:solidFill>
              <a:srgbClr val="000000"/>
            </a:solidFill>
            <a:prstDash val="solid"/>
            <a:round/>
            <a:headEnd len="lg" w="lg" type="none"/>
            <a:tailEnd len="lg" w="lg" type="none"/>
          </a:ln>
        </p:spPr>
      </p:cxnSp>
      <p:cxnSp>
        <p:nvCxnSpPr>
          <p:cNvPr id="2187" name="Shape 2187"/>
          <p:cNvCxnSpPr>
            <a:stCxn id="1961" idx="6"/>
            <a:endCxn id="2151" idx="2"/>
          </p:cNvCxnSpPr>
          <p:nvPr/>
        </p:nvCxnSpPr>
        <p:spPr>
          <a:xfrm>
            <a:off x="4749375" y="2912838"/>
            <a:ext cx="237000" cy="1694100"/>
          </a:xfrm>
          <a:prstGeom prst="straightConnector1">
            <a:avLst/>
          </a:prstGeom>
          <a:noFill/>
          <a:ln cap="flat" cmpd="sng" w="9525">
            <a:solidFill>
              <a:srgbClr val="000000"/>
            </a:solidFill>
            <a:prstDash val="solid"/>
            <a:round/>
            <a:headEnd len="lg" w="lg" type="none"/>
            <a:tailEnd len="lg" w="lg" type="none"/>
          </a:ln>
        </p:spPr>
      </p:cxnSp>
      <p:cxnSp>
        <p:nvCxnSpPr>
          <p:cNvPr id="2188" name="Shape 2188"/>
          <p:cNvCxnSpPr>
            <a:endCxn id="2145" idx="3"/>
          </p:cNvCxnSpPr>
          <p:nvPr/>
        </p:nvCxnSpPr>
        <p:spPr>
          <a:xfrm>
            <a:off x="4749358" y="2912785"/>
            <a:ext cx="264300" cy="2125500"/>
          </a:xfrm>
          <a:prstGeom prst="straightConnector1">
            <a:avLst/>
          </a:prstGeom>
          <a:noFill/>
          <a:ln cap="flat" cmpd="sng" w="9525">
            <a:solidFill>
              <a:srgbClr val="000000"/>
            </a:solidFill>
            <a:prstDash val="solid"/>
            <a:round/>
            <a:headEnd len="lg" w="lg" type="none"/>
            <a:tailEnd len="lg" w="lg" type="none"/>
          </a:ln>
        </p:spPr>
      </p:cxnSp>
      <p:cxnSp>
        <p:nvCxnSpPr>
          <p:cNvPr id="2189" name="Shape 2189"/>
          <p:cNvCxnSpPr>
            <a:stCxn id="1962" idx="6"/>
            <a:endCxn id="2143"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lg" w="lg" type="none"/>
            <a:tailEnd len="lg" w="lg" type="none"/>
          </a:ln>
        </p:spPr>
      </p:cxnSp>
      <p:cxnSp>
        <p:nvCxnSpPr>
          <p:cNvPr id="2190" name="Shape 2190"/>
          <p:cNvCxnSpPr>
            <a:stCxn id="1962" idx="6"/>
            <a:endCxn id="2144"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lg" w="lg" type="none"/>
            <a:tailEnd len="lg" w="lg" type="none"/>
          </a:ln>
        </p:spPr>
      </p:cxnSp>
      <p:cxnSp>
        <p:nvCxnSpPr>
          <p:cNvPr id="2191" name="Shape 2191"/>
          <p:cNvCxnSpPr>
            <a:stCxn id="1962" idx="6"/>
            <a:endCxn id="2147"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lg" w="lg" type="none"/>
            <a:tailEnd len="lg" w="lg" type="none"/>
          </a:ln>
        </p:spPr>
      </p:cxnSp>
      <p:cxnSp>
        <p:nvCxnSpPr>
          <p:cNvPr id="2192" name="Shape 2192"/>
          <p:cNvCxnSpPr>
            <a:stCxn id="1962" idx="6"/>
            <a:endCxn id="1962" idx="6"/>
          </p:cNvCxnSpPr>
          <p:nvPr/>
        </p:nvCxnSpPr>
        <p:spPr>
          <a:xfrm>
            <a:off x="4749375" y="3259688"/>
            <a:ext cx="0" cy="0"/>
          </a:xfrm>
          <a:prstGeom prst="straightConnector1">
            <a:avLst/>
          </a:prstGeom>
          <a:noFill/>
          <a:ln cap="flat" cmpd="sng" w="9525">
            <a:solidFill>
              <a:srgbClr val="000000"/>
            </a:solidFill>
            <a:prstDash val="solid"/>
            <a:round/>
            <a:headEnd len="lg" w="lg" type="none"/>
            <a:tailEnd len="lg" w="lg" type="none"/>
          </a:ln>
        </p:spPr>
      </p:cxnSp>
      <p:cxnSp>
        <p:nvCxnSpPr>
          <p:cNvPr id="2193" name="Shape 2193"/>
          <p:cNvCxnSpPr>
            <a:stCxn id="1962"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lg" w="lg" type="none"/>
            <a:tailEnd len="lg" w="lg" type="none"/>
          </a:ln>
        </p:spPr>
      </p:cxnSp>
      <p:cxnSp>
        <p:nvCxnSpPr>
          <p:cNvPr id="2194" name="Shape 2194"/>
          <p:cNvCxnSpPr>
            <a:stCxn id="1962" idx="6"/>
            <a:endCxn id="2148" idx="2"/>
          </p:cNvCxnSpPr>
          <p:nvPr/>
        </p:nvCxnSpPr>
        <p:spPr>
          <a:xfrm>
            <a:off x="4749375" y="3259688"/>
            <a:ext cx="237000" cy="275400"/>
          </a:xfrm>
          <a:prstGeom prst="straightConnector1">
            <a:avLst/>
          </a:prstGeom>
          <a:noFill/>
          <a:ln cap="flat" cmpd="sng" w="9525">
            <a:solidFill>
              <a:srgbClr val="000000"/>
            </a:solidFill>
            <a:prstDash val="solid"/>
            <a:round/>
            <a:headEnd len="lg" w="lg" type="none"/>
            <a:tailEnd len="lg" w="lg" type="none"/>
          </a:ln>
        </p:spPr>
      </p:cxnSp>
      <p:cxnSp>
        <p:nvCxnSpPr>
          <p:cNvPr id="2195" name="Shape 2195"/>
          <p:cNvCxnSpPr>
            <a:stCxn id="1962" idx="6"/>
            <a:endCxn id="2149" idx="2"/>
          </p:cNvCxnSpPr>
          <p:nvPr/>
        </p:nvCxnSpPr>
        <p:spPr>
          <a:xfrm>
            <a:off x="4749375" y="3259688"/>
            <a:ext cx="237000" cy="632700"/>
          </a:xfrm>
          <a:prstGeom prst="straightConnector1">
            <a:avLst/>
          </a:prstGeom>
          <a:noFill/>
          <a:ln cap="flat" cmpd="sng" w="9525">
            <a:solidFill>
              <a:srgbClr val="000000"/>
            </a:solidFill>
            <a:prstDash val="solid"/>
            <a:round/>
            <a:headEnd len="lg" w="lg" type="none"/>
            <a:tailEnd len="lg" w="lg" type="none"/>
          </a:ln>
        </p:spPr>
      </p:cxnSp>
      <p:cxnSp>
        <p:nvCxnSpPr>
          <p:cNvPr id="2196" name="Shape 2196"/>
          <p:cNvCxnSpPr>
            <a:stCxn id="1962" idx="6"/>
            <a:endCxn id="2150" idx="2"/>
          </p:cNvCxnSpPr>
          <p:nvPr/>
        </p:nvCxnSpPr>
        <p:spPr>
          <a:xfrm>
            <a:off x="4749375" y="3259688"/>
            <a:ext cx="237000" cy="1000500"/>
          </a:xfrm>
          <a:prstGeom prst="straightConnector1">
            <a:avLst/>
          </a:prstGeom>
          <a:noFill/>
          <a:ln cap="flat" cmpd="sng" w="9525">
            <a:solidFill>
              <a:srgbClr val="000000"/>
            </a:solidFill>
            <a:prstDash val="solid"/>
            <a:round/>
            <a:headEnd len="lg" w="lg" type="none"/>
            <a:tailEnd len="lg" w="lg" type="none"/>
          </a:ln>
        </p:spPr>
      </p:cxnSp>
      <p:cxnSp>
        <p:nvCxnSpPr>
          <p:cNvPr id="2197" name="Shape 2197"/>
          <p:cNvCxnSpPr>
            <a:stCxn id="1962" idx="6"/>
            <a:endCxn id="2151" idx="3"/>
          </p:cNvCxnSpPr>
          <p:nvPr/>
        </p:nvCxnSpPr>
        <p:spPr>
          <a:xfrm>
            <a:off x="4749375" y="3259688"/>
            <a:ext cx="264300" cy="1431600"/>
          </a:xfrm>
          <a:prstGeom prst="straightConnector1">
            <a:avLst/>
          </a:prstGeom>
          <a:noFill/>
          <a:ln cap="flat" cmpd="sng" w="9525">
            <a:solidFill>
              <a:srgbClr val="000000"/>
            </a:solidFill>
            <a:prstDash val="solid"/>
            <a:round/>
            <a:headEnd len="lg" w="lg" type="none"/>
            <a:tailEnd len="lg" w="lg" type="none"/>
          </a:ln>
        </p:spPr>
      </p:cxnSp>
      <p:cxnSp>
        <p:nvCxnSpPr>
          <p:cNvPr id="2198" name="Shape 2198"/>
          <p:cNvCxnSpPr>
            <a:stCxn id="1962" idx="6"/>
            <a:endCxn id="2145" idx="1"/>
          </p:cNvCxnSpPr>
          <p:nvPr/>
        </p:nvCxnSpPr>
        <p:spPr>
          <a:xfrm>
            <a:off x="4749375" y="3259688"/>
            <a:ext cx="264300" cy="1609500"/>
          </a:xfrm>
          <a:prstGeom prst="straightConnector1">
            <a:avLst/>
          </a:prstGeom>
          <a:noFill/>
          <a:ln cap="flat" cmpd="sng" w="9525">
            <a:solidFill>
              <a:srgbClr val="000000"/>
            </a:solidFill>
            <a:prstDash val="solid"/>
            <a:round/>
            <a:headEnd len="lg" w="lg" type="none"/>
            <a:tailEnd len="lg" w="lg" type="none"/>
          </a:ln>
        </p:spPr>
      </p:cxnSp>
      <p:cxnSp>
        <p:nvCxnSpPr>
          <p:cNvPr id="2199" name="Shape 2199"/>
          <p:cNvCxnSpPr>
            <a:stCxn id="1963" idx="6"/>
            <a:endCxn id="2143"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lg" w="lg" type="none"/>
            <a:tailEnd len="lg" w="lg" type="none"/>
          </a:ln>
        </p:spPr>
      </p:cxnSp>
      <p:cxnSp>
        <p:nvCxnSpPr>
          <p:cNvPr id="2200" name="Shape 2200"/>
          <p:cNvCxnSpPr>
            <a:stCxn id="1963" idx="6"/>
            <a:endCxn id="2144"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lg" w="lg" type="none"/>
            <a:tailEnd len="lg" w="lg" type="none"/>
          </a:ln>
        </p:spPr>
      </p:cxnSp>
      <p:cxnSp>
        <p:nvCxnSpPr>
          <p:cNvPr id="2201" name="Shape 2201"/>
          <p:cNvCxnSpPr>
            <a:stCxn id="1963" idx="6"/>
            <a:endCxn id="2146"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lg" w="lg" type="none"/>
            <a:tailEnd len="lg" w="lg" type="none"/>
          </a:ln>
        </p:spPr>
      </p:cxnSp>
      <p:cxnSp>
        <p:nvCxnSpPr>
          <p:cNvPr id="2202" name="Shape 2202"/>
          <p:cNvCxnSpPr>
            <a:stCxn id="1963" idx="6"/>
            <a:endCxn id="2147"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lg" w="lg" type="none"/>
            <a:tailEnd len="lg" w="lg" type="none"/>
          </a:ln>
        </p:spPr>
      </p:cxnSp>
      <p:cxnSp>
        <p:nvCxnSpPr>
          <p:cNvPr id="2203" name="Shape 2203"/>
          <p:cNvCxnSpPr>
            <a:stCxn id="1963"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lg" w="lg" type="none"/>
            <a:tailEnd len="lg" w="lg" type="none"/>
          </a:ln>
        </p:spPr>
      </p:cxnSp>
      <p:cxnSp>
        <p:nvCxnSpPr>
          <p:cNvPr id="2204" name="Shape 2204"/>
          <p:cNvCxnSpPr>
            <a:stCxn id="1963" idx="6"/>
            <a:endCxn id="2148"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lg" w="lg" type="none"/>
            <a:tailEnd len="lg" w="lg" type="none"/>
          </a:ln>
        </p:spPr>
      </p:cxnSp>
      <p:cxnSp>
        <p:nvCxnSpPr>
          <p:cNvPr id="2205" name="Shape 2205"/>
          <p:cNvCxnSpPr>
            <a:stCxn id="1963" idx="6"/>
            <a:endCxn id="2149" idx="2"/>
          </p:cNvCxnSpPr>
          <p:nvPr/>
        </p:nvCxnSpPr>
        <p:spPr>
          <a:xfrm>
            <a:off x="4749375" y="3674100"/>
            <a:ext cx="237000" cy="218100"/>
          </a:xfrm>
          <a:prstGeom prst="straightConnector1">
            <a:avLst/>
          </a:prstGeom>
          <a:noFill/>
          <a:ln cap="flat" cmpd="sng" w="9525">
            <a:solidFill>
              <a:srgbClr val="000000"/>
            </a:solidFill>
            <a:prstDash val="solid"/>
            <a:round/>
            <a:headEnd len="lg" w="lg" type="none"/>
            <a:tailEnd len="lg" w="lg" type="none"/>
          </a:ln>
        </p:spPr>
      </p:cxnSp>
      <p:cxnSp>
        <p:nvCxnSpPr>
          <p:cNvPr id="2206" name="Shape 2206"/>
          <p:cNvCxnSpPr>
            <a:stCxn id="1963" idx="6"/>
            <a:endCxn id="2150" idx="3"/>
          </p:cNvCxnSpPr>
          <p:nvPr/>
        </p:nvCxnSpPr>
        <p:spPr>
          <a:xfrm>
            <a:off x="4749375" y="3674100"/>
            <a:ext cx="264300" cy="670500"/>
          </a:xfrm>
          <a:prstGeom prst="straightConnector1">
            <a:avLst/>
          </a:prstGeom>
          <a:noFill/>
          <a:ln cap="flat" cmpd="sng" w="9525">
            <a:solidFill>
              <a:srgbClr val="000000"/>
            </a:solidFill>
            <a:prstDash val="solid"/>
            <a:round/>
            <a:headEnd len="lg" w="lg" type="none"/>
            <a:tailEnd len="lg" w="lg" type="none"/>
          </a:ln>
        </p:spPr>
      </p:cxnSp>
      <p:cxnSp>
        <p:nvCxnSpPr>
          <p:cNvPr id="2207" name="Shape 2207"/>
          <p:cNvCxnSpPr>
            <a:stCxn id="1963" idx="6"/>
            <a:endCxn id="2151" idx="2"/>
          </p:cNvCxnSpPr>
          <p:nvPr/>
        </p:nvCxnSpPr>
        <p:spPr>
          <a:xfrm>
            <a:off x="4749375" y="367410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2208" name="Shape 2208"/>
          <p:cNvCxnSpPr>
            <a:stCxn id="1963" idx="6"/>
            <a:endCxn id="2145" idx="2"/>
          </p:cNvCxnSpPr>
          <p:nvPr/>
        </p:nvCxnSpPr>
        <p:spPr>
          <a:xfrm>
            <a:off x="4749375" y="3674100"/>
            <a:ext cx="237000" cy="1279800"/>
          </a:xfrm>
          <a:prstGeom prst="straightConnector1">
            <a:avLst/>
          </a:prstGeom>
          <a:noFill/>
          <a:ln cap="flat" cmpd="sng" w="9525">
            <a:solidFill>
              <a:srgbClr val="000000"/>
            </a:solidFill>
            <a:prstDash val="solid"/>
            <a:round/>
            <a:headEnd len="lg" w="lg" type="none"/>
            <a:tailEnd len="lg" w="lg" type="none"/>
          </a:ln>
        </p:spPr>
      </p:cxnSp>
      <p:cxnSp>
        <p:nvCxnSpPr>
          <p:cNvPr id="2209" name="Shape 2209"/>
          <p:cNvCxnSpPr>
            <a:stCxn id="1964" idx="6"/>
            <a:endCxn id="2143"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lg" w="lg" type="none"/>
            <a:tailEnd len="lg" w="lg" type="none"/>
          </a:ln>
        </p:spPr>
      </p:cxnSp>
      <p:cxnSp>
        <p:nvCxnSpPr>
          <p:cNvPr id="2210" name="Shape 2210"/>
          <p:cNvCxnSpPr>
            <a:stCxn id="1964" idx="6"/>
            <a:endCxn id="2144"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lg" w="lg" type="none"/>
            <a:tailEnd len="lg" w="lg" type="none"/>
          </a:ln>
        </p:spPr>
      </p:cxnSp>
      <p:cxnSp>
        <p:nvCxnSpPr>
          <p:cNvPr id="2211" name="Shape 2211"/>
          <p:cNvCxnSpPr>
            <a:stCxn id="1964" idx="6"/>
            <a:endCxn id="2146"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lg" w="lg" type="none"/>
            <a:tailEnd len="lg" w="lg" type="none"/>
          </a:ln>
        </p:spPr>
      </p:cxnSp>
      <p:cxnSp>
        <p:nvCxnSpPr>
          <p:cNvPr id="2212" name="Shape 2212"/>
          <p:cNvCxnSpPr>
            <a:stCxn id="1964" idx="6"/>
            <a:endCxn id="2147"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lg" w="lg" type="none"/>
            <a:tailEnd len="lg" w="lg" type="none"/>
          </a:ln>
        </p:spPr>
      </p:cxnSp>
      <p:cxnSp>
        <p:nvCxnSpPr>
          <p:cNvPr id="2213" name="Shape 2213"/>
          <p:cNvCxnSpPr>
            <a:stCxn id="1964"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lg" w="lg" type="none"/>
            <a:tailEnd len="lg" w="lg" type="none"/>
          </a:ln>
        </p:spPr>
      </p:cxnSp>
      <p:cxnSp>
        <p:nvCxnSpPr>
          <p:cNvPr id="2214" name="Shape 2214"/>
          <p:cNvCxnSpPr>
            <a:stCxn id="1964" idx="6"/>
            <a:endCxn id="2148"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lg" w="lg" type="none"/>
            <a:tailEnd len="lg" w="lg" type="none"/>
          </a:ln>
        </p:spPr>
      </p:cxnSp>
      <p:cxnSp>
        <p:nvCxnSpPr>
          <p:cNvPr id="2215" name="Shape 2215"/>
          <p:cNvCxnSpPr>
            <a:stCxn id="1964" idx="6"/>
            <a:endCxn id="2149"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lg" w="lg" type="none"/>
            <a:tailEnd len="lg" w="lg" type="none"/>
          </a:ln>
        </p:spPr>
      </p:cxnSp>
      <p:cxnSp>
        <p:nvCxnSpPr>
          <p:cNvPr id="2216" name="Shape 2216"/>
          <p:cNvCxnSpPr>
            <a:stCxn id="1964" idx="6"/>
            <a:endCxn id="2150" idx="2"/>
          </p:cNvCxnSpPr>
          <p:nvPr/>
        </p:nvCxnSpPr>
        <p:spPr>
          <a:xfrm>
            <a:off x="4749375" y="402095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2217" name="Shape 2217"/>
          <p:cNvCxnSpPr>
            <a:stCxn id="1964" idx="6"/>
            <a:endCxn id="2151" idx="2"/>
          </p:cNvCxnSpPr>
          <p:nvPr/>
        </p:nvCxnSpPr>
        <p:spPr>
          <a:xfrm>
            <a:off x="4749375" y="402095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2218" name="Shape 2218"/>
          <p:cNvCxnSpPr>
            <a:stCxn id="1964" idx="6"/>
            <a:endCxn id="2145" idx="2"/>
          </p:cNvCxnSpPr>
          <p:nvPr/>
        </p:nvCxnSpPr>
        <p:spPr>
          <a:xfrm>
            <a:off x="4749375" y="402095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2219" name="Shape 2219"/>
          <p:cNvCxnSpPr>
            <a:stCxn id="1965" idx="6"/>
            <a:endCxn id="2143"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lg" w="lg" type="none"/>
            <a:tailEnd len="lg" w="lg" type="none"/>
          </a:ln>
        </p:spPr>
      </p:cxnSp>
      <p:cxnSp>
        <p:nvCxnSpPr>
          <p:cNvPr id="2220" name="Shape 2220"/>
          <p:cNvCxnSpPr>
            <a:stCxn id="1965" idx="6"/>
            <a:endCxn id="2144"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lg" w="lg" type="none"/>
            <a:tailEnd len="lg" w="lg" type="none"/>
          </a:ln>
        </p:spPr>
      </p:cxnSp>
      <p:cxnSp>
        <p:nvCxnSpPr>
          <p:cNvPr id="2221" name="Shape 2221"/>
          <p:cNvCxnSpPr>
            <a:stCxn id="1965" idx="6"/>
            <a:endCxn id="2146"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lg" w="lg" type="none"/>
            <a:tailEnd len="lg" w="lg" type="none"/>
          </a:ln>
        </p:spPr>
      </p:cxnSp>
      <p:cxnSp>
        <p:nvCxnSpPr>
          <p:cNvPr id="2222" name="Shape 2222"/>
          <p:cNvCxnSpPr>
            <a:stCxn id="1965" idx="6"/>
            <a:endCxn id="2147"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lg" w="lg" type="none"/>
            <a:tailEnd len="lg" w="lg" type="none"/>
          </a:ln>
        </p:spPr>
      </p:cxnSp>
      <p:cxnSp>
        <p:nvCxnSpPr>
          <p:cNvPr id="2223" name="Shape 2223"/>
          <p:cNvCxnSpPr>
            <a:stCxn id="1965"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lg" w="lg" type="none"/>
            <a:tailEnd len="lg" w="lg" type="none"/>
          </a:ln>
        </p:spPr>
      </p:cxnSp>
      <p:cxnSp>
        <p:nvCxnSpPr>
          <p:cNvPr id="2224" name="Shape 2224"/>
          <p:cNvCxnSpPr>
            <a:stCxn id="1965" idx="6"/>
            <a:endCxn id="2148"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lg" w="lg" type="none"/>
            <a:tailEnd len="lg" w="lg" type="none"/>
          </a:ln>
        </p:spPr>
      </p:cxnSp>
      <p:cxnSp>
        <p:nvCxnSpPr>
          <p:cNvPr id="2225" name="Shape 2225"/>
          <p:cNvCxnSpPr>
            <a:stCxn id="1965" idx="6"/>
            <a:endCxn id="2149"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lg" w="lg" type="none"/>
            <a:tailEnd len="lg" w="lg" type="none"/>
          </a:ln>
        </p:spPr>
      </p:cxnSp>
      <p:cxnSp>
        <p:nvCxnSpPr>
          <p:cNvPr id="2226" name="Shape 2226"/>
          <p:cNvCxnSpPr>
            <a:stCxn id="1965" idx="6"/>
            <a:endCxn id="2150"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2227" name="Shape 2227"/>
          <p:cNvCxnSpPr>
            <a:stCxn id="1965" idx="6"/>
            <a:endCxn id="2151" idx="2"/>
          </p:cNvCxnSpPr>
          <p:nvPr/>
        </p:nvCxnSpPr>
        <p:spPr>
          <a:xfrm>
            <a:off x="4749375" y="436780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2228" name="Shape 2228"/>
          <p:cNvCxnSpPr>
            <a:stCxn id="1965" idx="6"/>
            <a:endCxn id="2145" idx="2"/>
          </p:cNvCxnSpPr>
          <p:nvPr/>
        </p:nvCxnSpPr>
        <p:spPr>
          <a:xfrm>
            <a:off x="4749375" y="436780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2229" name="Shape 2229"/>
          <p:cNvCxnSpPr>
            <a:stCxn id="1966" idx="6"/>
            <a:endCxn id="2143"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lg" w="lg" type="none"/>
            <a:tailEnd len="lg" w="lg" type="none"/>
          </a:ln>
        </p:spPr>
      </p:cxnSp>
      <p:cxnSp>
        <p:nvCxnSpPr>
          <p:cNvPr id="2230" name="Shape 2230"/>
          <p:cNvCxnSpPr>
            <a:stCxn id="1966" idx="6"/>
            <a:endCxn id="2144"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lg" w="lg" type="none"/>
            <a:tailEnd len="lg" w="lg" type="none"/>
          </a:ln>
        </p:spPr>
      </p:cxnSp>
      <p:cxnSp>
        <p:nvCxnSpPr>
          <p:cNvPr id="2231" name="Shape 2231"/>
          <p:cNvCxnSpPr>
            <a:stCxn id="1966" idx="6"/>
            <a:endCxn id="2146"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lg" w="lg" type="none"/>
            <a:tailEnd len="lg" w="lg" type="none"/>
          </a:ln>
        </p:spPr>
      </p:cxnSp>
      <p:cxnSp>
        <p:nvCxnSpPr>
          <p:cNvPr id="2232" name="Shape 2232"/>
          <p:cNvCxnSpPr>
            <a:stCxn id="1966" idx="6"/>
            <a:endCxn id="2147"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lg" w="lg" type="none"/>
            <a:tailEnd len="lg" w="lg" type="none"/>
          </a:ln>
        </p:spPr>
      </p:cxnSp>
      <p:cxnSp>
        <p:nvCxnSpPr>
          <p:cNvPr id="2233" name="Shape 2233"/>
          <p:cNvCxnSpPr>
            <a:stCxn id="1966"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lg" w="lg" type="none"/>
            <a:tailEnd len="lg" w="lg" type="none"/>
          </a:ln>
        </p:spPr>
      </p:cxnSp>
      <p:cxnSp>
        <p:nvCxnSpPr>
          <p:cNvPr id="2234" name="Shape 2234"/>
          <p:cNvCxnSpPr>
            <a:stCxn id="1966" idx="6"/>
            <a:endCxn id="2148"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lg" w="lg" type="none"/>
            <a:tailEnd len="lg" w="lg" type="none"/>
          </a:ln>
        </p:spPr>
      </p:cxnSp>
      <p:cxnSp>
        <p:nvCxnSpPr>
          <p:cNvPr id="2235" name="Shape 2235"/>
          <p:cNvCxnSpPr>
            <a:stCxn id="2150" idx="2"/>
            <a:endCxn id="2149" idx="2"/>
          </p:cNvCxnSpPr>
          <p:nvPr/>
        </p:nvCxnSpPr>
        <p:spPr>
          <a:xfrm rot="10800000">
            <a:off x="4986375" y="3892250"/>
            <a:ext cx="0" cy="367800"/>
          </a:xfrm>
          <a:prstGeom prst="straightConnector1">
            <a:avLst/>
          </a:prstGeom>
          <a:noFill/>
          <a:ln cap="flat" cmpd="sng" w="9525">
            <a:solidFill>
              <a:srgbClr val="000000"/>
            </a:solidFill>
            <a:prstDash val="solid"/>
            <a:round/>
            <a:headEnd len="lg" w="lg" type="none"/>
            <a:tailEnd len="lg" w="lg" type="none"/>
          </a:ln>
        </p:spPr>
      </p:cxnSp>
      <p:cxnSp>
        <p:nvCxnSpPr>
          <p:cNvPr id="2236" name="Shape 2236"/>
          <p:cNvCxnSpPr>
            <a:stCxn id="1966" idx="6"/>
            <a:endCxn id="2150"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lg" w="lg" type="none"/>
            <a:tailEnd len="lg" w="lg" type="none"/>
          </a:ln>
        </p:spPr>
      </p:cxnSp>
      <p:cxnSp>
        <p:nvCxnSpPr>
          <p:cNvPr id="2237" name="Shape 2237"/>
          <p:cNvCxnSpPr>
            <a:stCxn id="1966" idx="6"/>
            <a:endCxn id="2151"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2238" name="Shape 2238"/>
          <p:cNvCxnSpPr>
            <a:stCxn id="1966" idx="6"/>
            <a:endCxn id="2145" idx="2"/>
          </p:cNvCxnSpPr>
          <p:nvPr/>
        </p:nvCxnSpPr>
        <p:spPr>
          <a:xfrm>
            <a:off x="4749375" y="4714650"/>
            <a:ext cx="237000" cy="239100"/>
          </a:xfrm>
          <a:prstGeom prst="straightConnector1">
            <a:avLst/>
          </a:prstGeom>
          <a:noFill/>
          <a:ln cap="flat" cmpd="sng" w="9525">
            <a:solidFill>
              <a:srgbClr val="000000"/>
            </a:solidFill>
            <a:prstDash val="solid"/>
            <a:round/>
            <a:headEnd len="lg" w="lg" type="none"/>
            <a:tailEnd len="lg" w="lg" type="none"/>
          </a:ln>
        </p:spPr>
      </p:cxnSp>
      <p:sp>
        <p:nvSpPr>
          <p:cNvPr id="2239" name="Shape 2239"/>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2240" name="Shape 2240"/>
          <p:cNvSpPr txBox="1"/>
          <p:nvPr/>
        </p:nvSpPr>
        <p:spPr>
          <a:xfrm>
            <a:off x="3233315" y="1601975"/>
            <a:ext cx="1863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a:p>
            <a:pPr indent="0" lvl="0" marL="0" rtl="0">
              <a:spcBef>
                <a:spcPts val="0"/>
              </a:spcBef>
              <a:spcAft>
                <a:spcPts val="0"/>
              </a:spcAft>
              <a:buNone/>
            </a:pPr>
            <a:r>
              <a:t/>
            </a:r>
            <a:endParaRPr/>
          </a:p>
        </p:txBody>
      </p:sp>
      <p:sp>
        <p:nvSpPr>
          <p:cNvPr id="2241" name="Shape 2241"/>
          <p:cNvSpPr txBox="1"/>
          <p:nvPr/>
        </p:nvSpPr>
        <p:spPr>
          <a:xfrm>
            <a:off x="3012899" y="2169075"/>
            <a:ext cx="3825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2242" name="Shape 2242"/>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783</a:t>
            </a:r>
            <a:endParaRPr/>
          </a:p>
        </p:txBody>
      </p:sp>
      <p:sp>
        <p:nvSpPr>
          <p:cNvPr id="2243" name="Shape 2243"/>
          <p:cNvSpPr txBox="1"/>
          <p:nvPr/>
        </p:nvSpPr>
        <p:spPr>
          <a:xfrm>
            <a:off x="3109500" y="3946650"/>
            <a:ext cx="3552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2244" name="Shape 2244"/>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2245" name="Shape 2245"/>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2246" name="Shape 2246"/>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2247" name="Shape 2247"/>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p:txBody>
      </p:sp>
      <p:sp>
        <p:nvSpPr>
          <p:cNvPr id="2248" name="Shape 2248"/>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a:t>
            </a:r>
            <a:endParaRPr/>
          </a:p>
        </p:txBody>
      </p:sp>
      <p:sp>
        <p:nvSpPr>
          <p:cNvPr id="2249" name="Shape 2249"/>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6</a:t>
            </a:r>
            <a:endParaRPr/>
          </a:p>
        </p:txBody>
      </p:sp>
      <p:sp>
        <p:nvSpPr>
          <p:cNvPr id="2250" name="Shape 2250"/>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a:t>
            </a:r>
            <a:endParaRPr/>
          </a:p>
        </p:txBody>
      </p:sp>
      <p:sp>
        <p:nvSpPr>
          <p:cNvPr id="2251" name="Shape 2251"/>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a:t>
            </a:r>
            <a:endParaRPr/>
          </a:p>
        </p:txBody>
      </p:sp>
      <p:sp>
        <p:nvSpPr>
          <p:cNvPr id="2252" name="Shape 2252"/>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a:t>
            </a:r>
            <a:endParaRPr/>
          </a:p>
        </p:txBody>
      </p:sp>
      <p:sp>
        <p:nvSpPr>
          <p:cNvPr id="2253" name="Shape 2253"/>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10</a:t>
            </a:r>
            <a:endParaRPr/>
          </a:p>
        </p:txBody>
      </p:sp>
      <p:sp>
        <p:nvSpPr>
          <p:cNvPr id="2254" name="Shape 2254"/>
          <p:cNvSpPr/>
          <p:nvPr/>
        </p:nvSpPr>
        <p:spPr>
          <a:xfrm>
            <a:off x="5474525" y="2701200"/>
            <a:ext cx="448800" cy="218100"/>
          </a:xfrm>
          <a:prstGeom prst="leftArrow">
            <a:avLst>
              <a:gd fmla="val 50000" name="adj1"/>
              <a:gd fmla="val 50000" name="adj2"/>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5" name="Shape 2255"/>
          <p:cNvSpPr txBox="1"/>
          <p:nvPr>
            <p:ph idx="4294967295" type="title"/>
          </p:nvPr>
        </p:nvSpPr>
        <p:spPr>
          <a:xfrm>
            <a:off x="275450" y="118550"/>
            <a:ext cx="8444400" cy="10740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800">
                <a:solidFill>
                  <a:srgbClr val="000000"/>
                </a:solidFill>
                <a:latin typeface="Lato"/>
                <a:ea typeface="Lato"/>
                <a:cs typeface="Lato"/>
                <a:sym typeface="Lato"/>
              </a:rPr>
              <a:t>So the “activations” for a 4 digit propagate through the middle layers in a manner that the 4 output neuron gets the highest activation at the end.  </a:t>
            </a:r>
            <a:r>
              <a:rPr lang="en" sz="1800">
                <a:solidFill>
                  <a:srgbClr val="000000"/>
                </a:solidFill>
                <a:latin typeface="Lato"/>
                <a:ea typeface="Lato"/>
                <a:cs typeface="Lato"/>
                <a:sym typeface="Lato"/>
              </a:rPr>
              <a:t>    </a:t>
            </a:r>
            <a:r>
              <a:rPr lang="en" sz="2500">
                <a:solidFill>
                  <a:srgbClr val="000000"/>
                </a:solidFill>
                <a:latin typeface="Lato"/>
                <a:ea typeface="Lato"/>
                <a:cs typeface="Lato"/>
                <a:sym typeface="Lato"/>
              </a:rPr>
              <a:t>      </a:t>
            </a:r>
            <a:endParaRPr sz="2500">
              <a:solidFill>
                <a:srgbClr val="0000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2259" name="Shape 2259"/>
        <p:cNvGrpSpPr/>
        <p:nvPr/>
      </p:nvGrpSpPr>
      <p:grpSpPr>
        <a:xfrm>
          <a:off x="0" y="0"/>
          <a:ext cx="0" cy="0"/>
          <a:chOff x="0" y="0"/>
          <a:chExt cx="0" cy="0"/>
        </a:xfrm>
      </p:grpSpPr>
      <p:sp>
        <p:nvSpPr>
          <p:cNvPr id="2260" name="Shape 2260"/>
          <p:cNvSpPr/>
          <p:nvPr/>
        </p:nvSpPr>
        <p:spPr>
          <a:xfrm>
            <a:off x="2353725" y="2065888"/>
            <a:ext cx="186300" cy="19092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1" name="Shape 2261"/>
          <p:cNvSpPr/>
          <p:nvPr/>
        </p:nvSpPr>
        <p:spPr>
          <a:xfrm rot="-5400000">
            <a:off x="1139150" y="797663"/>
            <a:ext cx="282900" cy="20103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262" name="Shape 2262"/>
          <p:cNvSpPr txBox="1"/>
          <p:nvPr/>
        </p:nvSpPr>
        <p:spPr>
          <a:xfrm>
            <a:off x="630813" y="1256850"/>
            <a:ext cx="19092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2263" name="Shape 2263"/>
          <p:cNvSpPr txBox="1"/>
          <p:nvPr/>
        </p:nvSpPr>
        <p:spPr>
          <a:xfrm>
            <a:off x="2658525" y="2559650"/>
            <a:ext cx="750600" cy="62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4A86E8"/>
                </a:solidFill>
              </a:rPr>
              <a:t>28</a:t>
            </a:r>
            <a:endParaRPr/>
          </a:p>
        </p:txBody>
      </p:sp>
      <p:sp>
        <p:nvSpPr>
          <p:cNvPr id="2264" name="Shape 2264"/>
          <p:cNvSpPr/>
          <p:nvPr/>
        </p:nvSpPr>
        <p:spPr>
          <a:xfrm>
            <a:off x="3420525" y="1422425"/>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5" name="Shape 2265"/>
          <p:cNvSpPr/>
          <p:nvPr/>
        </p:nvSpPr>
        <p:spPr>
          <a:xfrm>
            <a:off x="3420525" y="4834200"/>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6" name="Shape 2266"/>
          <p:cNvSpPr/>
          <p:nvPr/>
        </p:nvSpPr>
        <p:spPr>
          <a:xfrm>
            <a:off x="3420525" y="1718738"/>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7" name="Shape 2267"/>
          <p:cNvSpPr/>
          <p:nvPr/>
        </p:nvSpPr>
        <p:spPr>
          <a:xfrm>
            <a:off x="3420525" y="2015063"/>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8" name="Shape 2268"/>
          <p:cNvSpPr/>
          <p:nvPr/>
        </p:nvSpPr>
        <p:spPr>
          <a:xfrm>
            <a:off x="3420525" y="2311388"/>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9" name="Shape 2269"/>
          <p:cNvSpPr/>
          <p:nvPr/>
        </p:nvSpPr>
        <p:spPr>
          <a:xfrm>
            <a:off x="3420525" y="26077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0" name="Shape 2270"/>
          <p:cNvSpPr/>
          <p:nvPr/>
        </p:nvSpPr>
        <p:spPr>
          <a:xfrm>
            <a:off x="3420525" y="295487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1" name="Shape 2271"/>
          <p:cNvSpPr/>
          <p:nvPr/>
        </p:nvSpPr>
        <p:spPr>
          <a:xfrm>
            <a:off x="3420525" y="33168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2" name="Shape 2272"/>
          <p:cNvSpPr/>
          <p:nvPr/>
        </p:nvSpPr>
        <p:spPr>
          <a:xfrm>
            <a:off x="3420525" y="36789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3" name="Shape 2273"/>
          <p:cNvSpPr/>
          <p:nvPr/>
        </p:nvSpPr>
        <p:spPr>
          <a:xfrm>
            <a:off x="3420525" y="406400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4" name="Shape 2274"/>
          <p:cNvSpPr/>
          <p:nvPr/>
        </p:nvSpPr>
        <p:spPr>
          <a:xfrm>
            <a:off x="3420525" y="44873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5" name="Shape 2275"/>
          <p:cNvSpPr/>
          <p:nvPr/>
        </p:nvSpPr>
        <p:spPr>
          <a:xfrm>
            <a:off x="4986375" y="30979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6" name="Shape 2276"/>
          <p:cNvSpPr/>
          <p:nvPr/>
        </p:nvSpPr>
        <p:spPr>
          <a:xfrm>
            <a:off x="4030125" y="2136625"/>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7" name="Shape 2277"/>
          <p:cNvSpPr/>
          <p:nvPr/>
        </p:nvSpPr>
        <p:spPr>
          <a:xfrm>
            <a:off x="4030125" y="18268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8" name="Shape 2278"/>
          <p:cNvSpPr/>
          <p:nvPr/>
        </p:nvSpPr>
        <p:spPr>
          <a:xfrm>
            <a:off x="4030125" y="24464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9" name="Shape 2279"/>
          <p:cNvSpPr/>
          <p:nvPr/>
        </p:nvSpPr>
        <p:spPr>
          <a:xfrm>
            <a:off x="4030125" y="27932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0" name="Shape 2280"/>
          <p:cNvSpPr/>
          <p:nvPr/>
        </p:nvSpPr>
        <p:spPr>
          <a:xfrm>
            <a:off x="4030125" y="3140138"/>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1" name="Shape 2281"/>
          <p:cNvSpPr/>
          <p:nvPr/>
        </p:nvSpPr>
        <p:spPr>
          <a:xfrm>
            <a:off x="4030125" y="355455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2" name="Shape 2282"/>
          <p:cNvSpPr/>
          <p:nvPr/>
        </p:nvSpPr>
        <p:spPr>
          <a:xfrm>
            <a:off x="4030125" y="39014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3" name="Shape 2283"/>
          <p:cNvSpPr/>
          <p:nvPr/>
        </p:nvSpPr>
        <p:spPr>
          <a:xfrm>
            <a:off x="4030125" y="424825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4" name="Shape 2284"/>
          <p:cNvSpPr/>
          <p:nvPr/>
        </p:nvSpPr>
        <p:spPr>
          <a:xfrm>
            <a:off x="4030125" y="459510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5" name="Shape 2285"/>
          <p:cNvSpPr/>
          <p:nvPr/>
        </p:nvSpPr>
        <p:spPr>
          <a:xfrm>
            <a:off x="4563075" y="2136625"/>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6" name="Shape 2286"/>
          <p:cNvSpPr/>
          <p:nvPr/>
        </p:nvSpPr>
        <p:spPr>
          <a:xfrm>
            <a:off x="4563075" y="18268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7" name="Shape 2287"/>
          <p:cNvSpPr/>
          <p:nvPr/>
        </p:nvSpPr>
        <p:spPr>
          <a:xfrm>
            <a:off x="4563075" y="24464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8" name="Shape 2288"/>
          <p:cNvSpPr/>
          <p:nvPr/>
        </p:nvSpPr>
        <p:spPr>
          <a:xfrm>
            <a:off x="4563075" y="27932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9" name="Shape 2289"/>
          <p:cNvSpPr/>
          <p:nvPr/>
        </p:nvSpPr>
        <p:spPr>
          <a:xfrm>
            <a:off x="4563075" y="3140138"/>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0" name="Shape 2290"/>
          <p:cNvSpPr/>
          <p:nvPr/>
        </p:nvSpPr>
        <p:spPr>
          <a:xfrm>
            <a:off x="4563075" y="3554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1" name="Shape 2291"/>
          <p:cNvSpPr/>
          <p:nvPr/>
        </p:nvSpPr>
        <p:spPr>
          <a:xfrm>
            <a:off x="4563075" y="39014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2" name="Shape 2292"/>
          <p:cNvSpPr/>
          <p:nvPr/>
        </p:nvSpPr>
        <p:spPr>
          <a:xfrm>
            <a:off x="4563075" y="42482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3" name="Shape 2293"/>
          <p:cNvSpPr/>
          <p:nvPr/>
        </p:nvSpPr>
        <p:spPr>
          <a:xfrm>
            <a:off x="4563075" y="45951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294" name="Shape 2294"/>
          <p:cNvCxnSpPr/>
          <p:nvPr/>
        </p:nvCxnSpPr>
        <p:spPr>
          <a:xfrm>
            <a:off x="3606825" y="1587100"/>
            <a:ext cx="456600" cy="337200"/>
          </a:xfrm>
          <a:prstGeom prst="straightConnector1">
            <a:avLst/>
          </a:prstGeom>
          <a:noFill/>
          <a:ln cap="flat" cmpd="sng" w="9525">
            <a:solidFill>
              <a:srgbClr val="000000"/>
            </a:solidFill>
            <a:prstDash val="solid"/>
            <a:round/>
            <a:headEnd len="lg" w="lg" type="none"/>
            <a:tailEnd len="lg" w="lg" type="none"/>
          </a:ln>
        </p:spPr>
      </p:cxnSp>
      <p:cxnSp>
        <p:nvCxnSpPr>
          <p:cNvPr id="2295" name="Shape 2295"/>
          <p:cNvCxnSpPr/>
          <p:nvPr/>
        </p:nvCxnSpPr>
        <p:spPr>
          <a:xfrm>
            <a:off x="3584325" y="1550550"/>
            <a:ext cx="482100" cy="634800"/>
          </a:xfrm>
          <a:prstGeom prst="straightConnector1">
            <a:avLst/>
          </a:prstGeom>
          <a:noFill/>
          <a:ln cap="flat" cmpd="sng" w="9525">
            <a:solidFill>
              <a:srgbClr val="000000"/>
            </a:solidFill>
            <a:prstDash val="solid"/>
            <a:round/>
            <a:headEnd len="lg" w="lg" type="none"/>
            <a:tailEnd len="lg" w="lg" type="none"/>
          </a:ln>
        </p:spPr>
      </p:cxnSp>
      <p:cxnSp>
        <p:nvCxnSpPr>
          <p:cNvPr id="2296" name="Shape 2296"/>
          <p:cNvCxnSpPr/>
          <p:nvPr/>
        </p:nvCxnSpPr>
        <p:spPr>
          <a:xfrm>
            <a:off x="3609750" y="1620050"/>
            <a:ext cx="424200" cy="924300"/>
          </a:xfrm>
          <a:prstGeom prst="straightConnector1">
            <a:avLst/>
          </a:prstGeom>
          <a:noFill/>
          <a:ln cap="flat" cmpd="sng" w="9525">
            <a:solidFill>
              <a:srgbClr val="000000"/>
            </a:solidFill>
            <a:prstDash val="solid"/>
            <a:round/>
            <a:headEnd len="lg" w="lg" type="none"/>
            <a:tailEnd len="lg" w="lg" type="none"/>
          </a:ln>
        </p:spPr>
      </p:cxnSp>
      <p:cxnSp>
        <p:nvCxnSpPr>
          <p:cNvPr id="2297" name="Shape 2297"/>
          <p:cNvCxnSpPr/>
          <p:nvPr/>
        </p:nvCxnSpPr>
        <p:spPr>
          <a:xfrm>
            <a:off x="3598875" y="1620050"/>
            <a:ext cx="489300" cy="1261200"/>
          </a:xfrm>
          <a:prstGeom prst="straightConnector1">
            <a:avLst/>
          </a:prstGeom>
          <a:noFill/>
          <a:ln cap="flat" cmpd="sng" w="9525">
            <a:solidFill>
              <a:srgbClr val="000000"/>
            </a:solidFill>
            <a:prstDash val="solid"/>
            <a:round/>
            <a:headEnd len="lg" w="lg" type="none"/>
            <a:tailEnd len="lg" w="lg" type="none"/>
          </a:ln>
        </p:spPr>
      </p:cxnSp>
      <p:cxnSp>
        <p:nvCxnSpPr>
          <p:cNvPr id="2298" name="Shape 2298"/>
          <p:cNvCxnSpPr/>
          <p:nvPr/>
        </p:nvCxnSpPr>
        <p:spPr>
          <a:xfrm>
            <a:off x="3609750" y="1630925"/>
            <a:ext cx="445800" cy="1685400"/>
          </a:xfrm>
          <a:prstGeom prst="straightConnector1">
            <a:avLst/>
          </a:prstGeom>
          <a:noFill/>
          <a:ln cap="flat" cmpd="sng" w="9525">
            <a:solidFill>
              <a:srgbClr val="000000"/>
            </a:solidFill>
            <a:prstDash val="solid"/>
            <a:round/>
            <a:headEnd len="lg" w="lg" type="none"/>
            <a:tailEnd len="lg" w="lg" type="none"/>
          </a:ln>
        </p:spPr>
      </p:cxnSp>
      <p:cxnSp>
        <p:nvCxnSpPr>
          <p:cNvPr id="2299" name="Shape 2299"/>
          <p:cNvCxnSpPr>
            <a:endCxn id="2281" idx="2"/>
          </p:cNvCxnSpPr>
          <p:nvPr/>
        </p:nvCxnSpPr>
        <p:spPr>
          <a:xfrm>
            <a:off x="3598725" y="1630800"/>
            <a:ext cx="431400" cy="2043300"/>
          </a:xfrm>
          <a:prstGeom prst="straightConnector1">
            <a:avLst/>
          </a:prstGeom>
          <a:noFill/>
          <a:ln cap="flat" cmpd="sng" w="9525">
            <a:solidFill>
              <a:srgbClr val="000000"/>
            </a:solidFill>
            <a:prstDash val="solid"/>
            <a:round/>
            <a:headEnd len="lg" w="lg" type="none"/>
            <a:tailEnd len="lg" w="lg" type="none"/>
          </a:ln>
        </p:spPr>
      </p:cxnSp>
      <p:cxnSp>
        <p:nvCxnSpPr>
          <p:cNvPr id="2300" name="Shape 2300"/>
          <p:cNvCxnSpPr>
            <a:endCxn id="2282" idx="2"/>
          </p:cNvCxnSpPr>
          <p:nvPr/>
        </p:nvCxnSpPr>
        <p:spPr>
          <a:xfrm>
            <a:off x="3598725" y="1620050"/>
            <a:ext cx="431400" cy="2400900"/>
          </a:xfrm>
          <a:prstGeom prst="straightConnector1">
            <a:avLst/>
          </a:prstGeom>
          <a:noFill/>
          <a:ln cap="flat" cmpd="sng" w="9525">
            <a:solidFill>
              <a:srgbClr val="000000"/>
            </a:solidFill>
            <a:prstDash val="solid"/>
            <a:round/>
            <a:headEnd len="lg" w="lg" type="none"/>
            <a:tailEnd len="lg" w="lg" type="none"/>
          </a:ln>
        </p:spPr>
      </p:cxnSp>
      <p:cxnSp>
        <p:nvCxnSpPr>
          <p:cNvPr id="2301" name="Shape 2301"/>
          <p:cNvCxnSpPr>
            <a:endCxn id="2283" idx="1"/>
          </p:cNvCxnSpPr>
          <p:nvPr/>
        </p:nvCxnSpPr>
        <p:spPr>
          <a:xfrm>
            <a:off x="3599008" y="1620165"/>
            <a:ext cx="458400" cy="2663100"/>
          </a:xfrm>
          <a:prstGeom prst="straightConnector1">
            <a:avLst/>
          </a:prstGeom>
          <a:noFill/>
          <a:ln cap="flat" cmpd="sng" w="9525">
            <a:solidFill>
              <a:srgbClr val="000000"/>
            </a:solidFill>
            <a:prstDash val="solid"/>
            <a:round/>
            <a:headEnd len="lg" w="lg" type="none"/>
            <a:tailEnd len="lg" w="lg" type="none"/>
          </a:ln>
        </p:spPr>
      </p:cxnSp>
      <p:cxnSp>
        <p:nvCxnSpPr>
          <p:cNvPr id="2302" name="Shape 2302"/>
          <p:cNvCxnSpPr>
            <a:endCxn id="2284" idx="2"/>
          </p:cNvCxnSpPr>
          <p:nvPr/>
        </p:nvCxnSpPr>
        <p:spPr>
          <a:xfrm>
            <a:off x="3598725" y="1630950"/>
            <a:ext cx="431400" cy="3083700"/>
          </a:xfrm>
          <a:prstGeom prst="straightConnector1">
            <a:avLst/>
          </a:prstGeom>
          <a:noFill/>
          <a:ln cap="flat" cmpd="sng" w="9525">
            <a:solidFill>
              <a:srgbClr val="000000"/>
            </a:solidFill>
            <a:prstDash val="solid"/>
            <a:round/>
            <a:headEnd len="lg" w="lg" type="none"/>
            <a:tailEnd len="lg" w="lg" type="none"/>
          </a:ln>
        </p:spPr>
      </p:cxnSp>
      <p:cxnSp>
        <p:nvCxnSpPr>
          <p:cNvPr id="2303" name="Shape 2303"/>
          <p:cNvCxnSpPr/>
          <p:nvPr/>
        </p:nvCxnSpPr>
        <p:spPr>
          <a:xfrm>
            <a:off x="3620625" y="1870125"/>
            <a:ext cx="478500" cy="43500"/>
          </a:xfrm>
          <a:prstGeom prst="straightConnector1">
            <a:avLst/>
          </a:prstGeom>
          <a:noFill/>
          <a:ln cap="flat" cmpd="sng" w="9525">
            <a:solidFill>
              <a:srgbClr val="000000"/>
            </a:solidFill>
            <a:prstDash val="solid"/>
            <a:round/>
            <a:headEnd len="lg" w="lg" type="none"/>
            <a:tailEnd len="lg" w="lg" type="none"/>
          </a:ln>
        </p:spPr>
      </p:cxnSp>
      <p:cxnSp>
        <p:nvCxnSpPr>
          <p:cNvPr id="2304" name="Shape 2304"/>
          <p:cNvCxnSpPr/>
          <p:nvPr/>
        </p:nvCxnSpPr>
        <p:spPr>
          <a:xfrm>
            <a:off x="3620625" y="1913600"/>
            <a:ext cx="435000" cy="337200"/>
          </a:xfrm>
          <a:prstGeom prst="straightConnector1">
            <a:avLst/>
          </a:prstGeom>
          <a:noFill/>
          <a:ln cap="flat" cmpd="sng" w="9525">
            <a:solidFill>
              <a:srgbClr val="000000"/>
            </a:solidFill>
            <a:prstDash val="solid"/>
            <a:round/>
            <a:headEnd len="lg" w="lg" type="none"/>
            <a:tailEnd len="lg" w="lg" type="none"/>
          </a:ln>
        </p:spPr>
      </p:cxnSp>
      <p:cxnSp>
        <p:nvCxnSpPr>
          <p:cNvPr id="2305" name="Shape 2305"/>
          <p:cNvCxnSpPr/>
          <p:nvPr/>
        </p:nvCxnSpPr>
        <p:spPr>
          <a:xfrm>
            <a:off x="3609750" y="1891850"/>
            <a:ext cx="456600" cy="684900"/>
          </a:xfrm>
          <a:prstGeom prst="straightConnector1">
            <a:avLst/>
          </a:prstGeom>
          <a:noFill/>
          <a:ln cap="flat" cmpd="sng" w="9525">
            <a:solidFill>
              <a:srgbClr val="000000"/>
            </a:solidFill>
            <a:prstDash val="solid"/>
            <a:round/>
            <a:headEnd len="lg" w="lg" type="none"/>
            <a:tailEnd len="lg" w="lg" type="none"/>
          </a:ln>
        </p:spPr>
      </p:cxnSp>
      <p:cxnSp>
        <p:nvCxnSpPr>
          <p:cNvPr id="2306" name="Shape 2306"/>
          <p:cNvCxnSpPr/>
          <p:nvPr/>
        </p:nvCxnSpPr>
        <p:spPr>
          <a:xfrm>
            <a:off x="3642375" y="1924475"/>
            <a:ext cx="413100" cy="956700"/>
          </a:xfrm>
          <a:prstGeom prst="straightConnector1">
            <a:avLst/>
          </a:prstGeom>
          <a:noFill/>
          <a:ln cap="flat" cmpd="sng" w="9525">
            <a:solidFill>
              <a:srgbClr val="000000"/>
            </a:solidFill>
            <a:prstDash val="solid"/>
            <a:round/>
            <a:headEnd len="lg" w="lg" type="none"/>
            <a:tailEnd len="lg" w="lg" type="none"/>
          </a:ln>
        </p:spPr>
      </p:cxnSp>
      <p:cxnSp>
        <p:nvCxnSpPr>
          <p:cNvPr id="2307" name="Shape 2307"/>
          <p:cNvCxnSpPr/>
          <p:nvPr/>
        </p:nvCxnSpPr>
        <p:spPr>
          <a:xfrm>
            <a:off x="3631500" y="1902725"/>
            <a:ext cx="424200" cy="1315500"/>
          </a:xfrm>
          <a:prstGeom prst="straightConnector1">
            <a:avLst/>
          </a:prstGeom>
          <a:noFill/>
          <a:ln cap="flat" cmpd="sng" w="9525">
            <a:solidFill>
              <a:srgbClr val="000000"/>
            </a:solidFill>
            <a:prstDash val="solid"/>
            <a:round/>
            <a:headEnd len="lg" w="lg" type="none"/>
            <a:tailEnd len="lg" w="lg" type="none"/>
          </a:ln>
        </p:spPr>
      </p:cxnSp>
      <p:cxnSp>
        <p:nvCxnSpPr>
          <p:cNvPr id="2308" name="Shape 2308"/>
          <p:cNvCxnSpPr>
            <a:endCxn id="2281" idx="1"/>
          </p:cNvCxnSpPr>
          <p:nvPr/>
        </p:nvCxnSpPr>
        <p:spPr>
          <a:xfrm>
            <a:off x="3631408" y="1902665"/>
            <a:ext cx="426000" cy="1686900"/>
          </a:xfrm>
          <a:prstGeom prst="straightConnector1">
            <a:avLst/>
          </a:prstGeom>
          <a:noFill/>
          <a:ln cap="flat" cmpd="sng" w="9525">
            <a:solidFill>
              <a:srgbClr val="000000"/>
            </a:solidFill>
            <a:prstDash val="solid"/>
            <a:round/>
            <a:headEnd len="lg" w="lg" type="none"/>
            <a:tailEnd len="lg" w="lg" type="none"/>
          </a:ln>
        </p:spPr>
      </p:cxnSp>
      <p:cxnSp>
        <p:nvCxnSpPr>
          <p:cNvPr id="2309" name="Shape 2309"/>
          <p:cNvCxnSpPr>
            <a:endCxn id="2282" idx="2"/>
          </p:cNvCxnSpPr>
          <p:nvPr/>
        </p:nvCxnSpPr>
        <p:spPr>
          <a:xfrm>
            <a:off x="3653325" y="1924550"/>
            <a:ext cx="376800" cy="2096400"/>
          </a:xfrm>
          <a:prstGeom prst="straightConnector1">
            <a:avLst/>
          </a:prstGeom>
          <a:noFill/>
          <a:ln cap="flat" cmpd="sng" w="9525">
            <a:solidFill>
              <a:srgbClr val="000000"/>
            </a:solidFill>
            <a:prstDash val="solid"/>
            <a:round/>
            <a:headEnd len="lg" w="lg" type="none"/>
            <a:tailEnd len="lg" w="lg" type="none"/>
          </a:ln>
        </p:spPr>
      </p:cxnSp>
      <p:cxnSp>
        <p:nvCxnSpPr>
          <p:cNvPr id="2310" name="Shape 2310"/>
          <p:cNvCxnSpPr>
            <a:endCxn id="2283" idx="1"/>
          </p:cNvCxnSpPr>
          <p:nvPr/>
        </p:nvCxnSpPr>
        <p:spPr>
          <a:xfrm>
            <a:off x="3653308" y="1902765"/>
            <a:ext cx="404100" cy="2380500"/>
          </a:xfrm>
          <a:prstGeom prst="straightConnector1">
            <a:avLst/>
          </a:prstGeom>
          <a:noFill/>
          <a:ln cap="flat" cmpd="sng" w="9525">
            <a:solidFill>
              <a:srgbClr val="000000"/>
            </a:solidFill>
            <a:prstDash val="solid"/>
            <a:round/>
            <a:headEnd len="lg" w="lg" type="none"/>
            <a:tailEnd len="lg" w="lg" type="none"/>
          </a:ln>
        </p:spPr>
      </p:cxnSp>
      <p:cxnSp>
        <p:nvCxnSpPr>
          <p:cNvPr id="2311" name="Shape 2311"/>
          <p:cNvCxnSpPr>
            <a:endCxn id="2284" idx="1"/>
          </p:cNvCxnSpPr>
          <p:nvPr/>
        </p:nvCxnSpPr>
        <p:spPr>
          <a:xfrm>
            <a:off x="3620608" y="1891715"/>
            <a:ext cx="436800" cy="2738400"/>
          </a:xfrm>
          <a:prstGeom prst="straightConnector1">
            <a:avLst/>
          </a:prstGeom>
          <a:noFill/>
          <a:ln cap="flat" cmpd="sng" w="9525">
            <a:solidFill>
              <a:srgbClr val="000000"/>
            </a:solidFill>
            <a:prstDash val="solid"/>
            <a:round/>
            <a:headEnd len="lg" w="lg" type="none"/>
            <a:tailEnd len="lg" w="lg" type="none"/>
          </a:ln>
        </p:spPr>
      </p:cxnSp>
      <p:cxnSp>
        <p:nvCxnSpPr>
          <p:cNvPr id="2312" name="Shape 2312"/>
          <p:cNvCxnSpPr/>
          <p:nvPr/>
        </p:nvCxnSpPr>
        <p:spPr>
          <a:xfrm flipH="1" rot="10800000">
            <a:off x="3609750" y="1913550"/>
            <a:ext cx="456600" cy="261000"/>
          </a:xfrm>
          <a:prstGeom prst="straightConnector1">
            <a:avLst/>
          </a:prstGeom>
          <a:noFill/>
          <a:ln cap="flat" cmpd="sng" w="9525">
            <a:solidFill>
              <a:srgbClr val="000000"/>
            </a:solidFill>
            <a:prstDash val="solid"/>
            <a:round/>
            <a:headEnd len="lg" w="lg" type="none"/>
            <a:tailEnd len="lg" w="lg" type="none"/>
          </a:ln>
        </p:spPr>
      </p:cxnSp>
      <p:cxnSp>
        <p:nvCxnSpPr>
          <p:cNvPr id="2313" name="Shape 2313"/>
          <p:cNvCxnSpPr/>
          <p:nvPr/>
        </p:nvCxnSpPr>
        <p:spPr>
          <a:xfrm>
            <a:off x="3598875" y="2174550"/>
            <a:ext cx="489300" cy="43500"/>
          </a:xfrm>
          <a:prstGeom prst="straightConnector1">
            <a:avLst/>
          </a:prstGeom>
          <a:noFill/>
          <a:ln cap="flat" cmpd="sng" w="9525">
            <a:solidFill>
              <a:srgbClr val="000000"/>
            </a:solidFill>
            <a:prstDash val="solid"/>
            <a:round/>
            <a:headEnd len="lg" w="lg" type="none"/>
            <a:tailEnd len="lg" w="lg" type="none"/>
          </a:ln>
        </p:spPr>
      </p:cxnSp>
      <p:cxnSp>
        <p:nvCxnSpPr>
          <p:cNvPr id="2314" name="Shape 2314"/>
          <p:cNvCxnSpPr/>
          <p:nvPr/>
        </p:nvCxnSpPr>
        <p:spPr>
          <a:xfrm>
            <a:off x="3620625" y="2196300"/>
            <a:ext cx="435000" cy="369600"/>
          </a:xfrm>
          <a:prstGeom prst="straightConnector1">
            <a:avLst/>
          </a:prstGeom>
          <a:noFill/>
          <a:ln cap="flat" cmpd="sng" w="9525">
            <a:solidFill>
              <a:srgbClr val="000000"/>
            </a:solidFill>
            <a:prstDash val="solid"/>
            <a:round/>
            <a:headEnd len="lg" w="lg" type="none"/>
            <a:tailEnd len="lg" w="lg" type="none"/>
          </a:ln>
        </p:spPr>
      </p:cxnSp>
      <p:cxnSp>
        <p:nvCxnSpPr>
          <p:cNvPr id="2315" name="Shape 2315"/>
          <p:cNvCxnSpPr/>
          <p:nvPr/>
        </p:nvCxnSpPr>
        <p:spPr>
          <a:xfrm>
            <a:off x="3609750" y="2207175"/>
            <a:ext cx="456600" cy="728400"/>
          </a:xfrm>
          <a:prstGeom prst="straightConnector1">
            <a:avLst/>
          </a:prstGeom>
          <a:noFill/>
          <a:ln cap="flat" cmpd="sng" w="9525">
            <a:solidFill>
              <a:srgbClr val="000000"/>
            </a:solidFill>
            <a:prstDash val="solid"/>
            <a:round/>
            <a:headEnd len="lg" w="lg" type="none"/>
            <a:tailEnd len="lg" w="lg" type="none"/>
          </a:ln>
        </p:spPr>
      </p:cxnSp>
      <p:cxnSp>
        <p:nvCxnSpPr>
          <p:cNvPr id="2316" name="Shape 2316"/>
          <p:cNvCxnSpPr/>
          <p:nvPr/>
        </p:nvCxnSpPr>
        <p:spPr>
          <a:xfrm>
            <a:off x="3620625" y="2207175"/>
            <a:ext cx="445800" cy="1043700"/>
          </a:xfrm>
          <a:prstGeom prst="straightConnector1">
            <a:avLst/>
          </a:prstGeom>
          <a:noFill/>
          <a:ln cap="flat" cmpd="sng" w="9525">
            <a:solidFill>
              <a:srgbClr val="000000"/>
            </a:solidFill>
            <a:prstDash val="solid"/>
            <a:round/>
            <a:headEnd len="lg" w="lg" type="none"/>
            <a:tailEnd len="lg" w="lg" type="none"/>
          </a:ln>
        </p:spPr>
      </p:cxnSp>
      <p:cxnSp>
        <p:nvCxnSpPr>
          <p:cNvPr id="2317" name="Shape 2317"/>
          <p:cNvCxnSpPr>
            <a:endCxn id="2281" idx="2"/>
          </p:cNvCxnSpPr>
          <p:nvPr/>
        </p:nvCxnSpPr>
        <p:spPr>
          <a:xfrm>
            <a:off x="3631425" y="2217900"/>
            <a:ext cx="398700" cy="1456200"/>
          </a:xfrm>
          <a:prstGeom prst="straightConnector1">
            <a:avLst/>
          </a:prstGeom>
          <a:noFill/>
          <a:ln cap="flat" cmpd="sng" w="9525">
            <a:solidFill>
              <a:srgbClr val="000000"/>
            </a:solidFill>
            <a:prstDash val="solid"/>
            <a:round/>
            <a:headEnd len="lg" w="lg" type="none"/>
            <a:tailEnd len="lg" w="lg" type="none"/>
          </a:ln>
        </p:spPr>
      </p:cxnSp>
      <p:cxnSp>
        <p:nvCxnSpPr>
          <p:cNvPr id="2318" name="Shape 2318"/>
          <p:cNvCxnSpPr>
            <a:endCxn id="2282" idx="2"/>
          </p:cNvCxnSpPr>
          <p:nvPr/>
        </p:nvCxnSpPr>
        <p:spPr>
          <a:xfrm>
            <a:off x="3609825" y="2185550"/>
            <a:ext cx="420300" cy="1835400"/>
          </a:xfrm>
          <a:prstGeom prst="straightConnector1">
            <a:avLst/>
          </a:prstGeom>
          <a:noFill/>
          <a:ln cap="flat" cmpd="sng" w="9525">
            <a:solidFill>
              <a:srgbClr val="000000"/>
            </a:solidFill>
            <a:prstDash val="solid"/>
            <a:round/>
            <a:headEnd len="lg" w="lg" type="none"/>
            <a:tailEnd len="lg" w="lg" type="none"/>
          </a:ln>
        </p:spPr>
      </p:cxnSp>
      <p:cxnSp>
        <p:nvCxnSpPr>
          <p:cNvPr id="2319" name="Shape 2319"/>
          <p:cNvCxnSpPr>
            <a:endCxn id="2283" idx="1"/>
          </p:cNvCxnSpPr>
          <p:nvPr/>
        </p:nvCxnSpPr>
        <p:spPr>
          <a:xfrm>
            <a:off x="3620608" y="2218065"/>
            <a:ext cx="436800" cy="2065200"/>
          </a:xfrm>
          <a:prstGeom prst="straightConnector1">
            <a:avLst/>
          </a:prstGeom>
          <a:noFill/>
          <a:ln cap="flat" cmpd="sng" w="9525">
            <a:solidFill>
              <a:srgbClr val="000000"/>
            </a:solidFill>
            <a:prstDash val="solid"/>
            <a:round/>
            <a:headEnd len="lg" w="lg" type="none"/>
            <a:tailEnd len="lg" w="lg" type="none"/>
          </a:ln>
        </p:spPr>
      </p:cxnSp>
      <p:cxnSp>
        <p:nvCxnSpPr>
          <p:cNvPr id="2320" name="Shape 2320"/>
          <p:cNvCxnSpPr>
            <a:endCxn id="2284" idx="2"/>
          </p:cNvCxnSpPr>
          <p:nvPr/>
        </p:nvCxnSpPr>
        <p:spPr>
          <a:xfrm>
            <a:off x="3620625" y="2218050"/>
            <a:ext cx="409500" cy="2496600"/>
          </a:xfrm>
          <a:prstGeom prst="straightConnector1">
            <a:avLst/>
          </a:prstGeom>
          <a:noFill/>
          <a:ln cap="flat" cmpd="sng" w="9525">
            <a:solidFill>
              <a:srgbClr val="000000"/>
            </a:solidFill>
            <a:prstDash val="solid"/>
            <a:round/>
            <a:headEnd len="lg" w="lg" type="none"/>
            <a:tailEnd len="lg" w="lg" type="none"/>
          </a:ln>
        </p:spPr>
      </p:cxnSp>
      <p:cxnSp>
        <p:nvCxnSpPr>
          <p:cNvPr id="2321" name="Shape 2321"/>
          <p:cNvCxnSpPr/>
          <p:nvPr/>
        </p:nvCxnSpPr>
        <p:spPr>
          <a:xfrm flipH="1" rot="10800000">
            <a:off x="3653250" y="1946350"/>
            <a:ext cx="391500" cy="510900"/>
          </a:xfrm>
          <a:prstGeom prst="straightConnector1">
            <a:avLst/>
          </a:prstGeom>
          <a:noFill/>
          <a:ln cap="flat" cmpd="sng" w="9525">
            <a:solidFill>
              <a:srgbClr val="000000"/>
            </a:solidFill>
            <a:prstDash val="solid"/>
            <a:round/>
            <a:headEnd len="lg" w="lg" type="none"/>
            <a:tailEnd len="lg" w="lg" type="none"/>
          </a:ln>
        </p:spPr>
      </p:cxnSp>
      <p:cxnSp>
        <p:nvCxnSpPr>
          <p:cNvPr id="2322" name="Shape 2322"/>
          <p:cNvCxnSpPr/>
          <p:nvPr/>
        </p:nvCxnSpPr>
        <p:spPr>
          <a:xfrm flipH="1" rot="10800000">
            <a:off x="3631500" y="2229025"/>
            <a:ext cx="445800" cy="239100"/>
          </a:xfrm>
          <a:prstGeom prst="straightConnector1">
            <a:avLst/>
          </a:prstGeom>
          <a:noFill/>
          <a:ln cap="flat" cmpd="sng" w="9525">
            <a:solidFill>
              <a:srgbClr val="000000"/>
            </a:solidFill>
            <a:prstDash val="solid"/>
            <a:round/>
            <a:headEnd len="lg" w="lg" type="none"/>
            <a:tailEnd len="lg" w="lg" type="none"/>
          </a:ln>
        </p:spPr>
      </p:cxnSp>
      <p:cxnSp>
        <p:nvCxnSpPr>
          <p:cNvPr id="2323" name="Shape 2323"/>
          <p:cNvCxnSpPr>
            <a:endCxn id="2281" idx="2"/>
          </p:cNvCxnSpPr>
          <p:nvPr/>
        </p:nvCxnSpPr>
        <p:spPr>
          <a:xfrm>
            <a:off x="3620625" y="2478900"/>
            <a:ext cx="409500" cy="1195200"/>
          </a:xfrm>
          <a:prstGeom prst="straightConnector1">
            <a:avLst/>
          </a:prstGeom>
          <a:noFill/>
          <a:ln cap="flat" cmpd="sng" w="9525">
            <a:solidFill>
              <a:srgbClr val="000000"/>
            </a:solidFill>
            <a:prstDash val="solid"/>
            <a:round/>
            <a:headEnd len="lg" w="lg" type="none"/>
            <a:tailEnd len="lg" w="lg" type="none"/>
          </a:ln>
        </p:spPr>
      </p:cxnSp>
      <p:cxnSp>
        <p:nvCxnSpPr>
          <p:cNvPr id="2324" name="Shape 2324"/>
          <p:cNvCxnSpPr>
            <a:endCxn id="2284" idx="2"/>
          </p:cNvCxnSpPr>
          <p:nvPr/>
        </p:nvCxnSpPr>
        <p:spPr>
          <a:xfrm>
            <a:off x="3642225" y="2511450"/>
            <a:ext cx="387900" cy="2203200"/>
          </a:xfrm>
          <a:prstGeom prst="straightConnector1">
            <a:avLst/>
          </a:prstGeom>
          <a:noFill/>
          <a:ln cap="flat" cmpd="sng" w="9525">
            <a:solidFill>
              <a:srgbClr val="000000"/>
            </a:solidFill>
            <a:prstDash val="solid"/>
            <a:round/>
            <a:headEnd len="lg" w="lg" type="none"/>
            <a:tailEnd len="lg" w="lg" type="none"/>
          </a:ln>
        </p:spPr>
      </p:cxnSp>
      <p:cxnSp>
        <p:nvCxnSpPr>
          <p:cNvPr id="2325" name="Shape 2325"/>
          <p:cNvCxnSpPr/>
          <p:nvPr/>
        </p:nvCxnSpPr>
        <p:spPr>
          <a:xfrm flipH="1" rot="10800000">
            <a:off x="3620625" y="2000675"/>
            <a:ext cx="413100" cy="728400"/>
          </a:xfrm>
          <a:prstGeom prst="straightConnector1">
            <a:avLst/>
          </a:prstGeom>
          <a:noFill/>
          <a:ln cap="flat" cmpd="sng" w="9525">
            <a:solidFill>
              <a:srgbClr val="000000"/>
            </a:solidFill>
            <a:prstDash val="solid"/>
            <a:round/>
            <a:headEnd len="lg" w="lg" type="none"/>
            <a:tailEnd len="lg" w="lg" type="none"/>
          </a:ln>
        </p:spPr>
      </p:cxnSp>
      <p:cxnSp>
        <p:nvCxnSpPr>
          <p:cNvPr id="2326" name="Shape 2326"/>
          <p:cNvCxnSpPr/>
          <p:nvPr/>
        </p:nvCxnSpPr>
        <p:spPr>
          <a:xfrm flipH="1" rot="10800000">
            <a:off x="3631500" y="2305100"/>
            <a:ext cx="434700" cy="369600"/>
          </a:xfrm>
          <a:prstGeom prst="straightConnector1">
            <a:avLst/>
          </a:prstGeom>
          <a:noFill/>
          <a:ln cap="flat" cmpd="sng" w="9525">
            <a:solidFill>
              <a:srgbClr val="000000"/>
            </a:solidFill>
            <a:prstDash val="solid"/>
            <a:round/>
            <a:headEnd len="lg" w="lg" type="none"/>
            <a:tailEnd len="lg" w="lg" type="none"/>
          </a:ln>
        </p:spPr>
      </p:cxnSp>
      <p:cxnSp>
        <p:nvCxnSpPr>
          <p:cNvPr id="2327" name="Shape 2327"/>
          <p:cNvCxnSpPr/>
          <p:nvPr/>
        </p:nvCxnSpPr>
        <p:spPr>
          <a:xfrm flipH="1" rot="10800000">
            <a:off x="3620625" y="2576950"/>
            <a:ext cx="435000" cy="195600"/>
          </a:xfrm>
          <a:prstGeom prst="straightConnector1">
            <a:avLst/>
          </a:prstGeom>
          <a:noFill/>
          <a:ln cap="flat" cmpd="sng" w="9525">
            <a:solidFill>
              <a:srgbClr val="000000"/>
            </a:solidFill>
            <a:prstDash val="solid"/>
            <a:round/>
            <a:headEnd len="lg" w="lg" type="none"/>
            <a:tailEnd len="lg" w="lg" type="none"/>
          </a:ln>
        </p:spPr>
      </p:cxnSp>
      <p:cxnSp>
        <p:nvCxnSpPr>
          <p:cNvPr id="2328" name="Shape 2328"/>
          <p:cNvCxnSpPr/>
          <p:nvPr/>
        </p:nvCxnSpPr>
        <p:spPr>
          <a:xfrm>
            <a:off x="3620625" y="2761675"/>
            <a:ext cx="424200" cy="163200"/>
          </a:xfrm>
          <a:prstGeom prst="straightConnector1">
            <a:avLst/>
          </a:prstGeom>
          <a:noFill/>
          <a:ln cap="flat" cmpd="sng" w="9525">
            <a:solidFill>
              <a:srgbClr val="000000"/>
            </a:solidFill>
            <a:prstDash val="solid"/>
            <a:round/>
            <a:headEnd len="lg" w="lg" type="none"/>
            <a:tailEnd len="lg" w="lg" type="none"/>
          </a:ln>
        </p:spPr>
      </p:cxnSp>
      <p:cxnSp>
        <p:nvCxnSpPr>
          <p:cNvPr id="2329" name="Shape 2329"/>
          <p:cNvCxnSpPr/>
          <p:nvPr/>
        </p:nvCxnSpPr>
        <p:spPr>
          <a:xfrm>
            <a:off x="3609750" y="2750800"/>
            <a:ext cx="413100" cy="532800"/>
          </a:xfrm>
          <a:prstGeom prst="straightConnector1">
            <a:avLst/>
          </a:prstGeom>
          <a:noFill/>
          <a:ln cap="flat" cmpd="sng" w="9525">
            <a:solidFill>
              <a:srgbClr val="000000"/>
            </a:solidFill>
            <a:prstDash val="solid"/>
            <a:round/>
            <a:headEnd len="lg" w="lg" type="none"/>
            <a:tailEnd len="lg" w="lg" type="none"/>
          </a:ln>
        </p:spPr>
      </p:cxnSp>
      <p:cxnSp>
        <p:nvCxnSpPr>
          <p:cNvPr id="2330" name="Shape 2330"/>
          <p:cNvCxnSpPr>
            <a:endCxn id="2281" idx="2"/>
          </p:cNvCxnSpPr>
          <p:nvPr/>
        </p:nvCxnSpPr>
        <p:spPr>
          <a:xfrm>
            <a:off x="3598725" y="2794200"/>
            <a:ext cx="431400" cy="879900"/>
          </a:xfrm>
          <a:prstGeom prst="straightConnector1">
            <a:avLst/>
          </a:prstGeom>
          <a:noFill/>
          <a:ln cap="flat" cmpd="sng" w="9525">
            <a:solidFill>
              <a:srgbClr val="000000"/>
            </a:solidFill>
            <a:prstDash val="solid"/>
            <a:round/>
            <a:headEnd len="lg" w="lg" type="none"/>
            <a:tailEnd len="lg" w="lg" type="none"/>
          </a:ln>
        </p:spPr>
      </p:cxnSp>
      <p:cxnSp>
        <p:nvCxnSpPr>
          <p:cNvPr id="2331" name="Shape 2331"/>
          <p:cNvCxnSpPr>
            <a:endCxn id="2282" idx="1"/>
          </p:cNvCxnSpPr>
          <p:nvPr/>
        </p:nvCxnSpPr>
        <p:spPr>
          <a:xfrm>
            <a:off x="3599008" y="2794315"/>
            <a:ext cx="458400" cy="1142100"/>
          </a:xfrm>
          <a:prstGeom prst="straightConnector1">
            <a:avLst/>
          </a:prstGeom>
          <a:noFill/>
          <a:ln cap="flat" cmpd="sng" w="9525">
            <a:solidFill>
              <a:srgbClr val="000000"/>
            </a:solidFill>
            <a:prstDash val="solid"/>
            <a:round/>
            <a:headEnd len="lg" w="lg" type="none"/>
            <a:tailEnd len="lg" w="lg" type="none"/>
          </a:ln>
        </p:spPr>
      </p:cxnSp>
      <p:cxnSp>
        <p:nvCxnSpPr>
          <p:cNvPr id="2332" name="Shape 2332"/>
          <p:cNvCxnSpPr>
            <a:endCxn id="2283" idx="2"/>
          </p:cNvCxnSpPr>
          <p:nvPr/>
        </p:nvCxnSpPr>
        <p:spPr>
          <a:xfrm>
            <a:off x="3631425" y="2805100"/>
            <a:ext cx="398700" cy="1562700"/>
          </a:xfrm>
          <a:prstGeom prst="straightConnector1">
            <a:avLst/>
          </a:prstGeom>
          <a:noFill/>
          <a:ln cap="flat" cmpd="sng" w="9525">
            <a:solidFill>
              <a:srgbClr val="000000"/>
            </a:solidFill>
            <a:prstDash val="solid"/>
            <a:round/>
            <a:headEnd len="lg" w="lg" type="none"/>
            <a:tailEnd len="lg" w="lg" type="none"/>
          </a:ln>
        </p:spPr>
      </p:cxnSp>
      <p:cxnSp>
        <p:nvCxnSpPr>
          <p:cNvPr id="2333" name="Shape 2333"/>
          <p:cNvCxnSpPr>
            <a:endCxn id="2284" idx="2"/>
          </p:cNvCxnSpPr>
          <p:nvPr/>
        </p:nvCxnSpPr>
        <p:spPr>
          <a:xfrm>
            <a:off x="3598725" y="2761650"/>
            <a:ext cx="431400" cy="1953000"/>
          </a:xfrm>
          <a:prstGeom prst="straightConnector1">
            <a:avLst/>
          </a:prstGeom>
          <a:noFill/>
          <a:ln cap="flat" cmpd="sng" w="9525">
            <a:solidFill>
              <a:srgbClr val="000000"/>
            </a:solidFill>
            <a:prstDash val="solid"/>
            <a:round/>
            <a:headEnd len="lg" w="lg" type="none"/>
            <a:tailEnd len="lg" w="lg" type="none"/>
          </a:ln>
        </p:spPr>
      </p:cxnSp>
      <p:cxnSp>
        <p:nvCxnSpPr>
          <p:cNvPr id="2334" name="Shape 2334"/>
          <p:cNvCxnSpPr/>
          <p:nvPr/>
        </p:nvCxnSpPr>
        <p:spPr>
          <a:xfrm flipH="1" rot="10800000">
            <a:off x="3609750" y="1989700"/>
            <a:ext cx="445800" cy="1119900"/>
          </a:xfrm>
          <a:prstGeom prst="straightConnector1">
            <a:avLst/>
          </a:prstGeom>
          <a:noFill/>
          <a:ln cap="flat" cmpd="sng" w="9525">
            <a:solidFill>
              <a:srgbClr val="000000"/>
            </a:solidFill>
            <a:prstDash val="solid"/>
            <a:round/>
            <a:headEnd len="lg" w="lg" type="none"/>
            <a:tailEnd len="lg" w="lg" type="none"/>
          </a:ln>
        </p:spPr>
      </p:cxnSp>
      <p:cxnSp>
        <p:nvCxnSpPr>
          <p:cNvPr id="2335" name="Shape 2335"/>
          <p:cNvCxnSpPr/>
          <p:nvPr/>
        </p:nvCxnSpPr>
        <p:spPr>
          <a:xfrm flipH="1" rot="10800000">
            <a:off x="3609750" y="2294275"/>
            <a:ext cx="435000" cy="869700"/>
          </a:xfrm>
          <a:prstGeom prst="straightConnector1">
            <a:avLst/>
          </a:prstGeom>
          <a:noFill/>
          <a:ln cap="flat" cmpd="sng" w="9525">
            <a:solidFill>
              <a:srgbClr val="000000"/>
            </a:solidFill>
            <a:prstDash val="solid"/>
            <a:round/>
            <a:headEnd len="lg" w="lg" type="none"/>
            <a:tailEnd len="lg" w="lg" type="none"/>
          </a:ln>
        </p:spPr>
      </p:cxnSp>
      <p:cxnSp>
        <p:nvCxnSpPr>
          <p:cNvPr id="2336" name="Shape 2336"/>
          <p:cNvCxnSpPr/>
          <p:nvPr/>
        </p:nvCxnSpPr>
        <p:spPr>
          <a:xfrm flipH="1" rot="10800000">
            <a:off x="3620625" y="2598550"/>
            <a:ext cx="445800" cy="532800"/>
          </a:xfrm>
          <a:prstGeom prst="straightConnector1">
            <a:avLst/>
          </a:prstGeom>
          <a:noFill/>
          <a:ln cap="flat" cmpd="sng" w="9525">
            <a:solidFill>
              <a:srgbClr val="000000"/>
            </a:solidFill>
            <a:prstDash val="solid"/>
            <a:round/>
            <a:headEnd len="lg" w="lg" type="none"/>
            <a:tailEnd len="lg" w="lg" type="none"/>
          </a:ln>
        </p:spPr>
      </p:cxnSp>
      <p:cxnSp>
        <p:nvCxnSpPr>
          <p:cNvPr id="2337" name="Shape 2337"/>
          <p:cNvCxnSpPr/>
          <p:nvPr/>
        </p:nvCxnSpPr>
        <p:spPr>
          <a:xfrm flipH="1" rot="10800000">
            <a:off x="3588025" y="2913875"/>
            <a:ext cx="500100" cy="174000"/>
          </a:xfrm>
          <a:prstGeom prst="straightConnector1">
            <a:avLst/>
          </a:prstGeom>
          <a:noFill/>
          <a:ln cap="flat" cmpd="sng" w="9525">
            <a:solidFill>
              <a:srgbClr val="000000"/>
            </a:solidFill>
            <a:prstDash val="solid"/>
            <a:round/>
            <a:headEnd len="lg" w="lg" type="none"/>
            <a:tailEnd len="lg" w="lg" type="none"/>
          </a:ln>
        </p:spPr>
      </p:cxnSp>
      <p:cxnSp>
        <p:nvCxnSpPr>
          <p:cNvPr id="2338" name="Shape 2338"/>
          <p:cNvCxnSpPr/>
          <p:nvPr/>
        </p:nvCxnSpPr>
        <p:spPr>
          <a:xfrm>
            <a:off x="3631500" y="3120475"/>
            <a:ext cx="435000" cy="130500"/>
          </a:xfrm>
          <a:prstGeom prst="straightConnector1">
            <a:avLst/>
          </a:prstGeom>
          <a:noFill/>
          <a:ln cap="flat" cmpd="sng" w="9525">
            <a:solidFill>
              <a:srgbClr val="000000"/>
            </a:solidFill>
            <a:prstDash val="solid"/>
            <a:round/>
            <a:headEnd len="lg" w="lg" type="none"/>
            <a:tailEnd len="lg" w="lg" type="none"/>
          </a:ln>
        </p:spPr>
      </p:cxnSp>
      <p:cxnSp>
        <p:nvCxnSpPr>
          <p:cNvPr id="2339" name="Shape 2339"/>
          <p:cNvCxnSpPr>
            <a:endCxn id="2281" idx="2"/>
          </p:cNvCxnSpPr>
          <p:nvPr/>
        </p:nvCxnSpPr>
        <p:spPr>
          <a:xfrm>
            <a:off x="3598725" y="3153000"/>
            <a:ext cx="431400" cy="521100"/>
          </a:xfrm>
          <a:prstGeom prst="straightConnector1">
            <a:avLst/>
          </a:prstGeom>
          <a:noFill/>
          <a:ln cap="flat" cmpd="sng" w="9525">
            <a:solidFill>
              <a:srgbClr val="000000"/>
            </a:solidFill>
            <a:prstDash val="solid"/>
            <a:round/>
            <a:headEnd len="lg" w="lg" type="none"/>
            <a:tailEnd len="lg" w="lg" type="none"/>
          </a:ln>
        </p:spPr>
      </p:cxnSp>
      <p:cxnSp>
        <p:nvCxnSpPr>
          <p:cNvPr id="2340" name="Shape 2340"/>
          <p:cNvCxnSpPr>
            <a:endCxn id="2282" idx="2"/>
          </p:cNvCxnSpPr>
          <p:nvPr/>
        </p:nvCxnSpPr>
        <p:spPr>
          <a:xfrm>
            <a:off x="3620625" y="3153050"/>
            <a:ext cx="409500" cy="867900"/>
          </a:xfrm>
          <a:prstGeom prst="straightConnector1">
            <a:avLst/>
          </a:prstGeom>
          <a:noFill/>
          <a:ln cap="flat" cmpd="sng" w="9525">
            <a:solidFill>
              <a:srgbClr val="000000"/>
            </a:solidFill>
            <a:prstDash val="solid"/>
            <a:round/>
            <a:headEnd len="lg" w="lg" type="none"/>
            <a:tailEnd len="lg" w="lg" type="none"/>
          </a:ln>
        </p:spPr>
      </p:cxnSp>
      <p:cxnSp>
        <p:nvCxnSpPr>
          <p:cNvPr id="2341" name="Shape 2341"/>
          <p:cNvCxnSpPr>
            <a:endCxn id="2283" idx="2"/>
          </p:cNvCxnSpPr>
          <p:nvPr/>
        </p:nvCxnSpPr>
        <p:spPr>
          <a:xfrm>
            <a:off x="3609825" y="3142300"/>
            <a:ext cx="420300" cy="1225500"/>
          </a:xfrm>
          <a:prstGeom prst="straightConnector1">
            <a:avLst/>
          </a:prstGeom>
          <a:noFill/>
          <a:ln cap="flat" cmpd="sng" w="9525">
            <a:solidFill>
              <a:srgbClr val="000000"/>
            </a:solidFill>
            <a:prstDash val="solid"/>
            <a:round/>
            <a:headEnd len="lg" w="lg" type="none"/>
            <a:tailEnd len="lg" w="lg" type="none"/>
          </a:ln>
        </p:spPr>
      </p:cxnSp>
      <p:cxnSp>
        <p:nvCxnSpPr>
          <p:cNvPr id="2342" name="Shape 2342"/>
          <p:cNvCxnSpPr>
            <a:endCxn id="2284" idx="2"/>
          </p:cNvCxnSpPr>
          <p:nvPr/>
        </p:nvCxnSpPr>
        <p:spPr>
          <a:xfrm>
            <a:off x="3587925" y="3120450"/>
            <a:ext cx="442200" cy="1594200"/>
          </a:xfrm>
          <a:prstGeom prst="straightConnector1">
            <a:avLst/>
          </a:prstGeom>
          <a:noFill/>
          <a:ln cap="flat" cmpd="sng" w="9525">
            <a:solidFill>
              <a:srgbClr val="000000"/>
            </a:solidFill>
            <a:prstDash val="solid"/>
            <a:round/>
            <a:headEnd len="lg" w="lg" type="none"/>
            <a:tailEnd len="lg" w="lg" type="none"/>
          </a:ln>
        </p:spPr>
      </p:cxnSp>
      <p:cxnSp>
        <p:nvCxnSpPr>
          <p:cNvPr id="2343" name="Shape 2343"/>
          <p:cNvCxnSpPr>
            <a:stCxn id="2271"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lg" w="lg" type="none"/>
            <a:tailEnd len="lg" w="lg" type="none"/>
          </a:ln>
        </p:spPr>
      </p:cxnSp>
      <p:cxnSp>
        <p:nvCxnSpPr>
          <p:cNvPr id="2344" name="Shape 2344"/>
          <p:cNvCxnSpPr>
            <a:stCxn id="2271"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lg" w="lg" type="none"/>
            <a:tailEnd len="lg" w="lg" type="none"/>
          </a:ln>
        </p:spPr>
      </p:cxnSp>
      <p:cxnSp>
        <p:nvCxnSpPr>
          <p:cNvPr id="2345" name="Shape 2345"/>
          <p:cNvCxnSpPr>
            <a:stCxn id="2271"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lg" w="lg" type="none"/>
            <a:tailEnd len="lg" w="lg" type="none"/>
          </a:ln>
        </p:spPr>
      </p:cxnSp>
      <p:cxnSp>
        <p:nvCxnSpPr>
          <p:cNvPr id="2346" name="Shape 2346"/>
          <p:cNvCxnSpPr/>
          <p:nvPr/>
        </p:nvCxnSpPr>
        <p:spPr>
          <a:xfrm flipH="1" rot="10800000">
            <a:off x="3606825" y="2935738"/>
            <a:ext cx="448800" cy="500700"/>
          </a:xfrm>
          <a:prstGeom prst="straightConnector1">
            <a:avLst/>
          </a:prstGeom>
          <a:noFill/>
          <a:ln cap="flat" cmpd="sng" w="9525">
            <a:solidFill>
              <a:srgbClr val="000000"/>
            </a:solidFill>
            <a:prstDash val="solid"/>
            <a:round/>
            <a:headEnd len="lg" w="lg" type="none"/>
            <a:tailEnd len="lg" w="lg" type="none"/>
          </a:ln>
        </p:spPr>
      </p:cxnSp>
      <p:cxnSp>
        <p:nvCxnSpPr>
          <p:cNvPr id="2347" name="Shape 2347"/>
          <p:cNvCxnSpPr>
            <a:stCxn id="2271"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lg" w="lg" type="none"/>
            <a:tailEnd len="lg" w="lg" type="none"/>
          </a:ln>
        </p:spPr>
      </p:cxnSp>
      <p:cxnSp>
        <p:nvCxnSpPr>
          <p:cNvPr id="2348" name="Shape 2348"/>
          <p:cNvCxnSpPr>
            <a:stCxn id="2271" idx="6"/>
            <a:endCxn id="2281" idx="2"/>
          </p:cNvCxnSpPr>
          <p:nvPr/>
        </p:nvCxnSpPr>
        <p:spPr>
          <a:xfrm>
            <a:off x="3606825" y="3436438"/>
            <a:ext cx="423300" cy="237600"/>
          </a:xfrm>
          <a:prstGeom prst="straightConnector1">
            <a:avLst/>
          </a:prstGeom>
          <a:noFill/>
          <a:ln cap="flat" cmpd="sng" w="9525">
            <a:solidFill>
              <a:srgbClr val="000000"/>
            </a:solidFill>
            <a:prstDash val="solid"/>
            <a:round/>
            <a:headEnd len="lg" w="lg" type="none"/>
            <a:tailEnd len="lg" w="lg" type="none"/>
          </a:ln>
        </p:spPr>
      </p:cxnSp>
      <p:cxnSp>
        <p:nvCxnSpPr>
          <p:cNvPr id="2349" name="Shape 2349"/>
          <p:cNvCxnSpPr>
            <a:stCxn id="2271" idx="6"/>
            <a:endCxn id="2282" idx="2"/>
          </p:cNvCxnSpPr>
          <p:nvPr/>
        </p:nvCxnSpPr>
        <p:spPr>
          <a:xfrm>
            <a:off x="3606825" y="3436438"/>
            <a:ext cx="423300" cy="584400"/>
          </a:xfrm>
          <a:prstGeom prst="straightConnector1">
            <a:avLst/>
          </a:prstGeom>
          <a:noFill/>
          <a:ln cap="flat" cmpd="sng" w="9525">
            <a:solidFill>
              <a:srgbClr val="000000"/>
            </a:solidFill>
            <a:prstDash val="solid"/>
            <a:round/>
            <a:headEnd len="lg" w="lg" type="none"/>
            <a:tailEnd len="lg" w="lg" type="none"/>
          </a:ln>
        </p:spPr>
      </p:cxnSp>
      <p:cxnSp>
        <p:nvCxnSpPr>
          <p:cNvPr id="2350" name="Shape 2350"/>
          <p:cNvCxnSpPr>
            <a:endCxn id="2283" idx="2"/>
          </p:cNvCxnSpPr>
          <p:nvPr/>
        </p:nvCxnSpPr>
        <p:spPr>
          <a:xfrm>
            <a:off x="3579525" y="3520900"/>
            <a:ext cx="450600" cy="846900"/>
          </a:xfrm>
          <a:prstGeom prst="straightConnector1">
            <a:avLst/>
          </a:prstGeom>
          <a:noFill/>
          <a:ln cap="flat" cmpd="sng" w="9525">
            <a:solidFill>
              <a:srgbClr val="000000"/>
            </a:solidFill>
            <a:prstDash val="solid"/>
            <a:round/>
            <a:headEnd len="lg" w="lg" type="none"/>
            <a:tailEnd len="lg" w="lg" type="none"/>
          </a:ln>
        </p:spPr>
      </p:cxnSp>
      <p:cxnSp>
        <p:nvCxnSpPr>
          <p:cNvPr id="2351" name="Shape 2351"/>
          <p:cNvCxnSpPr>
            <a:endCxn id="2284" idx="2"/>
          </p:cNvCxnSpPr>
          <p:nvPr/>
        </p:nvCxnSpPr>
        <p:spPr>
          <a:xfrm>
            <a:off x="3579525" y="3520950"/>
            <a:ext cx="450600" cy="1193700"/>
          </a:xfrm>
          <a:prstGeom prst="straightConnector1">
            <a:avLst/>
          </a:prstGeom>
          <a:noFill/>
          <a:ln cap="flat" cmpd="sng" w="9525">
            <a:solidFill>
              <a:srgbClr val="000000"/>
            </a:solidFill>
            <a:prstDash val="solid"/>
            <a:round/>
            <a:headEnd len="lg" w="lg" type="none"/>
            <a:tailEnd len="lg" w="lg" type="none"/>
          </a:ln>
        </p:spPr>
      </p:cxnSp>
      <p:cxnSp>
        <p:nvCxnSpPr>
          <p:cNvPr id="2352" name="Shape 2352"/>
          <p:cNvCxnSpPr>
            <a:stCxn id="2272"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lg" w="lg" type="none"/>
            <a:tailEnd len="lg" w="lg" type="none"/>
          </a:ln>
        </p:spPr>
      </p:cxnSp>
      <p:cxnSp>
        <p:nvCxnSpPr>
          <p:cNvPr id="2353" name="Shape 2353"/>
          <p:cNvCxnSpPr>
            <a:stCxn id="2272"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lg" w="lg" type="none"/>
            <a:tailEnd len="lg" w="lg" type="none"/>
          </a:ln>
        </p:spPr>
      </p:cxnSp>
      <p:cxnSp>
        <p:nvCxnSpPr>
          <p:cNvPr id="2354" name="Shape 2354"/>
          <p:cNvCxnSpPr>
            <a:stCxn id="2272"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lg" w="lg" type="none"/>
            <a:tailEnd len="lg" w="lg" type="none"/>
          </a:ln>
        </p:spPr>
      </p:cxnSp>
      <p:cxnSp>
        <p:nvCxnSpPr>
          <p:cNvPr id="2355" name="Shape 2355"/>
          <p:cNvCxnSpPr>
            <a:stCxn id="2272"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lg" w="lg" type="none"/>
            <a:tailEnd len="lg" w="lg" type="none"/>
          </a:ln>
        </p:spPr>
      </p:cxnSp>
      <p:cxnSp>
        <p:nvCxnSpPr>
          <p:cNvPr id="2356" name="Shape 2356"/>
          <p:cNvCxnSpPr>
            <a:stCxn id="2272" idx="6"/>
            <a:endCxn id="2280"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lg" w="lg" type="none"/>
            <a:tailEnd len="lg" w="lg" type="none"/>
          </a:ln>
        </p:spPr>
      </p:cxnSp>
      <p:cxnSp>
        <p:nvCxnSpPr>
          <p:cNvPr id="2357" name="Shape 2357"/>
          <p:cNvCxnSpPr>
            <a:stCxn id="2272" idx="6"/>
            <a:endCxn id="2281"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lg" w="lg" type="none"/>
            <a:tailEnd len="lg" w="lg" type="none"/>
          </a:ln>
        </p:spPr>
      </p:cxnSp>
      <p:cxnSp>
        <p:nvCxnSpPr>
          <p:cNvPr id="2358" name="Shape 2358"/>
          <p:cNvCxnSpPr>
            <a:stCxn id="2272" idx="6"/>
            <a:endCxn id="2282" idx="2"/>
          </p:cNvCxnSpPr>
          <p:nvPr/>
        </p:nvCxnSpPr>
        <p:spPr>
          <a:xfrm>
            <a:off x="3606825" y="3798450"/>
            <a:ext cx="423300" cy="222600"/>
          </a:xfrm>
          <a:prstGeom prst="straightConnector1">
            <a:avLst/>
          </a:prstGeom>
          <a:noFill/>
          <a:ln cap="flat" cmpd="sng" w="9525">
            <a:solidFill>
              <a:srgbClr val="000000"/>
            </a:solidFill>
            <a:prstDash val="solid"/>
            <a:round/>
            <a:headEnd len="lg" w="lg" type="none"/>
            <a:tailEnd len="lg" w="lg" type="none"/>
          </a:ln>
        </p:spPr>
      </p:cxnSp>
      <p:cxnSp>
        <p:nvCxnSpPr>
          <p:cNvPr id="2359" name="Shape 2359"/>
          <p:cNvCxnSpPr>
            <a:stCxn id="2272" idx="6"/>
            <a:endCxn id="2283" idx="2"/>
          </p:cNvCxnSpPr>
          <p:nvPr/>
        </p:nvCxnSpPr>
        <p:spPr>
          <a:xfrm>
            <a:off x="3606825" y="3798450"/>
            <a:ext cx="423300" cy="569400"/>
          </a:xfrm>
          <a:prstGeom prst="straightConnector1">
            <a:avLst/>
          </a:prstGeom>
          <a:noFill/>
          <a:ln cap="flat" cmpd="sng" w="9525">
            <a:solidFill>
              <a:srgbClr val="000000"/>
            </a:solidFill>
            <a:prstDash val="solid"/>
            <a:round/>
            <a:headEnd len="lg" w="lg" type="none"/>
            <a:tailEnd len="lg" w="lg" type="none"/>
          </a:ln>
        </p:spPr>
      </p:cxnSp>
      <p:cxnSp>
        <p:nvCxnSpPr>
          <p:cNvPr id="2360" name="Shape 2360"/>
          <p:cNvCxnSpPr>
            <a:stCxn id="2272" idx="6"/>
            <a:endCxn id="2284" idx="2"/>
          </p:cNvCxnSpPr>
          <p:nvPr/>
        </p:nvCxnSpPr>
        <p:spPr>
          <a:xfrm>
            <a:off x="3606825" y="3798450"/>
            <a:ext cx="423300" cy="916200"/>
          </a:xfrm>
          <a:prstGeom prst="straightConnector1">
            <a:avLst/>
          </a:prstGeom>
          <a:noFill/>
          <a:ln cap="flat" cmpd="sng" w="9525">
            <a:solidFill>
              <a:srgbClr val="000000"/>
            </a:solidFill>
            <a:prstDash val="solid"/>
            <a:round/>
            <a:headEnd len="lg" w="lg" type="none"/>
            <a:tailEnd len="lg" w="lg" type="none"/>
          </a:ln>
        </p:spPr>
      </p:cxnSp>
      <p:cxnSp>
        <p:nvCxnSpPr>
          <p:cNvPr id="2361" name="Shape 2361"/>
          <p:cNvCxnSpPr>
            <a:stCxn id="2273"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lg" w="lg" type="none"/>
            <a:tailEnd len="lg" w="lg" type="none"/>
          </a:ln>
        </p:spPr>
      </p:cxnSp>
      <p:cxnSp>
        <p:nvCxnSpPr>
          <p:cNvPr id="2362" name="Shape 2362"/>
          <p:cNvCxnSpPr>
            <a:stCxn id="2273"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lg" w="lg" type="none"/>
            <a:tailEnd len="lg" w="lg" type="none"/>
          </a:ln>
        </p:spPr>
      </p:cxnSp>
      <p:cxnSp>
        <p:nvCxnSpPr>
          <p:cNvPr id="2363" name="Shape 2363"/>
          <p:cNvCxnSpPr>
            <a:stCxn id="2273"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lg" w="lg" type="none"/>
            <a:tailEnd len="lg" w="lg" type="none"/>
          </a:ln>
        </p:spPr>
      </p:cxnSp>
      <p:cxnSp>
        <p:nvCxnSpPr>
          <p:cNvPr id="2364" name="Shape 2364"/>
          <p:cNvCxnSpPr>
            <a:stCxn id="2273"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lg" w="lg" type="none"/>
            <a:tailEnd len="lg" w="lg" type="none"/>
          </a:ln>
        </p:spPr>
      </p:cxnSp>
      <p:cxnSp>
        <p:nvCxnSpPr>
          <p:cNvPr id="2365" name="Shape 2365"/>
          <p:cNvCxnSpPr>
            <a:stCxn id="2273"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lg" w="lg" type="none"/>
            <a:tailEnd len="lg" w="lg" type="none"/>
          </a:ln>
        </p:spPr>
      </p:cxnSp>
      <p:cxnSp>
        <p:nvCxnSpPr>
          <p:cNvPr id="2366" name="Shape 2366"/>
          <p:cNvCxnSpPr>
            <a:stCxn id="2273" idx="6"/>
            <a:endCxn id="2281"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lg" w="lg" type="none"/>
            <a:tailEnd len="lg" w="lg" type="none"/>
          </a:ln>
        </p:spPr>
      </p:cxnSp>
      <p:cxnSp>
        <p:nvCxnSpPr>
          <p:cNvPr id="2367" name="Shape 2367"/>
          <p:cNvCxnSpPr>
            <a:stCxn id="2273" idx="6"/>
            <a:endCxn id="2282"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lg" w="lg" type="none"/>
            <a:tailEnd len="lg" w="lg" type="none"/>
          </a:ln>
        </p:spPr>
      </p:cxnSp>
      <p:cxnSp>
        <p:nvCxnSpPr>
          <p:cNvPr id="2368" name="Shape 2368"/>
          <p:cNvCxnSpPr>
            <a:stCxn id="2273" idx="6"/>
            <a:endCxn id="2283" idx="2"/>
          </p:cNvCxnSpPr>
          <p:nvPr/>
        </p:nvCxnSpPr>
        <p:spPr>
          <a:xfrm>
            <a:off x="3606825" y="4183550"/>
            <a:ext cx="423300" cy="184200"/>
          </a:xfrm>
          <a:prstGeom prst="straightConnector1">
            <a:avLst/>
          </a:prstGeom>
          <a:noFill/>
          <a:ln cap="flat" cmpd="sng" w="9525">
            <a:solidFill>
              <a:srgbClr val="000000"/>
            </a:solidFill>
            <a:prstDash val="solid"/>
            <a:round/>
            <a:headEnd len="lg" w="lg" type="none"/>
            <a:tailEnd len="lg" w="lg" type="none"/>
          </a:ln>
        </p:spPr>
      </p:cxnSp>
      <p:cxnSp>
        <p:nvCxnSpPr>
          <p:cNvPr id="2369" name="Shape 2369"/>
          <p:cNvCxnSpPr>
            <a:stCxn id="2273" idx="6"/>
            <a:endCxn id="2284" idx="1"/>
          </p:cNvCxnSpPr>
          <p:nvPr/>
        </p:nvCxnSpPr>
        <p:spPr>
          <a:xfrm>
            <a:off x="3606825" y="4183550"/>
            <a:ext cx="450600" cy="446700"/>
          </a:xfrm>
          <a:prstGeom prst="straightConnector1">
            <a:avLst/>
          </a:prstGeom>
          <a:noFill/>
          <a:ln cap="flat" cmpd="sng" w="9525">
            <a:solidFill>
              <a:srgbClr val="000000"/>
            </a:solidFill>
            <a:prstDash val="solid"/>
            <a:round/>
            <a:headEnd len="lg" w="lg" type="none"/>
            <a:tailEnd len="lg" w="lg" type="none"/>
          </a:ln>
        </p:spPr>
      </p:cxnSp>
      <p:cxnSp>
        <p:nvCxnSpPr>
          <p:cNvPr id="2370" name="Shape 2370"/>
          <p:cNvCxnSpPr>
            <a:stCxn id="2274"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lg" w="lg" type="none"/>
            <a:tailEnd len="lg" w="lg" type="none"/>
          </a:ln>
        </p:spPr>
      </p:cxnSp>
      <p:cxnSp>
        <p:nvCxnSpPr>
          <p:cNvPr id="2371" name="Shape 2371"/>
          <p:cNvCxnSpPr>
            <a:stCxn id="2274"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lg" w="lg" type="none"/>
            <a:tailEnd len="lg" w="lg" type="none"/>
          </a:ln>
        </p:spPr>
      </p:cxnSp>
      <p:cxnSp>
        <p:nvCxnSpPr>
          <p:cNvPr id="2372" name="Shape 2372"/>
          <p:cNvCxnSpPr>
            <a:stCxn id="2274"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lg" w="lg" type="none"/>
            <a:tailEnd len="lg" w="lg" type="none"/>
          </a:ln>
        </p:spPr>
      </p:cxnSp>
      <p:cxnSp>
        <p:nvCxnSpPr>
          <p:cNvPr id="2373" name="Shape 2373"/>
          <p:cNvCxnSpPr>
            <a:stCxn id="2274"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lg" w="lg" type="none"/>
            <a:tailEnd len="lg" w="lg" type="none"/>
          </a:ln>
        </p:spPr>
      </p:cxnSp>
      <p:cxnSp>
        <p:nvCxnSpPr>
          <p:cNvPr id="2374" name="Shape 2374"/>
          <p:cNvCxnSpPr>
            <a:stCxn id="2274"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lg" w="lg" type="none"/>
            <a:tailEnd len="lg" w="lg" type="none"/>
          </a:ln>
        </p:spPr>
      </p:cxnSp>
      <p:cxnSp>
        <p:nvCxnSpPr>
          <p:cNvPr id="2375" name="Shape 2375"/>
          <p:cNvCxnSpPr>
            <a:stCxn id="2274" idx="6"/>
            <a:endCxn id="2281"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2376" name="Shape 2376"/>
          <p:cNvCxnSpPr>
            <a:stCxn id="2274" idx="6"/>
            <a:endCxn id="2282"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2377" name="Shape 2377"/>
          <p:cNvCxnSpPr>
            <a:stCxn id="2274" idx="6"/>
            <a:endCxn id="2283"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2378" name="Shape 2378"/>
          <p:cNvCxnSpPr>
            <a:stCxn id="2274" idx="6"/>
            <a:endCxn id="2284" idx="2"/>
          </p:cNvCxnSpPr>
          <p:nvPr/>
        </p:nvCxnSpPr>
        <p:spPr>
          <a:xfrm>
            <a:off x="3606825" y="4606900"/>
            <a:ext cx="423300" cy="107700"/>
          </a:xfrm>
          <a:prstGeom prst="straightConnector1">
            <a:avLst/>
          </a:prstGeom>
          <a:noFill/>
          <a:ln cap="flat" cmpd="sng" w="9525">
            <a:solidFill>
              <a:srgbClr val="000000"/>
            </a:solidFill>
            <a:prstDash val="solid"/>
            <a:round/>
            <a:headEnd len="lg" w="lg" type="none"/>
            <a:tailEnd len="lg" w="lg" type="none"/>
          </a:ln>
        </p:spPr>
      </p:cxnSp>
      <p:cxnSp>
        <p:nvCxnSpPr>
          <p:cNvPr id="2379" name="Shape 2379"/>
          <p:cNvCxnSpPr>
            <a:stCxn id="2265"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lg" w="lg" type="none"/>
            <a:tailEnd len="lg" w="lg" type="none"/>
          </a:ln>
        </p:spPr>
      </p:cxnSp>
      <p:cxnSp>
        <p:nvCxnSpPr>
          <p:cNvPr id="2380" name="Shape 2380"/>
          <p:cNvCxnSpPr>
            <a:stCxn id="2265"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lg" w="lg" type="none"/>
            <a:tailEnd len="lg" w="lg" type="none"/>
          </a:ln>
        </p:spPr>
      </p:cxnSp>
      <p:cxnSp>
        <p:nvCxnSpPr>
          <p:cNvPr id="2381" name="Shape 2381"/>
          <p:cNvCxnSpPr>
            <a:stCxn id="2265"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lg" w="lg" type="none"/>
            <a:tailEnd len="lg" w="lg" type="none"/>
          </a:ln>
        </p:spPr>
      </p:cxnSp>
      <p:cxnSp>
        <p:nvCxnSpPr>
          <p:cNvPr id="2382" name="Shape 2382"/>
          <p:cNvCxnSpPr/>
          <p:nvPr/>
        </p:nvCxnSpPr>
        <p:spPr>
          <a:xfrm flipH="1" rot="10800000">
            <a:off x="3606825" y="2935650"/>
            <a:ext cx="437700" cy="2018100"/>
          </a:xfrm>
          <a:prstGeom prst="straightConnector1">
            <a:avLst/>
          </a:prstGeom>
          <a:noFill/>
          <a:ln cap="flat" cmpd="sng" w="9525">
            <a:solidFill>
              <a:srgbClr val="000000"/>
            </a:solidFill>
            <a:prstDash val="solid"/>
            <a:round/>
            <a:headEnd len="lg" w="lg" type="none"/>
            <a:tailEnd len="lg" w="lg" type="none"/>
          </a:ln>
        </p:spPr>
      </p:cxnSp>
      <p:cxnSp>
        <p:nvCxnSpPr>
          <p:cNvPr id="2383" name="Shape 2383"/>
          <p:cNvCxnSpPr/>
          <p:nvPr/>
        </p:nvCxnSpPr>
        <p:spPr>
          <a:xfrm flipH="1" rot="10800000">
            <a:off x="3606825" y="3272550"/>
            <a:ext cx="448800" cy="1681200"/>
          </a:xfrm>
          <a:prstGeom prst="straightConnector1">
            <a:avLst/>
          </a:prstGeom>
          <a:noFill/>
          <a:ln cap="flat" cmpd="sng" w="9525">
            <a:solidFill>
              <a:srgbClr val="000000"/>
            </a:solidFill>
            <a:prstDash val="solid"/>
            <a:round/>
            <a:headEnd len="lg" w="lg" type="none"/>
            <a:tailEnd len="lg" w="lg" type="none"/>
          </a:ln>
        </p:spPr>
      </p:cxnSp>
      <p:cxnSp>
        <p:nvCxnSpPr>
          <p:cNvPr id="2384" name="Shape 2384"/>
          <p:cNvCxnSpPr>
            <a:stCxn id="2265" idx="6"/>
            <a:endCxn id="2281"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lg" w="lg" type="none"/>
            <a:tailEnd len="lg" w="lg" type="none"/>
          </a:ln>
        </p:spPr>
      </p:cxnSp>
      <p:cxnSp>
        <p:nvCxnSpPr>
          <p:cNvPr id="2385" name="Shape 2385"/>
          <p:cNvCxnSpPr>
            <a:stCxn id="2265" idx="6"/>
            <a:endCxn id="2282"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2386" name="Shape 2386"/>
          <p:cNvCxnSpPr>
            <a:stCxn id="2265" idx="6"/>
            <a:endCxn id="2283"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2387" name="Shape 2387"/>
          <p:cNvCxnSpPr>
            <a:stCxn id="2265" idx="6"/>
            <a:endCxn id="2284"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2388" name="Shape 2388"/>
          <p:cNvCxnSpPr>
            <a:endCxn id="2286" idx="2"/>
          </p:cNvCxnSpPr>
          <p:nvPr/>
        </p:nvCxnSpPr>
        <p:spPr>
          <a:xfrm>
            <a:off x="4218675" y="1946350"/>
            <a:ext cx="344400" cy="0"/>
          </a:xfrm>
          <a:prstGeom prst="straightConnector1">
            <a:avLst/>
          </a:prstGeom>
          <a:noFill/>
          <a:ln cap="flat" cmpd="sng" w="9525">
            <a:solidFill>
              <a:srgbClr val="000000"/>
            </a:solidFill>
            <a:prstDash val="solid"/>
            <a:round/>
            <a:headEnd len="lg" w="lg" type="none"/>
            <a:tailEnd len="lg" w="lg" type="none"/>
          </a:ln>
        </p:spPr>
      </p:cxnSp>
      <p:cxnSp>
        <p:nvCxnSpPr>
          <p:cNvPr id="2389" name="Shape 2389"/>
          <p:cNvCxnSpPr>
            <a:endCxn id="2285" idx="2"/>
          </p:cNvCxnSpPr>
          <p:nvPr/>
        </p:nvCxnSpPr>
        <p:spPr>
          <a:xfrm>
            <a:off x="4229475" y="1957075"/>
            <a:ext cx="333600" cy="299100"/>
          </a:xfrm>
          <a:prstGeom prst="straightConnector1">
            <a:avLst/>
          </a:prstGeom>
          <a:noFill/>
          <a:ln cap="flat" cmpd="sng" w="9525">
            <a:solidFill>
              <a:srgbClr val="000000"/>
            </a:solidFill>
            <a:prstDash val="solid"/>
            <a:round/>
            <a:headEnd len="lg" w="lg" type="none"/>
            <a:tailEnd len="lg" w="lg" type="none"/>
          </a:ln>
        </p:spPr>
      </p:cxnSp>
      <p:cxnSp>
        <p:nvCxnSpPr>
          <p:cNvPr id="2390" name="Shape 2390"/>
          <p:cNvCxnSpPr>
            <a:endCxn id="2287" idx="2"/>
          </p:cNvCxnSpPr>
          <p:nvPr/>
        </p:nvCxnSpPr>
        <p:spPr>
          <a:xfrm>
            <a:off x="4240275" y="1968100"/>
            <a:ext cx="322800" cy="597900"/>
          </a:xfrm>
          <a:prstGeom prst="straightConnector1">
            <a:avLst/>
          </a:prstGeom>
          <a:noFill/>
          <a:ln cap="flat" cmpd="sng" w="9525">
            <a:solidFill>
              <a:srgbClr val="000000"/>
            </a:solidFill>
            <a:prstDash val="solid"/>
            <a:round/>
            <a:headEnd len="lg" w="lg" type="none"/>
            <a:tailEnd len="lg" w="lg" type="none"/>
          </a:ln>
        </p:spPr>
      </p:cxnSp>
      <p:cxnSp>
        <p:nvCxnSpPr>
          <p:cNvPr id="2391" name="Shape 2391"/>
          <p:cNvCxnSpPr>
            <a:endCxn id="2288" idx="1"/>
          </p:cNvCxnSpPr>
          <p:nvPr/>
        </p:nvCxnSpPr>
        <p:spPr>
          <a:xfrm>
            <a:off x="4218658" y="1978703"/>
            <a:ext cx="371700" cy="849600"/>
          </a:xfrm>
          <a:prstGeom prst="straightConnector1">
            <a:avLst/>
          </a:prstGeom>
          <a:noFill/>
          <a:ln cap="flat" cmpd="sng" w="9525">
            <a:solidFill>
              <a:srgbClr val="000000"/>
            </a:solidFill>
            <a:prstDash val="solid"/>
            <a:round/>
            <a:headEnd len="lg" w="lg" type="none"/>
            <a:tailEnd len="lg" w="lg" type="none"/>
          </a:ln>
        </p:spPr>
      </p:cxnSp>
      <p:cxnSp>
        <p:nvCxnSpPr>
          <p:cNvPr id="2392" name="Shape 2392"/>
          <p:cNvCxnSpPr>
            <a:endCxn id="2289" idx="1"/>
          </p:cNvCxnSpPr>
          <p:nvPr/>
        </p:nvCxnSpPr>
        <p:spPr>
          <a:xfrm>
            <a:off x="4207858" y="1989853"/>
            <a:ext cx="382500" cy="1185300"/>
          </a:xfrm>
          <a:prstGeom prst="straightConnector1">
            <a:avLst/>
          </a:prstGeom>
          <a:noFill/>
          <a:ln cap="flat" cmpd="sng" w="9525">
            <a:solidFill>
              <a:srgbClr val="000000"/>
            </a:solidFill>
            <a:prstDash val="solid"/>
            <a:round/>
            <a:headEnd len="lg" w="lg" type="none"/>
            <a:tailEnd len="lg" w="lg" type="none"/>
          </a:ln>
        </p:spPr>
      </p:cxnSp>
      <p:cxnSp>
        <p:nvCxnSpPr>
          <p:cNvPr id="2393" name="Shape 2393"/>
          <p:cNvCxnSpPr>
            <a:endCxn id="2290" idx="1"/>
          </p:cNvCxnSpPr>
          <p:nvPr/>
        </p:nvCxnSpPr>
        <p:spPr>
          <a:xfrm>
            <a:off x="4218658" y="2000465"/>
            <a:ext cx="371700" cy="1589100"/>
          </a:xfrm>
          <a:prstGeom prst="straightConnector1">
            <a:avLst/>
          </a:prstGeom>
          <a:noFill/>
          <a:ln cap="flat" cmpd="sng" w="9525">
            <a:solidFill>
              <a:srgbClr val="000000"/>
            </a:solidFill>
            <a:prstDash val="solid"/>
            <a:round/>
            <a:headEnd len="lg" w="lg" type="none"/>
            <a:tailEnd len="lg" w="lg" type="none"/>
          </a:ln>
        </p:spPr>
      </p:cxnSp>
      <p:cxnSp>
        <p:nvCxnSpPr>
          <p:cNvPr id="2394" name="Shape 2394"/>
          <p:cNvCxnSpPr>
            <a:endCxn id="2291" idx="1"/>
          </p:cNvCxnSpPr>
          <p:nvPr/>
        </p:nvCxnSpPr>
        <p:spPr>
          <a:xfrm>
            <a:off x="4207858" y="1989715"/>
            <a:ext cx="382500" cy="1946700"/>
          </a:xfrm>
          <a:prstGeom prst="straightConnector1">
            <a:avLst/>
          </a:prstGeom>
          <a:noFill/>
          <a:ln cap="flat" cmpd="sng" w="9525">
            <a:solidFill>
              <a:srgbClr val="000000"/>
            </a:solidFill>
            <a:prstDash val="solid"/>
            <a:round/>
            <a:headEnd len="lg" w="lg" type="none"/>
            <a:tailEnd len="lg" w="lg" type="none"/>
          </a:ln>
        </p:spPr>
      </p:cxnSp>
      <p:cxnSp>
        <p:nvCxnSpPr>
          <p:cNvPr id="2395" name="Shape 2395"/>
          <p:cNvCxnSpPr>
            <a:endCxn id="2292" idx="2"/>
          </p:cNvCxnSpPr>
          <p:nvPr/>
        </p:nvCxnSpPr>
        <p:spPr>
          <a:xfrm>
            <a:off x="4207875" y="2022400"/>
            <a:ext cx="355200" cy="2345400"/>
          </a:xfrm>
          <a:prstGeom prst="straightConnector1">
            <a:avLst/>
          </a:prstGeom>
          <a:noFill/>
          <a:ln cap="flat" cmpd="sng" w="9525">
            <a:solidFill>
              <a:srgbClr val="000000"/>
            </a:solidFill>
            <a:prstDash val="solid"/>
            <a:round/>
            <a:headEnd len="lg" w="lg" type="none"/>
            <a:tailEnd len="lg" w="lg" type="none"/>
          </a:ln>
        </p:spPr>
      </p:cxnSp>
      <p:cxnSp>
        <p:nvCxnSpPr>
          <p:cNvPr id="2396" name="Shape 2396"/>
          <p:cNvCxnSpPr>
            <a:endCxn id="2293" idx="1"/>
          </p:cNvCxnSpPr>
          <p:nvPr/>
        </p:nvCxnSpPr>
        <p:spPr>
          <a:xfrm>
            <a:off x="4218658" y="2011415"/>
            <a:ext cx="371700" cy="2618700"/>
          </a:xfrm>
          <a:prstGeom prst="straightConnector1">
            <a:avLst/>
          </a:prstGeom>
          <a:noFill/>
          <a:ln cap="flat" cmpd="sng" w="9525">
            <a:solidFill>
              <a:srgbClr val="000000"/>
            </a:solidFill>
            <a:prstDash val="solid"/>
            <a:round/>
            <a:headEnd len="lg" w="lg" type="none"/>
            <a:tailEnd len="lg" w="lg" type="none"/>
          </a:ln>
        </p:spPr>
      </p:cxnSp>
      <p:cxnSp>
        <p:nvCxnSpPr>
          <p:cNvPr id="2397" name="Shape 2397"/>
          <p:cNvCxnSpPr>
            <a:endCxn id="2286"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lg" w="lg" type="none"/>
            <a:tailEnd len="lg" w="lg" type="none"/>
          </a:ln>
        </p:spPr>
      </p:cxnSp>
      <p:cxnSp>
        <p:nvCxnSpPr>
          <p:cNvPr id="2398" name="Shape 2398"/>
          <p:cNvCxnSpPr>
            <a:endCxn id="2285"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lg" w="lg" type="none"/>
            <a:tailEnd len="lg" w="lg" type="none"/>
          </a:ln>
        </p:spPr>
      </p:cxnSp>
      <p:cxnSp>
        <p:nvCxnSpPr>
          <p:cNvPr id="2399" name="Shape 2399"/>
          <p:cNvCxnSpPr>
            <a:endCxn id="2287" idx="2"/>
          </p:cNvCxnSpPr>
          <p:nvPr/>
        </p:nvCxnSpPr>
        <p:spPr>
          <a:xfrm>
            <a:off x="4240275" y="2283400"/>
            <a:ext cx="322800" cy="282600"/>
          </a:xfrm>
          <a:prstGeom prst="straightConnector1">
            <a:avLst/>
          </a:prstGeom>
          <a:noFill/>
          <a:ln cap="flat" cmpd="sng" w="9525">
            <a:solidFill>
              <a:srgbClr val="000000"/>
            </a:solidFill>
            <a:prstDash val="solid"/>
            <a:round/>
            <a:headEnd len="lg" w="lg" type="none"/>
            <a:tailEnd len="lg" w="lg" type="none"/>
          </a:ln>
        </p:spPr>
      </p:cxnSp>
      <p:cxnSp>
        <p:nvCxnSpPr>
          <p:cNvPr id="2400" name="Shape 2400"/>
          <p:cNvCxnSpPr>
            <a:endCxn id="2288" idx="1"/>
          </p:cNvCxnSpPr>
          <p:nvPr/>
        </p:nvCxnSpPr>
        <p:spPr>
          <a:xfrm>
            <a:off x="4218658" y="2272403"/>
            <a:ext cx="371700" cy="555900"/>
          </a:xfrm>
          <a:prstGeom prst="straightConnector1">
            <a:avLst/>
          </a:prstGeom>
          <a:noFill/>
          <a:ln cap="flat" cmpd="sng" w="9525">
            <a:solidFill>
              <a:srgbClr val="000000"/>
            </a:solidFill>
            <a:prstDash val="solid"/>
            <a:round/>
            <a:headEnd len="lg" w="lg" type="none"/>
            <a:tailEnd len="lg" w="lg" type="none"/>
          </a:ln>
        </p:spPr>
      </p:cxnSp>
      <p:cxnSp>
        <p:nvCxnSpPr>
          <p:cNvPr id="2401" name="Shape 2401"/>
          <p:cNvCxnSpPr>
            <a:endCxn id="2289" idx="1"/>
          </p:cNvCxnSpPr>
          <p:nvPr/>
        </p:nvCxnSpPr>
        <p:spPr>
          <a:xfrm>
            <a:off x="4229458" y="2283253"/>
            <a:ext cx="360900" cy="891900"/>
          </a:xfrm>
          <a:prstGeom prst="straightConnector1">
            <a:avLst/>
          </a:prstGeom>
          <a:noFill/>
          <a:ln cap="flat" cmpd="sng" w="9525">
            <a:solidFill>
              <a:srgbClr val="000000"/>
            </a:solidFill>
            <a:prstDash val="solid"/>
            <a:round/>
            <a:headEnd len="lg" w="lg" type="none"/>
            <a:tailEnd len="lg" w="lg" type="none"/>
          </a:ln>
        </p:spPr>
      </p:cxnSp>
      <p:cxnSp>
        <p:nvCxnSpPr>
          <p:cNvPr id="2402" name="Shape 2402"/>
          <p:cNvCxnSpPr>
            <a:endCxn id="2290" idx="1"/>
          </p:cNvCxnSpPr>
          <p:nvPr/>
        </p:nvCxnSpPr>
        <p:spPr>
          <a:xfrm>
            <a:off x="4240258" y="2283365"/>
            <a:ext cx="350100" cy="1306200"/>
          </a:xfrm>
          <a:prstGeom prst="straightConnector1">
            <a:avLst/>
          </a:prstGeom>
          <a:noFill/>
          <a:ln cap="flat" cmpd="sng" w="9525">
            <a:solidFill>
              <a:srgbClr val="000000"/>
            </a:solidFill>
            <a:prstDash val="solid"/>
            <a:round/>
            <a:headEnd len="lg" w="lg" type="none"/>
            <a:tailEnd len="lg" w="lg" type="none"/>
          </a:ln>
        </p:spPr>
      </p:cxnSp>
      <p:cxnSp>
        <p:nvCxnSpPr>
          <p:cNvPr id="2403" name="Shape 2403"/>
          <p:cNvCxnSpPr>
            <a:endCxn id="2291" idx="1"/>
          </p:cNvCxnSpPr>
          <p:nvPr/>
        </p:nvCxnSpPr>
        <p:spPr>
          <a:xfrm>
            <a:off x="4251358" y="2261515"/>
            <a:ext cx="339000" cy="1674900"/>
          </a:xfrm>
          <a:prstGeom prst="straightConnector1">
            <a:avLst/>
          </a:prstGeom>
          <a:noFill/>
          <a:ln cap="flat" cmpd="sng" w="9525">
            <a:solidFill>
              <a:srgbClr val="000000"/>
            </a:solidFill>
            <a:prstDash val="solid"/>
            <a:round/>
            <a:headEnd len="lg" w="lg" type="none"/>
            <a:tailEnd len="lg" w="lg" type="none"/>
          </a:ln>
        </p:spPr>
      </p:cxnSp>
      <p:cxnSp>
        <p:nvCxnSpPr>
          <p:cNvPr id="2404" name="Shape 2404"/>
          <p:cNvCxnSpPr>
            <a:endCxn id="2291" idx="1"/>
          </p:cNvCxnSpPr>
          <p:nvPr/>
        </p:nvCxnSpPr>
        <p:spPr>
          <a:xfrm>
            <a:off x="4251358" y="2272315"/>
            <a:ext cx="339000" cy="1664100"/>
          </a:xfrm>
          <a:prstGeom prst="straightConnector1">
            <a:avLst/>
          </a:prstGeom>
          <a:noFill/>
          <a:ln cap="flat" cmpd="sng" w="9525">
            <a:solidFill>
              <a:srgbClr val="000000"/>
            </a:solidFill>
            <a:prstDash val="solid"/>
            <a:round/>
            <a:headEnd len="lg" w="lg" type="none"/>
            <a:tailEnd len="lg" w="lg" type="none"/>
          </a:ln>
        </p:spPr>
      </p:cxnSp>
      <p:cxnSp>
        <p:nvCxnSpPr>
          <p:cNvPr id="2405" name="Shape 2405"/>
          <p:cNvCxnSpPr>
            <a:endCxn id="2292" idx="1"/>
          </p:cNvCxnSpPr>
          <p:nvPr/>
        </p:nvCxnSpPr>
        <p:spPr>
          <a:xfrm>
            <a:off x="4240258" y="2294265"/>
            <a:ext cx="350100" cy="1989000"/>
          </a:xfrm>
          <a:prstGeom prst="straightConnector1">
            <a:avLst/>
          </a:prstGeom>
          <a:noFill/>
          <a:ln cap="flat" cmpd="sng" w="9525">
            <a:solidFill>
              <a:srgbClr val="000000"/>
            </a:solidFill>
            <a:prstDash val="solid"/>
            <a:round/>
            <a:headEnd len="lg" w="lg" type="none"/>
            <a:tailEnd len="lg" w="lg" type="none"/>
          </a:ln>
        </p:spPr>
      </p:cxnSp>
      <p:cxnSp>
        <p:nvCxnSpPr>
          <p:cNvPr id="2406" name="Shape 2406"/>
          <p:cNvCxnSpPr>
            <a:endCxn id="2293" idx="1"/>
          </p:cNvCxnSpPr>
          <p:nvPr/>
        </p:nvCxnSpPr>
        <p:spPr>
          <a:xfrm>
            <a:off x="4218658" y="2283215"/>
            <a:ext cx="371700" cy="2346900"/>
          </a:xfrm>
          <a:prstGeom prst="straightConnector1">
            <a:avLst/>
          </a:prstGeom>
          <a:noFill/>
          <a:ln cap="flat" cmpd="sng" w="9525">
            <a:solidFill>
              <a:srgbClr val="000000"/>
            </a:solidFill>
            <a:prstDash val="solid"/>
            <a:round/>
            <a:headEnd len="lg" w="lg" type="none"/>
            <a:tailEnd len="lg" w="lg" type="none"/>
          </a:ln>
        </p:spPr>
      </p:cxnSp>
      <p:cxnSp>
        <p:nvCxnSpPr>
          <p:cNvPr id="2407" name="Shape 2407"/>
          <p:cNvCxnSpPr>
            <a:endCxn id="2286"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lg" w="lg" type="none"/>
            <a:tailEnd len="lg" w="lg" type="none"/>
          </a:ln>
        </p:spPr>
      </p:cxnSp>
      <p:cxnSp>
        <p:nvCxnSpPr>
          <p:cNvPr id="2408" name="Shape 2408"/>
          <p:cNvCxnSpPr>
            <a:endCxn id="2285"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lg" w="lg" type="none"/>
            <a:tailEnd len="lg" w="lg" type="none"/>
          </a:ln>
        </p:spPr>
      </p:cxnSp>
      <p:cxnSp>
        <p:nvCxnSpPr>
          <p:cNvPr id="2409" name="Shape 2409"/>
          <p:cNvCxnSpPr>
            <a:endCxn id="2287" idx="2"/>
          </p:cNvCxnSpPr>
          <p:nvPr/>
        </p:nvCxnSpPr>
        <p:spPr>
          <a:xfrm>
            <a:off x="4185975" y="2555200"/>
            <a:ext cx="377100" cy="10800"/>
          </a:xfrm>
          <a:prstGeom prst="straightConnector1">
            <a:avLst/>
          </a:prstGeom>
          <a:noFill/>
          <a:ln cap="flat" cmpd="sng" w="9525">
            <a:solidFill>
              <a:srgbClr val="000000"/>
            </a:solidFill>
            <a:prstDash val="solid"/>
            <a:round/>
            <a:headEnd len="lg" w="lg" type="none"/>
            <a:tailEnd len="lg" w="lg" type="none"/>
          </a:ln>
        </p:spPr>
      </p:cxnSp>
      <p:cxnSp>
        <p:nvCxnSpPr>
          <p:cNvPr id="2410" name="Shape 2410"/>
          <p:cNvCxnSpPr>
            <a:endCxn id="2288" idx="2"/>
          </p:cNvCxnSpPr>
          <p:nvPr/>
        </p:nvCxnSpPr>
        <p:spPr>
          <a:xfrm>
            <a:off x="4218675" y="2587638"/>
            <a:ext cx="344400" cy="325200"/>
          </a:xfrm>
          <a:prstGeom prst="straightConnector1">
            <a:avLst/>
          </a:prstGeom>
          <a:noFill/>
          <a:ln cap="flat" cmpd="sng" w="9525">
            <a:solidFill>
              <a:srgbClr val="000000"/>
            </a:solidFill>
            <a:prstDash val="solid"/>
            <a:round/>
            <a:headEnd len="lg" w="lg" type="none"/>
            <a:tailEnd len="lg" w="lg" type="none"/>
          </a:ln>
        </p:spPr>
      </p:cxnSp>
      <p:cxnSp>
        <p:nvCxnSpPr>
          <p:cNvPr id="2411" name="Shape 2411"/>
          <p:cNvCxnSpPr>
            <a:endCxn id="2289" idx="2"/>
          </p:cNvCxnSpPr>
          <p:nvPr/>
        </p:nvCxnSpPr>
        <p:spPr>
          <a:xfrm>
            <a:off x="4240275" y="2641988"/>
            <a:ext cx="322800" cy="617700"/>
          </a:xfrm>
          <a:prstGeom prst="straightConnector1">
            <a:avLst/>
          </a:prstGeom>
          <a:noFill/>
          <a:ln cap="flat" cmpd="sng" w="9525">
            <a:solidFill>
              <a:srgbClr val="000000"/>
            </a:solidFill>
            <a:prstDash val="solid"/>
            <a:round/>
            <a:headEnd len="lg" w="lg" type="none"/>
            <a:tailEnd len="lg" w="lg" type="none"/>
          </a:ln>
        </p:spPr>
      </p:cxnSp>
      <p:cxnSp>
        <p:nvCxnSpPr>
          <p:cNvPr id="2412" name="Shape 2412"/>
          <p:cNvCxnSpPr>
            <a:endCxn id="2290" idx="3"/>
          </p:cNvCxnSpPr>
          <p:nvPr/>
        </p:nvCxnSpPr>
        <p:spPr>
          <a:xfrm>
            <a:off x="4196758" y="2642035"/>
            <a:ext cx="393600" cy="1116600"/>
          </a:xfrm>
          <a:prstGeom prst="straightConnector1">
            <a:avLst/>
          </a:prstGeom>
          <a:noFill/>
          <a:ln cap="flat" cmpd="sng" w="9525">
            <a:solidFill>
              <a:srgbClr val="000000"/>
            </a:solidFill>
            <a:prstDash val="solid"/>
            <a:round/>
            <a:headEnd len="lg" w="lg" type="none"/>
            <a:tailEnd len="lg" w="lg" type="none"/>
          </a:ln>
        </p:spPr>
      </p:cxnSp>
      <p:cxnSp>
        <p:nvCxnSpPr>
          <p:cNvPr id="2413" name="Shape 2413"/>
          <p:cNvCxnSpPr>
            <a:endCxn id="2291" idx="2"/>
          </p:cNvCxnSpPr>
          <p:nvPr/>
        </p:nvCxnSpPr>
        <p:spPr>
          <a:xfrm>
            <a:off x="4196775" y="2663750"/>
            <a:ext cx="366300" cy="1357200"/>
          </a:xfrm>
          <a:prstGeom prst="straightConnector1">
            <a:avLst/>
          </a:prstGeom>
          <a:noFill/>
          <a:ln cap="flat" cmpd="sng" w="9525">
            <a:solidFill>
              <a:srgbClr val="000000"/>
            </a:solidFill>
            <a:prstDash val="solid"/>
            <a:round/>
            <a:headEnd len="lg" w="lg" type="none"/>
            <a:tailEnd len="lg" w="lg" type="none"/>
          </a:ln>
        </p:spPr>
      </p:cxnSp>
      <p:cxnSp>
        <p:nvCxnSpPr>
          <p:cNvPr id="2414" name="Shape 2414"/>
          <p:cNvCxnSpPr>
            <a:endCxn id="2292" idx="1"/>
          </p:cNvCxnSpPr>
          <p:nvPr/>
        </p:nvCxnSpPr>
        <p:spPr>
          <a:xfrm>
            <a:off x="4207858" y="2641965"/>
            <a:ext cx="382500" cy="1641300"/>
          </a:xfrm>
          <a:prstGeom prst="straightConnector1">
            <a:avLst/>
          </a:prstGeom>
          <a:noFill/>
          <a:ln cap="flat" cmpd="sng" w="9525">
            <a:solidFill>
              <a:srgbClr val="000000"/>
            </a:solidFill>
            <a:prstDash val="solid"/>
            <a:round/>
            <a:headEnd len="lg" w="lg" type="none"/>
            <a:tailEnd len="lg" w="lg" type="none"/>
          </a:ln>
        </p:spPr>
      </p:cxnSp>
      <p:cxnSp>
        <p:nvCxnSpPr>
          <p:cNvPr id="2415" name="Shape 2415"/>
          <p:cNvCxnSpPr>
            <a:endCxn id="2293" idx="1"/>
          </p:cNvCxnSpPr>
          <p:nvPr/>
        </p:nvCxnSpPr>
        <p:spPr>
          <a:xfrm>
            <a:off x="4196758" y="2631215"/>
            <a:ext cx="393600" cy="1998900"/>
          </a:xfrm>
          <a:prstGeom prst="straightConnector1">
            <a:avLst/>
          </a:prstGeom>
          <a:noFill/>
          <a:ln cap="flat" cmpd="sng" w="9525">
            <a:solidFill>
              <a:srgbClr val="000000"/>
            </a:solidFill>
            <a:prstDash val="solid"/>
            <a:round/>
            <a:headEnd len="lg" w="lg" type="none"/>
            <a:tailEnd len="lg" w="lg" type="none"/>
          </a:ln>
        </p:spPr>
      </p:cxnSp>
      <p:cxnSp>
        <p:nvCxnSpPr>
          <p:cNvPr id="2416" name="Shape 2416"/>
          <p:cNvCxnSpPr>
            <a:endCxn id="2286"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lg" w="lg" type="none"/>
            <a:tailEnd len="lg" w="lg" type="none"/>
          </a:ln>
        </p:spPr>
      </p:cxnSp>
      <p:cxnSp>
        <p:nvCxnSpPr>
          <p:cNvPr id="2417" name="Shape 2417"/>
          <p:cNvCxnSpPr>
            <a:endCxn id="2285"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lg" w="lg" type="none"/>
            <a:tailEnd len="lg" w="lg" type="none"/>
          </a:ln>
        </p:spPr>
      </p:cxnSp>
      <p:cxnSp>
        <p:nvCxnSpPr>
          <p:cNvPr id="2418" name="Shape 2418"/>
          <p:cNvCxnSpPr>
            <a:endCxn id="2287"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lg" w="lg" type="none"/>
            <a:tailEnd len="lg" w="lg" type="none"/>
          </a:ln>
        </p:spPr>
      </p:cxnSp>
      <p:cxnSp>
        <p:nvCxnSpPr>
          <p:cNvPr id="2419" name="Shape 2419"/>
          <p:cNvCxnSpPr>
            <a:endCxn id="2288"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lg" w="lg" type="none"/>
            <a:tailEnd len="lg" w="lg" type="none"/>
          </a:ln>
        </p:spPr>
      </p:cxnSp>
      <p:cxnSp>
        <p:nvCxnSpPr>
          <p:cNvPr id="2420" name="Shape 2420"/>
          <p:cNvCxnSpPr>
            <a:endCxn id="2289" idx="2"/>
          </p:cNvCxnSpPr>
          <p:nvPr/>
        </p:nvCxnSpPr>
        <p:spPr>
          <a:xfrm>
            <a:off x="4196775" y="2924888"/>
            <a:ext cx="366300" cy="334800"/>
          </a:xfrm>
          <a:prstGeom prst="straightConnector1">
            <a:avLst/>
          </a:prstGeom>
          <a:noFill/>
          <a:ln cap="flat" cmpd="sng" w="9525">
            <a:solidFill>
              <a:srgbClr val="000000"/>
            </a:solidFill>
            <a:prstDash val="solid"/>
            <a:round/>
            <a:headEnd len="lg" w="lg" type="none"/>
            <a:tailEnd len="lg" w="lg" type="none"/>
          </a:ln>
        </p:spPr>
      </p:cxnSp>
      <p:cxnSp>
        <p:nvCxnSpPr>
          <p:cNvPr id="2421" name="Shape 2421"/>
          <p:cNvCxnSpPr>
            <a:endCxn id="2290" idx="2"/>
          </p:cNvCxnSpPr>
          <p:nvPr/>
        </p:nvCxnSpPr>
        <p:spPr>
          <a:xfrm>
            <a:off x="4229475" y="2946600"/>
            <a:ext cx="333600" cy="727500"/>
          </a:xfrm>
          <a:prstGeom prst="straightConnector1">
            <a:avLst/>
          </a:prstGeom>
          <a:noFill/>
          <a:ln cap="flat" cmpd="sng" w="9525">
            <a:solidFill>
              <a:srgbClr val="000000"/>
            </a:solidFill>
            <a:prstDash val="solid"/>
            <a:round/>
            <a:headEnd len="lg" w="lg" type="none"/>
            <a:tailEnd len="lg" w="lg" type="none"/>
          </a:ln>
        </p:spPr>
      </p:cxnSp>
      <p:cxnSp>
        <p:nvCxnSpPr>
          <p:cNvPr id="2422" name="Shape 2422"/>
          <p:cNvCxnSpPr>
            <a:endCxn id="2291" idx="2"/>
          </p:cNvCxnSpPr>
          <p:nvPr/>
        </p:nvCxnSpPr>
        <p:spPr>
          <a:xfrm>
            <a:off x="4196775" y="2935550"/>
            <a:ext cx="366300" cy="1085400"/>
          </a:xfrm>
          <a:prstGeom prst="straightConnector1">
            <a:avLst/>
          </a:prstGeom>
          <a:noFill/>
          <a:ln cap="flat" cmpd="sng" w="9525">
            <a:solidFill>
              <a:srgbClr val="000000"/>
            </a:solidFill>
            <a:prstDash val="solid"/>
            <a:round/>
            <a:headEnd len="lg" w="lg" type="none"/>
            <a:tailEnd len="lg" w="lg" type="none"/>
          </a:ln>
        </p:spPr>
      </p:cxnSp>
      <p:cxnSp>
        <p:nvCxnSpPr>
          <p:cNvPr id="2423" name="Shape 2423"/>
          <p:cNvCxnSpPr>
            <a:endCxn id="2292" idx="2"/>
          </p:cNvCxnSpPr>
          <p:nvPr/>
        </p:nvCxnSpPr>
        <p:spPr>
          <a:xfrm>
            <a:off x="4196775" y="2957500"/>
            <a:ext cx="366300" cy="1410300"/>
          </a:xfrm>
          <a:prstGeom prst="straightConnector1">
            <a:avLst/>
          </a:prstGeom>
          <a:noFill/>
          <a:ln cap="flat" cmpd="sng" w="9525">
            <a:solidFill>
              <a:srgbClr val="000000"/>
            </a:solidFill>
            <a:prstDash val="solid"/>
            <a:round/>
            <a:headEnd len="lg" w="lg" type="none"/>
            <a:tailEnd len="lg" w="lg" type="none"/>
          </a:ln>
        </p:spPr>
      </p:cxnSp>
      <p:cxnSp>
        <p:nvCxnSpPr>
          <p:cNvPr id="2424" name="Shape 2424"/>
          <p:cNvCxnSpPr>
            <a:endCxn id="2293" idx="2"/>
          </p:cNvCxnSpPr>
          <p:nvPr/>
        </p:nvCxnSpPr>
        <p:spPr>
          <a:xfrm>
            <a:off x="4185975" y="2957550"/>
            <a:ext cx="377100" cy="1757100"/>
          </a:xfrm>
          <a:prstGeom prst="straightConnector1">
            <a:avLst/>
          </a:prstGeom>
          <a:noFill/>
          <a:ln cap="flat" cmpd="sng" w="9525">
            <a:solidFill>
              <a:srgbClr val="000000"/>
            </a:solidFill>
            <a:prstDash val="solid"/>
            <a:round/>
            <a:headEnd len="lg" w="lg" type="none"/>
            <a:tailEnd len="lg" w="lg" type="none"/>
          </a:ln>
        </p:spPr>
      </p:cxnSp>
      <p:cxnSp>
        <p:nvCxnSpPr>
          <p:cNvPr id="2425" name="Shape 2425"/>
          <p:cNvCxnSpPr>
            <a:endCxn id="2286"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lg" w="lg" type="none"/>
            <a:tailEnd len="lg" w="lg" type="none"/>
          </a:ln>
        </p:spPr>
      </p:cxnSp>
      <p:cxnSp>
        <p:nvCxnSpPr>
          <p:cNvPr id="2426" name="Shape 2426"/>
          <p:cNvCxnSpPr>
            <a:endCxn id="2285"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lg" w="lg" type="none"/>
            <a:tailEnd len="lg" w="lg" type="none"/>
          </a:ln>
        </p:spPr>
      </p:cxnSp>
      <p:cxnSp>
        <p:nvCxnSpPr>
          <p:cNvPr id="2427" name="Shape 2427"/>
          <p:cNvCxnSpPr>
            <a:stCxn id="2280" idx="6"/>
            <a:endCxn id="2287"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2428" name="Shape 2428"/>
          <p:cNvCxnSpPr>
            <a:endCxn id="2288"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lg" w="lg" type="none"/>
            <a:tailEnd len="lg" w="lg" type="none"/>
          </a:ln>
        </p:spPr>
      </p:cxnSp>
      <p:cxnSp>
        <p:nvCxnSpPr>
          <p:cNvPr id="2429" name="Shape 2429"/>
          <p:cNvCxnSpPr>
            <a:endCxn id="2289"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lg" w="lg" type="none"/>
            <a:tailEnd len="lg" w="lg" type="none"/>
          </a:ln>
        </p:spPr>
      </p:cxnSp>
      <p:cxnSp>
        <p:nvCxnSpPr>
          <p:cNvPr id="2430" name="Shape 2430"/>
          <p:cNvCxnSpPr>
            <a:endCxn id="2290" idx="2"/>
          </p:cNvCxnSpPr>
          <p:nvPr/>
        </p:nvCxnSpPr>
        <p:spPr>
          <a:xfrm>
            <a:off x="4229475" y="3283500"/>
            <a:ext cx="333600" cy="390600"/>
          </a:xfrm>
          <a:prstGeom prst="straightConnector1">
            <a:avLst/>
          </a:prstGeom>
          <a:noFill/>
          <a:ln cap="flat" cmpd="sng" w="9525">
            <a:solidFill>
              <a:srgbClr val="000000"/>
            </a:solidFill>
            <a:prstDash val="solid"/>
            <a:round/>
            <a:headEnd len="lg" w="lg" type="none"/>
            <a:tailEnd len="lg" w="lg" type="none"/>
          </a:ln>
        </p:spPr>
      </p:cxnSp>
      <p:cxnSp>
        <p:nvCxnSpPr>
          <p:cNvPr id="2431" name="Shape 2431"/>
          <p:cNvCxnSpPr>
            <a:endCxn id="2291" idx="2"/>
          </p:cNvCxnSpPr>
          <p:nvPr/>
        </p:nvCxnSpPr>
        <p:spPr>
          <a:xfrm>
            <a:off x="4207875" y="3272750"/>
            <a:ext cx="355200" cy="748200"/>
          </a:xfrm>
          <a:prstGeom prst="straightConnector1">
            <a:avLst/>
          </a:prstGeom>
          <a:noFill/>
          <a:ln cap="flat" cmpd="sng" w="9525">
            <a:solidFill>
              <a:srgbClr val="000000"/>
            </a:solidFill>
            <a:prstDash val="solid"/>
            <a:round/>
            <a:headEnd len="lg" w="lg" type="none"/>
            <a:tailEnd len="lg" w="lg" type="none"/>
          </a:ln>
        </p:spPr>
      </p:cxnSp>
      <p:cxnSp>
        <p:nvCxnSpPr>
          <p:cNvPr id="2432" name="Shape 2432"/>
          <p:cNvCxnSpPr>
            <a:endCxn id="2292" idx="2"/>
          </p:cNvCxnSpPr>
          <p:nvPr/>
        </p:nvCxnSpPr>
        <p:spPr>
          <a:xfrm>
            <a:off x="4207875" y="3305200"/>
            <a:ext cx="355200" cy="1062600"/>
          </a:xfrm>
          <a:prstGeom prst="straightConnector1">
            <a:avLst/>
          </a:prstGeom>
          <a:noFill/>
          <a:ln cap="flat" cmpd="sng" w="9525">
            <a:solidFill>
              <a:srgbClr val="000000"/>
            </a:solidFill>
            <a:prstDash val="solid"/>
            <a:round/>
            <a:headEnd len="lg" w="lg" type="none"/>
            <a:tailEnd len="lg" w="lg" type="none"/>
          </a:ln>
        </p:spPr>
      </p:cxnSp>
      <p:cxnSp>
        <p:nvCxnSpPr>
          <p:cNvPr id="2433" name="Shape 2433"/>
          <p:cNvCxnSpPr>
            <a:endCxn id="2293" idx="1"/>
          </p:cNvCxnSpPr>
          <p:nvPr/>
        </p:nvCxnSpPr>
        <p:spPr>
          <a:xfrm>
            <a:off x="4196758" y="3305315"/>
            <a:ext cx="393600" cy="1324800"/>
          </a:xfrm>
          <a:prstGeom prst="straightConnector1">
            <a:avLst/>
          </a:prstGeom>
          <a:noFill/>
          <a:ln cap="flat" cmpd="sng" w="9525">
            <a:solidFill>
              <a:srgbClr val="000000"/>
            </a:solidFill>
            <a:prstDash val="solid"/>
            <a:round/>
            <a:headEnd len="lg" w="lg" type="none"/>
            <a:tailEnd len="lg" w="lg" type="none"/>
          </a:ln>
        </p:spPr>
      </p:cxnSp>
      <p:cxnSp>
        <p:nvCxnSpPr>
          <p:cNvPr id="2434" name="Shape 2434"/>
          <p:cNvCxnSpPr>
            <a:stCxn id="2281" idx="6"/>
            <a:endCxn id="2286"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lg" w="lg" type="none"/>
            <a:tailEnd len="lg" w="lg" type="none"/>
          </a:ln>
        </p:spPr>
      </p:cxnSp>
      <p:cxnSp>
        <p:nvCxnSpPr>
          <p:cNvPr id="2435" name="Shape 2435"/>
          <p:cNvCxnSpPr>
            <a:stCxn id="2281" idx="6"/>
            <a:endCxn id="2285"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lg" w="lg" type="none"/>
            <a:tailEnd len="lg" w="lg" type="none"/>
          </a:ln>
        </p:spPr>
      </p:cxnSp>
      <p:cxnSp>
        <p:nvCxnSpPr>
          <p:cNvPr id="2436" name="Shape 2436"/>
          <p:cNvCxnSpPr>
            <a:stCxn id="2281" idx="6"/>
            <a:endCxn id="2287"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2437" name="Shape 2437"/>
          <p:cNvCxnSpPr>
            <a:stCxn id="2281" idx="6"/>
            <a:endCxn id="2288"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2438" name="Shape 2438"/>
          <p:cNvCxnSpPr>
            <a:stCxn id="2281" idx="6"/>
            <a:endCxn id="2289"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lg" w="lg" type="none"/>
            <a:tailEnd len="lg" w="lg" type="none"/>
          </a:ln>
        </p:spPr>
      </p:cxnSp>
      <p:cxnSp>
        <p:nvCxnSpPr>
          <p:cNvPr id="2439" name="Shape 2439"/>
          <p:cNvCxnSpPr>
            <a:stCxn id="2281" idx="6"/>
            <a:endCxn id="2290" idx="2"/>
          </p:cNvCxnSpPr>
          <p:nvPr/>
        </p:nvCxnSpPr>
        <p:spPr>
          <a:xfrm>
            <a:off x="4216425" y="3674100"/>
            <a:ext cx="346800" cy="0"/>
          </a:xfrm>
          <a:prstGeom prst="straightConnector1">
            <a:avLst/>
          </a:prstGeom>
          <a:noFill/>
          <a:ln cap="flat" cmpd="sng" w="9525">
            <a:solidFill>
              <a:srgbClr val="000000"/>
            </a:solidFill>
            <a:prstDash val="solid"/>
            <a:round/>
            <a:headEnd len="lg" w="lg" type="none"/>
            <a:tailEnd len="lg" w="lg" type="none"/>
          </a:ln>
        </p:spPr>
      </p:cxnSp>
      <p:cxnSp>
        <p:nvCxnSpPr>
          <p:cNvPr id="2440" name="Shape 2440"/>
          <p:cNvCxnSpPr>
            <a:stCxn id="2281" idx="6"/>
            <a:endCxn id="2291" idx="2"/>
          </p:cNvCxnSpPr>
          <p:nvPr/>
        </p:nvCxnSpPr>
        <p:spPr>
          <a:xfrm>
            <a:off x="4216425" y="36741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2441" name="Shape 2441"/>
          <p:cNvCxnSpPr>
            <a:stCxn id="2281" idx="6"/>
            <a:endCxn id="2292" idx="2"/>
          </p:cNvCxnSpPr>
          <p:nvPr/>
        </p:nvCxnSpPr>
        <p:spPr>
          <a:xfrm>
            <a:off x="4216425" y="36741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2442" name="Shape 2442"/>
          <p:cNvCxnSpPr>
            <a:stCxn id="2281" idx="6"/>
            <a:endCxn id="2293" idx="2"/>
          </p:cNvCxnSpPr>
          <p:nvPr/>
        </p:nvCxnSpPr>
        <p:spPr>
          <a:xfrm>
            <a:off x="4216425" y="3674100"/>
            <a:ext cx="346800" cy="1040700"/>
          </a:xfrm>
          <a:prstGeom prst="straightConnector1">
            <a:avLst/>
          </a:prstGeom>
          <a:noFill/>
          <a:ln cap="flat" cmpd="sng" w="9525">
            <a:solidFill>
              <a:srgbClr val="000000"/>
            </a:solidFill>
            <a:prstDash val="solid"/>
            <a:round/>
            <a:headEnd len="lg" w="lg" type="none"/>
            <a:tailEnd len="lg" w="lg" type="none"/>
          </a:ln>
        </p:spPr>
      </p:cxnSp>
      <p:cxnSp>
        <p:nvCxnSpPr>
          <p:cNvPr id="2443" name="Shape 2443"/>
          <p:cNvCxnSpPr>
            <a:stCxn id="2282" idx="6"/>
            <a:endCxn id="2286"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lg" w="lg" type="none"/>
            <a:tailEnd len="lg" w="lg" type="none"/>
          </a:ln>
        </p:spPr>
      </p:cxnSp>
      <p:cxnSp>
        <p:nvCxnSpPr>
          <p:cNvPr id="2444" name="Shape 2444"/>
          <p:cNvCxnSpPr>
            <a:stCxn id="2282" idx="6"/>
            <a:endCxn id="2285"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lg" w="lg" type="none"/>
            <a:tailEnd len="lg" w="lg" type="none"/>
          </a:ln>
        </p:spPr>
      </p:cxnSp>
      <p:cxnSp>
        <p:nvCxnSpPr>
          <p:cNvPr id="2445" name="Shape 2445"/>
          <p:cNvCxnSpPr>
            <a:stCxn id="2282" idx="6"/>
            <a:endCxn id="2287"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2446" name="Shape 2446"/>
          <p:cNvCxnSpPr>
            <a:stCxn id="2282" idx="6"/>
            <a:endCxn id="2288"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2447" name="Shape 2447"/>
          <p:cNvCxnSpPr>
            <a:stCxn id="2282" idx="6"/>
            <a:endCxn id="2289"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2448" name="Shape 2448"/>
          <p:cNvCxnSpPr>
            <a:stCxn id="2282" idx="6"/>
            <a:endCxn id="2290"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2449" name="Shape 2449"/>
          <p:cNvCxnSpPr>
            <a:stCxn id="2282" idx="6"/>
            <a:endCxn id="2291" idx="2"/>
          </p:cNvCxnSpPr>
          <p:nvPr/>
        </p:nvCxnSpPr>
        <p:spPr>
          <a:xfrm>
            <a:off x="4216425" y="4020950"/>
            <a:ext cx="346800" cy="0"/>
          </a:xfrm>
          <a:prstGeom prst="straightConnector1">
            <a:avLst/>
          </a:prstGeom>
          <a:noFill/>
          <a:ln cap="flat" cmpd="sng" w="9525">
            <a:solidFill>
              <a:srgbClr val="000000"/>
            </a:solidFill>
            <a:prstDash val="solid"/>
            <a:round/>
            <a:headEnd len="lg" w="lg" type="none"/>
            <a:tailEnd len="lg" w="lg" type="none"/>
          </a:ln>
        </p:spPr>
      </p:cxnSp>
      <p:cxnSp>
        <p:nvCxnSpPr>
          <p:cNvPr id="2450" name="Shape 2450"/>
          <p:cNvCxnSpPr>
            <a:stCxn id="2282" idx="6"/>
            <a:endCxn id="2292" idx="3"/>
          </p:cNvCxnSpPr>
          <p:nvPr/>
        </p:nvCxnSpPr>
        <p:spPr>
          <a:xfrm>
            <a:off x="4216425" y="4020950"/>
            <a:ext cx="373800" cy="431400"/>
          </a:xfrm>
          <a:prstGeom prst="straightConnector1">
            <a:avLst/>
          </a:prstGeom>
          <a:noFill/>
          <a:ln cap="flat" cmpd="sng" w="9525">
            <a:solidFill>
              <a:srgbClr val="000000"/>
            </a:solidFill>
            <a:prstDash val="solid"/>
            <a:round/>
            <a:headEnd len="lg" w="lg" type="none"/>
            <a:tailEnd len="lg" w="lg" type="none"/>
          </a:ln>
        </p:spPr>
      </p:cxnSp>
      <p:cxnSp>
        <p:nvCxnSpPr>
          <p:cNvPr id="2451" name="Shape 2451"/>
          <p:cNvCxnSpPr>
            <a:stCxn id="2282" idx="6"/>
            <a:endCxn id="2293" idx="1"/>
          </p:cNvCxnSpPr>
          <p:nvPr/>
        </p:nvCxnSpPr>
        <p:spPr>
          <a:xfrm>
            <a:off x="4216425" y="4020950"/>
            <a:ext cx="373800" cy="609300"/>
          </a:xfrm>
          <a:prstGeom prst="straightConnector1">
            <a:avLst/>
          </a:prstGeom>
          <a:noFill/>
          <a:ln cap="flat" cmpd="sng" w="9525">
            <a:solidFill>
              <a:srgbClr val="000000"/>
            </a:solidFill>
            <a:prstDash val="solid"/>
            <a:round/>
            <a:headEnd len="lg" w="lg" type="none"/>
            <a:tailEnd len="lg" w="lg" type="none"/>
          </a:ln>
        </p:spPr>
      </p:cxnSp>
      <p:cxnSp>
        <p:nvCxnSpPr>
          <p:cNvPr id="2452" name="Shape 2452"/>
          <p:cNvCxnSpPr>
            <a:stCxn id="2283" idx="6"/>
            <a:endCxn id="2286"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lg" w="lg" type="none"/>
            <a:tailEnd len="lg" w="lg" type="none"/>
          </a:ln>
        </p:spPr>
      </p:cxnSp>
      <p:cxnSp>
        <p:nvCxnSpPr>
          <p:cNvPr id="2453" name="Shape 2453"/>
          <p:cNvCxnSpPr>
            <a:stCxn id="2283" idx="6"/>
            <a:endCxn id="2285"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lg" w="lg" type="none"/>
            <a:tailEnd len="lg" w="lg" type="none"/>
          </a:ln>
        </p:spPr>
      </p:cxnSp>
      <p:cxnSp>
        <p:nvCxnSpPr>
          <p:cNvPr id="2454" name="Shape 2454"/>
          <p:cNvCxnSpPr>
            <a:stCxn id="2283" idx="6"/>
            <a:endCxn id="2287"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2455" name="Shape 2455"/>
          <p:cNvCxnSpPr>
            <a:stCxn id="2283" idx="6"/>
            <a:endCxn id="2288"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2456" name="Shape 2456"/>
          <p:cNvCxnSpPr>
            <a:stCxn id="2283" idx="6"/>
            <a:endCxn id="2289"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2457" name="Shape 2457"/>
          <p:cNvCxnSpPr>
            <a:stCxn id="2283" idx="6"/>
            <a:endCxn id="2290"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2458" name="Shape 2458"/>
          <p:cNvCxnSpPr>
            <a:stCxn id="2283" idx="6"/>
            <a:endCxn id="2291"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2459" name="Shape 2459"/>
          <p:cNvCxnSpPr>
            <a:stCxn id="2283" idx="6"/>
            <a:endCxn id="2292" idx="2"/>
          </p:cNvCxnSpPr>
          <p:nvPr/>
        </p:nvCxnSpPr>
        <p:spPr>
          <a:xfrm>
            <a:off x="4216425" y="4367800"/>
            <a:ext cx="346800" cy="0"/>
          </a:xfrm>
          <a:prstGeom prst="straightConnector1">
            <a:avLst/>
          </a:prstGeom>
          <a:noFill/>
          <a:ln cap="flat" cmpd="sng" w="9525">
            <a:solidFill>
              <a:srgbClr val="000000"/>
            </a:solidFill>
            <a:prstDash val="solid"/>
            <a:round/>
            <a:headEnd len="lg" w="lg" type="none"/>
            <a:tailEnd len="lg" w="lg" type="none"/>
          </a:ln>
        </p:spPr>
      </p:cxnSp>
      <p:cxnSp>
        <p:nvCxnSpPr>
          <p:cNvPr id="2460" name="Shape 2460"/>
          <p:cNvCxnSpPr>
            <a:stCxn id="2283" idx="6"/>
            <a:endCxn id="2293" idx="2"/>
          </p:cNvCxnSpPr>
          <p:nvPr/>
        </p:nvCxnSpPr>
        <p:spPr>
          <a:xfrm>
            <a:off x="4216425" y="43678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2461" name="Shape 2461"/>
          <p:cNvCxnSpPr>
            <a:stCxn id="2284" idx="6"/>
            <a:endCxn id="2286"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lg" w="lg" type="none"/>
            <a:tailEnd len="lg" w="lg" type="none"/>
          </a:ln>
        </p:spPr>
      </p:cxnSp>
      <p:cxnSp>
        <p:nvCxnSpPr>
          <p:cNvPr id="2462" name="Shape 2462"/>
          <p:cNvCxnSpPr>
            <a:stCxn id="2284" idx="6"/>
            <a:endCxn id="2285"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lg" w="lg" type="none"/>
            <a:tailEnd len="lg" w="lg" type="none"/>
          </a:ln>
        </p:spPr>
      </p:cxnSp>
      <p:cxnSp>
        <p:nvCxnSpPr>
          <p:cNvPr id="2463" name="Shape 2463"/>
          <p:cNvCxnSpPr>
            <a:stCxn id="2284" idx="6"/>
            <a:endCxn id="2287"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lg" w="lg" type="none"/>
            <a:tailEnd len="lg" w="lg" type="none"/>
          </a:ln>
        </p:spPr>
      </p:cxnSp>
      <p:cxnSp>
        <p:nvCxnSpPr>
          <p:cNvPr id="2464" name="Shape 2464"/>
          <p:cNvCxnSpPr>
            <a:stCxn id="2284" idx="6"/>
            <a:endCxn id="2288"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2465" name="Shape 2465"/>
          <p:cNvCxnSpPr>
            <a:stCxn id="2284" idx="6"/>
            <a:endCxn id="2289"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2466" name="Shape 2466"/>
          <p:cNvCxnSpPr>
            <a:stCxn id="2284" idx="6"/>
            <a:endCxn id="2290"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lg" w="lg" type="none"/>
            <a:tailEnd len="lg" w="lg" type="none"/>
          </a:ln>
        </p:spPr>
      </p:cxnSp>
      <p:cxnSp>
        <p:nvCxnSpPr>
          <p:cNvPr id="2467" name="Shape 2467"/>
          <p:cNvCxnSpPr>
            <a:stCxn id="2284" idx="6"/>
            <a:endCxn id="2291"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2468" name="Shape 2468"/>
          <p:cNvCxnSpPr>
            <a:stCxn id="2284" idx="6"/>
            <a:endCxn id="2292"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2469" name="Shape 2469"/>
          <p:cNvCxnSpPr>
            <a:stCxn id="2284" idx="6"/>
            <a:endCxn id="2293" idx="2"/>
          </p:cNvCxnSpPr>
          <p:nvPr/>
        </p:nvCxnSpPr>
        <p:spPr>
          <a:xfrm>
            <a:off x="4216425" y="4714650"/>
            <a:ext cx="346800" cy="0"/>
          </a:xfrm>
          <a:prstGeom prst="straightConnector1">
            <a:avLst/>
          </a:prstGeom>
          <a:noFill/>
          <a:ln cap="flat" cmpd="sng" w="9525">
            <a:solidFill>
              <a:srgbClr val="000000"/>
            </a:solidFill>
            <a:prstDash val="solid"/>
            <a:round/>
            <a:headEnd len="lg" w="lg" type="none"/>
            <a:tailEnd len="lg" w="lg" type="none"/>
          </a:ln>
        </p:spPr>
      </p:cxnSp>
      <p:sp>
        <p:nvSpPr>
          <p:cNvPr id="2470" name="Shape 2470"/>
          <p:cNvSpPr/>
          <p:nvPr/>
        </p:nvSpPr>
        <p:spPr>
          <a:xfrm>
            <a:off x="4986375" y="17193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1" name="Shape 2471"/>
          <p:cNvSpPr/>
          <p:nvPr/>
        </p:nvSpPr>
        <p:spPr>
          <a:xfrm>
            <a:off x="4986375" y="20554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2" name="Shape 2472"/>
          <p:cNvSpPr/>
          <p:nvPr/>
        </p:nvSpPr>
        <p:spPr>
          <a:xfrm>
            <a:off x="4986375" y="483420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3" name="Shape 2473"/>
          <p:cNvSpPr/>
          <p:nvPr/>
        </p:nvSpPr>
        <p:spPr>
          <a:xfrm>
            <a:off x="4986375" y="2391475"/>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4" name="Shape 2474"/>
          <p:cNvSpPr/>
          <p:nvPr/>
        </p:nvSpPr>
        <p:spPr>
          <a:xfrm>
            <a:off x="4986375" y="26905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5" name="Shape 2475"/>
          <p:cNvSpPr/>
          <p:nvPr/>
        </p:nvSpPr>
        <p:spPr>
          <a:xfrm>
            <a:off x="4986363" y="3415513"/>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6" name="Shape 2476"/>
          <p:cNvSpPr/>
          <p:nvPr/>
        </p:nvSpPr>
        <p:spPr>
          <a:xfrm>
            <a:off x="4986375" y="3772788"/>
            <a:ext cx="186300" cy="2391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7" name="Shape 2477"/>
          <p:cNvSpPr/>
          <p:nvPr/>
        </p:nvSpPr>
        <p:spPr>
          <a:xfrm>
            <a:off x="4986375" y="41405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8" name="Shape 2478"/>
          <p:cNvSpPr/>
          <p:nvPr/>
        </p:nvSpPr>
        <p:spPr>
          <a:xfrm>
            <a:off x="4986375" y="44873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479" name="Shape 2479"/>
          <p:cNvCxnSpPr>
            <a:stCxn id="2286" idx="6"/>
            <a:endCxn id="2470"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lg" w="lg" type="none"/>
            <a:tailEnd len="lg" w="lg" type="none"/>
          </a:ln>
        </p:spPr>
      </p:cxnSp>
      <p:cxnSp>
        <p:nvCxnSpPr>
          <p:cNvPr id="2480" name="Shape 2480"/>
          <p:cNvCxnSpPr>
            <a:stCxn id="2286" idx="6"/>
            <a:endCxn id="2471" idx="2"/>
          </p:cNvCxnSpPr>
          <p:nvPr/>
        </p:nvCxnSpPr>
        <p:spPr>
          <a:xfrm>
            <a:off x="4749375" y="1946350"/>
            <a:ext cx="237000" cy="228600"/>
          </a:xfrm>
          <a:prstGeom prst="straightConnector1">
            <a:avLst/>
          </a:prstGeom>
          <a:noFill/>
          <a:ln cap="flat" cmpd="sng" w="9525">
            <a:solidFill>
              <a:srgbClr val="000000"/>
            </a:solidFill>
            <a:prstDash val="solid"/>
            <a:round/>
            <a:headEnd len="lg" w="lg" type="none"/>
            <a:tailEnd len="lg" w="lg" type="none"/>
          </a:ln>
        </p:spPr>
      </p:cxnSp>
      <p:cxnSp>
        <p:nvCxnSpPr>
          <p:cNvPr id="2481" name="Shape 2481"/>
          <p:cNvCxnSpPr>
            <a:stCxn id="2286" idx="6"/>
            <a:endCxn id="2473" idx="1"/>
          </p:cNvCxnSpPr>
          <p:nvPr/>
        </p:nvCxnSpPr>
        <p:spPr>
          <a:xfrm>
            <a:off x="4749375" y="1946350"/>
            <a:ext cx="264300" cy="480000"/>
          </a:xfrm>
          <a:prstGeom prst="straightConnector1">
            <a:avLst/>
          </a:prstGeom>
          <a:noFill/>
          <a:ln cap="flat" cmpd="sng" w="9525">
            <a:solidFill>
              <a:srgbClr val="000000"/>
            </a:solidFill>
            <a:prstDash val="solid"/>
            <a:round/>
            <a:headEnd len="lg" w="lg" type="none"/>
            <a:tailEnd len="lg" w="lg" type="none"/>
          </a:ln>
        </p:spPr>
      </p:cxnSp>
      <p:cxnSp>
        <p:nvCxnSpPr>
          <p:cNvPr id="2482" name="Shape 2482"/>
          <p:cNvCxnSpPr>
            <a:stCxn id="2286" idx="6"/>
            <a:endCxn id="2474" idx="1"/>
          </p:cNvCxnSpPr>
          <p:nvPr/>
        </p:nvCxnSpPr>
        <p:spPr>
          <a:xfrm>
            <a:off x="4749375" y="1946350"/>
            <a:ext cx="264300" cy="779100"/>
          </a:xfrm>
          <a:prstGeom prst="straightConnector1">
            <a:avLst/>
          </a:prstGeom>
          <a:noFill/>
          <a:ln cap="flat" cmpd="sng" w="9525">
            <a:solidFill>
              <a:srgbClr val="000000"/>
            </a:solidFill>
            <a:prstDash val="solid"/>
            <a:round/>
            <a:headEnd len="lg" w="lg" type="none"/>
            <a:tailEnd len="lg" w="lg" type="none"/>
          </a:ln>
        </p:spPr>
      </p:cxnSp>
      <p:cxnSp>
        <p:nvCxnSpPr>
          <p:cNvPr id="2483" name="Shape 2483"/>
          <p:cNvCxnSpPr>
            <a:stCxn id="2286" idx="6"/>
          </p:cNvCxnSpPr>
          <p:nvPr/>
        </p:nvCxnSpPr>
        <p:spPr>
          <a:xfrm>
            <a:off x="4749375" y="1946350"/>
            <a:ext cx="273900" cy="1293600"/>
          </a:xfrm>
          <a:prstGeom prst="straightConnector1">
            <a:avLst/>
          </a:prstGeom>
          <a:noFill/>
          <a:ln cap="flat" cmpd="sng" w="9525">
            <a:solidFill>
              <a:srgbClr val="000000"/>
            </a:solidFill>
            <a:prstDash val="solid"/>
            <a:round/>
            <a:headEnd len="lg" w="lg" type="none"/>
            <a:tailEnd len="lg" w="lg" type="none"/>
          </a:ln>
        </p:spPr>
      </p:cxnSp>
      <p:cxnSp>
        <p:nvCxnSpPr>
          <p:cNvPr id="2484" name="Shape 2484"/>
          <p:cNvCxnSpPr>
            <a:stCxn id="2286" idx="6"/>
            <a:endCxn id="2475" idx="1"/>
          </p:cNvCxnSpPr>
          <p:nvPr/>
        </p:nvCxnSpPr>
        <p:spPr>
          <a:xfrm>
            <a:off x="4749375" y="1946350"/>
            <a:ext cx="264300" cy="1504200"/>
          </a:xfrm>
          <a:prstGeom prst="straightConnector1">
            <a:avLst/>
          </a:prstGeom>
          <a:noFill/>
          <a:ln cap="flat" cmpd="sng" w="9525">
            <a:solidFill>
              <a:srgbClr val="000000"/>
            </a:solidFill>
            <a:prstDash val="solid"/>
            <a:round/>
            <a:headEnd len="lg" w="lg" type="none"/>
            <a:tailEnd len="lg" w="lg" type="none"/>
          </a:ln>
        </p:spPr>
      </p:cxnSp>
      <p:cxnSp>
        <p:nvCxnSpPr>
          <p:cNvPr id="2485" name="Shape 2485"/>
          <p:cNvCxnSpPr>
            <a:stCxn id="2286" idx="6"/>
            <a:endCxn id="2476" idx="1"/>
          </p:cNvCxnSpPr>
          <p:nvPr/>
        </p:nvCxnSpPr>
        <p:spPr>
          <a:xfrm>
            <a:off x="4749375" y="1946350"/>
            <a:ext cx="264300" cy="1861500"/>
          </a:xfrm>
          <a:prstGeom prst="straightConnector1">
            <a:avLst/>
          </a:prstGeom>
          <a:noFill/>
          <a:ln cap="flat" cmpd="sng" w="9525">
            <a:solidFill>
              <a:srgbClr val="000000"/>
            </a:solidFill>
            <a:prstDash val="solid"/>
            <a:round/>
            <a:headEnd len="lg" w="lg" type="none"/>
            <a:tailEnd len="lg" w="lg" type="none"/>
          </a:ln>
        </p:spPr>
      </p:cxnSp>
      <p:cxnSp>
        <p:nvCxnSpPr>
          <p:cNvPr id="2486" name="Shape 2486"/>
          <p:cNvCxnSpPr>
            <a:stCxn id="2286" idx="6"/>
            <a:endCxn id="2477" idx="1"/>
          </p:cNvCxnSpPr>
          <p:nvPr/>
        </p:nvCxnSpPr>
        <p:spPr>
          <a:xfrm>
            <a:off x="4749375" y="1946350"/>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2487" name="Shape 2487"/>
          <p:cNvCxnSpPr>
            <a:stCxn id="2286" idx="6"/>
            <a:endCxn id="2478" idx="1"/>
          </p:cNvCxnSpPr>
          <p:nvPr/>
        </p:nvCxnSpPr>
        <p:spPr>
          <a:xfrm>
            <a:off x="4749375" y="1946350"/>
            <a:ext cx="264300" cy="2576100"/>
          </a:xfrm>
          <a:prstGeom prst="straightConnector1">
            <a:avLst/>
          </a:prstGeom>
          <a:noFill/>
          <a:ln cap="flat" cmpd="sng" w="9525">
            <a:solidFill>
              <a:srgbClr val="000000"/>
            </a:solidFill>
            <a:prstDash val="solid"/>
            <a:round/>
            <a:headEnd len="lg" w="lg" type="none"/>
            <a:tailEnd len="lg" w="lg" type="none"/>
          </a:ln>
        </p:spPr>
      </p:cxnSp>
      <p:cxnSp>
        <p:nvCxnSpPr>
          <p:cNvPr id="2488" name="Shape 2488"/>
          <p:cNvCxnSpPr>
            <a:stCxn id="2286" idx="6"/>
            <a:endCxn id="2472" idx="3"/>
          </p:cNvCxnSpPr>
          <p:nvPr/>
        </p:nvCxnSpPr>
        <p:spPr>
          <a:xfrm>
            <a:off x="4749375" y="1946350"/>
            <a:ext cx="264300" cy="3091800"/>
          </a:xfrm>
          <a:prstGeom prst="straightConnector1">
            <a:avLst/>
          </a:prstGeom>
          <a:noFill/>
          <a:ln cap="flat" cmpd="sng" w="9525">
            <a:solidFill>
              <a:srgbClr val="000000"/>
            </a:solidFill>
            <a:prstDash val="solid"/>
            <a:round/>
            <a:headEnd len="lg" w="lg" type="none"/>
            <a:tailEnd len="lg" w="lg" type="none"/>
          </a:ln>
        </p:spPr>
      </p:cxnSp>
      <p:cxnSp>
        <p:nvCxnSpPr>
          <p:cNvPr id="2489" name="Shape 2489"/>
          <p:cNvCxnSpPr>
            <a:stCxn id="2285" idx="6"/>
            <a:endCxn id="2470"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lg" w="lg" type="none"/>
            <a:tailEnd len="lg" w="lg" type="none"/>
          </a:ln>
        </p:spPr>
      </p:cxnSp>
      <p:cxnSp>
        <p:nvCxnSpPr>
          <p:cNvPr id="2490" name="Shape 2490"/>
          <p:cNvCxnSpPr>
            <a:stCxn id="2285" idx="6"/>
            <a:endCxn id="2471"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lg" w="lg" type="none"/>
            <a:tailEnd len="lg" w="lg" type="none"/>
          </a:ln>
        </p:spPr>
      </p:cxnSp>
      <p:cxnSp>
        <p:nvCxnSpPr>
          <p:cNvPr id="2491" name="Shape 2491"/>
          <p:cNvCxnSpPr>
            <a:stCxn id="2285" idx="6"/>
            <a:endCxn id="2473" idx="2"/>
          </p:cNvCxnSpPr>
          <p:nvPr/>
        </p:nvCxnSpPr>
        <p:spPr>
          <a:xfrm>
            <a:off x="4749375" y="2256175"/>
            <a:ext cx="237000" cy="255000"/>
          </a:xfrm>
          <a:prstGeom prst="straightConnector1">
            <a:avLst/>
          </a:prstGeom>
          <a:noFill/>
          <a:ln cap="flat" cmpd="sng" w="9525">
            <a:solidFill>
              <a:srgbClr val="000000"/>
            </a:solidFill>
            <a:prstDash val="solid"/>
            <a:round/>
            <a:headEnd len="lg" w="lg" type="none"/>
            <a:tailEnd len="lg" w="lg" type="none"/>
          </a:ln>
        </p:spPr>
      </p:cxnSp>
      <p:cxnSp>
        <p:nvCxnSpPr>
          <p:cNvPr id="2492" name="Shape 2492"/>
          <p:cNvCxnSpPr>
            <a:endCxn id="2474" idx="2"/>
          </p:cNvCxnSpPr>
          <p:nvPr/>
        </p:nvCxnSpPr>
        <p:spPr>
          <a:xfrm>
            <a:off x="4749375" y="2256300"/>
            <a:ext cx="237000" cy="553800"/>
          </a:xfrm>
          <a:prstGeom prst="straightConnector1">
            <a:avLst/>
          </a:prstGeom>
          <a:noFill/>
          <a:ln cap="flat" cmpd="sng" w="9525">
            <a:solidFill>
              <a:srgbClr val="000000"/>
            </a:solidFill>
            <a:prstDash val="solid"/>
            <a:round/>
            <a:headEnd len="lg" w="lg" type="none"/>
            <a:tailEnd len="lg" w="lg" type="none"/>
          </a:ln>
        </p:spPr>
      </p:cxnSp>
      <p:cxnSp>
        <p:nvCxnSpPr>
          <p:cNvPr id="2493" name="Shape 2493"/>
          <p:cNvCxnSpPr/>
          <p:nvPr/>
        </p:nvCxnSpPr>
        <p:spPr>
          <a:xfrm>
            <a:off x="4749375" y="2256175"/>
            <a:ext cx="317400" cy="907800"/>
          </a:xfrm>
          <a:prstGeom prst="straightConnector1">
            <a:avLst/>
          </a:prstGeom>
          <a:noFill/>
          <a:ln cap="flat" cmpd="sng" w="9525">
            <a:solidFill>
              <a:srgbClr val="000000"/>
            </a:solidFill>
            <a:prstDash val="solid"/>
            <a:round/>
            <a:headEnd len="lg" w="lg" type="none"/>
            <a:tailEnd len="lg" w="lg" type="none"/>
          </a:ln>
        </p:spPr>
      </p:cxnSp>
      <p:cxnSp>
        <p:nvCxnSpPr>
          <p:cNvPr id="2494" name="Shape 2494"/>
          <p:cNvCxnSpPr>
            <a:stCxn id="2285" idx="6"/>
            <a:endCxn id="2475" idx="1"/>
          </p:cNvCxnSpPr>
          <p:nvPr/>
        </p:nvCxnSpPr>
        <p:spPr>
          <a:xfrm>
            <a:off x="4749375" y="2256175"/>
            <a:ext cx="264300" cy="1194300"/>
          </a:xfrm>
          <a:prstGeom prst="straightConnector1">
            <a:avLst/>
          </a:prstGeom>
          <a:noFill/>
          <a:ln cap="flat" cmpd="sng" w="9525">
            <a:solidFill>
              <a:srgbClr val="000000"/>
            </a:solidFill>
            <a:prstDash val="solid"/>
            <a:round/>
            <a:headEnd len="lg" w="lg" type="none"/>
            <a:tailEnd len="lg" w="lg" type="none"/>
          </a:ln>
        </p:spPr>
      </p:cxnSp>
      <p:cxnSp>
        <p:nvCxnSpPr>
          <p:cNvPr id="2495" name="Shape 2495"/>
          <p:cNvCxnSpPr>
            <a:stCxn id="2285" idx="6"/>
            <a:endCxn id="2476" idx="1"/>
          </p:cNvCxnSpPr>
          <p:nvPr/>
        </p:nvCxnSpPr>
        <p:spPr>
          <a:xfrm>
            <a:off x="4749375" y="2256175"/>
            <a:ext cx="264300" cy="1551600"/>
          </a:xfrm>
          <a:prstGeom prst="straightConnector1">
            <a:avLst/>
          </a:prstGeom>
          <a:noFill/>
          <a:ln cap="flat" cmpd="sng" w="9525">
            <a:solidFill>
              <a:srgbClr val="000000"/>
            </a:solidFill>
            <a:prstDash val="solid"/>
            <a:round/>
            <a:headEnd len="lg" w="lg" type="none"/>
            <a:tailEnd len="lg" w="lg" type="none"/>
          </a:ln>
        </p:spPr>
      </p:cxnSp>
      <p:cxnSp>
        <p:nvCxnSpPr>
          <p:cNvPr id="2496" name="Shape 2496"/>
          <p:cNvCxnSpPr>
            <a:stCxn id="2286" idx="5"/>
            <a:endCxn id="2477" idx="2"/>
          </p:cNvCxnSpPr>
          <p:nvPr/>
        </p:nvCxnSpPr>
        <p:spPr>
          <a:xfrm>
            <a:off x="4722092" y="2030885"/>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2497" name="Shape 2497"/>
          <p:cNvCxnSpPr>
            <a:endCxn id="2478" idx="2"/>
          </p:cNvCxnSpPr>
          <p:nvPr/>
        </p:nvCxnSpPr>
        <p:spPr>
          <a:xfrm>
            <a:off x="4749375" y="2256100"/>
            <a:ext cx="237000" cy="2350800"/>
          </a:xfrm>
          <a:prstGeom prst="straightConnector1">
            <a:avLst/>
          </a:prstGeom>
          <a:noFill/>
          <a:ln cap="flat" cmpd="sng" w="9525">
            <a:solidFill>
              <a:srgbClr val="000000"/>
            </a:solidFill>
            <a:prstDash val="solid"/>
            <a:round/>
            <a:headEnd len="lg" w="lg" type="none"/>
            <a:tailEnd len="lg" w="lg" type="none"/>
          </a:ln>
        </p:spPr>
      </p:cxnSp>
      <p:cxnSp>
        <p:nvCxnSpPr>
          <p:cNvPr id="2498" name="Shape 2498"/>
          <p:cNvCxnSpPr>
            <a:stCxn id="2285" idx="6"/>
            <a:endCxn id="2472" idx="2"/>
          </p:cNvCxnSpPr>
          <p:nvPr/>
        </p:nvCxnSpPr>
        <p:spPr>
          <a:xfrm>
            <a:off x="4749375" y="2256175"/>
            <a:ext cx="237000" cy="2697600"/>
          </a:xfrm>
          <a:prstGeom prst="straightConnector1">
            <a:avLst/>
          </a:prstGeom>
          <a:noFill/>
          <a:ln cap="flat" cmpd="sng" w="9525">
            <a:solidFill>
              <a:srgbClr val="000000"/>
            </a:solidFill>
            <a:prstDash val="solid"/>
            <a:round/>
            <a:headEnd len="lg" w="lg" type="none"/>
            <a:tailEnd len="lg" w="lg" type="none"/>
          </a:ln>
        </p:spPr>
      </p:cxnSp>
      <p:sp>
        <p:nvSpPr>
          <p:cNvPr id="2499" name="Shape 2499"/>
          <p:cNvSpPr/>
          <p:nvPr/>
        </p:nvSpPr>
        <p:spPr>
          <a:xfrm rot="5400000">
            <a:off x="4068975" y="1533175"/>
            <a:ext cx="108600" cy="337200"/>
          </a:xfrm>
          <a:prstGeom prst="lef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0" name="Shape 2500"/>
          <p:cNvSpPr txBox="1"/>
          <p:nvPr/>
        </p:nvSpPr>
        <p:spPr>
          <a:xfrm>
            <a:off x="3798150" y="1290150"/>
            <a:ext cx="1021800" cy="18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 layer</a:t>
            </a:r>
            <a:endParaRPr/>
          </a:p>
        </p:txBody>
      </p:sp>
      <p:sp>
        <p:nvSpPr>
          <p:cNvPr id="2501" name="Shape 2501"/>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2502" name="Shape 2502"/>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784</a:t>
            </a:r>
            <a:endParaRPr/>
          </a:p>
        </p:txBody>
      </p:sp>
      <p:sp>
        <p:nvSpPr>
          <p:cNvPr id="2503" name="Shape 2503"/>
          <p:cNvSpPr/>
          <p:nvPr/>
        </p:nvSpPr>
        <p:spPr>
          <a:xfrm flipH="1" rot="10800000">
            <a:off x="5492075" y="3404575"/>
            <a:ext cx="21600" cy="261000"/>
          </a:xfrm>
          <a:prstGeom prst="rightBracket">
            <a:avLst>
              <a:gd fmla="val 0"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4" name="Shape 2504"/>
          <p:cNvSpPr txBox="1"/>
          <p:nvPr/>
        </p:nvSpPr>
        <p:spPr>
          <a:xfrm>
            <a:off x="5631275" y="3291300"/>
            <a:ext cx="932100" cy="22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 neuron</a:t>
            </a:r>
            <a:endParaRPr/>
          </a:p>
        </p:txBody>
      </p:sp>
      <p:cxnSp>
        <p:nvCxnSpPr>
          <p:cNvPr id="2505" name="Shape 2505"/>
          <p:cNvCxnSpPr>
            <a:stCxn id="2287" idx="6"/>
            <a:endCxn id="2470"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lg" w="lg" type="none"/>
            <a:tailEnd len="lg" w="lg" type="none"/>
          </a:ln>
        </p:spPr>
      </p:cxnSp>
      <p:cxnSp>
        <p:nvCxnSpPr>
          <p:cNvPr id="2506" name="Shape 2506"/>
          <p:cNvCxnSpPr>
            <a:stCxn id="2287" idx="6"/>
            <a:endCxn id="2471"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lg" w="lg" type="none"/>
            <a:tailEnd len="lg" w="lg" type="none"/>
          </a:ln>
        </p:spPr>
      </p:cxnSp>
      <p:cxnSp>
        <p:nvCxnSpPr>
          <p:cNvPr id="2507" name="Shape 2507"/>
          <p:cNvCxnSpPr>
            <a:stCxn id="2287" idx="6"/>
            <a:endCxn id="2473"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lg" w="lg" type="none"/>
            <a:tailEnd len="lg" w="lg" type="none"/>
          </a:ln>
        </p:spPr>
      </p:cxnSp>
      <p:cxnSp>
        <p:nvCxnSpPr>
          <p:cNvPr id="2508" name="Shape 2508"/>
          <p:cNvCxnSpPr>
            <a:stCxn id="2287" idx="6"/>
            <a:endCxn id="2474" idx="2"/>
          </p:cNvCxnSpPr>
          <p:nvPr/>
        </p:nvCxnSpPr>
        <p:spPr>
          <a:xfrm>
            <a:off x="4749375" y="2566000"/>
            <a:ext cx="237000" cy="244200"/>
          </a:xfrm>
          <a:prstGeom prst="straightConnector1">
            <a:avLst/>
          </a:prstGeom>
          <a:noFill/>
          <a:ln cap="flat" cmpd="sng" w="9525">
            <a:solidFill>
              <a:srgbClr val="000000"/>
            </a:solidFill>
            <a:prstDash val="solid"/>
            <a:round/>
            <a:headEnd len="lg" w="lg" type="none"/>
            <a:tailEnd len="lg" w="lg" type="none"/>
          </a:ln>
        </p:spPr>
      </p:cxnSp>
      <p:cxnSp>
        <p:nvCxnSpPr>
          <p:cNvPr id="2509" name="Shape 2509"/>
          <p:cNvCxnSpPr>
            <a:stCxn id="2287" idx="6"/>
          </p:cNvCxnSpPr>
          <p:nvPr/>
        </p:nvCxnSpPr>
        <p:spPr>
          <a:xfrm>
            <a:off x="4749375" y="2566000"/>
            <a:ext cx="273900" cy="619800"/>
          </a:xfrm>
          <a:prstGeom prst="straightConnector1">
            <a:avLst/>
          </a:prstGeom>
          <a:noFill/>
          <a:ln cap="flat" cmpd="sng" w="9525">
            <a:solidFill>
              <a:srgbClr val="000000"/>
            </a:solidFill>
            <a:prstDash val="solid"/>
            <a:round/>
            <a:headEnd len="lg" w="lg" type="none"/>
            <a:tailEnd len="lg" w="lg" type="none"/>
          </a:ln>
        </p:spPr>
      </p:cxnSp>
      <p:cxnSp>
        <p:nvCxnSpPr>
          <p:cNvPr id="2510" name="Shape 2510"/>
          <p:cNvCxnSpPr>
            <a:stCxn id="2288" idx="6"/>
            <a:endCxn id="2470"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lg" w="lg" type="none"/>
            <a:tailEnd len="lg" w="lg" type="none"/>
          </a:ln>
        </p:spPr>
      </p:cxnSp>
      <p:cxnSp>
        <p:nvCxnSpPr>
          <p:cNvPr id="2511" name="Shape 2511"/>
          <p:cNvCxnSpPr>
            <a:stCxn id="2288" idx="6"/>
            <a:endCxn id="2471"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lg" w="lg" type="none"/>
            <a:tailEnd len="lg" w="lg" type="none"/>
          </a:ln>
        </p:spPr>
      </p:cxnSp>
      <p:cxnSp>
        <p:nvCxnSpPr>
          <p:cNvPr id="2512" name="Shape 2512"/>
          <p:cNvCxnSpPr>
            <a:stCxn id="2288" idx="6"/>
            <a:endCxn id="2473"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lg" w="lg" type="none"/>
            <a:tailEnd len="lg" w="lg" type="none"/>
          </a:ln>
        </p:spPr>
      </p:cxnSp>
      <p:cxnSp>
        <p:nvCxnSpPr>
          <p:cNvPr id="2513" name="Shape 2513"/>
          <p:cNvCxnSpPr>
            <a:stCxn id="2288" idx="6"/>
            <a:endCxn id="2474"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lg" w="lg" type="none"/>
            <a:tailEnd len="lg" w="lg" type="none"/>
          </a:ln>
        </p:spPr>
      </p:cxnSp>
      <p:cxnSp>
        <p:nvCxnSpPr>
          <p:cNvPr id="2514" name="Shape 2514"/>
          <p:cNvCxnSpPr>
            <a:stCxn id="2288" idx="6"/>
          </p:cNvCxnSpPr>
          <p:nvPr/>
        </p:nvCxnSpPr>
        <p:spPr>
          <a:xfrm>
            <a:off x="4749375" y="2912838"/>
            <a:ext cx="279300" cy="290100"/>
          </a:xfrm>
          <a:prstGeom prst="straightConnector1">
            <a:avLst/>
          </a:prstGeom>
          <a:noFill/>
          <a:ln cap="flat" cmpd="sng" w="9525">
            <a:solidFill>
              <a:srgbClr val="000000"/>
            </a:solidFill>
            <a:prstDash val="solid"/>
            <a:round/>
            <a:headEnd len="lg" w="lg" type="none"/>
            <a:tailEnd len="lg" w="lg" type="none"/>
          </a:ln>
        </p:spPr>
      </p:cxnSp>
      <p:cxnSp>
        <p:nvCxnSpPr>
          <p:cNvPr id="2515" name="Shape 2515"/>
          <p:cNvCxnSpPr>
            <a:stCxn id="2288" idx="6"/>
            <a:endCxn id="2475" idx="2"/>
          </p:cNvCxnSpPr>
          <p:nvPr/>
        </p:nvCxnSpPr>
        <p:spPr>
          <a:xfrm>
            <a:off x="4749375" y="2912838"/>
            <a:ext cx="237000" cy="622200"/>
          </a:xfrm>
          <a:prstGeom prst="straightConnector1">
            <a:avLst/>
          </a:prstGeom>
          <a:noFill/>
          <a:ln cap="flat" cmpd="sng" w="9525">
            <a:solidFill>
              <a:srgbClr val="000000"/>
            </a:solidFill>
            <a:prstDash val="solid"/>
            <a:round/>
            <a:headEnd len="lg" w="lg" type="none"/>
            <a:tailEnd len="lg" w="lg" type="none"/>
          </a:ln>
        </p:spPr>
      </p:cxnSp>
      <p:cxnSp>
        <p:nvCxnSpPr>
          <p:cNvPr id="2516" name="Shape 2516"/>
          <p:cNvCxnSpPr>
            <a:stCxn id="2288" idx="6"/>
            <a:endCxn id="2476" idx="2"/>
          </p:cNvCxnSpPr>
          <p:nvPr/>
        </p:nvCxnSpPr>
        <p:spPr>
          <a:xfrm>
            <a:off x="4749375" y="2912838"/>
            <a:ext cx="237000" cy="979500"/>
          </a:xfrm>
          <a:prstGeom prst="straightConnector1">
            <a:avLst/>
          </a:prstGeom>
          <a:noFill/>
          <a:ln cap="flat" cmpd="sng" w="9525">
            <a:solidFill>
              <a:srgbClr val="000000"/>
            </a:solidFill>
            <a:prstDash val="solid"/>
            <a:round/>
            <a:headEnd len="lg" w="lg" type="none"/>
            <a:tailEnd len="lg" w="lg" type="none"/>
          </a:ln>
        </p:spPr>
      </p:cxnSp>
      <p:cxnSp>
        <p:nvCxnSpPr>
          <p:cNvPr id="2517" name="Shape 2517"/>
          <p:cNvCxnSpPr>
            <a:endCxn id="2477" idx="2"/>
          </p:cNvCxnSpPr>
          <p:nvPr/>
        </p:nvCxnSpPr>
        <p:spPr>
          <a:xfrm>
            <a:off x="4749375" y="2912750"/>
            <a:ext cx="237000" cy="1347300"/>
          </a:xfrm>
          <a:prstGeom prst="straightConnector1">
            <a:avLst/>
          </a:prstGeom>
          <a:noFill/>
          <a:ln cap="flat" cmpd="sng" w="9525">
            <a:solidFill>
              <a:srgbClr val="000000"/>
            </a:solidFill>
            <a:prstDash val="solid"/>
            <a:round/>
            <a:headEnd len="lg" w="lg" type="none"/>
            <a:tailEnd len="lg" w="lg" type="none"/>
          </a:ln>
        </p:spPr>
      </p:cxnSp>
      <p:cxnSp>
        <p:nvCxnSpPr>
          <p:cNvPr id="2518" name="Shape 2518"/>
          <p:cNvCxnSpPr>
            <a:stCxn id="2288" idx="6"/>
            <a:endCxn id="2478" idx="2"/>
          </p:cNvCxnSpPr>
          <p:nvPr/>
        </p:nvCxnSpPr>
        <p:spPr>
          <a:xfrm>
            <a:off x="4749375" y="2912838"/>
            <a:ext cx="237000" cy="1694100"/>
          </a:xfrm>
          <a:prstGeom prst="straightConnector1">
            <a:avLst/>
          </a:prstGeom>
          <a:noFill/>
          <a:ln cap="flat" cmpd="sng" w="9525">
            <a:solidFill>
              <a:srgbClr val="000000"/>
            </a:solidFill>
            <a:prstDash val="solid"/>
            <a:round/>
            <a:headEnd len="lg" w="lg" type="none"/>
            <a:tailEnd len="lg" w="lg" type="none"/>
          </a:ln>
        </p:spPr>
      </p:cxnSp>
      <p:cxnSp>
        <p:nvCxnSpPr>
          <p:cNvPr id="2519" name="Shape 2519"/>
          <p:cNvCxnSpPr>
            <a:endCxn id="2472" idx="3"/>
          </p:cNvCxnSpPr>
          <p:nvPr/>
        </p:nvCxnSpPr>
        <p:spPr>
          <a:xfrm>
            <a:off x="4749358" y="2912785"/>
            <a:ext cx="264300" cy="2125500"/>
          </a:xfrm>
          <a:prstGeom prst="straightConnector1">
            <a:avLst/>
          </a:prstGeom>
          <a:noFill/>
          <a:ln cap="flat" cmpd="sng" w="9525">
            <a:solidFill>
              <a:srgbClr val="000000"/>
            </a:solidFill>
            <a:prstDash val="solid"/>
            <a:round/>
            <a:headEnd len="lg" w="lg" type="none"/>
            <a:tailEnd len="lg" w="lg" type="none"/>
          </a:ln>
        </p:spPr>
      </p:cxnSp>
      <p:cxnSp>
        <p:nvCxnSpPr>
          <p:cNvPr id="2520" name="Shape 2520"/>
          <p:cNvCxnSpPr>
            <a:stCxn id="2289" idx="6"/>
            <a:endCxn id="2470"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lg" w="lg" type="none"/>
            <a:tailEnd len="lg" w="lg" type="none"/>
          </a:ln>
        </p:spPr>
      </p:cxnSp>
      <p:cxnSp>
        <p:nvCxnSpPr>
          <p:cNvPr id="2521" name="Shape 2521"/>
          <p:cNvCxnSpPr>
            <a:stCxn id="2289" idx="6"/>
            <a:endCxn id="2471"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lg" w="lg" type="none"/>
            <a:tailEnd len="lg" w="lg" type="none"/>
          </a:ln>
        </p:spPr>
      </p:cxnSp>
      <p:cxnSp>
        <p:nvCxnSpPr>
          <p:cNvPr id="2522" name="Shape 2522"/>
          <p:cNvCxnSpPr>
            <a:stCxn id="2289" idx="6"/>
            <a:endCxn id="2474"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lg" w="lg" type="none"/>
            <a:tailEnd len="lg" w="lg" type="none"/>
          </a:ln>
        </p:spPr>
      </p:cxnSp>
      <p:cxnSp>
        <p:nvCxnSpPr>
          <p:cNvPr id="2523" name="Shape 2523"/>
          <p:cNvCxnSpPr>
            <a:stCxn id="2289" idx="6"/>
            <a:endCxn id="2289" idx="6"/>
          </p:cNvCxnSpPr>
          <p:nvPr/>
        </p:nvCxnSpPr>
        <p:spPr>
          <a:xfrm>
            <a:off x="4749375" y="3259688"/>
            <a:ext cx="0" cy="0"/>
          </a:xfrm>
          <a:prstGeom prst="straightConnector1">
            <a:avLst/>
          </a:prstGeom>
          <a:noFill/>
          <a:ln cap="flat" cmpd="sng" w="9525">
            <a:solidFill>
              <a:srgbClr val="000000"/>
            </a:solidFill>
            <a:prstDash val="solid"/>
            <a:round/>
            <a:headEnd len="lg" w="lg" type="none"/>
            <a:tailEnd len="lg" w="lg" type="none"/>
          </a:ln>
        </p:spPr>
      </p:cxnSp>
      <p:cxnSp>
        <p:nvCxnSpPr>
          <p:cNvPr id="2524" name="Shape 2524"/>
          <p:cNvCxnSpPr>
            <a:stCxn id="2289"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lg" w="lg" type="none"/>
            <a:tailEnd len="lg" w="lg" type="none"/>
          </a:ln>
        </p:spPr>
      </p:cxnSp>
      <p:cxnSp>
        <p:nvCxnSpPr>
          <p:cNvPr id="2525" name="Shape 2525"/>
          <p:cNvCxnSpPr>
            <a:stCxn id="2289" idx="6"/>
            <a:endCxn id="2475" idx="2"/>
          </p:cNvCxnSpPr>
          <p:nvPr/>
        </p:nvCxnSpPr>
        <p:spPr>
          <a:xfrm>
            <a:off x="4749375" y="3259688"/>
            <a:ext cx="237000" cy="275400"/>
          </a:xfrm>
          <a:prstGeom prst="straightConnector1">
            <a:avLst/>
          </a:prstGeom>
          <a:noFill/>
          <a:ln cap="flat" cmpd="sng" w="9525">
            <a:solidFill>
              <a:srgbClr val="000000"/>
            </a:solidFill>
            <a:prstDash val="solid"/>
            <a:round/>
            <a:headEnd len="lg" w="lg" type="none"/>
            <a:tailEnd len="lg" w="lg" type="none"/>
          </a:ln>
        </p:spPr>
      </p:cxnSp>
      <p:cxnSp>
        <p:nvCxnSpPr>
          <p:cNvPr id="2526" name="Shape 2526"/>
          <p:cNvCxnSpPr>
            <a:stCxn id="2289" idx="6"/>
            <a:endCxn id="2476" idx="2"/>
          </p:cNvCxnSpPr>
          <p:nvPr/>
        </p:nvCxnSpPr>
        <p:spPr>
          <a:xfrm>
            <a:off x="4749375" y="3259688"/>
            <a:ext cx="237000" cy="632700"/>
          </a:xfrm>
          <a:prstGeom prst="straightConnector1">
            <a:avLst/>
          </a:prstGeom>
          <a:noFill/>
          <a:ln cap="flat" cmpd="sng" w="9525">
            <a:solidFill>
              <a:srgbClr val="000000"/>
            </a:solidFill>
            <a:prstDash val="solid"/>
            <a:round/>
            <a:headEnd len="lg" w="lg" type="none"/>
            <a:tailEnd len="lg" w="lg" type="none"/>
          </a:ln>
        </p:spPr>
      </p:cxnSp>
      <p:cxnSp>
        <p:nvCxnSpPr>
          <p:cNvPr id="2527" name="Shape 2527"/>
          <p:cNvCxnSpPr>
            <a:stCxn id="2289" idx="6"/>
            <a:endCxn id="2477" idx="2"/>
          </p:cNvCxnSpPr>
          <p:nvPr/>
        </p:nvCxnSpPr>
        <p:spPr>
          <a:xfrm>
            <a:off x="4749375" y="3259688"/>
            <a:ext cx="237000" cy="1000500"/>
          </a:xfrm>
          <a:prstGeom prst="straightConnector1">
            <a:avLst/>
          </a:prstGeom>
          <a:noFill/>
          <a:ln cap="flat" cmpd="sng" w="9525">
            <a:solidFill>
              <a:srgbClr val="000000"/>
            </a:solidFill>
            <a:prstDash val="solid"/>
            <a:round/>
            <a:headEnd len="lg" w="lg" type="none"/>
            <a:tailEnd len="lg" w="lg" type="none"/>
          </a:ln>
        </p:spPr>
      </p:cxnSp>
      <p:cxnSp>
        <p:nvCxnSpPr>
          <p:cNvPr id="2528" name="Shape 2528"/>
          <p:cNvCxnSpPr>
            <a:stCxn id="2289" idx="6"/>
            <a:endCxn id="2478" idx="3"/>
          </p:cNvCxnSpPr>
          <p:nvPr/>
        </p:nvCxnSpPr>
        <p:spPr>
          <a:xfrm>
            <a:off x="4749375" y="3259688"/>
            <a:ext cx="264300" cy="1431600"/>
          </a:xfrm>
          <a:prstGeom prst="straightConnector1">
            <a:avLst/>
          </a:prstGeom>
          <a:noFill/>
          <a:ln cap="flat" cmpd="sng" w="9525">
            <a:solidFill>
              <a:srgbClr val="000000"/>
            </a:solidFill>
            <a:prstDash val="solid"/>
            <a:round/>
            <a:headEnd len="lg" w="lg" type="none"/>
            <a:tailEnd len="lg" w="lg" type="none"/>
          </a:ln>
        </p:spPr>
      </p:cxnSp>
      <p:cxnSp>
        <p:nvCxnSpPr>
          <p:cNvPr id="2529" name="Shape 2529"/>
          <p:cNvCxnSpPr>
            <a:stCxn id="2289" idx="6"/>
            <a:endCxn id="2472" idx="1"/>
          </p:cNvCxnSpPr>
          <p:nvPr/>
        </p:nvCxnSpPr>
        <p:spPr>
          <a:xfrm>
            <a:off x="4749375" y="3259688"/>
            <a:ext cx="264300" cy="1609500"/>
          </a:xfrm>
          <a:prstGeom prst="straightConnector1">
            <a:avLst/>
          </a:prstGeom>
          <a:noFill/>
          <a:ln cap="flat" cmpd="sng" w="9525">
            <a:solidFill>
              <a:srgbClr val="000000"/>
            </a:solidFill>
            <a:prstDash val="solid"/>
            <a:round/>
            <a:headEnd len="lg" w="lg" type="none"/>
            <a:tailEnd len="lg" w="lg" type="none"/>
          </a:ln>
        </p:spPr>
      </p:cxnSp>
      <p:cxnSp>
        <p:nvCxnSpPr>
          <p:cNvPr id="2530" name="Shape 2530"/>
          <p:cNvCxnSpPr>
            <a:stCxn id="2290" idx="6"/>
            <a:endCxn id="2470"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lg" w="lg" type="none"/>
            <a:tailEnd len="lg" w="lg" type="none"/>
          </a:ln>
        </p:spPr>
      </p:cxnSp>
      <p:cxnSp>
        <p:nvCxnSpPr>
          <p:cNvPr id="2531" name="Shape 2531"/>
          <p:cNvCxnSpPr>
            <a:stCxn id="2290" idx="6"/>
            <a:endCxn id="2471"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lg" w="lg" type="none"/>
            <a:tailEnd len="lg" w="lg" type="none"/>
          </a:ln>
        </p:spPr>
      </p:cxnSp>
      <p:cxnSp>
        <p:nvCxnSpPr>
          <p:cNvPr id="2532" name="Shape 2532"/>
          <p:cNvCxnSpPr>
            <a:stCxn id="2290" idx="6"/>
            <a:endCxn id="2473"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lg" w="lg" type="none"/>
            <a:tailEnd len="lg" w="lg" type="none"/>
          </a:ln>
        </p:spPr>
      </p:cxnSp>
      <p:cxnSp>
        <p:nvCxnSpPr>
          <p:cNvPr id="2533" name="Shape 2533"/>
          <p:cNvCxnSpPr>
            <a:stCxn id="2290" idx="6"/>
            <a:endCxn id="2474"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lg" w="lg" type="none"/>
            <a:tailEnd len="lg" w="lg" type="none"/>
          </a:ln>
        </p:spPr>
      </p:cxnSp>
      <p:cxnSp>
        <p:nvCxnSpPr>
          <p:cNvPr id="2534" name="Shape 2534"/>
          <p:cNvCxnSpPr>
            <a:stCxn id="2290"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lg" w="lg" type="none"/>
            <a:tailEnd len="lg" w="lg" type="none"/>
          </a:ln>
        </p:spPr>
      </p:cxnSp>
      <p:cxnSp>
        <p:nvCxnSpPr>
          <p:cNvPr id="2535" name="Shape 2535"/>
          <p:cNvCxnSpPr>
            <a:stCxn id="2290" idx="6"/>
            <a:endCxn id="2475"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lg" w="lg" type="none"/>
            <a:tailEnd len="lg" w="lg" type="none"/>
          </a:ln>
        </p:spPr>
      </p:cxnSp>
      <p:cxnSp>
        <p:nvCxnSpPr>
          <p:cNvPr id="2536" name="Shape 2536"/>
          <p:cNvCxnSpPr>
            <a:stCxn id="2290" idx="6"/>
            <a:endCxn id="2476" idx="2"/>
          </p:cNvCxnSpPr>
          <p:nvPr/>
        </p:nvCxnSpPr>
        <p:spPr>
          <a:xfrm>
            <a:off x="4749375" y="3674100"/>
            <a:ext cx="237000" cy="218100"/>
          </a:xfrm>
          <a:prstGeom prst="straightConnector1">
            <a:avLst/>
          </a:prstGeom>
          <a:noFill/>
          <a:ln cap="flat" cmpd="sng" w="9525">
            <a:solidFill>
              <a:srgbClr val="000000"/>
            </a:solidFill>
            <a:prstDash val="solid"/>
            <a:round/>
            <a:headEnd len="lg" w="lg" type="none"/>
            <a:tailEnd len="lg" w="lg" type="none"/>
          </a:ln>
        </p:spPr>
      </p:cxnSp>
      <p:cxnSp>
        <p:nvCxnSpPr>
          <p:cNvPr id="2537" name="Shape 2537"/>
          <p:cNvCxnSpPr>
            <a:stCxn id="2290" idx="6"/>
            <a:endCxn id="2477" idx="3"/>
          </p:cNvCxnSpPr>
          <p:nvPr/>
        </p:nvCxnSpPr>
        <p:spPr>
          <a:xfrm>
            <a:off x="4749375" y="3674100"/>
            <a:ext cx="264300" cy="670500"/>
          </a:xfrm>
          <a:prstGeom prst="straightConnector1">
            <a:avLst/>
          </a:prstGeom>
          <a:noFill/>
          <a:ln cap="flat" cmpd="sng" w="9525">
            <a:solidFill>
              <a:srgbClr val="000000"/>
            </a:solidFill>
            <a:prstDash val="solid"/>
            <a:round/>
            <a:headEnd len="lg" w="lg" type="none"/>
            <a:tailEnd len="lg" w="lg" type="none"/>
          </a:ln>
        </p:spPr>
      </p:cxnSp>
      <p:cxnSp>
        <p:nvCxnSpPr>
          <p:cNvPr id="2538" name="Shape 2538"/>
          <p:cNvCxnSpPr>
            <a:stCxn id="2290" idx="6"/>
            <a:endCxn id="2478" idx="2"/>
          </p:cNvCxnSpPr>
          <p:nvPr/>
        </p:nvCxnSpPr>
        <p:spPr>
          <a:xfrm>
            <a:off x="4749375" y="367410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2539" name="Shape 2539"/>
          <p:cNvCxnSpPr>
            <a:stCxn id="2290" idx="6"/>
            <a:endCxn id="2472" idx="2"/>
          </p:cNvCxnSpPr>
          <p:nvPr/>
        </p:nvCxnSpPr>
        <p:spPr>
          <a:xfrm>
            <a:off x="4749375" y="3674100"/>
            <a:ext cx="237000" cy="1279800"/>
          </a:xfrm>
          <a:prstGeom prst="straightConnector1">
            <a:avLst/>
          </a:prstGeom>
          <a:noFill/>
          <a:ln cap="flat" cmpd="sng" w="9525">
            <a:solidFill>
              <a:srgbClr val="000000"/>
            </a:solidFill>
            <a:prstDash val="solid"/>
            <a:round/>
            <a:headEnd len="lg" w="lg" type="none"/>
            <a:tailEnd len="lg" w="lg" type="none"/>
          </a:ln>
        </p:spPr>
      </p:cxnSp>
      <p:cxnSp>
        <p:nvCxnSpPr>
          <p:cNvPr id="2540" name="Shape 2540"/>
          <p:cNvCxnSpPr>
            <a:stCxn id="2291" idx="6"/>
            <a:endCxn id="2470"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lg" w="lg" type="none"/>
            <a:tailEnd len="lg" w="lg" type="none"/>
          </a:ln>
        </p:spPr>
      </p:cxnSp>
      <p:cxnSp>
        <p:nvCxnSpPr>
          <p:cNvPr id="2541" name="Shape 2541"/>
          <p:cNvCxnSpPr>
            <a:stCxn id="2291" idx="6"/>
            <a:endCxn id="2471"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lg" w="lg" type="none"/>
            <a:tailEnd len="lg" w="lg" type="none"/>
          </a:ln>
        </p:spPr>
      </p:cxnSp>
      <p:cxnSp>
        <p:nvCxnSpPr>
          <p:cNvPr id="2542" name="Shape 2542"/>
          <p:cNvCxnSpPr>
            <a:stCxn id="2291" idx="6"/>
            <a:endCxn id="2473"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lg" w="lg" type="none"/>
            <a:tailEnd len="lg" w="lg" type="none"/>
          </a:ln>
        </p:spPr>
      </p:cxnSp>
      <p:cxnSp>
        <p:nvCxnSpPr>
          <p:cNvPr id="2543" name="Shape 2543"/>
          <p:cNvCxnSpPr>
            <a:stCxn id="2291" idx="6"/>
            <a:endCxn id="2474"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lg" w="lg" type="none"/>
            <a:tailEnd len="lg" w="lg" type="none"/>
          </a:ln>
        </p:spPr>
      </p:cxnSp>
      <p:cxnSp>
        <p:nvCxnSpPr>
          <p:cNvPr id="2544" name="Shape 2544"/>
          <p:cNvCxnSpPr>
            <a:stCxn id="2291"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lg" w="lg" type="none"/>
            <a:tailEnd len="lg" w="lg" type="none"/>
          </a:ln>
        </p:spPr>
      </p:cxnSp>
      <p:cxnSp>
        <p:nvCxnSpPr>
          <p:cNvPr id="2545" name="Shape 2545"/>
          <p:cNvCxnSpPr>
            <a:stCxn id="2291" idx="6"/>
            <a:endCxn id="2475"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lg" w="lg" type="none"/>
            <a:tailEnd len="lg" w="lg" type="none"/>
          </a:ln>
        </p:spPr>
      </p:cxnSp>
      <p:cxnSp>
        <p:nvCxnSpPr>
          <p:cNvPr id="2546" name="Shape 2546"/>
          <p:cNvCxnSpPr>
            <a:stCxn id="2291" idx="6"/>
            <a:endCxn id="2476"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lg" w="lg" type="none"/>
            <a:tailEnd len="lg" w="lg" type="none"/>
          </a:ln>
        </p:spPr>
      </p:cxnSp>
      <p:cxnSp>
        <p:nvCxnSpPr>
          <p:cNvPr id="2547" name="Shape 2547"/>
          <p:cNvCxnSpPr>
            <a:stCxn id="2291" idx="6"/>
            <a:endCxn id="2477" idx="2"/>
          </p:cNvCxnSpPr>
          <p:nvPr/>
        </p:nvCxnSpPr>
        <p:spPr>
          <a:xfrm>
            <a:off x="4749375" y="402095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2548" name="Shape 2548"/>
          <p:cNvCxnSpPr>
            <a:stCxn id="2291" idx="6"/>
            <a:endCxn id="2478" idx="2"/>
          </p:cNvCxnSpPr>
          <p:nvPr/>
        </p:nvCxnSpPr>
        <p:spPr>
          <a:xfrm>
            <a:off x="4749375" y="402095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2549" name="Shape 2549"/>
          <p:cNvCxnSpPr>
            <a:stCxn id="2291" idx="6"/>
            <a:endCxn id="2472" idx="2"/>
          </p:cNvCxnSpPr>
          <p:nvPr/>
        </p:nvCxnSpPr>
        <p:spPr>
          <a:xfrm>
            <a:off x="4749375" y="402095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2550" name="Shape 2550"/>
          <p:cNvCxnSpPr>
            <a:stCxn id="2292" idx="6"/>
            <a:endCxn id="2470"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lg" w="lg" type="none"/>
            <a:tailEnd len="lg" w="lg" type="none"/>
          </a:ln>
        </p:spPr>
      </p:cxnSp>
      <p:cxnSp>
        <p:nvCxnSpPr>
          <p:cNvPr id="2551" name="Shape 2551"/>
          <p:cNvCxnSpPr>
            <a:stCxn id="2292" idx="6"/>
            <a:endCxn id="2471"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lg" w="lg" type="none"/>
            <a:tailEnd len="lg" w="lg" type="none"/>
          </a:ln>
        </p:spPr>
      </p:cxnSp>
      <p:cxnSp>
        <p:nvCxnSpPr>
          <p:cNvPr id="2552" name="Shape 2552"/>
          <p:cNvCxnSpPr>
            <a:stCxn id="2292" idx="6"/>
            <a:endCxn id="2473"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lg" w="lg" type="none"/>
            <a:tailEnd len="lg" w="lg" type="none"/>
          </a:ln>
        </p:spPr>
      </p:cxnSp>
      <p:cxnSp>
        <p:nvCxnSpPr>
          <p:cNvPr id="2553" name="Shape 2553"/>
          <p:cNvCxnSpPr>
            <a:stCxn id="2292" idx="6"/>
            <a:endCxn id="2474"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lg" w="lg" type="none"/>
            <a:tailEnd len="lg" w="lg" type="none"/>
          </a:ln>
        </p:spPr>
      </p:cxnSp>
      <p:cxnSp>
        <p:nvCxnSpPr>
          <p:cNvPr id="2554" name="Shape 2554"/>
          <p:cNvCxnSpPr>
            <a:stCxn id="2292"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lg" w="lg" type="none"/>
            <a:tailEnd len="lg" w="lg" type="none"/>
          </a:ln>
        </p:spPr>
      </p:cxnSp>
      <p:cxnSp>
        <p:nvCxnSpPr>
          <p:cNvPr id="2555" name="Shape 2555"/>
          <p:cNvCxnSpPr>
            <a:stCxn id="2292" idx="6"/>
            <a:endCxn id="2475"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lg" w="lg" type="none"/>
            <a:tailEnd len="lg" w="lg" type="none"/>
          </a:ln>
        </p:spPr>
      </p:cxnSp>
      <p:cxnSp>
        <p:nvCxnSpPr>
          <p:cNvPr id="2556" name="Shape 2556"/>
          <p:cNvCxnSpPr>
            <a:stCxn id="2292" idx="6"/>
            <a:endCxn id="2476"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lg" w="lg" type="none"/>
            <a:tailEnd len="lg" w="lg" type="none"/>
          </a:ln>
        </p:spPr>
      </p:cxnSp>
      <p:cxnSp>
        <p:nvCxnSpPr>
          <p:cNvPr id="2557" name="Shape 2557"/>
          <p:cNvCxnSpPr>
            <a:stCxn id="2292" idx="6"/>
            <a:endCxn id="2477"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2558" name="Shape 2558"/>
          <p:cNvCxnSpPr>
            <a:stCxn id="2292" idx="6"/>
            <a:endCxn id="2478" idx="2"/>
          </p:cNvCxnSpPr>
          <p:nvPr/>
        </p:nvCxnSpPr>
        <p:spPr>
          <a:xfrm>
            <a:off x="4749375" y="436780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2559" name="Shape 2559"/>
          <p:cNvCxnSpPr>
            <a:stCxn id="2292" idx="6"/>
            <a:endCxn id="2472" idx="2"/>
          </p:cNvCxnSpPr>
          <p:nvPr/>
        </p:nvCxnSpPr>
        <p:spPr>
          <a:xfrm>
            <a:off x="4749375" y="436780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2560" name="Shape 2560"/>
          <p:cNvCxnSpPr>
            <a:stCxn id="2293" idx="6"/>
            <a:endCxn id="2470"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lg" w="lg" type="none"/>
            <a:tailEnd len="lg" w="lg" type="none"/>
          </a:ln>
        </p:spPr>
      </p:cxnSp>
      <p:cxnSp>
        <p:nvCxnSpPr>
          <p:cNvPr id="2561" name="Shape 2561"/>
          <p:cNvCxnSpPr>
            <a:stCxn id="2293" idx="6"/>
            <a:endCxn id="2471"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lg" w="lg" type="none"/>
            <a:tailEnd len="lg" w="lg" type="none"/>
          </a:ln>
        </p:spPr>
      </p:cxnSp>
      <p:cxnSp>
        <p:nvCxnSpPr>
          <p:cNvPr id="2562" name="Shape 2562"/>
          <p:cNvCxnSpPr>
            <a:stCxn id="2293" idx="6"/>
            <a:endCxn id="2473"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lg" w="lg" type="none"/>
            <a:tailEnd len="lg" w="lg" type="none"/>
          </a:ln>
        </p:spPr>
      </p:cxnSp>
      <p:cxnSp>
        <p:nvCxnSpPr>
          <p:cNvPr id="2563" name="Shape 2563"/>
          <p:cNvCxnSpPr>
            <a:stCxn id="2293" idx="6"/>
            <a:endCxn id="2474"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lg" w="lg" type="none"/>
            <a:tailEnd len="lg" w="lg" type="none"/>
          </a:ln>
        </p:spPr>
      </p:cxnSp>
      <p:cxnSp>
        <p:nvCxnSpPr>
          <p:cNvPr id="2564" name="Shape 2564"/>
          <p:cNvCxnSpPr>
            <a:stCxn id="2293"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lg" w="lg" type="none"/>
            <a:tailEnd len="lg" w="lg" type="none"/>
          </a:ln>
        </p:spPr>
      </p:cxnSp>
      <p:cxnSp>
        <p:nvCxnSpPr>
          <p:cNvPr id="2565" name="Shape 2565"/>
          <p:cNvCxnSpPr>
            <a:stCxn id="2293" idx="6"/>
            <a:endCxn id="2475"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lg" w="lg" type="none"/>
            <a:tailEnd len="lg" w="lg" type="none"/>
          </a:ln>
        </p:spPr>
      </p:cxnSp>
      <p:cxnSp>
        <p:nvCxnSpPr>
          <p:cNvPr id="2566" name="Shape 2566"/>
          <p:cNvCxnSpPr>
            <a:stCxn id="2477" idx="2"/>
            <a:endCxn id="2476" idx="2"/>
          </p:cNvCxnSpPr>
          <p:nvPr/>
        </p:nvCxnSpPr>
        <p:spPr>
          <a:xfrm rot="10800000">
            <a:off x="4986375" y="3892250"/>
            <a:ext cx="0" cy="367800"/>
          </a:xfrm>
          <a:prstGeom prst="straightConnector1">
            <a:avLst/>
          </a:prstGeom>
          <a:noFill/>
          <a:ln cap="flat" cmpd="sng" w="9525">
            <a:solidFill>
              <a:srgbClr val="000000"/>
            </a:solidFill>
            <a:prstDash val="solid"/>
            <a:round/>
            <a:headEnd len="lg" w="lg" type="none"/>
            <a:tailEnd len="lg" w="lg" type="none"/>
          </a:ln>
        </p:spPr>
      </p:cxnSp>
      <p:cxnSp>
        <p:nvCxnSpPr>
          <p:cNvPr id="2567" name="Shape 2567"/>
          <p:cNvCxnSpPr>
            <a:stCxn id="2293" idx="6"/>
            <a:endCxn id="2477"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lg" w="lg" type="none"/>
            <a:tailEnd len="lg" w="lg" type="none"/>
          </a:ln>
        </p:spPr>
      </p:cxnSp>
      <p:cxnSp>
        <p:nvCxnSpPr>
          <p:cNvPr id="2568" name="Shape 2568"/>
          <p:cNvCxnSpPr>
            <a:stCxn id="2293" idx="6"/>
            <a:endCxn id="2478"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2569" name="Shape 2569"/>
          <p:cNvCxnSpPr>
            <a:stCxn id="2293" idx="6"/>
            <a:endCxn id="2472" idx="2"/>
          </p:cNvCxnSpPr>
          <p:nvPr/>
        </p:nvCxnSpPr>
        <p:spPr>
          <a:xfrm>
            <a:off x="4749375" y="4714650"/>
            <a:ext cx="237000" cy="239100"/>
          </a:xfrm>
          <a:prstGeom prst="straightConnector1">
            <a:avLst/>
          </a:prstGeom>
          <a:noFill/>
          <a:ln cap="flat" cmpd="sng" w="9525">
            <a:solidFill>
              <a:srgbClr val="000000"/>
            </a:solidFill>
            <a:prstDash val="solid"/>
            <a:round/>
            <a:headEnd len="lg" w="lg" type="none"/>
            <a:tailEnd len="lg" w="lg" type="none"/>
          </a:ln>
        </p:spPr>
      </p:cxnSp>
      <p:sp>
        <p:nvSpPr>
          <p:cNvPr id="2570" name="Shape 2570"/>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2571" name="Shape 2571"/>
          <p:cNvSpPr txBox="1"/>
          <p:nvPr/>
        </p:nvSpPr>
        <p:spPr>
          <a:xfrm>
            <a:off x="3233315" y="1601975"/>
            <a:ext cx="1863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a:p>
            <a:pPr indent="0" lvl="0" marL="0" rtl="0">
              <a:spcBef>
                <a:spcPts val="0"/>
              </a:spcBef>
              <a:spcAft>
                <a:spcPts val="0"/>
              </a:spcAft>
              <a:buNone/>
            </a:pPr>
            <a:r>
              <a:t/>
            </a:r>
            <a:endParaRPr/>
          </a:p>
        </p:txBody>
      </p:sp>
      <p:sp>
        <p:nvSpPr>
          <p:cNvPr id="2572" name="Shape 2572"/>
          <p:cNvSpPr txBox="1"/>
          <p:nvPr/>
        </p:nvSpPr>
        <p:spPr>
          <a:xfrm>
            <a:off x="3012899" y="2169075"/>
            <a:ext cx="3825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2573" name="Shape 2573"/>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783</a:t>
            </a:r>
            <a:endParaRPr/>
          </a:p>
        </p:txBody>
      </p:sp>
      <p:sp>
        <p:nvSpPr>
          <p:cNvPr id="2574" name="Shape 2574"/>
          <p:cNvSpPr txBox="1"/>
          <p:nvPr/>
        </p:nvSpPr>
        <p:spPr>
          <a:xfrm>
            <a:off x="3109500" y="3946650"/>
            <a:ext cx="3552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2575" name="Shape 2575"/>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2576" name="Shape 2576"/>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2577" name="Shape 2577"/>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2578" name="Shape 2578"/>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p:txBody>
      </p:sp>
      <p:sp>
        <p:nvSpPr>
          <p:cNvPr id="2579" name="Shape 2579"/>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a:t>
            </a:r>
            <a:endParaRPr/>
          </a:p>
        </p:txBody>
      </p:sp>
      <p:sp>
        <p:nvSpPr>
          <p:cNvPr id="2580" name="Shape 2580"/>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6</a:t>
            </a:r>
            <a:endParaRPr/>
          </a:p>
        </p:txBody>
      </p:sp>
      <p:sp>
        <p:nvSpPr>
          <p:cNvPr id="2581" name="Shape 2581"/>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a:t>
            </a:r>
            <a:endParaRPr/>
          </a:p>
        </p:txBody>
      </p:sp>
      <p:sp>
        <p:nvSpPr>
          <p:cNvPr id="2582" name="Shape 2582"/>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a:t>
            </a:r>
            <a:endParaRPr/>
          </a:p>
        </p:txBody>
      </p:sp>
      <p:sp>
        <p:nvSpPr>
          <p:cNvPr id="2583" name="Shape 2583"/>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a:t>
            </a:r>
            <a:endParaRPr/>
          </a:p>
        </p:txBody>
      </p:sp>
      <p:sp>
        <p:nvSpPr>
          <p:cNvPr id="2584" name="Shape 2584"/>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10</a:t>
            </a:r>
            <a:endParaRPr/>
          </a:p>
        </p:txBody>
      </p:sp>
      <p:sp>
        <p:nvSpPr>
          <p:cNvPr id="2585" name="Shape 2585"/>
          <p:cNvSpPr/>
          <p:nvPr/>
        </p:nvSpPr>
        <p:spPr>
          <a:xfrm>
            <a:off x="5516525" y="3819800"/>
            <a:ext cx="448800" cy="218100"/>
          </a:xfrm>
          <a:prstGeom prst="leftArrow">
            <a:avLst>
              <a:gd fmla="val 50000" name="adj1"/>
              <a:gd fmla="val 50000" name="adj2"/>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6" name="Shape 2586"/>
          <p:cNvSpPr txBox="1"/>
          <p:nvPr>
            <p:ph idx="4294967295" type="title"/>
          </p:nvPr>
        </p:nvSpPr>
        <p:spPr>
          <a:xfrm>
            <a:off x="275450" y="-5125"/>
            <a:ext cx="8444400" cy="10740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800">
                <a:solidFill>
                  <a:srgbClr val="000000"/>
                </a:solidFill>
                <a:latin typeface="Lato"/>
                <a:ea typeface="Lato"/>
                <a:cs typeface="Lato"/>
                <a:sym typeface="Lato"/>
              </a:rPr>
              <a:t>And in this example</a:t>
            </a:r>
            <a:r>
              <a:rPr lang="en" sz="1800">
                <a:solidFill>
                  <a:srgbClr val="000000"/>
                </a:solidFill>
                <a:latin typeface="Lato"/>
                <a:ea typeface="Lato"/>
                <a:cs typeface="Lato"/>
                <a:sym typeface="Lato"/>
              </a:rPr>
              <a:t> the “activations” for a 7 digit propagate through the middle layers in a manner that the 7 output neuron gets the highest activation.  So the input 784 pixel values causes a ripple effect that somehow makes the 7 output the highest.   </a:t>
            </a:r>
            <a:endParaRPr sz="2500">
              <a:solidFill>
                <a:srgbClr val="000000"/>
              </a:solidFill>
              <a:latin typeface="Lato"/>
              <a:ea typeface="Lato"/>
              <a:cs typeface="Lato"/>
              <a:sym typeface="Lato"/>
            </a:endParaRPr>
          </a:p>
        </p:txBody>
      </p:sp>
      <p:pic>
        <p:nvPicPr>
          <p:cNvPr id="2587" name="Shape 2587"/>
          <p:cNvPicPr preferRelativeResize="0"/>
          <p:nvPr/>
        </p:nvPicPr>
        <p:blipFill>
          <a:blip r:embed="rId3">
            <a:alphaModFix/>
          </a:blip>
          <a:stretch>
            <a:fillRect/>
          </a:stretch>
        </p:blipFill>
        <p:spPr>
          <a:xfrm>
            <a:off x="326025" y="2065900"/>
            <a:ext cx="1909200" cy="19091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2591" name="Shape 2591"/>
        <p:cNvGrpSpPr/>
        <p:nvPr/>
      </p:nvGrpSpPr>
      <p:grpSpPr>
        <a:xfrm>
          <a:off x="0" y="0"/>
          <a:ext cx="0" cy="0"/>
          <a:chOff x="0" y="0"/>
          <a:chExt cx="0" cy="0"/>
        </a:xfrm>
      </p:grpSpPr>
      <p:sp>
        <p:nvSpPr>
          <p:cNvPr id="2592" name="Shape 2592"/>
          <p:cNvSpPr/>
          <p:nvPr/>
        </p:nvSpPr>
        <p:spPr>
          <a:xfrm>
            <a:off x="2353725" y="2065888"/>
            <a:ext cx="186300" cy="19092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3" name="Shape 2593"/>
          <p:cNvSpPr/>
          <p:nvPr/>
        </p:nvSpPr>
        <p:spPr>
          <a:xfrm rot="-5400000">
            <a:off x="1139150" y="797663"/>
            <a:ext cx="282900" cy="20103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594" name="Shape 2594"/>
          <p:cNvSpPr txBox="1"/>
          <p:nvPr/>
        </p:nvSpPr>
        <p:spPr>
          <a:xfrm>
            <a:off x="630813" y="1256850"/>
            <a:ext cx="19092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2595" name="Shape 2595"/>
          <p:cNvSpPr txBox="1"/>
          <p:nvPr/>
        </p:nvSpPr>
        <p:spPr>
          <a:xfrm>
            <a:off x="2658525" y="2559650"/>
            <a:ext cx="750600" cy="62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4A86E8"/>
                </a:solidFill>
              </a:rPr>
              <a:t>28</a:t>
            </a:r>
            <a:endParaRPr/>
          </a:p>
        </p:txBody>
      </p:sp>
      <p:sp>
        <p:nvSpPr>
          <p:cNvPr id="2596" name="Shape 2596"/>
          <p:cNvSpPr/>
          <p:nvPr/>
        </p:nvSpPr>
        <p:spPr>
          <a:xfrm>
            <a:off x="3420525" y="1422425"/>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7" name="Shape 2597"/>
          <p:cNvSpPr/>
          <p:nvPr/>
        </p:nvSpPr>
        <p:spPr>
          <a:xfrm>
            <a:off x="3420525" y="4834200"/>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8" name="Shape 2598"/>
          <p:cNvSpPr/>
          <p:nvPr/>
        </p:nvSpPr>
        <p:spPr>
          <a:xfrm>
            <a:off x="3420525" y="1718738"/>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9" name="Shape 2599"/>
          <p:cNvSpPr/>
          <p:nvPr/>
        </p:nvSpPr>
        <p:spPr>
          <a:xfrm>
            <a:off x="3420525" y="2015063"/>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0" name="Shape 2600"/>
          <p:cNvSpPr/>
          <p:nvPr/>
        </p:nvSpPr>
        <p:spPr>
          <a:xfrm>
            <a:off x="3420525" y="2311388"/>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1" name="Shape 2601"/>
          <p:cNvSpPr/>
          <p:nvPr/>
        </p:nvSpPr>
        <p:spPr>
          <a:xfrm>
            <a:off x="3420525" y="26077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2" name="Shape 2602"/>
          <p:cNvSpPr/>
          <p:nvPr/>
        </p:nvSpPr>
        <p:spPr>
          <a:xfrm>
            <a:off x="3420525" y="295487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3" name="Shape 2603"/>
          <p:cNvSpPr/>
          <p:nvPr/>
        </p:nvSpPr>
        <p:spPr>
          <a:xfrm>
            <a:off x="3420525" y="33168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4" name="Shape 2604"/>
          <p:cNvSpPr/>
          <p:nvPr/>
        </p:nvSpPr>
        <p:spPr>
          <a:xfrm>
            <a:off x="3420525" y="36789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5" name="Shape 2605"/>
          <p:cNvSpPr/>
          <p:nvPr/>
        </p:nvSpPr>
        <p:spPr>
          <a:xfrm>
            <a:off x="3420525" y="406400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6" name="Shape 2606"/>
          <p:cNvSpPr/>
          <p:nvPr/>
        </p:nvSpPr>
        <p:spPr>
          <a:xfrm>
            <a:off x="3420525" y="44873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7" name="Shape 2607"/>
          <p:cNvSpPr/>
          <p:nvPr/>
        </p:nvSpPr>
        <p:spPr>
          <a:xfrm>
            <a:off x="4986375" y="30979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8" name="Shape 2608"/>
          <p:cNvSpPr/>
          <p:nvPr/>
        </p:nvSpPr>
        <p:spPr>
          <a:xfrm>
            <a:off x="4030125" y="2136625"/>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9" name="Shape 2609"/>
          <p:cNvSpPr/>
          <p:nvPr/>
        </p:nvSpPr>
        <p:spPr>
          <a:xfrm>
            <a:off x="4030125" y="18268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0" name="Shape 2610"/>
          <p:cNvSpPr/>
          <p:nvPr/>
        </p:nvSpPr>
        <p:spPr>
          <a:xfrm>
            <a:off x="4030125" y="24464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1" name="Shape 2611"/>
          <p:cNvSpPr/>
          <p:nvPr/>
        </p:nvSpPr>
        <p:spPr>
          <a:xfrm>
            <a:off x="4030125" y="27932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2" name="Shape 2612"/>
          <p:cNvSpPr/>
          <p:nvPr/>
        </p:nvSpPr>
        <p:spPr>
          <a:xfrm>
            <a:off x="4030125" y="3140138"/>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3" name="Shape 2613"/>
          <p:cNvSpPr/>
          <p:nvPr/>
        </p:nvSpPr>
        <p:spPr>
          <a:xfrm>
            <a:off x="4030125" y="355455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4" name="Shape 2614"/>
          <p:cNvSpPr/>
          <p:nvPr/>
        </p:nvSpPr>
        <p:spPr>
          <a:xfrm>
            <a:off x="4030125" y="39014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5" name="Shape 2615"/>
          <p:cNvSpPr/>
          <p:nvPr/>
        </p:nvSpPr>
        <p:spPr>
          <a:xfrm>
            <a:off x="4030125" y="424825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6" name="Shape 2616"/>
          <p:cNvSpPr/>
          <p:nvPr/>
        </p:nvSpPr>
        <p:spPr>
          <a:xfrm>
            <a:off x="4030125" y="459510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7" name="Shape 2617"/>
          <p:cNvSpPr/>
          <p:nvPr/>
        </p:nvSpPr>
        <p:spPr>
          <a:xfrm>
            <a:off x="4563075" y="2136625"/>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8" name="Shape 2618"/>
          <p:cNvSpPr/>
          <p:nvPr/>
        </p:nvSpPr>
        <p:spPr>
          <a:xfrm>
            <a:off x="4563075" y="18268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9" name="Shape 2619"/>
          <p:cNvSpPr/>
          <p:nvPr/>
        </p:nvSpPr>
        <p:spPr>
          <a:xfrm>
            <a:off x="4563075" y="24464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0" name="Shape 2620"/>
          <p:cNvSpPr/>
          <p:nvPr/>
        </p:nvSpPr>
        <p:spPr>
          <a:xfrm>
            <a:off x="4563075" y="27932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1" name="Shape 2621"/>
          <p:cNvSpPr/>
          <p:nvPr/>
        </p:nvSpPr>
        <p:spPr>
          <a:xfrm>
            <a:off x="4563075" y="3140138"/>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2" name="Shape 2622"/>
          <p:cNvSpPr/>
          <p:nvPr/>
        </p:nvSpPr>
        <p:spPr>
          <a:xfrm>
            <a:off x="4563075" y="3554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3" name="Shape 2623"/>
          <p:cNvSpPr/>
          <p:nvPr/>
        </p:nvSpPr>
        <p:spPr>
          <a:xfrm>
            <a:off x="4563075" y="39014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4" name="Shape 2624"/>
          <p:cNvSpPr/>
          <p:nvPr/>
        </p:nvSpPr>
        <p:spPr>
          <a:xfrm>
            <a:off x="4563075" y="42482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5" name="Shape 2625"/>
          <p:cNvSpPr/>
          <p:nvPr/>
        </p:nvSpPr>
        <p:spPr>
          <a:xfrm>
            <a:off x="4563075" y="45951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626" name="Shape 2626"/>
          <p:cNvCxnSpPr/>
          <p:nvPr/>
        </p:nvCxnSpPr>
        <p:spPr>
          <a:xfrm>
            <a:off x="3606825" y="1587100"/>
            <a:ext cx="456600" cy="337200"/>
          </a:xfrm>
          <a:prstGeom prst="straightConnector1">
            <a:avLst/>
          </a:prstGeom>
          <a:noFill/>
          <a:ln cap="flat" cmpd="sng" w="9525">
            <a:solidFill>
              <a:srgbClr val="000000"/>
            </a:solidFill>
            <a:prstDash val="solid"/>
            <a:round/>
            <a:headEnd len="lg" w="lg" type="none"/>
            <a:tailEnd len="lg" w="lg" type="none"/>
          </a:ln>
        </p:spPr>
      </p:cxnSp>
      <p:cxnSp>
        <p:nvCxnSpPr>
          <p:cNvPr id="2627" name="Shape 2627"/>
          <p:cNvCxnSpPr/>
          <p:nvPr/>
        </p:nvCxnSpPr>
        <p:spPr>
          <a:xfrm>
            <a:off x="3584325" y="1550550"/>
            <a:ext cx="482100" cy="634800"/>
          </a:xfrm>
          <a:prstGeom prst="straightConnector1">
            <a:avLst/>
          </a:prstGeom>
          <a:noFill/>
          <a:ln cap="flat" cmpd="sng" w="9525">
            <a:solidFill>
              <a:srgbClr val="000000"/>
            </a:solidFill>
            <a:prstDash val="solid"/>
            <a:round/>
            <a:headEnd len="lg" w="lg" type="none"/>
            <a:tailEnd len="lg" w="lg" type="none"/>
          </a:ln>
        </p:spPr>
      </p:cxnSp>
      <p:cxnSp>
        <p:nvCxnSpPr>
          <p:cNvPr id="2628" name="Shape 2628"/>
          <p:cNvCxnSpPr/>
          <p:nvPr/>
        </p:nvCxnSpPr>
        <p:spPr>
          <a:xfrm>
            <a:off x="3609750" y="1620050"/>
            <a:ext cx="424200" cy="924300"/>
          </a:xfrm>
          <a:prstGeom prst="straightConnector1">
            <a:avLst/>
          </a:prstGeom>
          <a:noFill/>
          <a:ln cap="flat" cmpd="sng" w="9525">
            <a:solidFill>
              <a:srgbClr val="000000"/>
            </a:solidFill>
            <a:prstDash val="solid"/>
            <a:round/>
            <a:headEnd len="lg" w="lg" type="none"/>
            <a:tailEnd len="lg" w="lg" type="none"/>
          </a:ln>
        </p:spPr>
      </p:cxnSp>
      <p:cxnSp>
        <p:nvCxnSpPr>
          <p:cNvPr id="2629" name="Shape 2629"/>
          <p:cNvCxnSpPr/>
          <p:nvPr/>
        </p:nvCxnSpPr>
        <p:spPr>
          <a:xfrm>
            <a:off x="3598875" y="1620050"/>
            <a:ext cx="489300" cy="1261200"/>
          </a:xfrm>
          <a:prstGeom prst="straightConnector1">
            <a:avLst/>
          </a:prstGeom>
          <a:noFill/>
          <a:ln cap="flat" cmpd="sng" w="9525">
            <a:solidFill>
              <a:srgbClr val="000000"/>
            </a:solidFill>
            <a:prstDash val="solid"/>
            <a:round/>
            <a:headEnd len="lg" w="lg" type="none"/>
            <a:tailEnd len="lg" w="lg" type="none"/>
          </a:ln>
        </p:spPr>
      </p:cxnSp>
      <p:cxnSp>
        <p:nvCxnSpPr>
          <p:cNvPr id="2630" name="Shape 2630"/>
          <p:cNvCxnSpPr/>
          <p:nvPr/>
        </p:nvCxnSpPr>
        <p:spPr>
          <a:xfrm>
            <a:off x="3609750" y="1630925"/>
            <a:ext cx="445800" cy="1685400"/>
          </a:xfrm>
          <a:prstGeom prst="straightConnector1">
            <a:avLst/>
          </a:prstGeom>
          <a:noFill/>
          <a:ln cap="flat" cmpd="sng" w="9525">
            <a:solidFill>
              <a:srgbClr val="000000"/>
            </a:solidFill>
            <a:prstDash val="solid"/>
            <a:round/>
            <a:headEnd len="lg" w="lg" type="none"/>
            <a:tailEnd len="lg" w="lg" type="none"/>
          </a:ln>
        </p:spPr>
      </p:cxnSp>
      <p:cxnSp>
        <p:nvCxnSpPr>
          <p:cNvPr id="2631" name="Shape 2631"/>
          <p:cNvCxnSpPr>
            <a:endCxn id="2613" idx="2"/>
          </p:cNvCxnSpPr>
          <p:nvPr/>
        </p:nvCxnSpPr>
        <p:spPr>
          <a:xfrm>
            <a:off x="3598725" y="1630800"/>
            <a:ext cx="431400" cy="2043300"/>
          </a:xfrm>
          <a:prstGeom prst="straightConnector1">
            <a:avLst/>
          </a:prstGeom>
          <a:noFill/>
          <a:ln cap="flat" cmpd="sng" w="9525">
            <a:solidFill>
              <a:srgbClr val="000000"/>
            </a:solidFill>
            <a:prstDash val="solid"/>
            <a:round/>
            <a:headEnd len="lg" w="lg" type="none"/>
            <a:tailEnd len="lg" w="lg" type="none"/>
          </a:ln>
        </p:spPr>
      </p:cxnSp>
      <p:cxnSp>
        <p:nvCxnSpPr>
          <p:cNvPr id="2632" name="Shape 2632"/>
          <p:cNvCxnSpPr>
            <a:endCxn id="2614" idx="2"/>
          </p:cNvCxnSpPr>
          <p:nvPr/>
        </p:nvCxnSpPr>
        <p:spPr>
          <a:xfrm>
            <a:off x="3598725" y="1620050"/>
            <a:ext cx="431400" cy="2400900"/>
          </a:xfrm>
          <a:prstGeom prst="straightConnector1">
            <a:avLst/>
          </a:prstGeom>
          <a:noFill/>
          <a:ln cap="flat" cmpd="sng" w="9525">
            <a:solidFill>
              <a:srgbClr val="000000"/>
            </a:solidFill>
            <a:prstDash val="solid"/>
            <a:round/>
            <a:headEnd len="lg" w="lg" type="none"/>
            <a:tailEnd len="lg" w="lg" type="none"/>
          </a:ln>
        </p:spPr>
      </p:cxnSp>
      <p:cxnSp>
        <p:nvCxnSpPr>
          <p:cNvPr id="2633" name="Shape 2633"/>
          <p:cNvCxnSpPr>
            <a:endCxn id="2615" idx="1"/>
          </p:cNvCxnSpPr>
          <p:nvPr/>
        </p:nvCxnSpPr>
        <p:spPr>
          <a:xfrm>
            <a:off x="3599008" y="1620165"/>
            <a:ext cx="458400" cy="2663100"/>
          </a:xfrm>
          <a:prstGeom prst="straightConnector1">
            <a:avLst/>
          </a:prstGeom>
          <a:noFill/>
          <a:ln cap="flat" cmpd="sng" w="9525">
            <a:solidFill>
              <a:srgbClr val="000000"/>
            </a:solidFill>
            <a:prstDash val="solid"/>
            <a:round/>
            <a:headEnd len="lg" w="lg" type="none"/>
            <a:tailEnd len="lg" w="lg" type="none"/>
          </a:ln>
        </p:spPr>
      </p:cxnSp>
      <p:cxnSp>
        <p:nvCxnSpPr>
          <p:cNvPr id="2634" name="Shape 2634"/>
          <p:cNvCxnSpPr>
            <a:endCxn id="2616" idx="2"/>
          </p:cNvCxnSpPr>
          <p:nvPr/>
        </p:nvCxnSpPr>
        <p:spPr>
          <a:xfrm>
            <a:off x="3598725" y="1630950"/>
            <a:ext cx="431400" cy="3083700"/>
          </a:xfrm>
          <a:prstGeom prst="straightConnector1">
            <a:avLst/>
          </a:prstGeom>
          <a:noFill/>
          <a:ln cap="flat" cmpd="sng" w="9525">
            <a:solidFill>
              <a:srgbClr val="000000"/>
            </a:solidFill>
            <a:prstDash val="solid"/>
            <a:round/>
            <a:headEnd len="lg" w="lg" type="none"/>
            <a:tailEnd len="lg" w="lg" type="none"/>
          </a:ln>
        </p:spPr>
      </p:cxnSp>
      <p:cxnSp>
        <p:nvCxnSpPr>
          <p:cNvPr id="2635" name="Shape 2635"/>
          <p:cNvCxnSpPr/>
          <p:nvPr/>
        </p:nvCxnSpPr>
        <p:spPr>
          <a:xfrm>
            <a:off x="3620625" y="1870125"/>
            <a:ext cx="478500" cy="43500"/>
          </a:xfrm>
          <a:prstGeom prst="straightConnector1">
            <a:avLst/>
          </a:prstGeom>
          <a:noFill/>
          <a:ln cap="flat" cmpd="sng" w="9525">
            <a:solidFill>
              <a:srgbClr val="000000"/>
            </a:solidFill>
            <a:prstDash val="solid"/>
            <a:round/>
            <a:headEnd len="lg" w="lg" type="none"/>
            <a:tailEnd len="lg" w="lg" type="none"/>
          </a:ln>
        </p:spPr>
      </p:cxnSp>
      <p:cxnSp>
        <p:nvCxnSpPr>
          <p:cNvPr id="2636" name="Shape 2636"/>
          <p:cNvCxnSpPr/>
          <p:nvPr/>
        </p:nvCxnSpPr>
        <p:spPr>
          <a:xfrm>
            <a:off x="3620625" y="1913600"/>
            <a:ext cx="435000" cy="337200"/>
          </a:xfrm>
          <a:prstGeom prst="straightConnector1">
            <a:avLst/>
          </a:prstGeom>
          <a:noFill/>
          <a:ln cap="flat" cmpd="sng" w="9525">
            <a:solidFill>
              <a:srgbClr val="000000"/>
            </a:solidFill>
            <a:prstDash val="solid"/>
            <a:round/>
            <a:headEnd len="lg" w="lg" type="none"/>
            <a:tailEnd len="lg" w="lg" type="none"/>
          </a:ln>
        </p:spPr>
      </p:cxnSp>
      <p:cxnSp>
        <p:nvCxnSpPr>
          <p:cNvPr id="2637" name="Shape 2637"/>
          <p:cNvCxnSpPr/>
          <p:nvPr/>
        </p:nvCxnSpPr>
        <p:spPr>
          <a:xfrm>
            <a:off x="3609750" y="1891850"/>
            <a:ext cx="456600" cy="684900"/>
          </a:xfrm>
          <a:prstGeom prst="straightConnector1">
            <a:avLst/>
          </a:prstGeom>
          <a:noFill/>
          <a:ln cap="flat" cmpd="sng" w="9525">
            <a:solidFill>
              <a:srgbClr val="000000"/>
            </a:solidFill>
            <a:prstDash val="solid"/>
            <a:round/>
            <a:headEnd len="lg" w="lg" type="none"/>
            <a:tailEnd len="lg" w="lg" type="none"/>
          </a:ln>
        </p:spPr>
      </p:cxnSp>
      <p:cxnSp>
        <p:nvCxnSpPr>
          <p:cNvPr id="2638" name="Shape 2638"/>
          <p:cNvCxnSpPr/>
          <p:nvPr/>
        </p:nvCxnSpPr>
        <p:spPr>
          <a:xfrm>
            <a:off x="3642375" y="1924475"/>
            <a:ext cx="413100" cy="956700"/>
          </a:xfrm>
          <a:prstGeom prst="straightConnector1">
            <a:avLst/>
          </a:prstGeom>
          <a:noFill/>
          <a:ln cap="flat" cmpd="sng" w="9525">
            <a:solidFill>
              <a:srgbClr val="000000"/>
            </a:solidFill>
            <a:prstDash val="solid"/>
            <a:round/>
            <a:headEnd len="lg" w="lg" type="none"/>
            <a:tailEnd len="lg" w="lg" type="none"/>
          </a:ln>
        </p:spPr>
      </p:cxnSp>
      <p:cxnSp>
        <p:nvCxnSpPr>
          <p:cNvPr id="2639" name="Shape 2639"/>
          <p:cNvCxnSpPr/>
          <p:nvPr/>
        </p:nvCxnSpPr>
        <p:spPr>
          <a:xfrm>
            <a:off x="3631500" y="1902725"/>
            <a:ext cx="424200" cy="1315500"/>
          </a:xfrm>
          <a:prstGeom prst="straightConnector1">
            <a:avLst/>
          </a:prstGeom>
          <a:noFill/>
          <a:ln cap="flat" cmpd="sng" w="9525">
            <a:solidFill>
              <a:srgbClr val="000000"/>
            </a:solidFill>
            <a:prstDash val="solid"/>
            <a:round/>
            <a:headEnd len="lg" w="lg" type="none"/>
            <a:tailEnd len="lg" w="lg" type="none"/>
          </a:ln>
        </p:spPr>
      </p:cxnSp>
      <p:cxnSp>
        <p:nvCxnSpPr>
          <p:cNvPr id="2640" name="Shape 2640"/>
          <p:cNvCxnSpPr>
            <a:endCxn id="2613" idx="1"/>
          </p:cNvCxnSpPr>
          <p:nvPr/>
        </p:nvCxnSpPr>
        <p:spPr>
          <a:xfrm>
            <a:off x="3631408" y="1902665"/>
            <a:ext cx="426000" cy="1686900"/>
          </a:xfrm>
          <a:prstGeom prst="straightConnector1">
            <a:avLst/>
          </a:prstGeom>
          <a:noFill/>
          <a:ln cap="flat" cmpd="sng" w="9525">
            <a:solidFill>
              <a:srgbClr val="000000"/>
            </a:solidFill>
            <a:prstDash val="solid"/>
            <a:round/>
            <a:headEnd len="lg" w="lg" type="none"/>
            <a:tailEnd len="lg" w="lg" type="none"/>
          </a:ln>
        </p:spPr>
      </p:cxnSp>
      <p:cxnSp>
        <p:nvCxnSpPr>
          <p:cNvPr id="2641" name="Shape 2641"/>
          <p:cNvCxnSpPr>
            <a:endCxn id="2614" idx="2"/>
          </p:cNvCxnSpPr>
          <p:nvPr/>
        </p:nvCxnSpPr>
        <p:spPr>
          <a:xfrm>
            <a:off x="3653325" y="1924550"/>
            <a:ext cx="376800" cy="2096400"/>
          </a:xfrm>
          <a:prstGeom prst="straightConnector1">
            <a:avLst/>
          </a:prstGeom>
          <a:noFill/>
          <a:ln cap="flat" cmpd="sng" w="9525">
            <a:solidFill>
              <a:srgbClr val="000000"/>
            </a:solidFill>
            <a:prstDash val="solid"/>
            <a:round/>
            <a:headEnd len="lg" w="lg" type="none"/>
            <a:tailEnd len="lg" w="lg" type="none"/>
          </a:ln>
        </p:spPr>
      </p:cxnSp>
      <p:cxnSp>
        <p:nvCxnSpPr>
          <p:cNvPr id="2642" name="Shape 2642"/>
          <p:cNvCxnSpPr>
            <a:endCxn id="2615" idx="1"/>
          </p:cNvCxnSpPr>
          <p:nvPr/>
        </p:nvCxnSpPr>
        <p:spPr>
          <a:xfrm>
            <a:off x="3653308" y="1902765"/>
            <a:ext cx="404100" cy="2380500"/>
          </a:xfrm>
          <a:prstGeom prst="straightConnector1">
            <a:avLst/>
          </a:prstGeom>
          <a:noFill/>
          <a:ln cap="flat" cmpd="sng" w="9525">
            <a:solidFill>
              <a:srgbClr val="000000"/>
            </a:solidFill>
            <a:prstDash val="solid"/>
            <a:round/>
            <a:headEnd len="lg" w="lg" type="none"/>
            <a:tailEnd len="lg" w="lg" type="none"/>
          </a:ln>
        </p:spPr>
      </p:cxnSp>
      <p:cxnSp>
        <p:nvCxnSpPr>
          <p:cNvPr id="2643" name="Shape 2643"/>
          <p:cNvCxnSpPr>
            <a:endCxn id="2616" idx="1"/>
          </p:cNvCxnSpPr>
          <p:nvPr/>
        </p:nvCxnSpPr>
        <p:spPr>
          <a:xfrm>
            <a:off x="3620608" y="1891715"/>
            <a:ext cx="436800" cy="2738400"/>
          </a:xfrm>
          <a:prstGeom prst="straightConnector1">
            <a:avLst/>
          </a:prstGeom>
          <a:noFill/>
          <a:ln cap="flat" cmpd="sng" w="9525">
            <a:solidFill>
              <a:srgbClr val="000000"/>
            </a:solidFill>
            <a:prstDash val="solid"/>
            <a:round/>
            <a:headEnd len="lg" w="lg" type="none"/>
            <a:tailEnd len="lg" w="lg" type="none"/>
          </a:ln>
        </p:spPr>
      </p:cxnSp>
      <p:cxnSp>
        <p:nvCxnSpPr>
          <p:cNvPr id="2644" name="Shape 2644"/>
          <p:cNvCxnSpPr/>
          <p:nvPr/>
        </p:nvCxnSpPr>
        <p:spPr>
          <a:xfrm flipH="1" rot="10800000">
            <a:off x="3609750" y="1913550"/>
            <a:ext cx="456600" cy="261000"/>
          </a:xfrm>
          <a:prstGeom prst="straightConnector1">
            <a:avLst/>
          </a:prstGeom>
          <a:noFill/>
          <a:ln cap="flat" cmpd="sng" w="9525">
            <a:solidFill>
              <a:srgbClr val="000000"/>
            </a:solidFill>
            <a:prstDash val="solid"/>
            <a:round/>
            <a:headEnd len="lg" w="lg" type="none"/>
            <a:tailEnd len="lg" w="lg" type="none"/>
          </a:ln>
        </p:spPr>
      </p:cxnSp>
      <p:cxnSp>
        <p:nvCxnSpPr>
          <p:cNvPr id="2645" name="Shape 2645"/>
          <p:cNvCxnSpPr/>
          <p:nvPr/>
        </p:nvCxnSpPr>
        <p:spPr>
          <a:xfrm>
            <a:off x="3598875" y="2174550"/>
            <a:ext cx="489300" cy="43500"/>
          </a:xfrm>
          <a:prstGeom prst="straightConnector1">
            <a:avLst/>
          </a:prstGeom>
          <a:noFill/>
          <a:ln cap="flat" cmpd="sng" w="9525">
            <a:solidFill>
              <a:srgbClr val="000000"/>
            </a:solidFill>
            <a:prstDash val="solid"/>
            <a:round/>
            <a:headEnd len="lg" w="lg" type="none"/>
            <a:tailEnd len="lg" w="lg" type="none"/>
          </a:ln>
        </p:spPr>
      </p:cxnSp>
      <p:cxnSp>
        <p:nvCxnSpPr>
          <p:cNvPr id="2646" name="Shape 2646"/>
          <p:cNvCxnSpPr/>
          <p:nvPr/>
        </p:nvCxnSpPr>
        <p:spPr>
          <a:xfrm>
            <a:off x="3620625" y="2196300"/>
            <a:ext cx="435000" cy="369600"/>
          </a:xfrm>
          <a:prstGeom prst="straightConnector1">
            <a:avLst/>
          </a:prstGeom>
          <a:noFill/>
          <a:ln cap="flat" cmpd="sng" w="9525">
            <a:solidFill>
              <a:srgbClr val="000000"/>
            </a:solidFill>
            <a:prstDash val="solid"/>
            <a:round/>
            <a:headEnd len="lg" w="lg" type="none"/>
            <a:tailEnd len="lg" w="lg" type="none"/>
          </a:ln>
        </p:spPr>
      </p:cxnSp>
      <p:cxnSp>
        <p:nvCxnSpPr>
          <p:cNvPr id="2647" name="Shape 2647"/>
          <p:cNvCxnSpPr/>
          <p:nvPr/>
        </p:nvCxnSpPr>
        <p:spPr>
          <a:xfrm>
            <a:off x="3609750" y="2207175"/>
            <a:ext cx="456600" cy="728400"/>
          </a:xfrm>
          <a:prstGeom prst="straightConnector1">
            <a:avLst/>
          </a:prstGeom>
          <a:noFill/>
          <a:ln cap="flat" cmpd="sng" w="9525">
            <a:solidFill>
              <a:srgbClr val="000000"/>
            </a:solidFill>
            <a:prstDash val="solid"/>
            <a:round/>
            <a:headEnd len="lg" w="lg" type="none"/>
            <a:tailEnd len="lg" w="lg" type="none"/>
          </a:ln>
        </p:spPr>
      </p:cxnSp>
      <p:cxnSp>
        <p:nvCxnSpPr>
          <p:cNvPr id="2648" name="Shape 2648"/>
          <p:cNvCxnSpPr/>
          <p:nvPr/>
        </p:nvCxnSpPr>
        <p:spPr>
          <a:xfrm>
            <a:off x="3620625" y="2207175"/>
            <a:ext cx="445800" cy="1043700"/>
          </a:xfrm>
          <a:prstGeom prst="straightConnector1">
            <a:avLst/>
          </a:prstGeom>
          <a:noFill/>
          <a:ln cap="flat" cmpd="sng" w="9525">
            <a:solidFill>
              <a:srgbClr val="000000"/>
            </a:solidFill>
            <a:prstDash val="solid"/>
            <a:round/>
            <a:headEnd len="lg" w="lg" type="none"/>
            <a:tailEnd len="lg" w="lg" type="none"/>
          </a:ln>
        </p:spPr>
      </p:cxnSp>
      <p:cxnSp>
        <p:nvCxnSpPr>
          <p:cNvPr id="2649" name="Shape 2649"/>
          <p:cNvCxnSpPr>
            <a:endCxn id="2613" idx="2"/>
          </p:cNvCxnSpPr>
          <p:nvPr/>
        </p:nvCxnSpPr>
        <p:spPr>
          <a:xfrm>
            <a:off x="3631425" y="2217900"/>
            <a:ext cx="398700" cy="1456200"/>
          </a:xfrm>
          <a:prstGeom prst="straightConnector1">
            <a:avLst/>
          </a:prstGeom>
          <a:noFill/>
          <a:ln cap="flat" cmpd="sng" w="9525">
            <a:solidFill>
              <a:srgbClr val="000000"/>
            </a:solidFill>
            <a:prstDash val="solid"/>
            <a:round/>
            <a:headEnd len="lg" w="lg" type="none"/>
            <a:tailEnd len="lg" w="lg" type="none"/>
          </a:ln>
        </p:spPr>
      </p:cxnSp>
      <p:cxnSp>
        <p:nvCxnSpPr>
          <p:cNvPr id="2650" name="Shape 2650"/>
          <p:cNvCxnSpPr>
            <a:endCxn id="2614" idx="2"/>
          </p:cNvCxnSpPr>
          <p:nvPr/>
        </p:nvCxnSpPr>
        <p:spPr>
          <a:xfrm>
            <a:off x="3609825" y="2185550"/>
            <a:ext cx="420300" cy="1835400"/>
          </a:xfrm>
          <a:prstGeom prst="straightConnector1">
            <a:avLst/>
          </a:prstGeom>
          <a:noFill/>
          <a:ln cap="flat" cmpd="sng" w="9525">
            <a:solidFill>
              <a:srgbClr val="000000"/>
            </a:solidFill>
            <a:prstDash val="solid"/>
            <a:round/>
            <a:headEnd len="lg" w="lg" type="none"/>
            <a:tailEnd len="lg" w="lg" type="none"/>
          </a:ln>
        </p:spPr>
      </p:cxnSp>
      <p:cxnSp>
        <p:nvCxnSpPr>
          <p:cNvPr id="2651" name="Shape 2651"/>
          <p:cNvCxnSpPr>
            <a:endCxn id="2615" idx="1"/>
          </p:cNvCxnSpPr>
          <p:nvPr/>
        </p:nvCxnSpPr>
        <p:spPr>
          <a:xfrm>
            <a:off x="3620608" y="2218065"/>
            <a:ext cx="436800" cy="2065200"/>
          </a:xfrm>
          <a:prstGeom prst="straightConnector1">
            <a:avLst/>
          </a:prstGeom>
          <a:noFill/>
          <a:ln cap="flat" cmpd="sng" w="9525">
            <a:solidFill>
              <a:srgbClr val="000000"/>
            </a:solidFill>
            <a:prstDash val="solid"/>
            <a:round/>
            <a:headEnd len="lg" w="lg" type="none"/>
            <a:tailEnd len="lg" w="lg" type="none"/>
          </a:ln>
        </p:spPr>
      </p:cxnSp>
      <p:cxnSp>
        <p:nvCxnSpPr>
          <p:cNvPr id="2652" name="Shape 2652"/>
          <p:cNvCxnSpPr>
            <a:endCxn id="2616" idx="2"/>
          </p:cNvCxnSpPr>
          <p:nvPr/>
        </p:nvCxnSpPr>
        <p:spPr>
          <a:xfrm>
            <a:off x="3620625" y="2218050"/>
            <a:ext cx="409500" cy="2496600"/>
          </a:xfrm>
          <a:prstGeom prst="straightConnector1">
            <a:avLst/>
          </a:prstGeom>
          <a:noFill/>
          <a:ln cap="flat" cmpd="sng" w="9525">
            <a:solidFill>
              <a:srgbClr val="000000"/>
            </a:solidFill>
            <a:prstDash val="solid"/>
            <a:round/>
            <a:headEnd len="lg" w="lg" type="none"/>
            <a:tailEnd len="lg" w="lg" type="none"/>
          </a:ln>
        </p:spPr>
      </p:cxnSp>
      <p:cxnSp>
        <p:nvCxnSpPr>
          <p:cNvPr id="2653" name="Shape 2653"/>
          <p:cNvCxnSpPr/>
          <p:nvPr/>
        </p:nvCxnSpPr>
        <p:spPr>
          <a:xfrm flipH="1" rot="10800000">
            <a:off x="3653250" y="1946350"/>
            <a:ext cx="391500" cy="510900"/>
          </a:xfrm>
          <a:prstGeom prst="straightConnector1">
            <a:avLst/>
          </a:prstGeom>
          <a:noFill/>
          <a:ln cap="flat" cmpd="sng" w="9525">
            <a:solidFill>
              <a:srgbClr val="000000"/>
            </a:solidFill>
            <a:prstDash val="solid"/>
            <a:round/>
            <a:headEnd len="lg" w="lg" type="none"/>
            <a:tailEnd len="lg" w="lg" type="none"/>
          </a:ln>
        </p:spPr>
      </p:cxnSp>
      <p:cxnSp>
        <p:nvCxnSpPr>
          <p:cNvPr id="2654" name="Shape 2654"/>
          <p:cNvCxnSpPr/>
          <p:nvPr/>
        </p:nvCxnSpPr>
        <p:spPr>
          <a:xfrm flipH="1" rot="10800000">
            <a:off x="3631500" y="2229025"/>
            <a:ext cx="445800" cy="239100"/>
          </a:xfrm>
          <a:prstGeom prst="straightConnector1">
            <a:avLst/>
          </a:prstGeom>
          <a:noFill/>
          <a:ln cap="flat" cmpd="sng" w="9525">
            <a:solidFill>
              <a:srgbClr val="000000"/>
            </a:solidFill>
            <a:prstDash val="solid"/>
            <a:round/>
            <a:headEnd len="lg" w="lg" type="none"/>
            <a:tailEnd len="lg" w="lg" type="none"/>
          </a:ln>
        </p:spPr>
      </p:cxnSp>
      <p:cxnSp>
        <p:nvCxnSpPr>
          <p:cNvPr id="2655" name="Shape 2655"/>
          <p:cNvCxnSpPr>
            <a:endCxn id="2613" idx="2"/>
          </p:cNvCxnSpPr>
          <p:nvPr/>
        </p:nvCxnSpPr>
        <p:spPr>
          <a:xfrm>
            <a:off x="3620625" y="2478900"/>
            <a:ext cx="409500" cy="1195200"/>
          </a:xfrm>
          <a:prstGeom prst="straightConnector1">
            <a:avLst/>
          </a:prstGeom>
          <a:noFill/>
          <a:ln cap="flat" cmpd="sng" w="9525">
            <a:solidFill>
              <a:srgbClr val="000000"/>
            </a:solidFill>
            <a:prstDash val="solid"/>
            <a:round/>
            <a:headEnd len="lg" w="lg" type="none"/>
            <a:tailEnd len="lg" w="lg" type="none"/>
          </a:ln>
        </p:spPr>
      </p:cxnSp>
      <p:cxnSp>
        <p:nvCxnSpPr>
          <p:cNvPr id="2656" name="Shape 2656"/>
          <p:cNvCxnSpPr>
            <a:endCxn id="2616" idx="2"/>
          </p:cNvCxnSpPr>
          <p:nvPr/>
        </p:nvCxnSpPr>
        <p:spPr>
          <a:xfrm>
            <a:off x="3642225" y="2511450"/>
            <a:ext cx="387900" cy="2203200"/>
          </a:xfrm>
          <a:prstGeom prst="straightConnector1">
            <a:avLst/>
          </a:prstGeom>
          <a:noFill/>
          <a:ln cap="flat" cmpd="sng" w="9525">
            <a:solidFill>
              <a:srgbClr val="000000"/>
            </a:solidFill>
            <a:prstDash val="solid"/>
            <a:round/>
            <a:headEnd len="lg" w="lg" type="none"/>
            <a:tailEnd len="lg" w="lg" type="none"/>
          </a:ln>
        </p:spPr>
      </p:cxnSp>
      <p:cxnSp>
        <p:nvCxnSpPr>
          <p:cNvPr id="2657" name="Shape 2657"/>
          <p:cNvCxnSpPr/>
          <p:nvPr/>
        </p:nvCxnSpPr>
        <p:spPr>
          <a:xfrm flipH="1" rot="10800000">
            <a:off x="3620625" y="2000675"/>
            <a:ext cx="413100" cy="728400"/>
          </a:xfrm>
          <a:prstGeom prst="straightConnector1">
            <a:avLst/>
          </a:prstGeom>
          <a:noFill/>
          <a:ln cap="flat" cmpd="sng" w="9525">
            <a:solidFill>
              <a:srgbClr val="000000"/>
            </a:solidFill>
            <a:prstDash val="solid"/>
            <a:round/>
            <a:headEnd len="lg" w="lg" type="none"/>
            <a:tailEnd len="lg" w="lg" type="none"/>
          </a:ln>
        </p:spPr>
      </p:cxnSp>
      <p:cxnSp>
        <p:nvCxnSpPr>
          <p:cNvPr id="2658" name="Shape 2658"/>
          <p:cNvCxnSpPr/>
          <p:nvPr/>
        </p:nvCxnSpPr>
        <p:spPr>
          <a:xfrm flipH="1" rot="10800000">
            <a:off x="3631500" y="2305100"/>
            <a:ext cx="434700" cy="369600"/>
          </a:xfrm>
          <a:prstGeom prst="straightConnector1">
            <a:avLst/>
          </a:prstGeom>
          <a:noFill/>
          <a:ln cap="flat" cmpd="sng" w="9525">
            <a:solidFill>
              <a:srgbClr val="000000"/>
            </a:solidFill>
            <a:prstDash val="solid"/>
            <a:round/>
            <a:headEnd len="lg" w="lg" type="none"/>
            <a:tailEnd len="lg" w="lg" type="none"/>
          </a:ln>
        </p:spPr>
      </p:cxnSp>
      <p:cxnSp>
        <p:nvCxnSpPr>
          <p:cNvPr id="2659" name="Shape 2659"/>
          <p:cNvCxnSpPr/>
          <p:nvPr/>
        </p:nvCxnSpPr>
        <p:spPr>
          <a:xfrm flipH="1" rot="10800000">
            <a:off x="3620625" y="2576950"/>
            <a:ext cx="435000" cy="195600"/>
          </a:xfrm>
          <a:prstGeom prst="straightConnector1">
            <a:avLst/>
          </a:prstGeom>
          <a:noFill/>
          <a:ln cap="flat" cmpd="sng" w="9525">
            <a:solidFill>
              <a:srgbClr val="000000"/>
            </a:solidFill>
            <a:prstDash val="solid"/>
            <a:round/>
            <a:headEnd len="lg" w="lg" type="none"/>
            <a:tailEnd len="lg" w="lg" type="none"/>
          </a:ln>
        </p:spPr>
      </p:cxnSp>
      <p:cxnSp>
        <p:nvCxnSpPr>
          <p:cNvPr id="2660" name="Shape 2660"/>
          <p:cNvCxnSpPr/>
          <p:nvPr/>
        </p:nvCxnSpPr>
        <p:spPr>
          <a:xfrm>
            <a:off x="3620625" y="2761675"/>
            <a:ext cx="424200" cy="163200"/>
          </a:xfrm>
          <a:prstGeom prst="straightConnector1">
            <a:avLst/>
          </a:prstGeom>
          <a:noFill/>
          <a:ln cap="flat" cmpd="sng" w="9525">
            <a:solidFill>
              <a:srgbClr val="000000"/>
            </a:solidFill>
            <a:prstDash val="solid"/>
            <a:round/>
            <a:headEnd len="lg" w="lg" type="none"/>
            <a:tailEnd len="lg" w="lg" type="none"/>
          </a:ln>
        </p:spPr>
      </p:cxnSp>
      <p:cxnSp>
        <p:nvCxnSpPr>
          <p:cNvPr id="2661" name="Shape 2661"/>
          <p:cNvCxnSpPr/>
          <p:nvPr/>
        </p:nvCxnSpPr>
        <p:spPr>
          <a:xfrm>
            <a:off x="3609750" y="2750800"/>
            <a:ext cx="413100" cy="532800"/>
          </a:xfrm>
          <a:prstGeom prst="straightConnector1">
            <a:avLst/>
          </a:prstGeom>
          <a:noFill/>
          <a:ln cap="flat" cmpd="sng" w="9525">
            <a:solidFill>
              <a:srgbClr val="000000"/>
            </a:solidFill>
            <a:prstDash val="solid"/>
            <a:round/>
            <a:headEnd len="lg" w="lg" type="none"/>
            <a:tailEnd len="lg" w="lg" type="none"/>
          </a:ln>
        </p:spPr>
      </p:cxnSp>
      <p:cxnSp>
        <p:nvCxnSpPr>
          <p:cNvPr id="2662" name="Shape 2662"/>
          <p:cNvCxnSpPr>
            <a:endCxn id="2613" idx="2"/>
          </p:cNvCxnSpPr>
          <p:nvPr/>
        </p:nvCxnSpPr>
        <p:spPr>
          <a:xfrm>
            <a:off x="3598725" y="2794200"/>
            <a:ext cx="431400" cy="879900"/>
          </a:xfrm>
          <a:prstGeom prst="straightConnector1">
            <a:avLst/>
          </a:prstGeom>
          <a:noFill/>
          <a:ln cap="flat" cmpd="sng" w="9525">
            <a:solidFill>
              <a:srgbClr val="000000"/>
            </a:solidFill>
            <a:prstDash val="solid"/>
            <a:round/>
            <a:headEnd len="lg" w="lg" type="none"/>
            <a:tailEnd len="lg" w="lg" type="none"/>
          </a:ln>
        </p:spPr>
      </p:cxnSp>
      <p:cxnSp>
        <p:nvCxnSpPr>
          <p:cNvPr id="2663" name="Shape 2663"/>
          <p:cNvCxnSpPr>
            <a:endCxn id="2614" idx="1"/>
          </p:cNvCxnSpPr>
          <p:nvPr/>
        </p:nvCxnSpPr>
        <p:spPr>
          <a:xfrm>
            <a:off x="3599008" y="2794315"/>
            <a:ext cx="458400" cy="1142100"/>
          </a:xfrm>
          <a:prstGeom prst="straightConnector1">
            <a:avLst/>
          </a:prstGeom>
          <a:noFill/>
          <a:ln cap="flat" cmpd="sng" w="9525">
            <a:solidFill>
              <a:srgbClr val="000000"/>
            </a:solidFill>
            <a:prstDash val="solid"/>
            <a:round/>
            <a:headEnd len="lg" w="lg" type="none"/>
            <a:tailEnd len="lg" w="lg" type="none"/>
          </a:ln>
        </p:spPr>
      </p:cxnSp>
      <p:cxnSp>
        <p:nvCxnSpPr>
          <p:cNvPr id="2664" name="Shape 2664"/>
          <p:cNvCxnSpPr>
            <a:endCxn id="2615" idx="2"/>
          </p:cNvCxnSpPr>
          <p:nvPr/>
        </p:nvCxnSpPr>
        <p:spPr>
          <a:xfrm>
            <a:off x="3631425" y="2805100"/>
            <a:ext cx="398700" cy="1562700"/>
          </a:xfrm>
          <a:prstGeom prst="straightConnector1">
            <a:avLst/>
          </a:prstGeom>
          <a:noFill/>
          <a:ln cap="flat" cmpd="sng" w="9525">
            <a:solidFill>
              <a:srgbClr val="000000"/>
            </a:solidFill>
            <a:prstDash val="solid"/>
            <a:round/>
            <a:headEnd len="lg" w="lg" type="none"/>
            <a:tailEnd len="lg" w="lg" type="none"/>
          </a:ln>
        </p:spPr>
      </p:cxnSp>
      <p:cxnSp>
        <p:nvCxnSpPr>
          <p:cNvPr id="2665" name="Shape 2665"/>
          <p:cNvCxnSpPr>
            <a:endCxn id="2616" idx="2"/>
          </p:cNvCxnSpPr>
          <p:nvPr/>
        </p:nvCxnSpPr>
        <p:spPr>
          <a:xfrm>
            <a:off x="3598725" y="2761650"/>
            <a:ext cx="431400" cy="1953000"/>
          </a:xfrm>
          <a:prstGeom prst="straightConnector1">
            <a:avLst/>
          </a:prstGeom>
          <a:noFill/>
          <a:ln cap="flat" cmpd="sng" w="9525">
            <a:solidFill>
              <a:srgbClr val="000000"/>
            </a:solidFill>
            <a:prstDash val="solid"/>
            <a:round/>
            <a:headEnd len="lg" w="lg" type="none"/>
            <a:tailEnd len="lg" w="lg" type="none"/>
          </a:ln>
        </p:spPr>
      </p:cxnSp>
      <p:cxnSp>
        <p:nvCxnSpPr>
          <p:cNvPr id="2666" name="Shape 2666"/>
          <p:cNvCxnSpPr/>
          <p:nvPr/>
        </p:nvCxnSpPr>
        <p:spPr>
          <a:xfrm flipH="1" rot="10800000">
            <a:off x="3609750" y="1989700"/>
            <a:ext cx="445800" cy="1119900"/>
          </a:xfrm>
          <a:prstGeom prst="straightConnector1">
            <a:avLst/>
          </a:prstGeom>
          <a:noFill/>
          <a:ln cap="flat" cmpd="sng" w="9525">
            <a:solidFill>
              <a:srgbClr val="000000"/>
            </a:solidFill>
            <a:prstDash val="solid"/>
            <a:round/>
            <a:headEnd len="lg" w="lg" type="none"/>
            <a:tailEnd len="lg" w="lg" type="none"/>
          </a:ln>
        </p:spPr>
      </p:cxnSp>
      <p:cxnSp>
        <p:nvCxnSpPr>
          <p:cNvPr id="2667" name="Shape 2667"/>
          <p:cNvCxnSpPr/>
          <p:nvPr/>
        </p:nvCxnSpPr>
        <p:spPr>
          <a:xfrm flipH="1" rot="10800000">
            <a:off x="3609750" y="2294275"/>
            <a:ext cx="435000" cy="869700"/>
          </a:xfrm>
          <a:prstGeom prst="straightConnector1">
            <a:avLst/>
          </a:prstGeom>
          <a:noFill/>
          <a:ln cap="flat" cmpd="sng" w="9525">
            <a:solidFill>
              <a:srgbClr val="000000"/>
            </a:solidFill>
            <a:prstDash val="solid"/>
            <a:round/>
            <a:headEnd len="lg" w="lg" type="none"/>
            <a:tailEnd len="lg" w="lg" type="none"/>
          </a:ln>
        </p:spPr>
      </p:cxnSp>
      <p:cxnSp>
        <p:nvCxnSpPr>
          <p:cNvPr id="2668" name="Shape 2668"/>
          <p:cNvCxnSpPr/>
          <p:nvPr/>
        </p:nvCxnSpPr>
        <p:spPr>
          <a:xfrm flipH="1" rot="10800000">
            <a:off x="3620625" y="2598550"/>
            <a:ext cx="445800" cy="532800"/>
          </a:xfrm>
          <a:prstGeom prst="straightConnector1">
            <a:avLst/>
          </a:prstGeom>
          <a:noFill/>
          <a:ln cap="flat" cmpd="sng" w="9525">
            <a:solidFill>
              <a:srgbClr val="000000"/>
            </a:solidFill>
            <a:prstDash val="solid"/>
            <a:round/>
            <a:headEnd len="lg" w="lg" type="none"/>
            <a:tailEnd len="lg" w="lg" type="none"/>
          </a:ln>
        </p:spPr>
      </p:cxnSp>
      <p:cxnSp>
        <p:nvCxnSpPr>
          <p:cNvPr id="2669" name="Shape 2669"/>
          <p:cNvCxnSpPr/>
          <p:nvPr/>
        </p:nvCxnSpPr>
        <p:spPr>
          <a:xfrm flipH="1" rot="10800000">
            <a:off x="3588025" y="2913875"/>
            <a:ext cx="500100" cy="174000"/>
          </a:xfrm>
          <a:prstGeom prst="straightConnector1">
            <a:avLst/>
          </a:prstGeom>
          <a:noFill/>
          <a:ln cap="flat" cmpd="sng" w="9525">
            <a:solidFill>
              <a:srgbClr val="000000"/>
            </a:solidFill>
            <a:prstDash val="solid"/>
            <a:round/>
            <a:headEnd len="lg" w="lg" type="none"/>
            <a:tailEnd len="lg" w="lg" type="none"/>
          </a:ln>
        </p:spPr>
      </p:cxnSp>
      <p:cxnSp>
        <p:nvCxnSpPr>
          <p:cNvPr id="2670" name="Shape 2670"/>
          <p:cNvCxnSpPr/>
          <p:nvPr/>
        </p:nvCxnSpPr>
        <p:spPr>
          <a:xfrm>
            <a:off x="3631500" y="3120475"/>
            <a:ext cx="435000" cy="130500"/>
          </a:xfrm>
          <a:prstGeom prst="straightConnector1">
            <a:avLst/>
          </a:prstGeom>
          <a:noFill/>
          <a:ln cap="flat" cmpd="sng" w="9525">
            <a:solidFill>
              <a:srgbClr val="000000"/>
            </a:solidFill>
            <a:prstDash val="solid"/>
            <a:round/>
            <a:headEnd len="lg" w="lg" type="none"/>
            <a:tailEnd len="lg" w="lg" type="none"/>
          </a:ln>
        </p:spPr>
      </p:cxnSp>
      <p:cxnSp>
        <p:nvCxnSpPr>
          <p:cNvPr id="2671" name="Shape 2671"/>
          <p:cNvCxnSpPr>
            <a:endCxn id="2613" idx="2"/>
          </p:cNvCxnSpPr>
          <p:nvPr/>
        </p:nvCxnSpPr>
        <p:spPr>
          <a:xfrm>
            <a:off x="3598725" y="3153000"/>
            <a:ext cx="431400" cy="521100"/>
          </a:xfrm>
          <a:prstGeom prst="straightConnector1">
            <a:avLst/>
          </a:prstGeom>
          <a:noFill/>
          <a:ln cap="flat" cmpd="sng" w="9525">
            <a:solidFill>
              <a:srgbClr val="000000"/>
            </a:solidFill>
            <a:prstDash val="solid"/>
            <a:round/>
            <a:headEnd len="lg" w="lg" type="none"/>
            <a:tailEnd len="lg" w="lg" type="none"/>
          </a:ln>
        </p:spPr>
      </p:cxnSp>
      <p:cxnSp>
        <p:nvCxnSpPr>
          <p:cNvPr id="2672" name="Shape 2672"/>
          <p:cNvCxnSpPr>
            <a:endCxn id="2614" idx="2"/>
          </p:cNvCxnSpPr>
          <p:nvPr/>
        </p:nvCxnSpPr>
        <p:spPr>
          <a:xfrm>
            <a:off x="3620625" y="3153050"/>
            <a:ext cx="409500" cy="867900"/>
          </a:xfrm>
          <a:prstGeom prst="straightConnector1">
            <a:avLst/>
          </a:prstGeom>
          <a:noFill/>
          <a:ln cap="flat" cmpd="sng" w="9525">
            <a:solidFill>
              <a:srgbClr val="000000"/>
            </a:solidFill>
            <a:prstDash val="solid"/>
            <a:round/>
            <a:headEnd len="lg" w="lg" type="none"/>
            <a:tailEnd len="lg" w="lg" type="none"/>
          </a:ln>
        </p:spPr>
      </p:cxnSp>
      <p:cxnSp>
        <p:nvCxnSpPr>
          <p:cNvPr id="2673" name="Shape 2673"/>
          <p:cNvCxnSpPr>
            <a:endCxn id="2615" idx="2"/>
          </p:cNvCxnSpPr>
          <p:nvPr/>
        </p:nvCxnSpPr>
        <p:spPr>
          <a:xfrm>
            <a:off x="3609825" y="3142300"/>
            <a:ext cx="420300" cy="1225500"/>
          </a:xfrm>
          <a:prstGeom prst="straightConnector1">
            <a:avLst/>
          </a:prstGeom>
          <a:noFill/>
          <a:ln cap="flat" cmpd="sng" w="9525">
            <a:solidFill>
              <a:srgbClr val="000000"/>
            </a:solidFill>
            <a:prstDash val="solid"/>
            <a:round/>
            <a:headEnd len="lg" w="lg" type="none"/>
            <a:tailEnd len="lg" w="lg" type="none"/>
          </a:ln>
        </p:spPr>
      </p:cxnSp>
      <p:cxnSp>
        <p:nvCxnSpPr>
          <p:cNvPr id="2674" name="Shape 2674"/>
          <p:cNvCxnSpPr>
            <a:endCxn id="2616" idx="2"/>
          </p:cNvCxnSpPr>
          <p:nvPr/>
        </p:nvCxnSpPr>
        <p:spPr>
          <a:xfrm>
            <a:off x="3587925" y="3120450"/>
            <a:ext cx="442200" cy="1594200"/>
          </a:xfrm>
          <a:prstGeom prst="straightConnector1">
            <a:avLst/>
          </a:prstGeom>
          <a:noFill/>
          <a:ln cap="flat" cmpd="sng" w="9525">
            <a:solidFill>
              <a:srgbClr val="000000"/>
            </a:solidFill>
            <a:prstDash val="solid"/>
            <a:round/>
            <a:headEnd len="lg" w="lg" type="none"/>
            <a:tailEnd len="lg" w="lg" type="none"/>
          </a:ln>
        </p:spPr>
      </p:cxnSp>
      <p:cxnSp>
        <p:nvCxnSpPr>
          <p:cNvPr id="2675" name="Shape 2675"/>
          <p:cNvCxnSpPr>
            <a:stCxn id="2603"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lg" w="lg" type="none"/>
            <a:tailEnd len="lg" w="lg" type="none"/>
          </a:ln>
        </p:spPr>
      </p:cxnSp>
      <p:cxnSp>
        <p:nvCxnSpPr>
          <p:cNvPr id="2676" name="Shape 2676"/>
          <p:cNvCxnSpPr>
            <a:stCxn id="2603"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lg" w="lg" type="none"/>
            <a:tailEnd len="lg" w="lg" type="none"/>
          </a:ln>
        </p:spPr>
      </p:cxnSp>
      <p:cxnSp>
        <p:nvCxnSpPr>
          <p:cNvPr id="2677" name="Shape 2677"/>
          <p:cNvCxnSpPr>
            <a:stCxn id="2603"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lg" w="lg" type="none"/>
            <a:tailEnd len="lg" w="lg" type="none"/>
          </a:ln>
        </p:spPr>
      </p:cxnSp>
      <p:cxnSp>
        <p:nvCxnSpPr>
          <p:cNvPr id="2678" name="Shape 2678"/>
          <p:cNvCxnSpPr/>
          <p:nvPr/>
        </p:nvCxnSpPr>
        <p:spPr>
          <a:xfrm flipH="1" rot="10800000">
            <a:off x="3606825" y="2935738"/>
            <a:ext cx="448800" cy="500700"/>
          </a:xfrm>
          <a:prstGeom prst="straightConnector1">
            <a:avLst/>
          </a:prstGeom>
          <a:noFill/>
          <a:ln cap="flat" cmpd="sng" w="9525">
            <a:solidFill>
              <a:srgbClr val="000000"/>
            </a:solidFill>
            <a:prstDash val="solid"/>
            <a:round/>
            <a:headEnd len="lg" w="lg" type="none"/>
            <a:tailEnd len="lg" w="lg" type="none"/>
          </a:ln>
        </p:spPr>
      </p:cxnSp>
      <p:cxnSp>
        <p:nvCxnSpPr>
          <p:cNvPr id="2679" name="Shape 2679"/>
          <p:cNvCxnSpPr>
            <a:stCxn id="2603"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lg" w="lg" type="none"/>
            <a:tailEnd len="lg" w="lg" type="none"/>
          </a:ln>
        </p:spPr>
      </p:cxnSp>
      <p:cxnSp>
        <p:nvCxnSpPr>
          <p:cNvPr id="2680" name="Shape 2680"/>
          <p:cNvCxnSpPr>
            <a:stCxn id="2603" idx="6"/>
            <a:endCxn id="2613" idx="2"/>
          </p:cNvCxnSpPr>
          <p:nvPr/>
        </p:nvCxnSpPr>
        <p:spPr>
          <a:xfrm>
            <a:off x="3606825" y="3436438"/>
            <a:ext cx="423300" cy="237600"/>
          </a:xfrm>
          <a:prstGeom prst="straightConnector1">
            <a:avLst/>
          </a:prstGeom>
          <a:noFill/>
          <a:ln cap="flat" cmpd="sng" w="9525">
            <a:solidFill>
              <a:srgbClr val="000000"/>
            </a:solidFill>
            <a:prstDash val="solid"/>
            <a:round/>
            <a:headEnd len="lg" w="lg" type="none"/>
            <a:tailEnd len="lg" w="lg" type="none"/>
          </a:ln>
        </p:spPr>
      </p:cxnSp>
      <p:cxnSp>
        <p:nvCxnSpPr>
          <p:cNvPr id="2681" name="Shape 2681"/>
          <p:cNvCxnSpPr>
            <a:stCxn id="2603" idx="6"/>
            <a:endCxn id="2614" idx="2"/>
          </p:cNvCxnSpPr>
          <p:nvPr/>
        </p:nvCxnSpPr>
        <p:spPr>
          <a:xfrm>
            <a:off x="3606825" y="3436438"/>
            <a:ext cx="423300" cy="584400"/>
          </a:xfrm>
          <a:prstGeom prst="straightConnector1">
            <a:avLst/>
          </a:prstGeom>
          <a:noFill/>
          <a:ln cap="flat" cmpd="sng" w="9525">
            <a:solidFill>
              <a:srgbClr val="000000"/>
            </a:solidFill>
            <a:prstDash val="solid"/>
            <a:round/>
            <a:headEnd len="lg" w="lg" type="none"/>
            <a:tailEnd len="lg" w="lg" type="none"/>
          </a:ln>
        </p:spPr>
      </p:cxnSp>
      <p:cxnSp>
        <p:nvCxnSpPr>
          <p:cNvPr id="2682" name="Shape 2682"/>
          <p:cNvCxnSpPr>
            <a:endCxn id="2615" idx="2"/>
          </p:cNvCxnSpPr>
          <p:nvPr/>
        </p:nvCxnSpPr>
        <p:spPr>
          <a:xfrm>
            <a:off x="3579525" y="3520900"/>
            <a:ext cx="450600" cy="846900"/>
          </a:xfrm>
          <a:prstGeom prst="straightConnector1">
            <a:avLst/>
          </a:prstGeom>
          <a:noFill/>
          <a:ln cap="flat" cmpd="sng" w="9525">
            <a:solidFill>
              <a:srgbClr val="000000"/>
            </a:solidFill>
            <a:prstDash val="solid"/>
            <a:round/>
            <a:headEnd len="lg" w="lg" type="none"/>
            <a:tailEnd len="lg" w="lg" type="none"/>
          </a:ln>
        </p:spPr>
      </p:cxnSp>
      <p:cxnSp>
        <p:nvCxnSpPr>
          <p:cNvPr id="2683" name="Shape 2683"/>
          <p:cNvCxnSpPr>
            <a:endCxn id="2616" idx="2"/>
          </p:cNvCxnSpPr>
          <p:nvPr/>
        </p:nvCxnSpPr>
        <p:spPr>
          <a:xfrm>
            <a:off x="3579525" y="3520950"/>
            <a:ext cx="450600" cy="1193700"/>
          </a:xfrm>
          <a:prstGeom prst="straightConnector1">
            <a:avLst/>
          </a:prstGeom>
          <a:noFill/>
          <a:ln cap="flat" cmpd="sng" w="9525">
            <a:solidFill>
              <a:srgbClr val="000000"/>
            </a:solidFill>
            <a:prstDash val="solid"/>
            <a:round/>
            <a:headEnd len="lg" w="lg" type="none"/>
            <a:tailEnd len="lg" w="lg" type="none"/>
          </a:ln>
        </p:spPr>
      </p:cxnSp>
      <p:cxnSp>
        <p:nvCxnSpPr>
          <p:cNvPr id="2684" name="Shape 2684"/>
          <p:cNvCxnSpPr>
            <a:stCxn id="2604"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lg" w="lg" type="none"/>
            <a:tailEnd len="lg" w="lg" type="none"/>
          </a:ln>
        </p:spPr>
      </p:cxnSp>
      <p:cxnSp>
        <p:nvCxnSpPr>
          <p:cNvPr id="2685" name="Shape 2685"/>
          <p:cNvCxnSpPr>
            <a:stCxn id="2604"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lg" w="lg" type="none"/>
            <a:tailEnd len="lg" w="lg" type="none"/>
          </a:ln>
        </p:spPr>
      </p:cxnSp>
      <p:cxnSp>
        <p:nvCxnSpPr>
          <p:cNvPr id="2686" name="Shape 2686"/>
          <p:cNvCxnSpPr>
            <a:stCxn id="2604"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lg" w="lg" type="none"/>
            <a:tailEnd len="lg" w="lg" type="none"/>
          </a:ln>
        </p:spPr>
      </p:cxnSp>
      <p:cxnSp>
        <p:nvCxnSpPr>
          <p:cNvPr id="2687" name="Shape 2687"/>
          <p:cNvCxnSpPr>
            <a:stCxn id="2604"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lg" w="lg" type="none"/>
            <a:tailEnd len="lg" w="lg" type="none"/>
          </a:ln>
        </p:spPr>
      </p:cxnSp>
      <p:cxnSp>
        <p:nvCxnSpPr>
          <p:cNvPr id="2688" name="Shape 2688"/>
          <p:cNvCxnSpPr>
            <a:stCxn id="2604" idx="6"/>
            <a:endCxn id="2612"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lg" w="lg" type="none"/>
            <a:tailEnd len="lg" w="lg" type="none"/>
          </a:ln>
        </p:spPr>
      </p:cxnSp>
      <p:cxnSp>
        <p:nvCxnSpPr>
          <p:cNvPr id="2689" name="Shape 2689"/>
          <p:cNvCxnSpPr>
            <a:stCxn id="2604" idx="6"/>
            <a:endCxn id="2613"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lg" w="lg" type="none"/>
            <a:tailEnd len="lg" w="lg" type="none"/>
          </a:ln>
        </p:spPr>
      </p:cxnSp>
      <p:cxnSp>
        <p:nvCxnSpPr>
          <p:cNvPr id="2690" name="Shape 2690"/>
          <p:cNvCxnSpPr>
            <a:stCxn id="2604" idx="6"/>
            <a:endCxn id="2614" idx="2"/>
          </p:cNvCxnSpPr>
          <p:nvPr/>
        </p:nvCxnSpPr>
        <p:spPr>
          <a:xfrm>
            <a:off x="3606825" y="3798450"/>
            <a:ext cx="423300" cy="222600"/>
          </a:xfrm>
          <a:prstGeom prst="straightConnector1">
            <a:avLst/>
          </a:prstGeom>
          <a:noFill/>
          <a:ln cap="flat" cmpd="sng" w="9525">
            <a:solidFill>
              <a:srgbClr val="000000"/>
            </a:solidFill>
            <a:prstDash val="solid"/>
            <a:round/>
            <a:headEnd len="lg" w="lg" type="none"/>
            <a:tailEnd len="lg" w="lg" type="none"/>
          </a:ln>
        </p:spPr>
      </p:cxnSp>
      <p:cxnSp>
        <p:nvCxnSpPr>
          <p:cNvPr id="2691" name="Shape 2691"/>
          <p:cNvCxnSpPr>
            <a:stCxn id="2604" idx="6"/>
            <a:endCxn id="2615" idx="2"/>
          </p:cNvCxnSpPr>
          <p:nvPr/>
        </p:nvCxnSpPr>
        <p:spPr>
          <a:xfrm>
            <a:off x="3606825" y="3798450"/>
            <a:ext cx="423300" cy="569400"/>
          </a:xfrm>
          <a:prstGeom prst="straightConnector1">
            <a:avLst/>
          </a:prstGeom>
          <a:noFill/>
          <a:ln cap="flat" cmpd="sng" w="9525">
            <a:solidFill>
              <a:srgbClr val="000000"/>
            </a:solidFill>
            <a:prstDash val="solid"/>
            <a:round/>
            <a:headEnd len="lg" w="lg" type="none"/>
            <a:tailEnd len="lg" w="lg" type="none"/>
          </a:ln>
        </p:spPr>
      </p:cxnSp>
      <p:cxnSp>
        <p:nvCxnSpPr>
          <p:cNvPr id="2692" name="Shape 2692"/>
          <p:cNvCxnSpPr>
            <a:stCxn id="2604" idx="6"/>
            <a:endCxn id="2616" idx="2"/>
          </p:cNvCxnSpPr>
          <p:nvPr/>
        </p:nvCxnSpPr>
        <p:spPr>
          <a:xfrm>
            <a:off x="3606825" y="3798450"/>
            <a:ext cx="423300" cy="916200"/>
          </a:xfrm>
          <a:prstGeom prst="straightConnector1">
            <a:avLst/>
          </a:prstGeom>
          <a:noFill/>
          <a:ln cap="flat" cmpd="sng" w="9525">
            <a:solidFill>
              <a:srgbClr val="000000"/>
            </a:solidFill>
            <a:prstDash val="solid"/>
            <a:round/>
            <a:headEnd len="lg" w="lg" type="none"/>
            <a:tailEnd len="lg" w="lg" type="none"/>
          </a:ln>
        </p:spPr>
      </p:cxnSp>
      <p:cxnSp>
        <p:nvCxnSpPr>
          <p:cNvPr id="2693" name="Shape 2693"/>
          <p:cNvCxnSpPr>
            <a:stCxn id="2605"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lg" w="lg" type="none"/>
            <a:tailEnd len="lg" w="lg" type="none"/>
          </a:ln>
        </p:spPr>
      </p:cxnSp>
      <p:cxnSp>
        <p:nvCxnSpPr>
          <p:cNvPr id="2694" name="Shape 2694"/>
          <p:cNvCxnSpPr>
            <a:stCxn id="2605"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lg" w="lg" type="none"/>
            <a:tailEnd len="lg" w="lg" type="none"/>
          </a:ln>
        </p:spPr>
      </p:cxnSp>
      <p:cxnSp>
        <p:nvCxnSpPr>
          <p:cNvPr id="2695" name="Shape 2695"/>
          <p:cNvCxnSpPr>
            <a:stCxn id="2605"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lg" w="lg" type="none"/>
            <a:tailEnd len="lg" w="lg" type="none"/>
          </a:ln>
        </p:spPr>
      </p:cxnSp>
      <p:cxnSp>
        <p:nvCxnSpPr>
          <p:cNvPr id="2696" name="Shape 2696"/>
          <p:cNvCxnSpPr>
            <a:stCxn id="2605"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lg" w="lg" type="none"/>
            <a:tailEnd len="lg" w="lg" type="none"/>
          </a:ln>
        </p:spPr>
      </p:cxnSp>
      <p:cxnSp>
        <p:nvCxnSpPr>
          <p:cNvPr id="2697" name="Shape 2697"/>
          <p:cNvCxnSpPr>
            <a:stCxn id="2605"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lg" w="lg" type="none"/>
            <a:tailEnd len="lg" w="lg" type="none"/>
          </a:ln>
        </p:spPr>
      </p:cxnSp>
      <p:cxnSp>
        <p:nvCxnSpPr>
          <p:cNvPr id="2698" name="Shape 2698"/>
          <p:cNvCxnSpPr>
            <a:stCxn id="2605" idx="6"/>
            <a:endCxn id="2613"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lg" w="lg" type="none"/>
            <a:tailEnd len="lg" w="lg" type="none"/>
          </a:ln>
        </p:spPr>
      </p:cxnSp>
      <p:cxnSp>
        <p:nvCxnSpPr>
          <p:cNvPr id="2699" name="Shape 2699"/>
          <p:cNvCxnSpPr>
            <a:stCxn id="2605" idx="6"/>
            <a:endCxn id="2614"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lg" w="lg" type="none"/>
            <a:tailEnd len="lg" w="lg" type="none"/>
          </a:ln>
        </p:spPr>
      </p:cxnSp>
      <p:cxnSp>
        <p:nvCxnSpPr>
          <p:cNvPr id="2700" name="Shape 2700"/>
          <p:cNvCxnSpPr>
            <a:stCxn id="2605" idx="6"/>
            <a:endCxn id="2615" idx="2"/>
          </p:cNvCxnSpPr>
          <p:nvPr/>
        </p:nvCxnSpPr>
        <p:spPr>
          <a:xfrm>
            <a:off x="3606825" y="4183550"/>
            <a:ext cx="423300" cy="184200"/>
          </a:xfrm>
          <a:prstGeom prst="straightConnector1">
            <a:avLst/>
          </a:prstGeom>
          <a:noFill/>
          <a:ln cap="flat" cmpd="sng" w="9525">
            <a:solidFill>
              <a:srgbClr val="000000"/>
            </a:solidFill>
            <a:prstDash val="solid"/>
            <a:round/>
            <a:headEnd len="lg" w="lg" type="none"/>
            <a:tailEnd len="lg" w="lg" type="none"/>
          </a:ln>
        </p:spPr>
      </p:cxnSp>
      <p:cxnSp>
        <p:nvCxnSpPr>
          <p:cNvPr id="2701" name="Shape 2701"/>
          <p:cNvCxnSpPr>
            <a:stCxn id="2605" idx="6"/>
            <a:endCxn id="2616" idx="1"/>
          </p:cNvCxnSpPr>
          <p:nvPr/>
        </p:nvCxnSpPr>
        <p:spPr>
          <a:xfrm>
            <a:off x="3606825" y="4183550"/>
            <a:ext cx="450600" cy="446700"/>
          </a:xfrm>
          <a:prstGeom prst="straightConnector1">
            <a:avLst/>
          </a:prstGeom>
          <a:noFill/>
          <a:ln cap="flat" cmpd="sng" w="9525">
            <a:solidFill>
              <a:srgbClr val="000000"/>
            </a:solidFill>
            <a:prstDash val="solid"/>
            <a:round/>
            <a:headEnd len="lg" w="lg" type="none"/>
            <a:tailEnd len="lg" w="lg" type="none"/>
          </a:ln>
        </p:spPr>
      </p:cxnSp>
      <p:cxnSp>
        <p:nvCxnSpPr>
          <p:cNvPr id="2702" name="Shape 2702"/>
          <p:cNvCxnSpPr>
            <a:stCxn id="2606"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lg" w="lg" type="none"/>
            <a:tailEnd len="lg" w="lg" type="none"/>
          </a:ln>
        </p:spPr>
      </p:cxnSp>
      <p:cxnSp>
        <p:nvCxnSpPr>
          <p:cNvPr id="2703" name="Shape 2703"/>
          <p:cNvCxnSpPr>
            <a:stCxn id="2606"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lg" w="lg" type="none"/>
            <a:tailEnd len="lg" w="lg" type="none"/>
          </a:ln>
        </p:spPr>
      </p:cxnSp>
      <p:cxnSp>
        <p:nvCxnSpPr>
          <p:cNvPr id="2704" name="Shape 2704"/>
          <p:cNvCxnSpPr>
            <a:stCxn id="2606"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lg" w="lg" type="none"/>
            <a:tailEnd len="lg" w="lg" type="none"/>
          </a:ln>
        </p:spPr>
      </p:cxnSp>
      <p:cxnSp>
        <p:nvCxnSpPr>
          <p:cNvPr id="2705" name="Shape 2705"/>
          <p:cNvCxnSpPr>
            <a:stCxn id="2606"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lg" w="lg" type="none"/>
            <a:tailEnd len="lg" w="lg" type="none"/>
          </a:ln>
        </p:spPr>
      </p:cxnSp>
      <p:cxnSp>
        <p:nvCxnSpPr>
          <p:cNvPr id="2706" name="Shape 2706"/>
          <p:cNvCxnSpPr>
            <a:stCxn id="2606"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lg" w="lg" type="none"/>
            <a:tailEnd len="lg" w="lg" type="none"/>
          </a:ln>
        </p:spPr>
      </p:cxnSp>
      <p:cxnSp>
        <p:nvCxnSpPr>
          <p:cNvPr id="2707" name="Shape 2707"/>
          <p:cNvCxnSpPr>
            <a:stCxn id="2606" idx="6"/>
            <a:endCxn id="2613"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2708" name="Shape 2708"/>
          <p:cNvCxnSpPr>
            <a:stCxn id="2606" idx="6"/>
            <a:endCxn id="2614"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2709" name="Shape 2709"/>
          <p:cNvCxnSpPr>
            <a:stCxn id="2606" idx="6"/>
            <a:endCxn id="2615"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2710" name="Shape 2710"/>
          <p:cNvCxnSpPr>
            <a:stCxn id="2606" idx="6"/>
            <a:endCxn id="2616" idx="2"/>
          </p:cNvCxnSpPr>
          <p:nvPr/>
        </p:nvCxnSpPr>
        <p:spPr>
          <a:xfrm>
            <a:off x="3606825" y="4606900"/>
            <a:ext cx="423300" cy="107700"/>
          </a:xfrm>
          <a:prstGeom prst="straightConnector1">
            <a:avLst/>
          </a:prstGeom>
          <a:noFill/>
          <a:ln cap="flat" cmpd="sng" w="9525">
            <a:solidFill>
              <a:srgbClr val="000000"/>
            </a:solidFill>
            <a:prstDash val="solid"/>
            <a:round/>
            <a:headEnd len="lg" w="lg" type="none"/>
            <a:tailEnd len="lg" w="lg" type="none"/>
          </a:ln>
        </p:spPr>
      </p:cxnSp>
      <p:cxnSp>
        <p:nvCxnSpPr>
          <p:cNvPr id="2711" name="Shape 2711"/>
          <p:cNvCxnSpPr>
            <a:stCxn id="2597"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lg" w="lg" type="none"/>
            <a:tailEnd len="lg" w="lg" type="none"/>
          </a:ln>
        </p:spPr>
      </p:cxnSp>
      <p:cxnSp>
        <p:nvCxnSpPr>
          <p:cNvPr id="2712" name="Shape 2712"/>
          <p:cNvCxnSpPr>
            <a:stCxn id="2597"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lg" w="lg" type="none"/>
            <a:tailEnd len="lg" w="lg" type="none"/>
          </a:ln>
        </p:spPr>
      </p:cxnSp>
      <p:cxnSp>
        <p:nvCxnSpPr>
          <p:cNvPr id="2713" name="Shape 2713"/>
          <p:cNvCxnSpPr>
            <a:stCxn id="2597"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lg" w="lg" type="none"/>
            <a:tailEnd len="lg" w="lg" type="none"/>
          </a:ln>
        </p:spPr>
      </p:cxnSp>
      <p:cxnSp>
        <p:nvCxnSpPr>
          <p:cNvPr id="2714" name="Shape 2714"/>
          <p:cNvCxnSpPr/>
          <p:nvPr/>
        </p:nvCxnSpPr>
        <p:spPr>
          <a:xfrm flipH="1" rot="10800000">
            <a:off x="3606825" y="2935650"/>
            <a:ext cx="437700" cy="2018100"/>
          </a:xfrm>
          <a:prstGeom prst="straightConnector1">
            <a:avLst/>
          </a:prstGeom>
          <a:noFill/>
          <a:ln cap="flat" cmpd="sng" w="9525">
            <a:solidFill>
              <a:srgbClr val="000000"/>
            </a:solidFill>
            <a:prstDash val="solid"/>
            <a:round/>
            <a:headEnd len="lg" w="lg" type="none"/>
            <a:tailEnd len="lg" w="lg" type="none"/>
          </a:ln>
        </p:spPr>
      </p:cxnSp>
      <p:cxnSp>
        <p:nvCxnSpPr>
          <p:cNvPr id="2715" name="Shape 2715"/>
          <p:cNvCxnSpPr/>
          <p:nvPr/>
        </p:nvCxnSpPr>
        <p:spPr>
          <a:xfrm flipH="1" rot="10800000">
            <a:off x="3606825" y="3272550"/>
            <a:ext cx="448800" cy="1681200"/>
          </a:xfrm>
          <a:prstGeom prst="straightConnector1">
            <a:avLst/>
          </a:prstGeom>
          <a:noFill/>
          <a:ln cap="flat" cmpd="sng" w="9525">
            <a:solidFill>
              <a:srgbClr val="000000"/>
            </a:solidFill>
            <a:prstDash val="solid"/>
            <a:round/>
            <a:headEnd len="lg" w="lg" type="none"/>
            <a:tailEnd len="lg" w="lg" type="none"/>
          </a:ln>
        </p:spPr>
      </p:cxnSp>
      <p:cxnSp>
        <p:nvCxnSpPr>
          <p:cNvPr id="2716" name="Shape 2716"/>
          <p:cNvCxnSpPr>
            <a:stCxn id="2597" idx="6"/>
            <a:endCxn id="2613"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lg" w="lg" type="none"/>
            <a:tailEnd len="lg" w="lg" type="none"/>
          </a:ln>
        </p:spPr>
      </p:cxnSp>
      <p:cxnSp>
        <p:nvCxnSpPr>
          <p:cNvPr id="2717" name="Shape 2717"/>
          <p:cNvCxnSpPr>
            <a:stCxn id="2597" idx="6"/>
            <a:endCxn id="2614"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2718" name="Shape 2718"/>
          <p:cNvCxnSpPr>
            <a:stCxn id="2597" idx="6"/>
            <a:endCxn id="2615"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2719" name="Shape 2719"/>
          <p:cNvCxnSpPr>
            <a:stCxn id="2597" idx="6"/>
            <a:endCxn id="2616"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2720" name="Shape 2720"/>
          <p:cNvCxnSpPr>
            <a:endCxn id="2618" idx="2"/>
          </p:cNvCxnSpPr>
          <p:nvPr/>
        </p:nvCxnSpPr>
        <p:spPr>
          <a:xfrm>
            <a:off x="4218675" y="1946350"/>
            <a:ext cx="344400" cy="0"/>
          </a:xfrm>
          <a:prstGeom prst="straightConnector1">
            <a:avLst/>
          </a:prstGeom>
          <a:noFill/>
          <a:ln cap="flat" cmpd="sng" w="9525">
            <a:solidFill>
              <a:srgbClr val="000000"/>
            </a:solidFill>
            <a:prstDash val="solid"/>
            <a:round/>
            <a:headEnd len="lg" w="lg" type="none"/>
            <a:tailEnd len="lg" w="lg" type="none"/>
          </a:ln>
        </p:spPr>
      </p:cxnSp>
      <p:cxnSp>
        <p:nvCxnSpPr>
          <p:cNvPr id="2721" name="Shape 2721"/>
          <p:cNvCxnSpPr>
            <a:endCxn id="2617" idx="2"/>
          </p:cNvCxnSpPr>
          <p:nvPr/>
        </p:nvCxnSpPr>
        <p:spPr>
          <a:xfrm>
            <a:off x="4229475" y="1957075"/>
            <a:ext cx="333600" cy="299100"/>
          </a:xfrm>
          <a:prstGeom prst="straightConnector1">
            <a:avLst/>
          </a:prstGeom>
          <a:noFill/>
          <a:ln cap="flat" cmpd="sng" w="9525">
            <a:solidFill>
              <a:srgbClr val="000000"/>
            </a:solidFill>
            <a:prstDash val="solid"/>
            <a:round/>
            <a:headEnd len="lg" w="lg" type="none"/>
            <a:tailEnd len="lg" w="lg" type="none"/>
          </a:ln>
        </p:spPr>
      </p:cxnSp>
      <p:cxnSp>
        <p:nvCxnSpPr>
          <p:cNvPr id="2722" name="Shape 2722"/>
          <p:cNvCxnSpPr>
            <a:endCxn id="2619" idx="2"/>
          </p:cNvCxnSpPr>
          <p:nvPr/>
        </p:nvCxnSpPr>
        <p:spPr>
          <a:xfrm>
            <a:off x="4240275" y="1968100"/>
            <a:ext cx="322800" cy="597900"/>
          </a:xfrm>
          <a:prstGeom prst="straightConnector1">
            <a:avLst/>
          </a:prstGeom>
          <a:noFill/>
          <a:ln cap="flat" cmpd="sng" w="9525">
            <a:solidFill>
              <a:srgbClr val="000000"/>
            </a:solidFill>
            <a:prstDash val="solid"/>
            <a:round/>
            <a:headEnd len="lg" w="lg" type="none"/>
            <a:tailEnd len="lg" w="lg" type="none"/>
          </a:ln>
        </p:spPr>
      </p:cxnSp>
      <p:cxnSp>
        <p:nvCxnSpPr>
          <p:cNvPr id="2723" name="Shape 2723"/>
          <p:cNvCxnSpPr>
            <a:endCxn id="2620" idx="1"/>
          </p:cNvCxnSpPr>
          <p:nvPr/>
        </p:nvCxnSpPr>
        <p:spPr>
          <a:xfrm>
            <a:off x="4218658" y="1978703"/>
            <a:ext cx="371700" cy="849600"/>
          </a:xfrm>
          <a:prstGeom prst="straightConnector1">
            <a:avLst/>
          </a:prstGeom>
          <a:noFill/>
          <a:ln cap="flat" cmpd="sng" w="9525">
            <a:solidFill>
              <a:srgbClr val="000000"/>
            </a:solidFill>
            <a:prstDash val="solid"/>
            <a:round/>
            <a:headEnd len="lg" w="lg" type="none"/>
            <a:tailEnd len="lg" w="lg" type="none"/>
          </a:ln>
        </p:spPr>
      </p:cxnSp>
      <p:cxnSp>
        <p:nvCxnSpPr>
          <p:cNvPr id="2724" name="Shape 2724"/>
          <p:cNvCxnSpPr>
            <a:endCxn id="2621" idx="1"/>
          </p:cNvCxnSpPr>
          <p:nvPr/>
        </p:nvCxnSpPr>
        <p:spPr>
          <a:xfrm>
            <a:off x="4207858" y="1989853"/>
            <a:ext cx="382500" cy="1185300"/>
          </a:xfrm>
          <a:prstGeom prst="straightConnector1">
            <a:avLst/>
          </a:prstGeom>
          <a:noFill/>
          <a:ln cap="flat" cmpd="sng" w="9525">
            <a:solidFill>
              <a:srgbClr val="000000"/>
            </a:solidFill>
            <a:prstDash val="solid"/>
            <a:round/>
            <a:headEnd len="lg" w="lg" type="none"/>
            <a:tailEnd len="lg" w="lg" type="none"/>
          </a:ln>
        </p:spPr>
      </p:cxnSp>
      <p:cxnSp>
        <p:nvCxnSpPr>
          <p:cNvPr id="2725" name="Shape 2725"/>
          <p:cNvCxnSpPr>
            <a:endCxn id="2622" idx="1"/>
          </p:cNvCxnSpPr>
          <p:nvPr/>
        </p:nvCxnSpPr>
        <p:spPr>
          <a:xfrm>
            <a:off x="4218658" y="2000465"/>
            <a:ext cx="371700" cy="1589100"/>
          </a:xfrm>
          <a:prstGeom prst="straightConnector1">
            <a:avLst/>
          </a:prstGeom>
          <a:noFill/>
          <a:ln cap="flat" cmpd="sng" w="9525">
            <a:solidFill>
              <a:srgbClr val="000000"/>
            </a:solidFill>
            <a:prstDash val="solid"/>
            <a:round/>
            <a:headEnd len="lg" w="lg" type="none"/>
            <a:tailEnd len="lg" w="lg" type="none"/>
          </a:ln>
        </p:spPr>
      </p:cxnSp>
      <p:cxnSp>
        <p:nvCxnSpPr>
          <p:cNvPr id="2726" name="Shape 2726"/>
          <p:cNvCxnSpPr>
            <a:endCxn id="2623" idx="1"/>
          </p:cNvCxnSpPr>
          <p:nvPr/>
        </p:nvCxnSpPr>
        <p:spPr>
          <a:xfrm>
            <a:off x="4207858" y="1989715"/>
            <a:ext cx="382500" cy="1946700"/>
          </a:xfrm>
          <a:prstGeom prst="straightConnector1">
            <a:avLst/>
          </a:prstGeom>
          <a:noFill/>
          <a:ln cap="flat" cmpd="sng" w="9525">
            <a:solidFill>
              <a:srgbClr val="000000"/>
            </a:solidFill>
            <a:prstDash val="solid"/>
            <a:round/>
            <a:headEnd len="lg" w="lg" type="none"/>
            <a:tailEnd len="lg" w="lg" type="none"/>
          </a:ln>
        </p:spPr>
      </p:cxnSp>
      <p:cxnSp>
        <p:nvCxnSpPr>
          <p:cNvPr id="2727" name="Shape 2727"/>
          <p:cNvCxnSpPr>
            <a:endCxn id="2624" idx="2"/>
          </p:cNvCxnSpPr>
          <p:nvPr/>
        </p:nvCxnSpPr>
        <p:spPr>
          <a:xfrm>
            <a:off x="4207875" y="2022400"/>
            <a:ext cx="355200" cy="2345400"/>
          </a:xfrm>
          <a:prstGeom prst="straightConnector1">
            <a:avLst/>
          </a:prstGeom>
          <a:noFill/>
          <a:ln cap="flat" cmpd="sng" w="9525">
            <a:solidFill>
              <a:srgbClr val="000000"/>
            </a:solidFill>
            <a:prstDash val="solid"/>
            <a:round/>
            <a:headEnd len="lg" w="lg" type="none"/>
            <a:tailEnd len="lg" w="lg" type="none"/>
          </a:ln>
        </p:spPr>
      </p:cxnSp>
      <p:cxnSp>
        <p:nvCxnSpPr>
          <p:cNvPr id="2728" name="Shape 2728"/>
          <p:cNvCxnSpPr>
            <a:endCxn id="2625" idx="1"/>
          </p:cNvCxnSpPr>
          <p:nvPr/>
        </p:nvCxnSpPr>
        <p:spPr>
          <a:xfrm>
            <a:off x="4218658" y="2011415"/>
            <a:ext cx="371700" cy="2618700"/>
          </a:xfrm>
          <a:prstGeom prst="straightConnector1">
            <a:avLst/>
          </a:prstGeom>
          <a:noFill/>
          <a:ln cap="flat" cmpd="sng" w="9525">
            <a:solidFill>
              <a:srgbClr val="000000"/>
            </a:solidFill>
            <a:prstDash val="solid"/>
            <a:round/>
            <a:headEnd len="lg" w="lg" type="none"/>
            <a:tailEnd len="lg" w="lg" type="none"/>
          </a:ln>
        </p:spPr>
      </p:cxnSp>
      <p:cxnSp>
        <p:nvCxnSpPr>
          <p:cNvPr id="2729" name="Shape 2729"/>
          <p:cNvCxnSpPr>
            <a:endCxn id="2618"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lg" w="lg" type="none"/>
            <a:tailEnd len="lg" w="lg" type="none"/>
          </a:ln>
        </p:spPr>
      </p:cxnSp>
      <p:cxnSp>
        <p:nvCxnSpPr>
          <p:cNvPr id="2730" name="Shape 2730"/>
          <p:cNvCxnSpPr>
            <a:endCxn id="2617"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lg" w="lg" type="none"/>
            <a:tailEnd len="lg" w="lg" type="none"/>
          </a:ln>
        </p:spPr>
      </p:cxnSp>
      <p:cxnSp>
        <p:nvCxnSpPr>
          <p:cNvPr id="2731" name="Shape 2731"/>
          <p:cNvCxnSpPr>
            <a:endCxn id="2619" idx="2"/>
          </p:cNvCxnSpPr>
          <p:nvPr/>
        </p:nvCxnSpPr>
        <p:spPr>
          <a:xfrm>
            <a:off x="4240275" y="2283400"/>
            <a:ext cx="322800" cy="282600"/>
          </a:xfrm>
          <a:prstGeom prst="straightConnector1">
            <a:avLst/>
          </a:prstGeom>
          <a:noFill/>
          <a:ln cap="flat" cmpd="sng" w="9525">
            <a:solidFill>
              <a:srgbClr val="000000"/>
            </a:solidFill>
            <a:prstDash val="solid"/>
            <a:round/>
            <a:headEnd len="lg" w="lg" type="none"/>
            <a:tailEnd len="lg" w="lg" type="none"/>
          </a:ln>
        </p:spPr>
      </p:cxnSp>
      <p:cxnSp>
        <p:nvCxnSpPr>
          <p:cNvPr id="2732" name="Shape 2732"/>
          <p:cNvCxnSpPr>
            <a:endCxn id="2620" idx="1"/>
          </p:cNvCxnSpPr>
          <p:nvPr/>
        </p:nvCxnSpPr>
        <p:spPr>
          <a:xfrm>
            <a:off x="4218658" y="2272403"/>
            <a:ext cx="371700" cy="555900"/>
          </a:xfrm>
          <a:prstGeom prst="straightConnector1">
            <a:avLst/>
          </a:prstGeom>
          <a:noFill/>
          <a:ln cap="flat" cmpd="sng" w="9525">
            <a:solidFill>
              <a:srgbClr val="000000"/>
            </a:solidFill>
            <a:prstDash val="solid"/>
            <a:round/>
            <a:headEnd len="lg" w="lg" type="none"/>
            <a:tailEnd len="lg" w="lg" type="none"/>
          </a:ln>
        </p:spPr>
      </p:cxnSp>
      <p:cxnSp>
        <p:nvCxnSpPr>
          <p:cNvPr id="2733" name="Shape 2733"/>
          <p:cNvCxnSpPr>
            <a:endCxn id="2621" idx="1"/>
          </p:cNvCxnSpPr>
          <p:nvPr/>
        </p:nvCxnSpPr>
        <p:spPr>
          <a:xfrm>
            <a:off x="4229458" y="2283253"/>
            <a:ext cx="360900" cy="891900"/>
          </a:xfrm>
          <a:prstGeom prst="straightConnector1">
            <a:avLst/>
          </a:prstGeom>
          <a:noFill/>
          <a:ln cap="flat" cmpd="sng" w="9525">
            <a:solidFill>
              <a:srgbClr val="000000"/>
            </a:solidFill>
            <a:prstDash val="solid"/>
            <a:round/>
            <a:headEnd len="lg" w="lg" type="none"/>
            <a:tailEnd len="lg" w="lg" type="none"/>
          </a:ln>
        </p:spPr>
      </p:cxnSp>
      <p:cxnSp>
        <p:nvCxnSpPr>
          <p:cNvPr id="2734" name="Shape 2734"/>
          <p:cNvCxnSpPr>
            <a:endCxn id="2622" idx="1"/>
          </p:cNvCxnSpPr>
          <p:nvPr/>
        </p:nvCxnSpPr>
        <p:spPr>
          <a:xfrm>
            <a:off x="4240258" y="2283365"/>
            <a:ext cx="350100" cy="1306200"/>
          </a:xfrm>
          <a:prstGeom prst="straightConnector1">
            <a:avLst/>
          </a:prstGeom>
          <a:noFill/>
          <a:ln cap="flat" cmpd="sng" w="9525">
            <a:solidFill>
              <a:srgbClr val="000000"/>
            </a:solidFill>
            <a:prstDash val="solid"/>
            <a:round/>
            <a:headEnd len="lg" w="lg" type="none"/>
            <a:tailEnd len="lg" w="lg" type="none"/>
          </a:ln>
        </p:spPr>
      </p:cxnSp>
      <p:cxnSp>
        <p:nvCxnSpPr>
          <p:cNvPr id="2735" name="Shape 2735"/>
          <p:cNvCxnSpPr>
            <a:endCxn id="2623" idx="1"/>
          </p:cNvCxnSpPr>
          <p:nvPr/>
        </p:nvCxnSpPr>
        <p:spPr>
          <a:xfrm>
            <a:off x="4251358" y="2261515"/>
            <a:ext cx="339000" cy="1674900"/>
          </a:xfrm>
          <a:prstGeom prst="straightConnector1">
            <a:avLst/>
          </a:prstGeom>
          <a:noFill/>
          <a:ln cap="flat" cmpd="sng" w="9525">
            <a:solidFill>
              <a:srgbClr val="000000"/>
            </a:solidFill>
            <a:prstDash val="solid"/>
            <a:round/>
            <a:headEnd len="lg" w="lg" type="none"/>
            <a:tailEnd len="lg" w="lg" type="none"/>
          </a:ln>
        </p:spPr>
      </p:cxnSp>
      <p:cxnSp>
        <p:nvCxnSpPr>
          <p:cNvPr id="2736" name="Shape 2736"/>
          <p:cNvCxnSpPr>
            <a:endCxn id="2623" idx="1"/>
          </p:cNvCxnSpPr>
          <p:nvPr/>
        </p:nvCxnSpPr>
        <p:spPr>
          <a:xfrm>
            <a:off x="4251358" y="2272315"/>
            <a:ext cx="339000" cy="1664100"/>
          </a:xfrm>
          <a:prstGeom prst="straightConnector1">
            <a:avLst/>
          </a:prstGeom>
          <a:noFill/>
          <a:ln cap="flat" cmpd="sng" w="9525">
            <a:solidFill>
              <a:srgbClr val="000000"/>
            </a:solidFill>
            <a:prstDash val="solid"/>
            <a:round/>
            <a:headEnd len="lg" w="lg" type="none"/>
            <a:tailEnd len="lg" w="lg" type="none"/>
          </a:ln>
        </p:spPr>
      </p:cxnSp>
      <p:cxnSp>
        <p:nvCxnSpPr>
          <p:cNvPr id="2737" name="Shape 2737"/>
          <p:cNvCxnSpPr>
            <a:endCxn id="2624" idx="1"/>
          </p:cNvCxnSpPr>
          <p:nvPr/>
        </p:nvCxnSpPr>
        <p:spPr>
          <a:xfrm>
            <a:off x="4240258" y="2294265"/>
            <a:ext cx="350100" cy="1989000"/>
          </a:xfrm>
          <a:prstGeom prst="straightConnector1">
            <a:avLst/>
          </a:prstGeom>
          <a:noFill/>
          <a:ln cap="flat" cmpd="sng" w="9525">
            <a:solidFill>
              <a:srgbClr val="000000"/>
            </a:solidFill>
            <a:prstDash val="solid"/>
            <a:round/>
            <a:headEnd len="lg" w="lg" type="none"/>
            <a:tailEnd len="lg" w="lg" type="none"/>
          </a:ln>
        </p:spPr>
      </p:cxnSp>
      <p:cxnSp>
        <p:nvCxnSpPr>
          <p:cNvPr id="2738" name="Shape 2738"/>
          <p:cNvCxnSpPr>
            <a:endCxn id="2625" idx="1"/>
          </p:cNvCxnSpPr>
          <p:nvPr/>
        </p:nvCxnSpPr>
        <p:spPr>
          <a:xfrm>
            <a:off x="4218658" y="2283215"/>
            <a:ext cx="371700" cy="2346900"/>
          </a:xfrm>
          <a:prstGeom prst="straightConnector1">
            <a:avLst/>
          </a:prstGeom>
          <a:noFill/>
          <a:ln cap="flat" cmpd="sng" w="9525">
            <a:solidFill>
              <a:srgbClr val="000000"/>
            </a:solidFill>
            <a:prstDash val="solid"/>
            <a:round/>
            <a:headEnd len="lg" w="lg" type="none"/>
            <a:tailEnd len="lg" w="lg" type="none"/>
          </a:ln>
        </p:spPr>
      </p:cxnSp>
      <p:cxnSp>
        <p:nvCxnSpPr>
          <p:cNvPr id="2739" name="Shape 2739"/>
          <p:cNvCxnSpPr>
            <a:endCxn id="2618"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lg" w="lg" type="none"/>
            <a:tailEnd len="lg" w="lg" type="none"/>
          </a:ln>
        </p:spPr>
      </p:cxnSp>
      <p:cxnSp>
        <p:nvCxnSpPr>
          <p:cNvPr id="2740" name="Shape 2740"/>
          <p:cNvCxnSpPr>
            <a:endCxn id="2617"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lg" w="lg" type="none"/>
            <a:tailEnd len="lg" w="lg" type="none"/>
          </a:ln>
        </p:spPr>
      </p:cxnSp>
      <p:cxnSp>
        <p:nvCxnSpPr>
          <p:cNvPr id="2741" name="Shape 2741"/>
          <p:cNvCxnSpPr>
            <a:endCxn id="2619" idx="2"/>
          </p:cNvCxnSpPr>
          <p:nvPr/>
        </p:nvCxnSpPr>
        <p:spPr>
          <a:xfrm>
            <a:off x="4185975" y="2555200"/>
            <a:ext cx="377100" cy="10800"/>
          </a:xfrm>
          <a:prstGeom prst="straightConnector1">
            <a:avLst/>
          </a:prstGeom>
          <a:noFill/>
          <a:ln cap="flat" cmpd="sng" w="9525">
            <a:solidFill>
              <a:srgbClr val="000000"/>
            </a:solidFill>
            <a:prstDash val="solid"/>
            <a:round/>
            <a:headEnd len="lg" w="lg" type="none"/>
            <a:tailEnd len="lg" w="lg" type="none"/>
          </a:ln>
        </p:spPr>
      </p:cxnSp>
      <p:cxnSp>
        <p:nvCxnSpPr>
          <p:cNvPr id="2742" name="Shape 2742"/>
          <p:cNvCxnSpPr>
            <a:endCxn id="2620" idx="2"/>
          </p:cNvCxnSpPr>
          <p:nvPr/>
        </p:nvCxnSpPr>
        <p:spPr>
          <a:xfrm>
            <a:off x="4218675" y="2587638"/>
            <a:ext cx="344400" cy="325200"/>
          </a:xfrm>
          <a:prstGeom prst="straightConnector1">
            <a:avLst/>
          </a:prstGeom>
          <a:noFill/>
          <a:ln cap="flat" cmpd="sng" w="9525">
            <a:solidFill>
              <a:srgbClr val="000000"/>
            </a:solidFill>
            <a:prstDash val="solid"/>
            <a:round/>
            <a:headEnd len="lg" w="lg" type="none"/>
            <a:tailEnd len="lg" w="lg" type="none"/>
          </a:ln>
        </p:spPr>
      </p:cxnSp>
      <p:cxnSp>
        <p:nvCxnSpPr>
          <p:cNvPr id="2743" name="Shape 2743"/>
          <p:cNvCxnSpPr>
            <a:endCxn id="2621" idx="2"/>
          </p:cNvCxnSpPr>
          <p:nvPr/>
        </p:nvCxnSpPr>
        <p:spPr>
          <a:xfrm>
            <a:off x="4240275" y="2641988"/>
            <a:ext cx="322800" cy="617700"/>
          </a:xfrm>
          <a:prstGeom prst="straightConnector1">
            <a:avLst/>
          </a:prstGeom>
          <a:noFill/>
          <a:ln cap="flat" cmpd="sng" w="9525">
            <a:solidFill>
              <a:srgbClr val="000000"/>
            </a:solidFill>
            <a:prstDash val="solid"/>
            <a:round/>
            <a:headEnd len="lg" w="lg" type="none"/>
            <a:tailEnd len="lg" w="lg" type="none"/>
          </a:ln>
        </p:spPr>
      </p:cxnSp>
      <p:cxnSp>
        <p:nvCxnSpPr>
          <p:cNvPr id="2744" name="Shape 2744"/>
          <p:cNvCxnSpPr>
            <a:endCxn id="2622" idx="3"/>
          </p:cNvCxnSpPr>
          <p:nvPr/>
        </p:nvCxnSpPr>
        <p:spPr>
          <a:xfrm>
            <a:off x="4196758" y="2642035"/>
            <a:ext cx="393600" cy="1116600"/>
          </a:xfrm>
          <a:prstGeom prst="straightConnector1">
            <a:avLst/>
          </a:prstGeom>
          <a:noFill/>
          <a:ln cap="flat" cmpd="sng" w="9525">
            <a:solidFill>
              <a:srgbClr val="000000"/>
            </a:solidFill>
            <a:prstDash val="solid"/>
            <a:round/>
            <a:headEnd len="lg" w="lg" type="none"/>
            <a:tailEnd len="lg" w="lg" type="none"/>
          </a:ln>
        </p:spPr>
      </p:cxnSp>
      <p:cxnSp>
        <p:nvCxnSpPr>
          <p:cNvPr id="2745" name="Shape 2745"/>
          <p:cNvCxnSpPr>
            <a:endCxn id="2623" idx="2"/>
          </p:cNvCxnSpPr>
          <p:nvPr/>
        </p:nvCxnSpPr>
        <p:spPr>
          <a:xfrm>
            <a:off x="4196775" y="2663750"/>
            <a:ext cx="366300" cy="1357200"/>
          </a:xfrm>
          <a:prstGeom prst="straightConnector1">
            <a:avLst/>
          </a:prstGeom>
          <a:noFill/>
          <a:ln cap="flat" cmpd="sng" w="9525">
            <a:solidFill>
              <a:srgbClr val="000000"/>
            </a:solidFill>
            <a:prstDash val="solid"/>
            <a:round/>
            <a:headEnd len="lg" w="lg" type="none"/>
            <a:tailEnd len="lg" w="lg" type="none"/>
          </a:ln>
        </p:spPr>
      </p:cxnSp>
      <p:cxnSp>
        <p:nvCxnSpPr>
          <p:cNvPr id="2746" name="Shape 2746"/>
          <p:cNvCxnSpPr>
            <a:endCxn id="2624" idx="1"/>
          </p:cNvCxnSpPr>
          <p:nvPr/>
        </p:nvCxnSpPr>
        <p:spPr>
          <a:xfrm>
            <a:off x="4207858" y="2641965"/>
            <a:ext cx="382500" cy="1641300"/>
          </a:xfrm>
          <a:prstGeom prst="straightConnector1">
            <a:avLst/>
          </a:prstGeom>
          <a:noFill/>
          <a:ln cap="flat" cmpd="sng" w="9525">
            <a:solidFill>
              <a:srgbClr val="000000"/>
            </a:solidFill>
            <a:prstDash val="solid"/>
            <a:round/>
            <a:headEnd len="lg" w="lg" type="none"/>
            <a:tailEnd len="lg" w="lg" type="none"/>
          </a:ln>
        </p:spPr>
      </p:cxnSp>
      <p:cxnSp>
        <p:nvCxnSpPr>
          <p:cNvPr id="2747" name="Shape 2747"/>
          <p:cNvCxnSpPr>
            <a:endCxn id="2625" idx="1"/>
          </p:cNvCxnSpPr>
          <p:nvPr/>
        </p:nvCxnSpPr>
        <p:spPr>
          <a:xfrm>
            <a:off x="4196758" y="2631215"/>
            <a:ext cx="393600" cy="1998900"/>
          </a:xfrm>
          <a:prstGeom prst="straightConnector1">
            <a:avLst/>
          </a:prstGeom>
          <a:noFill/>
          <a:ln cap="flat" cmpd="sng" w="9525">
            <a:solidFill>
              <a:srgbClr val="000000"/>
            </a:solidFill>
            <a:prstDash val="solid"/>
            <a:round/>
            <a:headEnd len="lg" w="lg" type="none"/>
            <a:tailEnd len="lg" w="lg" type="none"/>
          </a:ln>
        </p:spPr>
      </p:cxnSp>
      <p:cxnSp>
        <p:nvCxnSpPr>
          <p:cNvPr id="2748" name="Shape 2748"/>
          <p:cNvCxnSpPr>
            <a:endCxn id="2618"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lg" w="lg" type="none"/>
            <a:tailEnd len="lg" w="lg" type="none"/>
          </a:ln>
        </p:spPr>
      </p:cxnSp>
      <p:cxnSp>
        <p:nvCxnSpPr>
          <p:cNvPr id="2749" name="Shape 2749"/>
          <p:cNvCxnSpPr>
            <a:endCxn id="2617"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lg" w="lg" type="none"/>
            <a:tailEnd len="lg" w="lg" type="none"/>
          </a:ln>
        </p:spPr>
      </p:cxnSp>
      <p:cxnSp>
        <p:nvCxnSpPr>
          <p:cNvPr id="2750" name="Shape 2750"/>
          <p:cNvCxnSpPr>
            <a:endCxn id="2619"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lg" w="lg" type="none"/>
            <a:tailEnd len="lg" w="lg" type="none"/>
          </a:ln>
        </p:spPr>
      </p:cxnSp>
      <p:cxnSp>
        <p:nvCxnSpPr>
          <p:cNvPr id="2751" name="Shape 2751"/>
          <p:cNvCxnSpPr>
            <a:endCxn id="2620"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lg" w="lg" type="none"/>
            <a:tailEnd len="lg" w="lg" type="none"/>
          </a:ln>
        </p:spPr>
      </p:cxnSp>
      <p:cxnSp>
        <p:nvCxnSpPr>
          <p:cNvPr id="2752" name="Shape 2752"/>
          <p:cNvCxnSpPr>
            <a:endCxn id="2621" idx="2"/>
          </p:cNvCxnSpPr>
          <p:nvPr/>
        </p:nvCxnSpPr>
        <p:spPr>
          <a:xfrm>
            <a:off x="4196775" y="2924888"/>
            <a:ext cx="366300" cy="334800"/>
          </a:xfrm>
          <a:prstGeom prst="straightConnector1">
            <a:avLst/>
          </a:prstGeom>
          <a:noFill/>
          <a:ln cap="flat" cmpd="sng" w="9525">
            <a:solidFill>
              <a:srgbClr val="000000"/>
            </a:solidFill>
            <a:prstDash val="solid"/>
            <a:round/>
            <a:headEnd len="lg" w="lg" type="none"/>
            <a:tailEnd len="lg" w="lg" type="none"/>
          </a:ln>
        </p:spPr>
      </p:cxnSp>
      <p:cxnSp>
        <p:nvCxnSpPr>
          <p:cNvPr id="2753" name="Shape 2753"/>
          <p:cNvCxnSpPr>
            <a:endCxn id="2622" idx="2"/>
          </p:cNvCxnSpPr>
          <p:nvPr/>
        </p:nvCxnSpPr>
        <p:spPr>
          <a:xfrm>
            <a:off x="4229475" y="2946600"/>
            <a:ext cx="333600" cy="727500"/>
          </a:xfrm>
          <a:prstGeom prst="straightConnector1">
            <a:avLst/>
          </a:prstGeom>
          <a:noFill/>
          <a:ln cap="flat" cmpd="sng" w="9525">
            <a:solidFill>
              <a:srgbClr val="000000"/>
            </a:solidFill>
            <a:prstDash val="solid"/>
            <a:round/>
            <a:headEnd len="lg" w="lg" type="none"/>
            <a:tailEnd len="lg" w="lg" type="none"/>
          </a:ln>
        </p:spPr>
      </p:cxnSp>
      <p:cxnSp>
        <p:nvCxnSpPr>
          <p:cNvPr id="2754" name="Shape 2754"/>
          <p:cNvCxnSpPr>
            <a:endCxn id="2623" idx="2"/>
          </p:cNvCxnSpPr>
          <p:nvPr/>
        </p:nvCxnSpPr>
        <p:spPr>
          <a:xfrm>
            <a:off x="4196775" y="2935550"/>
            <a:ext cx="366300" cy="1085400"/>
          </a:xfrm>
          <a:prstGeom prst="straightConnector1">
            <a:avLst/>
          </a:prstGeom>
          <a:noFill/>
          <a:ln cap="flat" cmpd="sng" w="9525">
            <a:solidFill>
              <a:srgbClr val="000000"/>
            </a:solidFill>
            <a:prstDash val="solid"/>
            <a:round/>
            <a:headEnd len="lg" w="lg" type="none"/>
            <a:tailEnd len="lg" w="lg" type="none"/>
          </a:ln>
        </p:spPr>
      </p:cxnSp>
      <p:cxnSp>
        <p:nvCxnSpPr>
          <p:cNvPr id="2755" name="Shape 2755"/>
          <p:cNvCxnSpPr>
            <a:endCxn id="2624" idx="2"/>
          </p:cNvCxnSpPr>
          <p:nvPr/>
        </p:nvCxnSpPr>
        <p:spPr>
          <a:xfrm>
            <a:off x="4196775" y="2957500"/>
            <a:ext cx="366300" cy="1410300"/>
          </a:xfrm>
          <a:prstGeom prst="straightConnector1">
            <a:avLst/>
          </a:prstGeom>
          <a:noFill/>
          <a:ln cap="flat" cmpd="sng" w="9525">
            <a:solidFill>
              <a:srgbClr val="000000"/>
            </a:solidFill>
            <a:prstDash val="solid"/>
            <a:round/>
            <a:headEnd len="lg" w="lg" type="none"/>
            <a:tailEnd len="lg" w="lg" type="none"/>
          </a:ln>
        </p:spPr>
      </p:cxnSp>
      <p:cxnSp>
        <p:nvCxnSpPr>
          <p:cNvPr id="2756" name="Shape 2756"/>
          <p:cNvCxnSpPr>
            <a:endCxn id="2625" idx="2"/>
          </p:cNvCxnSpPr>
          <p:nvPr/>
        </p:nvCxnSpPr>
        <p:spPr>
          <a:xfrm>
            <a:off x="4185975" y="2957550"/>
            <a:ext cx="377100" cy="1757100"/>
          </a:xfrm>
          <a:prstGeom prst="straightConnector1">
            <a:avLst/>
          </a:prstGeom>
          <a:noFill/>
          <a:ln cap="flat" cmpd="sng" w="9525">
            <a:solidFill>
              <a:srgbClr val="000000"/>
            </a:solidFill>
            <a:prstDash val="solid"/>
            <a:round/>
            <a:headEnd len="lg" w="lg" type="none"/>
            <a:tailEnd len="lg" w="lg" type="none"/>
          </a:ln>
        </p:spPr>
      </p:cxnSp>
      <p:cxnSp>
        <p:nvCxnSpPr>
          <p:cNvPr id="2757" name="Shape 2757"/>
          <p:cNvCxnSpPr>
            <a:endCxn id="2618"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lg" w="lg" type="none"/>
            <a:tailEnd len="lg" w="lg" type="none"/>
          </a:ln>
        </p:spPr>
      </p:cxnSp>
      <p:cxnSp>
        <p:nvCxnSpPr>
          <p:cNvPr id="2758" name="Shape 2758"/>
          <p:cNvCxnSpPr>
            <a:endCxn id="2617"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lg" w="lg" type="none"/>
            <a:tailEnd len="lg" w="lg" type="none"/>
          </a:ln>
        </p:spPr>
      </p:cxnSp>
      <p:cxnSp>
        <p:nvCxnSpPr>
          <p:cNvPr id="2759" name="Shape 2759"/>
          <p:cNvCxnSpPr>
            <a:stCxn id="2612" idx="6"/>
            <a:endCxn id="2619"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2760" name="Shape 2760"/>
          <p:cNvCxnSpPr>
            <a:endCxn id="2620"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lg" w="lg" type="none"/>
            <a:tailEnd len="lg" w="lg" type="none"/>
          </a:ln>
        </p:spPr>
      </p:cxnSp>
      <p:cxnSp>
        <p:nvCxnSpPr>
          <p:cNvPr id="2761" name="Shape 2761"/>
          <p:cNvCxnSpPr>
            <a:endCxn id="2621"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lg" w="lg" type="none"/>
            <a:tailEnd len="lg" w="lg" type="none"/>
          </a:ln>
        </p:spPr>
      </p:cxnSp>
      <p:cxnSp>
        <p:nvCxnSpPr>
          <p:cNvPr id="2762" name="Shape 2762"/>
          <p:cNvCxnSpPr>
            <a:endCxn id="2622" idx="2"/>
          </p:cNvCxnSpPr>
          <p:nvPr/>
        </p:nvCxnSpPr>
        <p:spPr>
          <a:xfrm>
            <a:off x="4229475" y="3283500"/>
            <a:ext cx="333600" cy="390600"/>
          </a:xfrm>
          <a:prstGeom prst="straightConnector1">
            <a:avLst/>
          </a:prstGeom>
          <a:noFill/>
          <a:ln cap="flat" cmpd="sng" w="9525">
            <a:solidFill>
              <a:srgbClr val="000000"/>
            </a:solidFill>
            <a:prstDash val="solid"/>
            <a:round/>
            <a:headEnd len="lg" w="lg" type="none"/>
            <a:tailEnd len="lg" w="lg" type="none"/>
          </a:ln>
        </p:spPr>
      </p:cxnSp>
      <p:cxnSp>
        <p:nvCxnSpPr>
          <p:cNvPr id="2763" name="Shape 2763"/>
          <p:cNvCxnSpPr>
            <a:endCxn id="2623" idx="2"/>
          </p:cNvCxnSpPr>
          <p:nvPr/>
        </p:nvCxnSpPr>
        <p:spPr>
          <a:xfrm>
            <a:off x="4207875" y="3272750"/>
            <a:ext cx="355200" cy="748200"/>
          </a:xfrm>
          <a:prstGeom prst="straightConnector1">
            <a:avLst/>
          </a:prstGeom>
          <a:noFill/>
          <a:ln cap="flat" cmpd="sng" w="9525">
            <a:solidFill>
              <a:srgbClr val="000000"/>
            </a:solidFill>
            <a:prstDash val="solid"/>
            <a:round/>
            <a:headEnd len="lg" w="lg" type="none"/>
            <a:tailEnd len="lg" w="lg" type="none"/>
          </a:ln>
        </p:spPr>
      </p:cxnSp>
      <p:cxnSp>
        <p:nvCxnSpPr>
          <p:cNvPr id="2764" name="Shape 2764"/>
          <p:cNvCxnSpPr>
            <a:endCxn id="2624" idx="2"/>
          </p:cNvCxnSpPr>
          <p:nvPr/>
        </p:nvCxnSpPr>
        <p:spPr>
          <a:xfrm>
            <a:off x="4207875" y="3305200"/>
            <a:ext cx="355200" cy="1062600"/>
          </a:xfrm>
          <a:prstGeom prst="straightConnector1">
            <a:avLst/>
          </a:prstGeom>
          <a:noFill/>
          <a:ln cap="flat" cmpd="sng" w="9525">
            <a:solidFill>
              <a:srgbClr val="000000"/>
            </a:solidFill>
            <a:prstDash val="solid"/>
            <a:round/>
            <a:headEnd len="lg" w="lg" type="none"/>
            <a:tailEnd len="lg" w="lg" type="none"/>
          </a:ln>
        </p:spPr>
      </p:cxnSp>
      <p:cxnSp>
        <p:nvCxnSpPr>
          <p:cNvPr id="2765" name="Shape 2765"/>
          <p:cNvCxnSpPr>
            <a:endCxn id="2625" idx="1"/>
          </p:cNvCxnSpPr>
          <p:nvPr/>
        </p:nvCxnSpPr>
        <p:spPr>
          <a:xfrm>
            <a:off x="4196758" y="3305315"/>
            <a:ext cx="393600" cy="1324800"/>
          </a:xfrm>
          <a:prstGeom prst="straightConnector1">
            <a:avLst/>
          </a:prstGeom>
          <a:noFill/>
          <a:ln cap="flat" cmpd="sng" w="9525">
            <a:solidFill>
              <a:srgbClr val="000000"/>
            </a:solidFill>
            <a:prstDash val="solid"/>
            <a:round/>
            <a:headEnd len="lg" w="lg" type="none"/>
            <a:tailEnd len="lg" w="lg" type="none"/>
          </a:ln>
        </p:spPr>
      </p:cxnSp>
      <p:cxnSp>
        <p:nvCxnSpPr>
          <p:cNvPr id="2766" name="Shape 2766"/>
          <p:cNvCxnSpPr>
            <a:stCxn id="2613" idx="6"/>
            <a:endCxn id="2618"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lg" w="lg" type="none"/>
            <a:tailEnd len="lg" w="lg" type="none"/>
          </a:ln>
        </p:spPr>
      </p:cxnSp>
      <p:cxnSp>
        <p:nvCxnSpPr>
          <p:cNvPr id="2767" name="Shape 2767"/>
          <p:cNvCxnSpPr>
            <a:stCxn id="2613" idx="6"/>
            <a:endCxn id="2617"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lg" w="lg" type="none"/>
            <a:tailEnd len="lg" w="lg" type="none"/>
          </a:ln>
        </p:spPr>
      </p:cxnSp>
      <p:cxnSp>
        <p:nvCxnSpPr>
          <p:cNvPr id="2768" name="Shape 2768"/>
          <p:cNvCxnSpPr>
            <a:stCxn id="2613" idx="6"/>
            <a:endCxn id="2619"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2769" name="Shape 2769"/>
          <p:cNvCxnSpPr>
            <a:stCxn id="2613" idx="6"/>
            <a:endCxn id="2620"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2770" name="Shape 2770"/>
          <p:cNvCxnSpPr>
            <a:stCxn id="2613" idx="6"/>
            <a:endCxn id="2621"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lg" w="lg" type="none"/>
            <a:tailEnd len="lg" w="lg" type="none"/>
          </a:ln>
        </p:spPr>
      </p:cxnSp>
      <p:cxnSp>
        <p:nvCxnSpPr>
          <p:cNvPr id="2771" name="Shape 2771"/>
          <p:cNvCxnSpPr>
            <a:stCxn id="2613" idx="6"/>
            <a:endCxn id="2622" idx="2"/>
          </p:cNvCxnSpPr>
          <p:nvPr/>
        </p:nvCxnSpPr>
        <p:spPr>
          <a:xfrm>
            <a:off x="4216425" y="3674100"/>
            <a:ext cx="346800" cy="0"/>
          </a:xfrm>
          <a:prstGeom prst="straightConnector1">
            <a:avLst/>
          </a:prstGeom>
          <a:noFill/>
          <a:ln cap="flat" cmpd="sng" w="9525">
            <a:solidFill>
              <a:srgbClr val="000000"/>
            </a:solidFill>
            <a:prstDash val="solid"/>
            <a:round/>
            <a:headEnd len="lg" w="lg" type="none"/>
            <a:tailEnd len="lg" w="lg" type="none"/>
          </a:ln>
        </p:spPr>
      </p:cxnSp>
      <p:cxnSp>
        <p:nvCxnSpPr>
          <p:cNvPr id="2772" name="Shape 2772"/>
          <p:cNvCxnSpPr>
            <a:stCxn id="2613" idx="6"/>
            <a:endCxn id="2623" idx="2"/>
          </p:cNvCxnSpPr>
          <p:nvPr/>
        </p:nvCxnSpPr>
        <p:spPr>
          <a:xfrm>
            <a:off x="4216425" y="36741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2773" name="Shape 2773"/>
          <p:cNvCxnSpPr>
            <a:stCxn id="2613" idx="6"/>
            <a:endCxn id="2624" idx="2"/>
          </p:cNvCxnSpPr>
          <p:nvPr/>
        </p:nvCxnSpPr>
        <p:spPr>
          <a:xfrm>
            <a:off x="4216425" y="36741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2774" name="Shape 2774"/>
          <p:cNvCxnSpPr>
            <a:stCxn id="2613" idx="6"/>
            <a:endCxn id="2625" idx="2"/>
          </p:cNvCxnSpPr>
          <p:nvPr/>
        </p:nvCxnSpPr>
        <p:spPr>
          <a:xfrm>
            <a:off x="4216425" y="3674100"/>
            <a:ext cx="346800" cy="1040700"/>
          </a:xfrm>
          <a:prstGeom prst="straightConnector1">
            <a:avLst/>
          </a:prstGeom>
          <a:noFill/>
          <a:ln cap="flat" cmpd="sng" w="9525">
            <a:solidFill>
              <a:srgbClr val="000000"/>
            </a:solidFill>
            <a:prstDash val="solid"/>
            <a:round/>
            <a:headEnd len="lg" w="lg" type="none"/>
            <a:tailEnd len="lg" w="lg" type="none"/>
          </a:ln>
        </p:spPr>
      </p:cxnSp>
      <p:cxnSp>
        <p:nvCxnSpPr>
          <p:cNvPr id="2775" name="Shape 2775"/>
          <p:cNvCxnSpPr>
            <a:stCxn id="2614" idx="6"/>
            <a:endCxn id="2618"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lg" w="lg" type="none"/>
            <a:tailEnd len="lg" w="lg" type="none"/>
          </a:ln>
        </p:spPr>
      </p:cxnSp>
      <p:cxnSp>
        <p:nvCxnSpPr>
          <p:cNvPr id="2776" name="Shape 2776"/>
          <p:cNvCxnSpPr>
            <a:stCxn id="2614" idx="6"/>
            <a:endCxn id="2617"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lg" w="lg" type="none"/>
            <a:tailEnd len="lg" w="lg" type="none"/>
          </a:ln>
        </p:spPr>
      </p:cxnSp>
      <p:cxnSp>
        <p:nvCxnSpPr>
          <p:cNvPr id="2777" name="Shape 2777"/>
          <p:cNvCxnSpPr>
            <a:stCxn id="2614" idx="6"/>
            <a:endCxn id="2619"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2778" name="Shape 2778"/>
          <p:cNvCxnSpPr>
            <a:stCxn id="2614" idx="6"/>
            <a:endCxn id="2620"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2779" name="Shape 2779"/>
          <p:cNvCxnSpPr>
            <a:stCxn id="2614" idx="6"/>
            <a:endCxn id="2621"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2780" name="Shape 2780"/>
          <p:cNvCxnSpPr>
            <a:stCxn id="2614" idx="6"/>
            <a:endCxn id="2622"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2781" name="Shape 2781"/>
          <p:cNvCxnSpPr>
            <a:stCxn id="2614" idx="6"/>
            <a:endCxn id="2623" idx="2"/>
          </p:cNvCxnSpPr>
          <p:nvPr/>
        </p:nvCxnSpPr>
        <p:spPr>
          <a:xfrm>
            <a:off x="4216425" y="4020950"/>
            <a:ext cx="346800" cy="0"/>
          </a:xfrm>
          <a:prstGeom prst="straightConnector1">
            <a:avLst/>
          </a:prstGeom>
          <a:noFill/>
          <a:ln cap="flat" cmpd="sng" w="9525">
            <a:solidFill>
              <a:srgbClr val="000000"/>
            </a:solidFill>
            <a:prstDash val="solid"/>
            <a:round/>
            <a:headEnd len="lg" w="lg" type="none"/>
            <a:tailEnd len="lg" w="lg" type="none"/>
          </a:ln>
        </p:spPr>
      </p:cxnSp>
      <p:cxnSp>
        <p:nvCxnSpPr>
          <p:cNvPr id="2782" name="Shape 2782"/>
          <p:cNvCxnSpPr>
            <a:stCxn id="2614" idx="6"/>
            <a:endCxn id="2624" idx="3"/>
          </p:cNvCxnSpPr>
          <p:nvPr/>
        </p:nvCxnSpPr>
        <p:spPr>
          <a:xfrm>
            <a:off x="4216425" y="4020950"/>
            <a:ext cx="373800" cy="431400"/>
          </a:xfrm>
          <a:prstGeom prst="straightConnector1">
            <a:avLst/>
          </a:prstGeom>
          <a:noFill/>
          <a:ln cap="flat" cmpd="sng" w="9525">
            <a:solidFill>
              <a:srgbClr val="000000"/>
            </a:solidFill>
            <a:prstDash val="solid"/>
            <a:round/>
            <a:headEnd len="lg" w="lg" type="none"/>
            <a:tailEnd len="lg" w="lg" type="none"/>
          </a:ln>
        </p:spPr>
      </p:cxnSp>
      <p:cxnSp>
        <p:nvCxnSpPr>
          <p:cNvPr id="2783" name="Shape 2783"/>
          <p:cNvCxnSpPr>
            <a:stCxn id="2614" idx="6"/>
            <a:endCxn id="2625" idx="1"/>
          </p:cNvCxnSpPr>
          <p:nvPr/>
        </p:nvCxnSpPr>
        <p:spPr>
          <a:xfrm>
            <a:off x="4216425" y="4020950"/>
            <a:ext cx="373800" cy="609300"/>
          </a:xfrm>
          <a:prstGeom prst="straightConnector1">
            <a:avLst/>
          </a:prstGeom>
          <a:noFill/>
          <a:ln cap="flat" cmpd="sng" w="9525">
            <a:solidFill>
              <a:srgbClr val="000000"/>
            </a:solidFill>
            <a:prstDash val="solid"/>
            <a:round/>
            <a:headEnd len="lg" w="lg" type="none"/>
            <a:tailEnd len="lg" w="lg" type="none"/>
          </a:ln>
        </p:spPr>
      </p:cxnSp>
      <p:cxnSp>
        <p:nvCxnSpPr>
          <p:cNvPr id="2784" name="Shape 2784"/>
          <p:cNvCxnSpPr>
            <a:stCxn id="2615" idx="6"/>
            <a:endCxn id="2618"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lg" w="lg" type="none"/>
            <a:tailEnd len="lg" w="lg" type="none"/>
          </a:ln>
        </p:spPr>
      </p:cxnSp>
      <p:cxnSp>
        <p:nvCxnSpPr>
          <p:cNvPr id="2785" name="Shape 2785"/>
          <p:cNvCxnSpPr>
            <a:stCxn id="2615" idx="6"/>
            <a:endCxn id="2617"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lg" w="lg" type="none"/>
            <a:tailEnd len="lg" w="lg" type="none"/>
          </a:ln>
        </p:spPr>
      </p:cxnSp>
      <p:cxnSp>
        <p:nvCxnSpPr>
          <p:cNvPr id="2786" name="Shape 2786"/>
          <p:cNvCxnSpPr>
            <a:stCxn id="2615" idx="6"/>
            <a:endCxn id="2619"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2787" name="Shape 2787"/>
          <p:cNvCxnSpPr>
            <a:stCxn id="2615" idx="6"/>
            <a:endCxn id="2620"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2788" name="Shape 2788"/>
          <p:cNvCxnSpPr>
            <a:stCxn id="2615" idx="6"/>
            <a:endCxn id="2621"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2789" name="Shape 2789"/>
          <p:cNvCxnSpPr>
            <a:stCxn id="2615" idx="6"/>
            <a:endCxn id="2622"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2790" name="Shape 2790"/>
          <p:cNvCxnSpPr>
            <a:stCxn id="2615" idx="6"/>
            <a:endCxn id="2623"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2791" name="Shape 2791"/>
          <p:cNvCxnSpPr>
            <a:stCxn id="2615" idx="6"/>
            <a:endCxn id="2624" idx="2"/>
          </p:cNvCxnSpPr>
          <p:nvPr/>
        </p:nvCxnSpPr>
        <p:spPr>
          <a:xfrm>
            <a:off x="4216425" y="4367800"/>
            <a:ext cx="346800" cy="0"/>
          </a:xfrm>
          <a:prstGeom prst="straightConnector1">
            <a:avLst/>
          </a:prstGeom>
          <a:noFill/>
          <a:ln cap="flat" cmpd="sng" w="9525">
            <a:solidFill>
              <a:srgbClr val="000000"/>
            </a:solidFill>
            <a:prstDash val="solid"/>
            <a:round/>
            <a:headEnd len="lg" w="lg" type="none"/>
            <a:tailEnd len="lg" w="lg" type="none"/>
          </a:ln>
        </p:spPr>
      </p:cxnSp>
      <p:cxnSp>
        <p:nvCxnSpPr>
          <p:cNvPr id="2792" name="Shape 2792"/>
          <p:cNvCxnSpPr>
            <a:stCxn id="2615" idx="6"/>
            <a:endCxn id="2625" idx="2"/>
          </p:cNvCxnSpPr>
          <p:nvPr/>
        </p:nvCxnSpPr>
        <p:spPr>
          <a:xfrm>
            <a:off x="4216425" y="43678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2793" name="Shape 2793"/>
          <p:cNvCxnSpPr>
            <a:stCxn id="2616" idx="6"/>
            <a:endCxn id="2618"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lg" w="lg" type="none"/>
            <a:tailEnd len="lg" w="lg" type="none"/>
          </a:ln>
        </p:spPr>
      </p:cxnSp>
      <p:cxnSp>
        <p:nvCxnSpPr>
          <p:cNvPr id="2794" name="Shape 2794"/>
          <p:cNvCxnSpPr>
            <a:stCxn id="2616" idx="6"/>
            <a:endCxn id="2617"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lg" w="lg" type="none"/>
            <a:tailEnd len="lg" w="lg" type="none"/>
          </a:ln>
        </p:spPr>
      </p:cxnSp>
      <p:cxnSp>
        <p:nvCxnSpPr>
          <p:cNvPr id="2795" name="Shape 2795"/>
          <p:cNvCxnSpPr>
            <a:stCxn id="2616" idx="6"/>
            <a:endCxn id="2619"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lg" w="lg" type="none"/>
            <a:tailEnd len="lg" w="lg" type="none"/>
          </a:ln>
        </p:spPr>
      </p:cxnSp>
      <p:cxnSp>
        <p:nvCxnSpPr>
          <p:cNvPr id="2796" name="Shape 2796"/>
          <p:cNvCxnSpPr>
            <a:stCxn id="2616" idx="6"/>
            <a:endCxn id="2620"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2797" name="Shape 2797"/>
          <p:cNvCxnSpPr>
            <a:stCxn id="2616" idx="6"/>
            <a:endCxn id="2621"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2798" name="Shape 2798"/>
          <p:cNvCxnSpPr>
            <a:stCxn id="2616" idx="6"/>
            <a:endCxn id="2622"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lg" w="lg" type="none"/>
            <a:tailEnd len="lg" w="lg" type="none"/>
          </a:ln>
        </p:spPr>
      </p:cxnSp>
      <p:cxnSp>
        <p:nvCxnSpPr>
          <p:cNvPr id="2799" name="Shape 2799"/>
          <p:cNvCxnSpPr>
            <a:stCxn id="2616" idx="6"/>
            <a:endCxn id="2623"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2800" name="Shape 2800"/>
          <p:cNvCxnSpPr>
            <a:stCxn id="2616" idx="6"/>
            <a:endCxn id="2624"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2801" name="Shape 2801"/>
          <p:cNvCxnSpPr>
            <a:stCxn id="2616" idx="6"/>
            <a:endCxn id="2625" idx="2"/>
          </p:cNvCxnSpPr>
          <p:nvPr/>
        </p:nvCxnSpPr>
        <p:spPr>
          <a:xfrm>
            <a:off x="4216425" y="4714650"/>
            <a:ext cx="346800" cy="0"/>
          </a:xfrm>
          <a:prstGeom prst="straightConnector1">
            <a:avLst/>
          </a:prstGeom>
          <a:noFill/>
          <a:ln cap="flat" cmpd="sng" w="9525">
            <a:solidFill>
              <a:srgbClr val="000000"/>
            </a:solidFill>
            <a:prstDash val="solid"/>
            <a:round/>
            <a:headEnd len="lg" w="lg" type="none"/>
            <a:tailEnd len="lg" w="lg" type="none"/>
          </a:ln>
        </p:spPr>
      </p:cxnSp>
      <p:sp>
        <p:nvSpPr>
          <p:cNvPr id="2802" name="Shape 2802"/>
          <p:cNvSpPr/>
          <p:nvPr/>
        </p:nvSpPr>
        <p:spPr>
          <a:xfrm>
            <a:off x="4986375" y="17193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3" name="Shape 2803"/>
          <p:cNvSpPr/>
          <p:nvPr/>
        </p:nvSpPr>
        <p:spPr>
          <a:xfrm>
            <a:off x="4986375" y="20554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4" name="Shape 2804"/>
          <p:cNvSpPr/>
          <p:nvPr/>
        </p:nvSpPr>
        <p:spPr>
          <a:xfrm>
            <a:off x="4986375" y="483420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5" name="Shape 2805"/>
          <p:cNvSpPr/>
          <p:nvPr/>
        </p:nvSpPr>
        <p:spPr>
          <a:xfrm>
            <a:off x="4986375" y="2391475"/>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6" name="Shape 2806"/>
          <p:cNvSpPr/>
          <p:nvPr/>
        </p:nvSpPr>
        <p:spPr>
          <a:xfrm>
            <a:off x="4986375" y="26905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7" name="Shape 2807"/>
          <p:cNvSpPr/>
          <p:nvPr/>
        </p:nvSpPr>
        <p:spPr>
          <a:xfrm>
            <a:off x="4986363" y="3415513"/>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8" name="Shape 2808"/>
          <p:cNvSpPr/>
          <p:nvPr/>
        </p:nvSpPr>
        <p:spPr>
          <a:xfrm>
            <a:off x="4986375" y="3772788"/>
            <a:ext cx="186300" cy="2391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9" name="Shape 2809"/>
          <p:cNvSpPr/>
          <p:nvPr/>
        </p:nvSpPr>
        <p:spPr>
          <a:xfrm>
            <a:off x="4986375" y="41405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0" name="Shape 2810"/>
          <p:cNvSpPr/>
          <p:nvPr/>
        </p:nvSpPr>
        <p:spPr>
          <a:xfrm>
            <a:off x="4986375" y="44873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811" name="Shape 2811"/>
          <p:cNvCxnSpPr>
            <a:stCxn id="2618" idx="6"/>
            <a:endCxn id="2802"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lg" w="lg" type="none"/>
            <a:tailEnd len="lg" w="lg" type="none"/>
          </a:ln>
        </p:spPr>
      </p:cxnSp>
      <p:cxnSp>
        <p:nvCxnSpPr>
          <p:cNvPr id="2812" name="Shape 2812"/>
          <p:cNvCxnSpPr>
            <a:stCxn id="2618" idx="6"/>
            <a:endCxn id="2803" idx="2"/>
          </p:cNvCxnSpPr>
          <p:nvPr/>
        </p:nvCxnSpPr>
        <p:spPr>
          <a:xfrm>
            <a:off x="4749375" y="1946350"/>
            <a:ext cx="237000" cy="228600"/>
          </a:xfrm>
          <a:prstGeom prst="straightConnector1">
            <a:avLst/>
          </a:prstGeom>
          <a:noFill/>
          <a:ln cap="flat" cmpd="sng" w="9525">
            <a:solidFill>
              <a:srgbClr val="000000"/>
            </a:solidFill>
            <a:prstDash val="solid"/>
            <a:round/>
            <a:headEnd len="lg" w="lg" type="none"/>
            <a:tailEnd len="lg" w="lg" type="none"/>
          </a:ln>
        </p:spPr>
      </p:cxnSp>
      <p:cxnSp>
        <p:nvCxnSpPr>
          <p:cNvPr id="2813" name="Shape 2813"/>
          <p:cNvCxnSpPr>
            <a:stCxn id="2618" idx="6"/>
            <a:endCxn id="2805" idx="1"/>
          </p:cNvCxnSpPr>
          <p:nvPr/>
        </p:nvCxnSpPr>
        <p:spPr>
          <a:xfrm>
            <a:off x="4749375" y="1946350"/>
            <a:ext cx="264300" cy="480000"/>
          </a:xfrm>
          <a:prstGeom prst="straightConnector1">
            <a:avLst/>
          </a:prstGeom>
          <a:noFill/>
          <a:ln cap="flat" cmpd="sng" w="9525">
            <a:solidFill>
              <a:srgbClr val="000000"/>
            </a:solidFill>
            <a:prstDash val="solid"/>
            <a:round/>
            <a:headEnd len="lg" w="lg" type="none"/>
            <a:tailEnd len="lg" w="lg" type="none"/>
          </a:ln>
        </p:spPr>
      </p:cxnSp>
      <p:cxnSp>
        <p:nvCxnSpPr>
          <p:cNvPr id="2814" name="Shape 2814"/>
          <p:cNvCxnSpPr>
            <a:stCxn id="2618" idx="6"/>
            <a:endCxn id="2806" idx="1"/>
          </p:cNvCxnSpPr>
          <p:nvPr/>
        </p:nvCxnSpPr>
        <p:spPr>
          <a:xfrm>
            <a:off x="4749375" y="1946350"/>
            <a:ext cx="264300" cy="779100"/>
          </a:xfrm>
          <a:prstGeom prst="straightConnector1">
            <a:avLst/>
          </a:prstGeom>
          <a:noFill/>
          <a:ln cap="flat" cmpd="sng" w="9525">
            <a:solidFill>
              <a:srgbClr val="000000"/>
            </a:solidFill>
            <a:prstDash val="solid"/>
            <a:round/>
            <a:headEnd len="lg" w="lg" type="none"/>
            <a:tailEnd len="lg" w="lg" type="none"/>
          </a:ln>
        </p:spPr>
      </p:cxnSp>
      <p:cxnSp>
        <p:nvCxnSpPr>
          <p:cNvPr id="2815" name="Shape 2815"/>
          <p:cNvCxnSpPr>
            <a:stCxn id="2618" idx="6"/>
          </p:cNvCxnSpPr>
          <p:nvPr/>
        </p:nvCxnSpPr>
        <p:spPr>
          <a:xfrm>
            <a:off x="4749375" y="1946350"/>
            <a:ext cx="273900" cy="1293600"/>
          </a:xfrm>
          <a:prstGeom prst="straightConnector1">
            <a:avLst/>
          </a:prstGeom>
          <a:noFill/>
          <a:ln cap="flat" cmpd="sng" w="9525">
            <a:solidFill>
              <a:srgbClr val="000000"/>
            </a:solidFill>
            <a:prstDash val="solid"/>
            <a:round/>
            <a:headEnd len="lg" w="lg" type="none"/>
            <a:tailEnd len="lg" w="lg" type="none"/>
          </a:ln>
        </p:spPr>
      </p:cxnSp>
      <p:cxnSp>
        <p:nvCxnSpPr>
          <p:cNvPr id="2816" name="Shape 2816"/>
          <p:cNvCxnSpPr>
            <a:stCxn id="2618" idx="6"/>
            <a:endCxn id="2807" idx="1"/>
          </p:cNvCxnSpPr>
          <p:nvPr/>
        </p:nvCxnSpPr>
        <p:spPr>
          <a:xfrm>
            <a:off x="4749375" y="1946350"/>
            <a:ext cx="264300" cy="1504200"/>
          </a:xfrm>
          <a:prstGeom prst="straightConnector1">
            <a:avLst/>
          </a:prstGeom>
          <a:noFill/>
          <a:ln cap="flat" cmpd="sng" w="9525">
            <a:solidFill>
              <a:srgbClr val="000000"/>
            </a:solidFill>
            <a:prstDash val="solid"/>
            <a:round/>
            <a:headEnd len="lg" w="lg" type="none"/>
            <a:tailEnd len="lg" w="lg" type="none"/>
          </a:ln>
        </p:spPr>
      </p:cxnSp>
      <p:cxnSp>
        <p:nvCxnSpPr>
          <p:cNvPr id="2817" name="Shape 2817"/>
          <p:cNvCxnSpPr>
            <a:stCxn id="2618" idx="6"/>
            <a:endCxn id="2808" idx="1"/>
          </p:cNvCxnSpPr>
          <p:nvPr/>
        </p:nvCxnSpPr>
        <p:spPr>
          <a:xfrm>
            <a:off x="4749375" y="1946350"/>
            <a:ext cx="264300" cy="1861500"/>
          </a:xfrm>
          <a:prstGeom prst="straightConnector1">
            <a:avLst/>
          </a:prstGeom>
          <a:noFill/>
          <a:ln cap="flat" cmpd="sng" w="9525">
            <a:solidFill>
              <a:srgbClr val="000000"/>
            </a:solidFill>
            <a:prstDash val="solid"/>
            <a:round/>
            <a:headEnd len="lg" w="lg" type="none"/>
            <a:tailEnd len="lg" w="lg" type="none"/>
          </a:ln>
        </p:spPr>
      </p:cxnSp>
      <p:cxnSp>
        <p:nvCxnSpPr>
          <p:cNvPr id="2818" name="Shape 2818"/>
          <p:cNvCxnSpPr>
            <a:stCxn id="2618" idx="6"/>
            <a:endCxn id="2809" idx="1"/>
          </p:cNvCxnSpPr>
          <p:nvPr/>
        </p:nvCxnSpPr>
        <p:spPr>
          <a:xfrm>
            <a:off x="4749375" y="1946350"/>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2819" name="Shape 2819"/>
          <p:cNvCxnSpPr>
            <a:stCxn id="2618" idx="6"/>
            <a:endCxn id="2810" idx="1"/>
          </p:cNvCxnSpPr>
          <p:nvPr/>
        </p:nvCxnSpPr>
        <p:spPr>
          <a:xfrm>
            <a:off x="4749375" y="1946350"/>
            <a:ext cx="264300" cy="2576100"/>
          </a:xfrm>
          <a:prstGeom prst="straightConnector1">
            <a:avLst/>
          </a:prstGeom>
          <a:noFill/>
          <a:ln cap="flat" cmpd="sng" w="9525">
            <a:solidFill>
              <a:srgbClr val="000000"/>
            </a:solidFill>
            <a:prstDash val="solid"/>
            <a:round/>
            <a:headEnd len="lg" w="lg" type="none"/>
            <a:tailEnd len="lg" w="lg" type="none"/>
          </a:ln>
        </p:spPr>
      </p:cxnSp>
      <p:cxnSp>
        <p:nvCxnSpPr>
          <p:cNvPr id="2820" name="Shape 2820"/>
          <p:cNvCxnSpPr>
            <a:stCxn id="2618" idx="6"/>
            <a:endCxn id="2804" idx="3"/>
          </p:cNvCxnSpPr>
          <p:nvPr/>
        </p:nvCxnSpPr>
        <p:spPr>
          <a:xfrm>
            <a:off x="4749375" y="1946350"/>
            <a:ext cx="264300" cy="3091800"/>
          </a:xfrm>
          <a:prstGeom prst="straightConnector1">
            <a:avLst/>
          </a:prstGeom>
          <a:noFill/>
          <a:ln cap="flat" cmpd="sng" w="9525">
            <a:solidFill>
              <a:srgbClr val="000000"/>
            </a:solidFill>
            <a:prstDash val="solid"/>
            <a:round/>
            <a:headEnd len="lg" w="lg" type="none"/>
            <a:tailEnd len="lg" w="lg" type="none"/>
          </a:ln>
        </p:spPr>
      </p:cxnSp>
      <p:cxnSp>
        <p:nvCxnSpPr>
          <p:cNvPr id="2821" name="Shape 2821"/>
          <p:cNvCxnSpPr>
            <a:stCxn id="2617" idx="6"/>
            <a:endCxn id="2802"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lg" w="lg" type="none"/>
            <a:tailEnd len="lg" w="lg" type="none"/>
          </a:ln>
        </p:spPr>
      </p:cxnSp>
      <p:cxnSp>
        <p:nvCxnSpPr>
          <p:cNvPr id="2822" name="Shape 2822"/>
          <p:cNvCxnSpPr>
            <a:stCxn id="2617" idx="6"/>
            <a:endCxn id="2803"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lg" w="lg" type="none"/>
            <a:tailEnd len="lg" w="lg" type="none"/>
          </a:ln>
        </p:spPr>
      </p:cxnSp>
      <p:cxnSp>
        <p:nvCxnSpPr>
          <p:cNvPr id="2823" name="Shape 2823"/>
          <p:cNvCxnSpPr>
            <a:stCxn id="2617" idx="6"/>
            <a:endCxn id="2805" idx="2"/>
          </p:cNvCxnSpPr>
          <p:nvPr/>
        </p:nvCxnSpPr>
        <p:spPr>
          <a:xfrm>
            <a:off x="4749375" y="2256175"/>
            <a:ext cx="237000" cy="255000"/>
          </a:xfrm>
          <a:prstGeom prst="straightConnector1">
            <a:avLst/>
          </a:prstGeom>
          <a:noFill/>
          <a:ln cap="flat" cmpd="sng" w="9525">
            <a:solidFill>
              <a:srgbClr val="000000"/>
            </a:solidFill>
            <a:prstDash val="solid"/>
            <a:round/>
            <a:headEnd len="lg" w="lg" type="none"/>
            <a:tailEnd len="lg" w="lg" type="none"/>
          </a:ln>
        </p:spPr>
      </p:cxnSp>
      <p:cxnSp>
        <p:nvCxnSpPr>
          <p:cNvPr id="2824" name="Shape 2824"/>
          <p:cNvCxnSpPr>
            <a:endCxn id="2806" idx="2"/>
          </p:cNvCxnSpPr>
          <p:nvPr/>
        </p:nvCxnSpPr>
        <p:spPr>
          <a:xfrm>
            <a:off x="4749375" y="2256300"/>
            <a:ext cx="237000" cy="553800"/>
          </a:xfrm>
          <a:prstGeom prst="straightConnector1">
            <a:avLst/>
          </a:prstGeom>
          <a:noFill/>
          <a:ln cap="flat" cmpd="sng" w="9525">
            <a:solidFill>
              <a:srgbClr val="000000"/>
            </a:solidFill>
            <a:prstDash val="solid"/>
            <a:round/>
            <a:headEnd len="lg" w="lg" type="none"/>
            <a:tailEnd len="lg" w="lg" type="none"/>
          </a:ln>
        </p:spPr>
      </p:cxnSp>
      <p:cxnSp>
        <p:nvCxnSpPr>
          <p:cNvPr id="2825" name="Shape 2825"/>
          <p:cNvCxnSpPr/>
          <p:nvPr/>
        </p:nvCxnSpPr>
        <p:spPr>
          <a:xfrm>
            <a:off x="4749375" y="2256175"/>
            <a:ext cx="317400" cy="907800"/>
          </a:xfrm>
          <a:prstGeom prst="straightConnector1">
            <a:avLst/>
          </a:prstGeom>
          <a:noFill/>
          <a:ln cap="flat" cmpd="sng" w="9525">
            <a:solidFill>
              <a:srgbClr val="000000"/>
            </a:solidFill>
            <a:prstDash val="solid"/>
            <a:round/>
            <a:headEnd len="lg" w="lg" type="none"/>
            <a:tailEnd len="lg" w="lg" type="none"/>
          </a:ln>
        </p:spPr>
      </p:cxnSp>
      <p:cxnSp>
        <p:nvCxnSpPr>
          <p:cNvPr id="2826" name="Shape 2826"/>
          <p:cNvCxnSpPr>
            <a:stCxn id="2617" idx="6"/>
            <a:endCxn id="2807" idx="1"/>
          </p:cNvCxnSpPr>
          <p:nvPr/>
        </p:nvCxnSpPr>
        <p:spPr>
          <a:xfrm>
            <a:off x="4749375" y="2256175"/>
            <a:ext cx="264300" cy="1194300"/>
          </a:xfrm>
          <a:prstGeom prst="straightConnector1">
            <a:avLst/>
          </a:prstGeom>
          <a:noFill/>
          <a:ln cap="flat" cmpd="sng" w="9525">
            <a:solidFill>
              <a:srgbClr val="000000"/>
            </a:solidFill>
            <a:prstDash val="solid"/>
            <a:round/>
            <a:headEnd len="lg" w="lg" type="none"/>
            <a:tailEnd len="lg" w="lg" type="none"/>
          </a:ln>
        </p:spPr>
      </p:cxnSp>
      <p:cxnSp>
        <p:nvCxnSpPr>
          <p:cNvPr id="2827" name="Shape 2827"/>
          <p:cNvCxnSpPr>
            <a:stCxn id="2617" idx="6"/>
            <a:endCxn id="2808" idx="1"/>
          </p:cNvCxnSpPr>
          <p:nvPr/>
        </p:nvCxnSpPr>
        <p:spPr>
          <a:xfrm>
            <a:off x="4749375" y="2256175"/>
            <a:ext cx="264300" cy="1551600"/>
          </a:xfrm>
          <a:prstGeom prst="straightConnector1">
            <a:avLst/>
          </a:prstGeom>
          <a:noFill/>
          <a:ln cap="flat" cmpd="sng" w="9525">
            <a:solidFill>
              <a:srgbClr val="000000"/>
            </a:solidFill>
            <a:prstDash val="solid"/>
            <a:round/>
            <a:headEnd len="lg" w="lg" type="none"/>
            <a:tailEnd len="lg" w="lg" type="none"/>
          </a:ln>
        </p:spPr>
      </p:cxnSp>
      <p:cxnSp>
        <p:nvCxnSpPr>
          <p:cNvPr id="2828" name="Shape 2828"/>
          <p:cNvCxnSpPr>
            <a:stCxn id="2618" idx="5"/>
            <a:endCxn id="2809" idx="2"/>
          </p:cNvCxnSpPr>
          <p:nvPr/>
        </p:nvCxnSpPr>
        <p:spPr>
          <a:xfrm>
            <a:off x="4722092" y="2030885"/>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2829" name="Shape 2829"/>
          <p:cNvCxnSpPr>
            <a:endCxn id="2810" idx="2"/>
          </p:cNvCxnSpPr>
          <p:nvPr/>
        </p:nvCxnSpPr>
        <p:spPr>
          <a:xfrm>
            <a:off x="4749375" y="2256100"/>
            <a:ext cx="237000" cy="2350800"/>
          </a:xfrm>
          <a:prstGeom prst="straightConnector1">
            <a:avLst/>
          </a:prstGeom>
          <a:noFill/>
          <a:ln cap="flat" cmpd="sng" w="9525">
            <a:solidFill>
              <a:srgbClr val="000000"/>
            </a:solidFill>
            <a:prstDash val="solid"/>
            <a:round/>
            <a:headEnd len="lg" w="lg" type="none"/>
            <a:tailEnd len="lg" w="lg" type="none"/>
          </a:ln>
        </p:spPr>
      </p:cxnSp>
      <p:cxnSp>
        <p:nvCxnSpPr>
          <p:cNvPr id="2830" name="Shape 2830"/>
          <p:cNvCxnSpPr>
            <a:stCxn id="2617" idx="6"/>
            <a:endCxn id="2804" idx="2"/>
          </p:cNvCxnSpPr>
          <p:nvPr/>
        </p:nvCxnSpPr>
        <p:spPr>
          <a:xfrm>
            <a:off x="4749375" y="2256175"/>
            <a:ext cx="237000" cy="2697600"/>
          </a:xfrm>
          <a:prstGeom prst="straightConnector1">
            <a:avLst/>
          </a:prstGeom>
          <a:noFill/>
          <a:ln cap="flat" cmpd="sng" w="9525">
            <a:solidFill>
              <a:srgbClr val="000000"/>
            </a:solidFill>
            <a:prstDash val="solid"/>
            <a:round/>
            <a:headEnd len="lg" w="lg" type="none"/>
            <a:tailEnd len="lg" w="lg" type="none"/>
          </a:ln>
        </p:spPr>
      </p:cxnSp>
      <p:sp>
        <p:nvSpPr>
          <p:cNvPr id="2831" name="Shape 2831"/>
          <p:cNvSpPr/>
          <p:nvPr/>
        </p:nvSpPr>
        <p:spPr>
          <a:xfrm rot="5400000">
            <a:off x="4068975" y="1533175"/>
            <a:ext cx="108600" cy="337200"/>
          </a:xfrm>
          <a:prstGeom prst="lef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2" name="Shape 2832"/>
          <p:cNvSpPr txBox="1"/>
          <p:nvPr/>
        </p:nvSpPr>
        <p:spPr>
          <a:xfrm>
            <a:off x="3798150" y="1290150"/>
            <a:ext cx="1021800" cy="18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 layer</a:t>
            </a:r>
            <a:endParaRPr/>
          </a:p>
        </p:txBody>
      </p:sp>
      <p:sp>
        <p:nvSpPr>
          <p:cNvPr id="2833" name="Shape 2833"/>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2834" name="Shape 2834"/>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784</a:t>
            </a:r>
            <a:endParaRPr/>
          </a:p>
        </p:txBody>
      </p:sp>
      <p:sp>
        <p:nvSpPr>
          <p:cNvPr id="2835" name="Shape 2835"/>
          <p:cNvSpPr/>
          <p:nvPr/>
        </p:nvSpPr>
        <p:spPr>
          <a:xfrm flipH="1" rot="10800000">
            <a:off x="5492075" y="3404575"/>
            <a:ext cx="21600" cy="261000"/>
          </a:xfrm>
          <a:prstGeom prst="rightBracket">
            <a:avLst>
              <a:gd fmla="val 0"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6" name="Shape 2836"/>
          <p:cNvSpPr txBox="1"/>
          <p:nvPr/>
        </p:nvSpPr>
        <p:spPr>
          <a:xfrm>
            <a:off x="5631275" y="3291300"/>
            <a:ext cx="932100" cy="22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 neuron</a:t>
            </a:r>
            <a:endParaRPr/>
          </a:p>
        </p:txBody>
      </p:sp>
      <p:cxnSp>
        <p:nvCxnSpPr>
          <p:cNvPr id="2837" name="Shape 2837"/>
          <p:cNvCxnSpPr>
            <a:stCxn id="2619" idx="6"/>
            <a:endCxn id="2802"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lg" w="lg" type="none"/>
            <a:tailEnd len="lg" w="lg" type="none"/>
          </a:ln>
        </p:spPr>
      </p:cxnSp>
      <p:cxnSp>
        <p:nvCxnSpPr>
          <p:cNvPr id="2838" name="Shape 2838"/>
          <p:cNvCxnSpPr>
            <a:stCxn id="2619" idx="6"/>
            <a:endCxn id="2803"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lg" w="lg" type="none"/>
            <a:tailEnd len="lg" w="lg" type="none"/>
          </a:ln>
        </p:spPr>
      </p:cxnSp>
      <p:cxnSp>
        <p:nvCxnSpPr>
          <p:cNvPr id="2839" name="Shape 2839"/>
          <p:cNvCxnSpPr>
            <a:stCxn id="2619" idx="6"/>
            <a:endCxn id="2805"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lg" w="lg" type="none"/>
            <a:tailEnd len="lg" w="lg" type="none"/>
          </a:ln>
        </p:spPr>
      </p:cxnSp>
      <p:cxnSp>
        <p:nvCxnSpPr>
          <p:cNvPr id="2840" name="Shape 2840"/>
          <p:cNvCxnSpPr>
            <a:stCxn id="2619" idx="6"/>
            <a:endCxn id="2806" idx="2"/>
          </p:cNvCxnSpPr>
          <p:nvPr/>
        </p:nvCxnSpPr>
        <p:spPr>
          <a:xfrm>
            <a:off x="4749375" y="2566000"/>
            <a:ext cx="237000" cy="244200"/>
          </a:xfrm>
          <a:prstGeom prst="straightConnector1">
            <a:avLst/>
          </a:prstGeom>
          <a:noFill/>
          <a:ln cap="flat" cmpd="sng" w="9525">
            <a:solidFill>
              <a:srgbClr val="000000"/>
            </a:solidFill>
            <a:prstDash val="solid"/>
            <a:round/>
            <a:headEnd len="lg" w="lg" type="none"/>
            <a:tailEnd len="lg" w="lg" type="none"/>
          </a:ln>
        </p:spPr>
      </p:cxnSp>
      <p:cxnSp>
        <p:nvCxnSpPr>
          <p:cNvPr id="2841" name="Shape 2841"/>
          <p:cNvCxnSpPr>
            <a:stCxn id="2619" idx="6"/>
          </p:cNvCxnSpPr>
          <p:nvPr/>
        </p:nvCxnSpPr>
        <p:spPr>
          <a:xfrm>
            <a:off x="4749375" y="2566000"/>
            <a:ext cx="273900" cy="619800"/>
          </a:xfrm>
          <a:prstGeom prst="straightConnector1">
            <a:avLst/>
          </a:prstGeom>
          <a:noFill/>
          <a:ln cap="flat" cmpd="sng" w="9525">
            <a:solidFill>
              <a:srgbClr val="000000"/>
            </a:solidFill>
            <a:prstDash val="solid"/>
            <a:round/>
            <a:headEnd len="lg" w="lg" type="none"/>
            <a:tailEnd len="lg" w="lg" type="none"/>
          </a:ln>
        </p:spPr>
      </p:cxnSp>
      <p:cxnSp>
        <p:nvCxnSpPr>
          <p:cNvPr id="2842" name="Shape 2842"/>
          <p:cNvCxnSpPr>
            <a:stCxn id="2620" idx="6"/>
            <a:endCxn id="2802"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lg" w="lg" type="none"/>
            <a:tailEnd len="lg" w="lg" type="none"/>
          </a:ln>
        </p:spPr>
      </p:cxnSp>
      <p:cxnSp>
        <p:nvCxnSpPr>
          <p:cNvPr id="2843" name="Shape 2843"/>
          <p:cNvCxnSpPr>
            <a:stCxn id="2620" idx="6"/>
            <a:endCxn id="2803"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lg" w="lg" type="none"/>
            <a:tailEnd len="lg" w="lg" type="none"/>
          </a:ln>
        </p:spPr>
      </p:cxnSp>
      <p:cxnSp>
        <p:nvCxnSpPr>
          <p:cNvPr id="2844" name="Shape 2844"/>
          <p:cNvCxnSpPr>
            <a:stCxn id="2620" idx="6"/>
            <a:endCxn id="2805"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lg" w="lg" type="none"/>
            <a:tailEnd len="lg" w="lg" type="none"/>
          </a:ln>
        </p:spPr>
      </p:cxnSp>
      <p:cxnSp>
        <p:nvCxnSpPr>
          <p:cNvPr id="2845" name="Shape 2845"/>
          <p:cNvCxnSpPr>
            <a:stCxn id="2620" idx="6"/>
            <a:endCxn id="2806"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lg" w="lg" type="none"/>
            <a:tailEnd len="lg" w="lg" type="none"/>
          </a:ln>
        </p:spPr>
      </p:cxnSp>
      <p:cxnSp>
        <p:nvCxnSpPr>
          <p:cNvPr id="2846" name="Shape 2846"/>
          <p:cNvCxnSpPr>
            <a:stCxn id="2620" idx="6"/>
          </p:cNvCxnSpPr>
          <p:nvPr/>
        </p:nvCxnSpPr>
        <p:spPr>
          <a:xfrm>
            <a:off x="4749375" y="2912838"/>
            <a:ext cx="279300" cy="290100"/>
          </a:xfrm>
          <a:prstGeom prst="straightConnector1">
            <a:avLst/>
          </a:prstGeom>
          <a:noFill/>
          <a:ln cap="flat" cmpd="sng" w="9525">
            <a:solidFill>
              <a:srgbClr val="000000"/>
            </a:solidFill>
            <a:prstDash val="solid"/>
            <a:round/>
            <a:headEnd len="lg" w="lg" type="none"/>
            <a:tailEnd len="lg" w="lg" type="none"/>
          </a:ln>
        </p:spPr>
      </p:cxnSp>
      <p:cxnSp>
        <p:nvCxnSpPr>
          <p:cNvPr id="2847" name="Shape 2847"/>
          <p:cNvCxnSpPr>
            <a:stCxn id="2620" idx="6"/>
            <a:endCxn id="2807" idx="2"/>
          </p:cNvCxnSpPr>
          <p:nvPr/>
        </p:nvCxnSpPr>
        <p:spPr>
          <a:xfrm>
            <a:off x="4749375" y="2912838"/>
            <a:ext cx="237000" cy="622200"/>
          </a:xfrm>
          <a:prstGeom prst="straightConnector1">
            <a:avLst/>
          </a:prstGeom>
          <a:noFill/>
          <a:ln cap="flat" cmpd="sng" w="9525">
            <a:solidFill>
              <a:srgbClr val="000000"/>
            </a:solidFill>
            <a:prstDash val="solid"/>
            <a:round/>
            <a:headEnd len="lg" w="lg" type="none"/>
            <a:tailEnd len="lg" w="lg" type="none"/>
          </a:ln>
        </p:spPr>
      </p:cxnSp>
      <p:cxnSp>
        <p:nvCxnSpPr>
          <p:cNvPr id="2848" name="Shape 2848"/>
          <p:cNvCxnSpPr>
            <a:stCxn id="2620" idx="6"/>
            <a:endCxn id="2808" idx="2"/>
          </p:cNvCxnSpPr>
          <p:nvPr/>
        </p:nvCxnSpPr>
        <p:spPr>
          <a:xfrm>
            <a:off x="4749375" y="2912838"/>
            <a:ext cx="237000" cy="979500"/>
          </a:xfrm>
          <a:prstGeom prst="straightConnector1">
            <a:avLst/>
          </a:prstGeom>
          <a:noFill/>
          <a:ln cap="flat" cmpd="sng" w="9525">
            <a:solidFill>
              <a:srgbClr val="000000"/>
            </a:solidFill>
            <a:prstDash val="solid"/>
            <a:round/>
            <a:headEnd len="lg" w="lg" type="none"/>
            <a:tailEnd len="lg" w="lg" type="none"/>
          </a:ln>
        </p:spPr>
      </p:cxnSp>
      <p:cxnSp>
        <p:nvCxnSpPr>
          <p:cNvPr id="2849" name="Shape 2849"/>
          <p:cNvCxnSpPr>
            <a:endCxn id="2809" idx="2"/>
          </p:cNvCxnSpPr>
          <p:nvPr/>
        </p:nvCxnSpPr>
        <p:spPr>
          <a:xfrm>
            <a:off x="4749375" y="2912750"/>
            <a:ext cx="237000" cy="1347300"/>
          </a:xfrm>
          <a:prstGeom prst="straightConnector1">
            <a:avLst/>
          </a:prstGeom>
          <a:noFill/>
          <a:ln cap="flat" cmpd="sng" w="9525">
            <a:solidFill>
              <a:srgbClr val="000000"/>
            </a:solidFill>
            <a:prstDash val="solid"/>
            <a:round/>
            <a:headEnd len="lg" w="lg" type="none"/>
            <a:tailEnd len="lg" w="lg" type="none"/>
          </a:ln>
        </p:spPr>
      </p:cxnSp>
      <p:cxnSp>
        <p:nvCxnSpPr>
          <p:cNvPr id="2850" name="Shape 2850"/>
          <p:cNvCxnSpPr>
            <a:stCxn id="2620" idx="6"/>
            <a:endCxn id="2810" idx="2"/>
          </p:cNvCxnSpPr>
          <p:nvPr/>
        </p:nvCxnSpPr>
        <p:spPr>
          <a:xfrm>
            <a:off x="4749375" y="2912838"/>
            <a:ext cx="237000" cy="1694100"/>
          </a:xfrm>
          <a:prstGeom prst="straightConnector1">
            <a:avLst/>
          </a:prstGeom>
          <a:noFill/>
          <a:ln cap="flat" cmpd="sng" w="9525">
            <a:solidFill>
              <a:srgbClr val="000000"/>
            </a:solidFill>
            <a:prstDash val="solid"/>
            <a:round/>
            <a:headEnd len="lg" w="lg" type="none"/>
            <a:tailEnd len="lg" w="lg" type="none"/>
          </a:ln>
        </p:spPr>
      </p:cxnSp>
      <p:cxnSp>
        <p:nvCxnSpPr>
          <p:cNvPr id="2851" name="Shape 2851"/>
          <p:cNvCxnSpPr>
            <a:endCxn id="2804" idx="3"/>
          </p:cNvCxnSpPr>
          <p:nvPr/>
        </p:nvCxnSpPr>
        <p:spPr>
          <a:xfrm>
            <a:off x="4749358" y="2912785"/>
            <a:ext cx="264300" cy="2125500"/>
          </a:xfrm>
          <a:prstGeom prst="straightConnector1">
            <a:avLst/>
          </a:prstGeom>
          <a:noFill/>
          <a:ln cap="flat" cmpd="sng" w="9525">
            <a:solidFill>
              <a:srgbClr val="000000"/>
            </a:solidFill>
            <a:prstDash val="solid"/>
            <a:round/>
            <a:headEnd len="lg" w="lg" type="none"/>
            <a:tailEnd len="lg" w="lg" type="none"/>
          </a:ln>
        </p:spPr>
      </p:cxnSp>
      <p:cxnSp>
        <p:nvCxnSpPr>
          <p:cNvPr id="2852" name="Shape 2852"/>
          <p:cNvCxnSpPr>
            <a:stCxn id="2621" idx="6"/>
            <a:endCxn id="2802"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lg" w="lg" type="none"/>
            <a:tailEnd len="lg" w="lg" type="none"/>
          </a:ln>
        </p:spPr>
      </p:cxnSp>
      <p:cxnSp>
        <p:nvCxnSpPr>
          <p:cNvPr id="2853" name="Shape 2853"/>
          <p:cNvCxnSpPr>
            <a:stCxn id="2621" idx="6"/>
            <a:endCxn id="2803"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lg" w="lg" type="none"/>
            <a:tailEnd len="lg" w="lg" type="none"/>
          </a:ln>
        </p:spPr>
      </p:cxnSp>
      <p:cxnSp>
        <p:nvCxnSpPr>
          <p:cNvPr id="2854" name="Shape 2854"/>
          <p:cNvCxnSpPr>
            <a:stCxn id="2621" idx="6"/>
            <a:endCxn id="2806"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lg" w="lg" type="none"/>
            <a:tailEnd len="lg" w="lg" type="none"/>
          </a:ln>
        </p:spPr>
      </p:cxnSp>
      <p:cxnSp>
        <p:nvCxnSpPr>
          <p:cNvPr id="2855" name="Shape 2855"/>
          <p:cNvCxnSpPr>
            <a:stCxn id="2621" idx="6"/>
            <a:endCxn id="2621" idx="6"/>
          </p:cNvCxnSpPr>
          <p:nvPr/>
        </p:nvCxnSpPr>
        <p:spPr>
          <a:xfrm>
            <a:off x="4749375" y="3259688"/>
            <a:ext cx="0" cy="0"/>
          </a:xfrm>
          <a:prstGeom prst="straightConnector1">
            <a:avLst/>
          </a:prstGeom>
          <a:noFill/>
          <a:ln cap="flat" cmpd="sng" w="9525">
            <a:solidFill>
              <a:srgbClr val="000000"/>
            </a:solidFill>
            <a:prstDash val="solid"/>
            <a:round/>
            <a:headEnd len="lg" w="lg" type="none"/>
            <a:tailEnd len="lg" w="lg" type="none"/>
          </a:ln>
        </p:spPr>
      </p:cxnSp>
      <p:cxnSp>
        <p:nvCxnSpPr>
          <p:cNvPr id="2856" name="Shape 2856"/>
          <p:cNvCxnSpPr>
            <a:stCxn id="2621"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lg" w="lg" type="none"/>
            <a:tailEnd len="lg" w="lg" type="none"/>
          </a:ln>
        </p:spPr>
      </p:cxnSp>
      <p:cxnSp>
        <p:nvCxnSpPr>
          <p:cNvPr id="2857" name="Shape 2857"/>
          <p:cNvCxnSpPr>
            <a:stCxn id="2621" idx="6"/>
            <a:endCxn id="2807" idx="2"/>
          </p:cNvCxnSpPr>
          <p:nvPr/>
        </p:nvCxnSpPr>
        <p:spPr>
          <a:xfrm>
            <a:off x="4749375" y="3259688"/>
            <a:ext cx="237000" cy="275400"/>
          </a:xfrm>
          <a:prstGeom prst="straightConnector1">
            <a:avLst/>
          </a:prstGeom>
          <a:noFill/>
          <a:ln cap="flat" cmpd="sng" w="9525">
            <a:solidFill>
              <a:srgbClr val="000000"/>
            </a:solidFill>
            <a:prstDash val="solid"/>
            <a:round/>
            <a:headEnd len="lg" w="lg" type="none"/>
            <a:tailEnd len="lg" w="lg" type="none"/>
          </a:ln>
        </p:spPr>
      </p:cxnSp>
      <p:cxnSp>
        <p:nvCxnSpPr>
          <p:cNvPr id="2858" name="Shape 2858"/>
          <p:cNvCxnSpPr>
            <a:stCxn id="2621" idx="6"/>
            <a:endCxn id="2808" idx="2"/>
          </p:cNvCxnSpPr>
          <p:nvPr/>
        </p:nvCxnSpPr>
        <p:spPr>
          <a:xfrm>
            <a:off x="4749375" y="3259688"/>
            <a:ext cx="237000" cy="632700"/>
          </a:xfrm>
          <a:prstGeom prst="straightConnector1">
            <a:avLst/>
          </a:prstGeom>
          <a:noFill/>
          <a:ln cap="flat" cmpd="sng" w="9525">
            <a:solidFill>
              <a:srgbClr val="000000"/>
            </a:solidFill>
            <a:prstDash val="solid"/>
            <a:round/>
            <a:headEnd len="lg" w="lg" type="none"/>
            <a:tailEnd len="lg" w="lg" type="none"/>
          </a:ln>
        </p:spPr>
      </p:cxnSp>
      <p:cxnSp>
        <p:nvCxnSpPr>
          <p:cNvPr id="2859" name="Shape 2859"/>
          <p:cNvCxnSpPr>
            <a:stCxn id="2621" idx="6"/>
            <a:endCxn id="2809" idx="2"/>
          </p:cNvCxnSpPr>
          <p:nvPr/>
        </p:nvCxnSpPr>
        <p:spPr>
          <a:xfrm>
            <a:off x="4749375" y="3259688"/>
            <a:ext cx="237000" cy="1000500"/>
          </a:xfrm>
          <a:prstGeom prst="straightConnector1">
            <a:avLst/>
          </a:prstGeom>
          <a:noFill/>
          <a:ln cap="flat" cmpd="sng" w="9525">
            <a:solidFill>
              <a:srgbClr val="000000"/>
            </a:solidFill>
            <a:prstDash val="solid"/>
            <a:round/>
            <a:headEnd len="lg" w="lg" type="none"/>
            <a:tailEnd len="lg" w="lg" type="none"/>
          </a:ln>
        </p:spPr>
      </p:cxnSp>
      <p:cxnSp>
        <p:nvCxnSpPr>
          <p:cNvPr id="2860" name="Shape 2860"/>
          <p:cNvCxnSpPr>
            <a:stCxn id="2621" idx="6"/>
            <a:endCxn id="2810" idx="3"/>
          </p:cNvCxnSpPr>
          <p:nvPr/>
        </p:nvCxnSpPr>
        <p:spPr>
          <a:xfrm>
            <a:off x="4749375" y="3259688"/>
            <a:ext cx="264300" cy="1431600"/>
          </a:xfrm>
          <a:prstGeom prst="straightConnector1">
            <a:avLst/>
          </a:prstGeom>
          <a:noFill/>
          <a:ln cap="flat" cmpd="sng" w="9525">
            <a:solidFill>
              <a:srgbClr val="000000"/>
            </a:solidFill>
            <a:prstDash val="solid"/>
            <a:round/>
            <a:headEnd len="lg" w="lg" type="none"/>
            <a:tailEnd len="lg" w="lg" type="none"/>
          </a:ln>
        </p:spPr>
      </p:cxnSp>
      <p:cxnSp>
        <p:nvCxnSpPr>
          <p:cNvPr id="2861" name="Shape 2861"/>
          <p:cNvCxnSpPr>
            <a:stCxn id="2621" idx="6"/>
            <a:endCxn id="2804" idx="1"/>
          </p:cNvCxnSpPr>
          <p:nvPr/>
        </p:nvCxnSpPr>
        <p:spPr>
          <a:xfrm>
            <a:off x="4749375" y="3259688"/>
            <a:ext cx="264300" cy="1609500"/>
          </a:xfrm>
          <a:prstGeom prst="straightConnector1">
            <a:avLst/>
          </a:prstGeom>
          <a:noFill/>
          <a:ln cap="flat" cmpd="sng" w="9525">
            <a:solidFill>
              <a:srgbClr val="000000"/>
            </a:solidFill>
            <a:prstDash val="solid"/>
            <a:round/>
            <a:headEnd len="lg" w="lg" type="none"/>
            <a:tailEnd len="lg" w="lg" type="none"/>
          </a:ln>
        </p:spPr>
      </p:cxnSp>
      <p:cxnSp>
        <p:nvCxnSpPr>
          <p:cNvPr id="2862" name="Shape 2862"/>
          <p:cNvCxnSpPr>
            <a:stCxn id="2622" idx="6"/>
            <a:endCxn id="2802"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lg" w="lg" type="none"/>
            <a:tailEnd len="lg" w="lg" type="none"/>
          </a:ln>
        </p:spPr>
      </p:cxnSp>
      <p:cxnSp>
        <p:nvCxnSpPr>
          <p:cNvPr id="2863" name="Shape 2863"/>
          <p:cNvCxnSpPr>
            <a:stCxn id="2622" idx="6"/>
            <a:endCxn id="2803"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lg" w="lg" type="none"/>
            <a:tailEnd len="lg" w="lg" type="none"/>
          </a:ln>
        </p:spPr>
      </p:cxnSp>
      <p:cxnSp>
        <p:nvCxnSpPr>
          <p:cNvPr id="2864" name="Shape 2864"/>
          <p:cNvCxnSpPr>
            <a:stCxn id="2622" idx="6"/>
            <a:endCxn id="2805"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lg" w="lg" type="none"/>
            <a:tailEnd len="lg" w="lg" type="none"/>
          </a:ln>
        </p:spPr>
      </p:cxnSp>
      <p:cxnSp>
        <p:nvCxnSpPr>
          <p:cNvPr id="2865" name="Shape 2865"/>
          <p:cNvCxnSpPr>
            <a:stCxn id="2622" idx="6"/>
            <a:endCxn id="2806"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lg" w="lg" type="none"/>
            <a:tailEnd len="lg" w="lg" type="none"/>
          </a:ln>
        </p:spPr>
      </p:cxnSp>
      <p:cxnSp>
        <p:nvCxnSpPr>
          <p:cNvPr id="2866" name="Shape 2866"/>
          <p:cNvCxnSpPr>
            <a:stCxn id="2622"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lg" w="lg" type="none"/>
            <a:tailEnd len="lg" w="lg" type="none"/>
          </a:ln>
        </p:spPr>
      </p:cxnSp>
      <p:cxnSp>
        <p:nvCxnSpPr>
          <p:cNvPr id="2867" name="Shape 2867"/>
          <p:cNvCxnSpPr>
            <a:stCxn id="2622" idx="6"/>
            <a:endCxn id="2807"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lg" w="lg" type="none"/>
            <a:tailEnd len="lg" w="lg" type="none"/>
          </a:ln>
        </p:spPr>
      </p:cxnSp>
      <p:cxnSp>
        <p:nvCxnSpPr>
          <p:cNvPr id="2868" name="Shape 2868"/>
          <p:cNvCxnSpPr>
            <a:stCxn id="2622" idx="6"/>
            <a:endCxn id="2808" idx="2"/>
          </p:cNvCxnSpPr>
          <p:nvPr/>
        </p:nvCxnSpPr>
        <p:spPr>
          <a:xfrm>
            <a:off x="4749375" y="3674100"/>
            <a:ext cx="237000" cy="218100"/>
          </a:xfrm>
          <a:prstGeom prst="straightConnector1">
            <a:avLst/>
          </a:prstGeom>
          <a:noFill/>
          <a:ln cap="flat" cmpd="sng" w="9525">
            <a:solidFill>
              <a:srgbClr val="000000"/>
            </a:solidFill>
            <a:prstDash val="solid"/>
            <a:round/>
            <a:headEnd len="lg" w="lg" type="none"/>
            <a:tailEnd len="lg" w="lg" type="none"/>
          </a:ln>
        </p:spPr>
      </p:cxnSp>
      <p:cxnSp>
        <p:nvCxnSpPr>
          <p:cNvPr id="2869" name="Shape 2869"/>
          <p:cNvCxnSpPr>
            <a:stCxn id="2622" idx="6"/>
            <a:endCxn id="2809" idx="3"/>
          </p:cNvCxnSpPr>
          <p:nvPr/>
        </p:nvCxnSpPr>
        <p:spPr>
          <a:xfrm>
            <a:off x="4749375" y="3674100"/>
            <a:ext cx="264300" cy="670500"/>
          </a:xfrm>
          <a:prstGeom prst="straightConnector1">
            <a:avLst/>
          </a:prstGeom>
          <a:noFill/>
          <a:ln cap="flat" cmpd="sng" w="9525">
            <a:solidFill>
              <a:srgbClr val="000000"/>
            </a:solidFill>
            <a:prstDash val="solid"/>
            <a:round/>
            <a:headEnd len="lg" w="lg" type="none"/>
            <a:tailEnd len="lg" w="lg" type="none"/>
          </a:ln>
        </p:spPr>
      </p:cxnSp>
      <p:cxnSp>
        <p:nvCxnSpPr>
          <p:cNvPr id="2870" name="Shape 2870"/>
          <p:cNvCxnSpPr>
            <a:stCxn id="2622" idx="6"/>
            <a:endCxn id="2810" idx="2"/>
          </p:cNvCxnSpPr>
          <p:nvPr/>
        </p:nvCxnSpPr>
        <p:spPr>
          <a:xfrm>
            <a:off x="4749375" y="367410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2871" name="Shape 2871"/>
          <p:cNvCxnSpPr>
            <a:stCxn id="2622" idx="6"/>
            <a:endCxn id="2804" idx="2"/>
          </p:cNvCxnSpPr>
          <p:nvPr/>
        </p:nvCxnSpPr>
        <p:spPr>
          <a:xfrm>
            <a:off x="4749375" y="3674100"/>
            <a:ext cx="237000" cy="1279800"/>
          </a:xfrm>
          <a:prstGeom prst="straightConnector1">
            <a:avLst/>
          </a:prstGeom>
          <a:noFill/>
          <a:ln cap="flat" cmpd="sng" w="9525">
            <a:solidFill>
              <a:srgbClr val="000000"/>
            </a:solidFill>
            <a:prstDash val="solid"/>
            <a:round/>
            <a:headEnd len="lg" w="lg" type="none"/>
            <a:tailEnd len="lg" w="lg" type="none"/>
          </a:ln>
        </p:spPr>
      </p:cxnSp>
      <p:cxnSp>
        <p:nvCxnSpPr>
          <p:cNvPr id="2872" name="Shape 2872"/>
          <p:cNvCxnSpPr>
            <a:stCxn id="2623" idx="6"/>
            <a:endCxn id="2802"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lg" w="lg" type="none"/>
            <a:tailEnd len="lg" w="lg" type="none"/>
          </a:ln>
        </p:spPr>
      </p:cxnSp>
      <p:cxnSp>
        <p:nvCxnSpPr>
          <p:cNvPr id="2873" name="Shape 2873"/>
          <p:cNvCxnSpPr>
            <a:stCxn id="2623" idx="6"/>
            <a:endCxn id="2803"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lg" w="lg" type="none"/>
            <a:tailEnd len="lg" w="lg" type="none"/>
          </a:ln>
        </p:spPr>
      </p:cxnSp>
      <p:cxnSp>
        <p:nvCxnSpPr>
          <p:cNvPr id="2874" name="Shape 2874"/>
          <p:cNvCxnSpPr>
            <a:stCxn id="2623" idx="6"/>
            <a:endCxn id="2805"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lg" w="lg" type="none"/>
            <a:tailEnd len="lg" w="lg" type="none"/>
          </a:ln>
        </p:spPr>
      </p:cxnSp>
      <p:cxnSp>
        <p:nvCxnSpPr>
          <p:cNvPr id="2875" name="Shape 2875"/>
          <p:cNvCxnSpPr>
            <a:stCxn id="2623" idx="6"/>
            <a:endCxn id="2806"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lg" w="lg" type="none"/>
            <a:tailEnd len="lg" w="lg" type="none"/>
          </a:ln>
        </p:spPr>
      </p:cxnSp>
      <p:cxnSp>
        <p:nvCxnSpPr>
          <p:cNvPr id="2876" name="Shape 2876"/>
          <p:cNvCxnSpPr>
            <a:stCxn id="2623"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lg" w="lg" type="none"/>
            <a:tailEnd len="lg" w="lg" type="none"/>
          </a:ln>
        </p:spPr>
      </p:cxnSp>
      <p:cxnSp>
        <p:nvCxnSpPr>
          <p:cNvPr id="2877" name="Shape 2877"/>
          <p:cNvCxnSpPr>
            <a:stCxn id="2623" idx="6"/>
            <a:endCxn id="2807"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lg" w="lg" type="none"/>
            <a:tailEnd len="lg" w="lg" type="none"/>
          </a:ln>
        </p:spPr>
      </p:cxnSp>
      <p:cxnSp>
        <p:nvCxnSpPr>
          <p:cNvPr id="2878" name="Shape 2878"/>
          <p:cNvCxnSpPr>
            <a:stCxn id="2623" idx="6"/>
            <a:endCxn id="2808"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lg" w="lg" type="none"/>
            <a:tailEnd len="lg" w="lg" type="none"/>
          </a:ln>
        </p:spPr>
      </p:cxnSp>
      <p:cxnSp>
        <p:nvCxnSpPr>
          <p:cNvPr id="2879" name="Shape 2879"/>
          <p:cNvCxnSpPr>
            <a:stCxn id="2623" idx="6"/>
            <a:endCxn id="2809" idx="2"/>
          </p:cNvCxnSpPr>
          <p:nvPr/>
        </p:nvCxnSpPr>
        <p:spPr>
          <a:xfrm>
            <a:off x="4749375" y="402095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2880" name="Shape 2880"/>
          <p:cNvCxnSpPr>
            <a:stCxn id="2623" idx="6"/>
            <a:endCxn id="2810" idx="2"/>
          </p:cNvCxnSpPr>
          <p:nvPr/>
        </p:nvCxnSpPr>
        <p:spPr>
          <a:xfrm>
            <a:off x="4749375" y="402095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2881" name="Shape 2881"/>
          <p:cNvCxnSpPr>
            <a:stCxn id="2623" idx="6"/>
            <a:endCxn id="2804" idx="2"/>
          </p:cNvCxnSpPr>
          <p:nvPr/>
        </p:nvCxnSpPr>
        <p:spPr>
          <a:xfrm>
            <a:off x="4749375" y="402095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2882" name="Shape 2882"/>
          <p:cNvCxnSpPr>
            <a:stCxn id="2624" idx="6"/>
            <a:endCxn id="2802"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lg" w="lg" type="none"/>
            <a:tailEnd len="lg" w="lg" type="none"/>
          </a:ln>
        </p:spPr>
      </p:cxnSp>
      <p:cxnSp>
        <p:nvCxnSpPr>
          <p:cNvPr id="2883" name="Shape 2883"/>
          <p:cNvCxnSpPr>
            <a:stCxn id="2624" idx="6"/>
            <a:endCxn id="2803"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lg" w="lg" type="none"/>
            <a:tailEnd len="lg" w="lg" type="none"/>
          </a:ln>
        </p:spPr>
      </p:cxnSp>
      <p:cxnSp>
        <p:nvCxnSpPr>
          <p:cNvPr id="2884" name="Shape 2884"/>
          <p:cNvCxnSpPr>
            <a:stCxn id="2624" idx="6"/>
            <a:endCxn id="2805"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lg" w="lg" type="none"/>
            <a:tailEnd len="lg" w="lg" type="none"/>
          </a:ln>
        </p:spPr>
      </p:cxnSp>
      <p:cxnSp>
        <p:nvCxnSpPr>
          <p:cNvPr id="2885" name="Shape 2885"/>
          <p:cNvCxnSpPr>
            <a:stCxn id="2624" idx="6"/>
            <a:endCxn id="2806"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lg" w="lg" type="none"/>
            <a:tailEnd len="lg" w="lg" type="none"/>
          </a:ln>
        </p:spPr>
      </p:cxnSp>
      <p:cxnSp>
        <p:nvCxnSpPr>
          <p:cNvPr id="2886" name="Shape 2886"/>
          <p:cNvCxnSpPr>
            <a:stCxn id="2624"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lg" w="lg" type="none"/>
            <a:tailEnd len="lg" w="lg" type="none"/>
          </a:ln>
        </p:spPr>
      </p:cxnSp>
      <p:cxnSp>
        <p:nvCxnSpPr>
          <p:cNvPr id="2887" name="Shape 2887"/>
          <p:cNvCxnSpPr>
            <a:stCxn id="2624" idx="6"/>
            <a:endCxn id="2807"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lg" w="lg" type="none"/>
            <a:tailEnd len="lg" w="lg" type="none"/>
          </a:ln>
        </p:spPr>
      </p:cxnSp>
      <p:cxnSp>
        <p:nvCxnSpPr>
          <p:cNvPr id="2888" name="Shape 2888"/>
          <p:cNvCxnSpPr>
            <a:stCxn id="2624" idx="6"/>
            <a:endCxn id="2808"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lg" w="lg" type="none"/>
            <a:tailEnd len="lg" w="lg" type="none"/>
          </a:ln>
        </p:spPr>
      </p:cxnSp>
      <p:cxnSp>
        <p:nvCxnSpPr>
          <p:cNvPr id="2889" name="Shape 2889"/>
          <p:cNvCxnSpPr>
            <a:stCxn id="2624" idx="6"/>
            <a:endCxn id="2809"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2890" name="Shape 2890"/>
          <p:cNvCxnSpPr>
            <a:stCxn id="2624" idx="6"/>
            <a:endCxn id="2810" idx="2"/>
          </p:cNvCxnSpPr>
          <p:nvPr/>
        </p:nvCxnSpPr>
        <p:spPr>
          <a:xfrm>
            <a:off x="4749375" y="436780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2891" name="Shape 2891"/>
          <p:cNvCxnSpPr>
            <a:stCxn id="2624" idx="6"/>
            <a:endCxn id="2804" idx="2"/>
          </p:cNvCxnSpPr>
          <p:nvPr/>
        </p:nvCxnSpPr>
        <p:spPr>
          <a:xfrm>
            <a:off x="4749375" y="436780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2892" name="Shape 2892"/>
          <p:cNvCxnSpPr>
            <a:stCxn id="2625" idx="6"/>
            <a:endCxn id="2802"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lg" w="lg" type="none"/>
            <a:tailEnd len="lg" w="lg" type="none"/>
          </a:ln>
        </p:spPr>
      </p:cxnSp>
      <p:cxnSp>
        <p:nvCxnSpPr>
          <p:cNvPr id="2893" name="Shape 2893"/>
          <p:cNvCxnSpPr>
            <a:stCxn id="2625" idx="6"/>
            <a:endCxn id="2803"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lg" w="lg" type="none"/>
            <a:tailEnd len="lg" w="lg" type="none"/>
          </a:ln>
        </p:spPr>
      </p:cxnSp>
      <p:cxnSp>
        <p:nvCxnSpPr>
          <p:cNvPr id="2894" name="Shape 2894"/>
          <p:cNvCxnSpPr>
            <a:stCxn id="2625" idx="6"/>
            <a:endCxn id="2805"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lg" w="lg" type="none"/>
            <a:tailEnd len="lg" w="lg" type="none"/>
          </a:ln>
        </p:spPr>
      </p:cxnSp>
      <p:cxnSp>
        <p:nvCxnSpPr>
          <p:cNvPr id="2895" name="Shape 2895"/>
          <p:cNvCxnSpPr>
            <a:stCxn id="2625" idx="6"/>
            <a:endCxn id="2806"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lg" w="lg" type="none"/>
            <a:tailEnd len="lg" w="lg" type="none"/>
          </a:ln>
        </p:spPr>
      </p:cxnSp>
      <p:cxnSp>
        <p:nvCxnSpPr>
          <p:cNvPr id="2896" name="Shape 2896"/>
          <p:cNvCxnSpPr>
            <a:stCxn id="2625"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lg" w="lg" type="none"/>
            <a:tailEnd len="lg" w="lg" type="none"/>
          </a:ln>
        </p:spPr>
      </p:cxnSp>
      <p:cxnSp>
        <p:nvCxnSpPr>
          <p:cNvPr id="2897" name="Shape 2897"/>
          <p:cNvCxnSpPr>
            <a:stCxn id="2625" idx="6"/>
            <a:endCxn id="2807"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lg" w="lg" type="none"/>
            <a:tailEnd len="lg" w="lg" type="none"/>
          </a:ln>
        </p:spPr>
      </p:cxnSp>
      <p:cxnSp>
        <p:nvCxnSpPr>
          <p:cNvPr id="2898" name="Shape 2898"/>
          <p:cNvCxnSpPr>
            <a:stCxn id="2809" idx="2"/>
            <a:endCxn id="2808" idx="2"/>
          </p:cNvCxnSpPr>
          <p:nvPr/>
        </p:nvCxnSpPr>
        <p:spPr>
          <a:xfrm rot="10800000">
            <a:off x="4986375" y="3892250"/>
            <a:ext cx="0" cy="367800"/>
          </a:xfrm>
          <a:prstGeom prst="straightConnector1">
            <a:avLst/>
          </a:prstGeom>
          <a:noFill/>
          <a:ln cap="flat" cmpd="sng" w="9525">
            <a:solidFill>
              <a:srgbClr val="000000"/>
            </a:solidFill>
            <a:prstDash val="solid"/>
            <a:round/>
            <a:headEnd len="lg" w="lg" type="none"/>
            <a:tailEnd len="lg" w="lg" type="none"/>
          </a:ln>
        </p:spPr>
      </p:cxnSp>
      <p:cxnSp>
        <p:nvCxnSpPr>
          <p:cNvPr id="2899" name="Shape 2899"/>
          <p:cNvCxnSpPr>
            <a:stCxn id="2625" idx="6"/>
            <a:endCxn id="2809"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lg" w="lg" type="none"/>
            <a:tailEnd len="lg" w="lg" type="none"/>
          </a:ln>
        </p:spPr>
      </p:cxnSp>
      <p:cxnSp>
        <p:nvCxnSpPr>
          <p:cNvPr id="2900" name="Shape 2900"/>
          <p:cNvCxnSpPr>
            <a:stCxn id="2625" idx="6"/>
            <a:endCxn id="2810"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2901" name="Shape 2901"/>
          <p:cNvCxnSpPr>
            <a:stCxn id="2625" idx="6"/>
            <a:endCxn id="2804" idx="2"/>
          </p:cNvCxnSpPr>
          <p:nvPr/>
        </p:nvCxnSpPr>
        <p:spPr>
          <a:xfrm>
            <a:off x="4749375" y="4714650"/>
            <a:ext cx="237000" cy="239100"/>
          </a:xfrm>
          <a:prstGeom prst="straightConnector1">
            <a:avLst/>
          </a:prstGeom>
          <a:noFill/>
          <a:ln cap="flat" cmpd="sng" w="9525">
            <a:solidFill>
              <a:srgbClr val="000000"/>
            </a:solidFill>
            <a:prstDash val="solid"/>
            <a:round/>
            <a:headEnd len="lg" w="lg" type="none"/>
            <a:tailEnd len="lg" w="lg" type="none"/>
          </a:ln>
        </p:spPr>
      </p:cxnSp>
      <p:sp>
        <p:nvSpPr>
          <p:cNvPr id="2902" name="Shape 2902"/>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2903" name="Shape 2903"/>
          <p:cNvSpPr txBox="1"/>
          <p:nvPr/>
        </p:nvSpPr>
        <p:spPr>
          <a:xfrm>
            <a:off x="3233315" y="1601975"/>
            <a:ext cx="1863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a:p>
            <a:pPr indent="0" lvl="0" marL="0" rtl="0">
              <a:spcBef>
                <a:spcPts val="0"/>
              </a:spcBef>
              <a:spcAft>
                <a:spcPts val="0"/>
              </a:spcAft>
              <a:buNone/>
            </a:pPr>
            <a:r>
              <a:t/>
            </a:r>
            <a:endParaRPr/>
          </a:p>
        </p:txBody>
      </p:sp>
      <p:sp>
        <p:nvSpPr>
          <p:cNvPr id="2904" name="Shape 2904"/>
          <p:cNvSpPr txBox="1"/>
          <p:nvPr/>
        </p:nvSpPr>
        <p:spPr>
          <a:xfrm>
            <a:off x="3012899" y="2169075"/>
            <a:ext cx="3825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2905" name="Shape 2905"/>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783</a:t>
            </a:r>
            <a:endParaRPr/>
          </a:p>
        </p:txBody>
      </p:sp>
      <p:sp>
        <p:nvSpPr>
          <p:cNvPr id="2906" name="Shape 2906"/>
          <p:cNvSpPr txBox="1"/>
          <p:nvPr/>
        </p:nvSpPr>
        <p:spPr>
          <a:xfrm>
            <a:off x="3109500" y="3946650"/>
            <a:ext cx="3552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2907" name="Shape 2907"/>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2908" name="Shape 2908"/>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2909" name="Shape 2909"/>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2910" name="Shape 2910"/>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p:txBody>
      </p:sp>
      <p:sp>
        <p:nvSpPr>
          <p:cNvPr id="2911" name="Shape 2911"/>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a:t>
            </a:r>
            <a:endParaRPr/>
          </a:p>
        </p:txBody>
      </p:sp>
      <p:sp>
        <p:nvSpPr>
          <p:cNvPr id="2912" name="Shape 2912"/>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6</a:t>
            </a:r>
            <a:endParaRPr/>
          </a:p>
        </p:txBody>
      </p:sp>
      <p:sp>
        <p:nvSpPr>
          <p:cNvPr id="2913" name="Shape 2913"/>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a:t>
            </a:r>
            <a:endParaRPr/>
          </a:p>
        </p:txBody>
      </p:sp>
      <p:sp>
        <p:nvSpPr>
          <p:cNvPr id="2914" name="Shape 2914"/>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a:t>
            </a:r>
            <a:endParaRPr/>
          </a:p>
        </p:txBody>
      </p:sp>
      <p:sp>
        <p:nvSpPr>
          <p:cNvPr id="2915" name="Shape 2915"/>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a:t>
            </a:r>
            <a:endParaRPr/>
          </a:p>
        </p:txBody>
      </p:sp>
      <p:sp>
        <p:nvSpPr>
          <p:cNvPr id="2916" name="Shape 2916"/>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10</a:t>
            </a:r>
            <a:endParaRPr/>
          </a:p>
        </p:txBody>
      </p:sp>
      <p:sp>
        <p:nvSpPr>
          <p:cNvPr id="2917" name="Shape 2917"/>
          <p:cNvSpPr/>
          <p:nvPr/>
        </p:nvSpPr>
        <p:spPr>
          <a:xfrm>
            <a:off x="5516525" y="3819800"/>
            <a:ext cx="448800" cy="218100"/>
          </a:xfrm>
          <a:prstGeom prst="leftArrow">
            <a:avLst>
              <a:gd fmla="val 50000" name="adj1"/>
              <a:gd fmla="val 50000" name="adj2"/>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8" name="Shape 2918"/>
          <p:cNvSpPr txBox="1"/>
          <p:nvPr>
            <p:ph idx="4294967295" type="title"/>
          </p:nvPr>
        </p:nvSpPr>
        <p:spPr>
          <a:xfrm>
            <a:off x="275450" y="118550"/>
            <a:ext cx="8444400" cy="10740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800">
                <a:solidFill>
                  <a:srgbClr val="000000"/>
                </a:solidFill>
                <a:latin typeface="Lato"/>
                <a:ea typeface="Lato"/>
                <a:cs typeface="Lato"/>
                <a:sym typeface="Lato"/>
              </a:rPr>
              <a:t>Note that this network is already trained.  That means that if we put in a digit 0-9, the neural network will give the highest activation of the output for that digit.  We will learn later how to train this network later.  </a:t>
            </a:r>
            <a:r>
              <a:rPr lang="en" sz="1800">
                <a:solidFill>
                  <a:srgbClr val="000000"/>
                </a:solidFill>
                <a:latin typeface="Lato"/>
                <a:ea typeface="Lato"/>
                <a:cs typeface="Lato"/>
                <a:sym typeface="Lato"/>
              </a:rPr>
              <a:t>  </a:t>
            </a:r>
            <a:endParaRPr sz="2500">
              <a:solidFill>
                <a:srgbClr val="000000"/>
              </a:solidFill>
              <a:latin typeface="Lato"/>
              <a:ea typeface="Lato"/>
              <a:cs typeface="Lato"/>
              <a:sym typeface="Lato"/>
            </a:endParaRPr>
          </a:p>
        </p:txBody>
      </p:sp>
      <p:pic>
        <p:nvPicPr>
          <p:cNvPr id="2919" name="Shape 2919"/>
          <p:cNvPicPr preferRelativeResize="0"/>
          <p:nvPr/>
        </p:nvPicPr>
        <p:blipFill>
          <a:blip r:embed="rId3">
            <a:alphaModFix/>
          </a:blip>
          <a:stretch>
            <a:fillRect/>
          </a:stretch>
        </p:blipFill>
        <p:spPr>
          <a:xfrm>
            <a:off x="326025" y="2065900"/>
            <a:ext cx="1909200" cy="19091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2923" name="Shape 2923"/>
        <p:cNvGrpSpPr/>
        <p:nvPr/>
      </p:nvGrpSpPr>
      <p:grpSpPr>
        <a:xfrm>
          <a:off x="0" y="0"/>
          <a:ext cx="0" cy="0"/>
          <a:chOff x="0" y="0"/>
          <a:chExt cx="0" cy="0"/>
        </a:xfrm>
      </p:grpSpPr>
      <p:sp>
        <p:nvSpPr>
          <p:cNvPr id="2924" name="Shape 2924"/>
          <p:cNvSpPr/>
          <p:nvPr/>
        </p:nvSpPr>
        <p:spPr>
          <a:xfrm>
            <a:off x="2353725" y="2065888"/>
            <a:ext cx="186300" cy="19092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5" name="Shape 2925"/>
          <p:cNvSpPr/>
          <p:nvPr/>
        </p:nvSpPr>
        <p:spPr>
          <a:xfrm rot="-5400000">
            <a:off x="1139150" y="797663"/>
            <a:ext cx="282900" cy="20103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926" name="Shape 2926"/>
          <p:cNvSpPr txBox="1"/>
          <p:nvPr/>
        </p:nvSpPr>
        <p:spPr>
          <a:xfrm>
            <a:off x="630813" y="1256850"/>
            <a:ext cx="19092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2927" name="Shape 2927"/>
          <p:cNvSpPr txBox="1"/>
          <p:nvPr/>
        </p:nvSpPr>
        <p:spPr>
          <a:xfrm>
            <a:off x="2658525" y="2559650"/>
            <a:ext cx="750600" cy="62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4A86E8"/>
                </a:solidFill>
              </a:rPr>
              <a:t>28</a:t>
            </a:r>
            <a:endParaRPr/>
          </a:p>
        </p:txBody>
      </p:sp>
      <p:sp>
        <p:nvSpPr>
          <p:cNvPr id="2928" name="Shape 2928"/>
          <p:cNvSpPr/>
          <p:nvPr/>
        </p:nvSpPr>
        <p:spPr>
          <a:xfrm>
            <a:off x="3420525" y="1422425"/>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9" name="Shape 2929"/>
          <p:cNvSpPr/>
          <p:nvPr/>
        </p:nvSpPr>
        <p:spPr>
          <a:xfrm>
            <a:off x="3420525" y="4834200"/>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0" name="Shape 2930"/>
          <p:cNvSpPr/>
          <p:nvPr/>
        </p:nvSpPr>
        <p:spPr>
          <a:xfrm>
            <a:off x="3420525" y="1718738"/>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1" name="Shape 2931"/>
          <p:cNvSpPr/>
          <p:nvPr/>
        </p:nvSpPr>
        <p:spPr>
          <a:xfrm>
            <a:off x="3420525" y="2015063"/>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2" name="Shape 2932"/>
          <p:cNvSpPr/>
          <p:nvPr/>
        </p:nvSpPr>
        <p:spPr>
          <a:xfrm>
            <a:off x="3420525" y="2311388"/>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3" name="Shape 2933"/>
          <p:cNvSpPr/>
          <p:nvPr/>
        </p:nvSpPr>
        <p:spPr>
          <a:xfrm>
            <a:off x="3420525" y="26077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4" name="Shape 2934"/>
          <p:cNvSpPr/>
          <p:nvPr/>
        </p:nvSpPr>
        <p:spPr>
          <a:xfrm>
            <a:off x="3420525" y="295487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5" name="Shape 2935"/>
          <p:cNvSpPr/>
          <p:nvPr/>
        </p:nvSpPr>
        <p:spPr>
          <a:xfrm>
            <a:off x="3420525" y="33168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6" name="Shape 2936"/>
          <p:cNvSpPr/>
          <p:nvPr/>
        </p:nvSpPr>
        <p:spPr>
          <a:xfrm>
            <a:off x="3420525" y="36789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7" name="Shape 2937"/>
          <p:cNvSpPr/>
          <p:nvPr/>
        </p:nvSpPr>
        <p:spPr>
          <a:xfrm>
            <a:off x="3420525" y="406400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8" name="Shape 2938"/>
          <p:cNvSpPr/>
          <p:nvPr/>
        </p:nvSpPr>
        <p:spPr>
          <a:xfrm>
            <a:off x="3420525" y="44873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9" name="Shape 2939"/>
          <p:cNvSpPr/>
          <p:nvPr/>
        </p:nvSpPr>
        <p:spPr>
          <a:xfrm>
            <a:off x="4986375" y="30979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0" name="Shape 2940"/>
          <p:cNvSpPr/>
          <p:nvPr/>
        </p:nvSpPr>
        <p:spPr>
          <a:xfrm>
            <a:off x="4030125" y="2136625"/>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1" name="Shape 2941"/>
          <p:cNvSpPr/>
          <p:nvPr/>
        </p:nvSpPr>
        <p:spPr>
          <a:xfrm>
            <a:off x="4030125" y="18268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2" name="Shape 2942"/>
          <p:cNvSpPr/>
          <p:nvPr/>
        </p:nvSpPr>
        <p:spPr>
          <a:xfrm>
            <a:off x="4030125" y="24464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3" name="Shape 2943"/>
          <p:cNvSpPr/>
          <p:nvPr/>
        </p:nvSpPr>
        <p:spPr>
          <a:xfrm>
            <a:off x="4030125" y="27932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4" name="Shape 2944"/>
          <p:cNvSpPr/>
          <p:nvPr/>
        </p:nvSpPr>
        <p:spPr>
          <a:xfrm>
            <a:off x="4030125" y="3140138"/>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5" name="Shape 2945"/>
          <p:cNvSpPr/>
          <p:nvPr/>
        </p:nvSpPr>
        <p:spPr>
          <a:xfrm>
            <a:off x="4030125" y="355455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6" name="Shape 2946"/>
          <p:cNvSpPr/>
          <p:nvPr/>
        </p:nvSpPr>
        <p:spPr>
          <a:xfrm>
            <a:off x="4030125" y="39014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7" name="Shape 2947"/>
          <p:cNvSpPr/>
          <p:nvPr/>
        </p:nvSpPr>
        <p:spPr>
          <a:xfrm>
            <a:off x="4030125" y="424825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8" name="Shape 2948"/>
          <p:cNvSpPr/>
          <p:nvPr/>
        </p:nvSpPr>
        <p:spPr>
          <a:xfrm>
            <a:off x="4030125" y="459510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9" name="Shape 2949"/>
          <p:cNvSpPr/>
          <p:nvPr/>
        </p:nvSpPr>
        <p:spPr>
          <a:xfrm>
            <a:off x="4563075" y="2136625"/>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0" name="Shape 2950"/>
          <p:cNvSpPr/>
          <p:nvPr/>
        </p:nvSpPr>
        <p:spPr>
          <a:xfrm>
            <a:off x="4563075" y="18268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1" name="Shape 2951"/>
          <p:cNvSpPr/>
          <p:nvPr/>
        </p:nvSpPr>
        <p:spPr>
          <a:xfrm>
            <a:off x="4563075" y="24464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2" name="Shape 2952"/>
          <p:cNvSpPr/>
          <p:nvPr/>
        </p:nvSpPr>
        <p:spPr>
          <a:xfrm>
            <a:off x="4563075" y="27932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3" name="Shape 2953"/>
          <p:cNvSpPr/>
          <p:nvPr/>
        </p:nvSpPr>
        <p:spPr>
          <a:xfrm>
            <a:off x="4563075" y="3140138"/>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4" name="Shape 2954"/>
          <p:cNvSpPr/>
          <p:nvPr/>
        </p:nvSpPr>
        <p:spPr>
          <a:xfrm>
            <a:off x="4563075" y="3554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5" name="Shape 2955"/>
          <p:cNvSpPr/>
          <p:nvPr/>
        </p:nvSpPr>
        <p:spPr>
          <a:xfrm>
            <a:off x="4563075" y="39014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6" name="Shape 2956"/>
          <p:cNvSpPr/>
          <p:nvPr/>
        </p:nvSpPr>
        <p:spPr>
          <a:xfrm>
            <a:off x="4563075" y="42482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7" name="Shape 2957"/>
          <p:cNvSpPr/>
          <p:nvPr/>
        </p:nvSpPr>
        <p:spPr>
          <a:xfrm>
            <a:off x="4563075" y="45951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958" name="Shape 2958"/>
          <p:cNvCxnSpPr/>
          <p:nvPr/>
        </p:nvCxnSpPr>
        <p:spPr>
          <a:xfrm>
            <a:off x="3606825" y="1587100"/>
            <a:ext cx="456600" cy="337200"/>
          </a:xfrm>
          <a:prstGeom prst="straightConnector1">
            <a:avLst/>
          </a:prstGeom>
          <a:noFill/>
          <a:ln cap="flat" cmpd="sng" w="9525">
            <a:solidFill>
              <a:srgbClr val="000000"/>
            </a:solidFill>
            <a:prstDash val="solid"/>
            <a:round/>
            <a:headEnd len="lg" w="lg" type="none"/>
            <a:tailEnd len="lg" w="lg" type="none"/>
          </a:ln>
        </p:spPr>
      </p:cxnSp>
      <p:cxnSp>
        <p:nvCxnSpPr>
          <p:cNvPr id="2959" name="Shape 2959"/>
          <p:cNvCxnSpPr/>
          <p:nvPr/>
        </p:nvCxnSpPr>
        <p:spPr>
          <a:xfrm>
            <a:off x="3584325" y="1550550"/>
            <a:ext cx="482100" cy="634800"/>
          </a:xfrm>
          <a:prstGeom prst="straightConnector1">
            <a:avLst/>
          </a:prstGeom>
          <a:noFill/>
          <a:ln cap="flat" cmpd="sng" w="9525">
            <a:solidFill>
              <a:srgbClr val="000000"/>
            </a:solidFill>
            <a:prstDash val="solid"/>
            <a:round/>
            <a:headEnd len="lg" w="lg" type="none"/>
            <a:tailEnd len="lg" w="lg" type="none"/>
          </a:ln>
        </p:spPr>
      </p:cxnSp>
      <p:cxnSp>
        <p:nvCxnSpPr>
          <p:cNvPr id="2960" name="Shape 2960"/>
          <p:cNvCxnSpPr/>
          <p:nvPr/>
        </p:nvCxnSpPr>
        <p:spPr>
          <a:xfrm>
            <a:off x="3609750" y="1620050"/>
            <a:ext cx="424200" cy="924300"/>
          </a:xfrm>
          <a:prstGeom prst="straightConnector1">
            <a:avLst/>
          </a:prstGeom>
          <a:noFill/>
          <a:ln cap="flat" cmpd="sng" w="9525">
            <a:solidFill>
              <a:srgbClr val="000000"/>
            </a:solidFill>
            <a:prstDash val="solid"/>
            <a:round/>
            <a:headEnd len="lg" w="lg" type="none"/>
            <a:tailEnd len="lg" w="lg" type="none"/>
          </a:ln>
        </p:spPr>
      </p:cxnSp>
      <p:cxnSp>
        <p:nvCxnSpPr>
          <p:cNvPr id="2961" name="Shape 2961"/>
          <p:cNvCxnSpPr/>
          <p:nvPr/>
        </p:nvCxnSpPr>
        <p:spPr>
          <a:xfrm>
            <a:off x="3598875" y="1620050"/>
            <a:ext cx="489300" cy="1261200"/>
          </a:xfrm>
          <a:prstGeom prst="straightConnector1">
            <a:avLst/>
          </a:prstGeom>
          <a:noFill/>
          <a:ln cap="flat" cmpd="sng" w="9525">
            <a:solidFill>
              <a:srgbClr val="000000"/>
            </a:solidFill>
            <a:prstDash val="solid"/>
            <a:round/>
            <a:headEnd len="lg" w="lg" type="none"/>
            <a:tailEnd len="lg" w="lg" type="none"/>
          </a:ln>
        </p:spPr>
      </p:cxnSp>
      <p:cxnSp>
        <p:nvCxnSpPr>
          <p:cNvPr id="2962" name="Shape 2962"/>
          <p:cNvCxnSpPr/>
          <p:nvPr/>
        </p:nvCxnSpPr>
        <p:spPr>
          <a:xfrm>
            <a:off x="3609750" y="1630925"/>
            <a:ext cx="445800" cy="1685400"/>
          </a:xfrm>
          <a:prstGeom prst="straightConnector1">
            <a:avLst/>
          </a:prstGeom>
          <a:noFill/>
          <a:ln cap="flat" cmpd="sng" w="9525">
            <a:solidFill>
              <a:srgbClr val="000000"/>
            </a:solidFill>
            <a:prstDash val="solid"/>
            <a:round/>
            <a:headEnd len="lg" w="lg" type="none"/>
            <a:tailEnd len="lg" w="lg" type="none"/>
          </a:ln>
        </p:spPr>
      </p:cxnSp>
      <p:cxnSp>
        <p:nvCxnSpPr>
          <p:cNvPr id="2963" name="Shape 2963"/>
          <p:cNvCxnSpPr>
            <a:endCxn id="2945" idx="2"/>
          </p:cNvCxnSpPr>
          <p:nvPr/>
        </p:nvCxnSpPr>
        <p:spPr>
          <a:xfrm>
            <a:off x="3598725" y="1630800"/>
            <a:ext cx="431400" cy="2043300"/>
          </a:xfrm>
          <a:prstGeom prst="straightConnector1">
            <a:avLst/>
          </a:prstGeom>
          <a:noFill/>
          <a:ln cap="flat" cmpd="sng" w="9525">
            <a:solidFill>
              <a:srgbClr val="000000"/>
            </a:solidFill>
            <a:prstDash val="solid"/>
            <a:round/>
            <a:headEnd len="lg" w="lg" type="none"/>
            <a:tailEnd len="lg" w="lg" type="none"/>
          </a:ln>
        </p:spPr>
      </p:cxnSp>
      <p:cxnSp>
        <p:nvCxnSpPr>
          <p:cNvPr id="2964" name="Shape 2964"/>
          <p:cNvCxnSpPr>
            <a:endCxn id="2946" idx="2"/>
          </p:cNvCxnSpPr>
          <p:nvPr/>
        </p:nvCxnSpPr>
        <p:spPr>
          <a:xfrm>
            <a:off x="3598725" y="1620050"/>
            <a:ext cx="431400" cy="2400900"/>
          </a:xfrm>
          <a:prstGeom prst="straightConnector1">
            <a:avLst/>
          </a:prstGeom>
          <a:noFill/>
          <a:ln cap="flat" cmpd="sng" w="9525">
            <a:solidFill>
              <a:srgbClr val="000000"/>
            </a:solidFill>
            <a:prstDash val="solid"/>
            <a:round/>
            <a:headEnd len="lg" w="lg" type="none"/>
            <a:tailEnd len="lg" w="lg" type="none"/>
          </a:ln>
        </p:spPr>
      </p:cxnSp>
      <p:cxnSp>
        <p:nvCxnSpPr>
          <p:cNvPr id="2965" name="Shape 2965"/>
          <p:cNvCxnSpPr>
            <a:endCxn id="2947" idx="1"/>
          </p:cNvCxnSpPr>
          <p:nvPr/>
        </p:nvCxnSpPr>
        <p:spPr>
          <a:xfrm>
            <a:off x="3599008" y="1620165"/>
            <a:ext cx="458400" cy="2663100"/>
          </a:xfrm>
          <a:prstGeom prst="straightConnector1">
            <a:avLst/>
          </a:prstGeom>
          <a:noFill/>
          <a:ln cap="flat" cmpd="sng" w="9525">
            <a:solidFill>
              <a:srgbClr val="000000"/>
            </a:solidFill>
            <a:prstDash val="solid"/>
            <a:round/>
            <a:headEnd len="lg" w="lg" type="none"/>
            <a:tailEnd len="lg" w="lg" type="none"/>
          </a:ln>
        </p:spPr>
      </p:cxnSp>
      <p:cxnSp>
        <p:nvCxnSpPr>
          <p:cNvPr id="2966" name="Shape 2966"/>
          <p:cNvCxnSpPr>
            <a:endCxn id="2948" idx="2"/>
          </p:cNvCxnSpPr>
          <p:nvPr/>
        </p:nvCxnSpPr>
        <p:spPr>
          <a:xfrm>
            <a:off x="3598725" y="1630950"/>
            <a:ext cx="431400" cy="3083700"/>
          </a:xfrm>
          <a:prstGeom prst="straightConnector1">
            <a:avLst/>
          </a:prstGeom>
          <a:noFill/>
          <a:ln cap="flat" cmpd="sng" w="9525">
            <a:solidFill>
              <a:srgbClr val="000000"/>
            </a:solidFill>
            <a:prstDash val="solid"/>
            <a:round/>
            <a:headEnd len="lg" w="lg" type="none"/>
            <a:tailEnd len="lg" w="lg" type="none"/>
          </a:ln>
        </p:spPr>
      </p:cxnSp>
      <p:cxnSp>
        <p:nvCxnSpPr>
          <p:cNvPr id="2967" name="Shape 2967"/>
          <p:cNvCxnSpPr/>
          <p:nvPr/>
        </p:nvCxnSpPr>
        <p:spPr>
          <a:xfrm>
            <a:off x="3620625" y="1870125"/>
            <a:ext cx="478500" cy="43500"/>
          </a:xfrm>
          <a:prstGeom prst="straightConnector1">
            <a:avLst/>
          </a:prstGeom>
          <a:noFill/>
          <a:ln cap="flat" cmpd="sng" w="9525">
            <a:solidFill>
              <a:srgbClr val="000000"/>
            </a:solidFill>
            <a:prstDash val="solid"/>
            <a:round/>
            <a:headEnd len="lg" w="lg" type="none"/>
            <a:tailEnd len="lg" w="lg" type="none"/>
          </a:ln>
        </p:spPr>
      </p:cxnSp>
      <p:cxnSp>
        <p:nvCxnSpPr>
          <p:cNvPr id="2968" name="Shape 2968"/>
          <p:cNvCxnSpPr/>
          <p:nvPr/>
        </p:nvCxnSpPr>
        <p:spPr>
          <a:xfrm>
            <a:off x="3620625" y="1913600"/>
            <a:ext cx="435000" cy="337200"/>
          </a:xfrm>
          <a:prstGeom prst="straightConnector1">
            <a:avLst/>
          </a:prstGeom>
          <a:noFill/>
          <a:ln cap="flat" cmpd="sng" w="9525">
            <a:solidFill>
              <a:srgbClr val="000000"/>
            </a:solidFill>
            <a:prstDash val="solid"/>
            <a:round/>
            <a:headEnd len="lg" w="lg" type="none"/>
            <a:tailEnd len="lg" w="lg" type="none"/>
          </a:ln>
        </p:spPr>
      </p:cxnSp>
      <p:cxnSp>
        <p:nvCxnSpPr>
          <p:cNvPr id="2969" name="Shape 2969"/>
          <p:cNvCxnSpPr/>
          <p:nvPr/>
        </p:nvCxnSpPr>
        <p:spPr>
          <a:xfrm>
            <a:off x="3609750" y="1891850"/>
            <a:ext cx="456600" cy="684900"/>
          </a:xfrm>
          <a:prstGeom prst="straightConnector1">
            <a:avLst/>
          </a:prstGeom>
          <a:noFill/>
          <a:ln cap="flat" cmpd="sng" w="9525">
            <a:solidFill>
              <a:srgbClr val="000000"/>
            </a:solidFill>
            <a:prstDash val="solid"/>
            <a:round/>
            <a:headEnd len="lg" w="lg" type="none"/>
            <a:tailEnd len="lg" w="lg" type="none"/>
          </a:ln>
        </p:spPr>
      </p:cxnSp>
      <p:cxnSp>
        <p:nvCxnSpPr>
          <p:cNvPr id="2970" name="Shape 2970"/>
          <p:cNvCxnSpPr/>
          <p:nvPr/>
        </p:nvCxnSpPr>
        <p:spPr>
          <a:xfrm>
            <a:off x="3642375" y="1924475"/>
            <a:ext cx="413100" cy="956700"/>
          </a:xfrm>
          <a:prstGeom prst="straightConnector1">
            <a:avLst/>
          </a:prstGeom>
          <a:noFill/>
          <a:ln cap="flat" cmpd="sng" w="9525">
            <a:solidFill>
              <a:srgbClr val="000000"/>
            </a:solidFill>
            <a:prstDash val="solid"/>
            <a:round/>
            <a:headEnd len="lg" w="lg" type="none"/>
            <a:tailEnd len="lg" w="lg" type="none"/>
          </a:ln>
        </p:spPr>
      </p:cxnSp>
      <p:cxnSp>
        <p:nvCxnSpPr>
          <p:cNvPr id="2971" name="Shape 2971"/>
          <p:cNvCxnSpPr/>
          <p:nvPr/>
        </p:nvCxnSpPr>
        <p:spPr>
          <a:xfrm>
            <a:off x="3631500" y="1902725"/>
            <a:ext cx="424200" cy="1315500"/>
          </a:xfrm>
          <a:prstGeom prst="straightConnector1">
            <a:avLst/>
          </a:prstGeom>
          <a:noFill/>
          <a:ln cap="flat" cmpd="sng" w="9525">
            <a:solidFill>
              <a:srgbClr val="000000"/>
            </a:solidFill>
            <a:prstDash val="solid"/>
            <a:round/>
            <a:headEnd len="lg" w="lg" type="none"/>
            <a:tailEnd len="lg" w="lg" type="none"/>
          </a:ln>
        </p:spPr>
      </p:cxnSp>
      <p:cxnSp>
        <p:nvCxnSpPr>
          <p:cNvPr id="2972" name="Shape 2972"/>
          <p:cNvCxnSpPr>
            <a:endCxn id="2945" idx="1"/>
          </p:cNvCxnSpPr>
          <p:nvPr/>
        </p:nvCxnSpPr>
        <p:spPr>
          <a:xfrm>
            <a:off x="3631408" y="1902665"/>
            <a:ext cx="426000" cy="1686900"/>
          </a:xfrm>
          <a:prstGeom prst="straightConnector1">
            <a:avLst/>
          </a:prstGeom>
          <a:noFill/>
          <a:ln cap="flat" cmpd="sng" w="9525">
            <a:solidFill>
              <a:srgbClr val="000000"/>
            </a:solidFill>
            <a:prstDash val="solid"/>
            <a:round/>
            <a:headEnd len="lg" w="lg" type="none"/>
            <a:tailEnd len="lg" w="lg" type="none"/>
          </a:ln>
        </p:spPr>
      </p:cxnSp>
      <p:cxnSp>
        <p:nvCxnSpPr>
          <p:cNvPr id="2973" name="Shape 2973"/>
          <p:cNvCxnSpPr>
            <a:endCxn id="2946" idx="2"/>
          </p:cNvCxnSpPr>
          <p:nvPr/>
        </p:nvCxnSpPr>
        <p:spPr>
          <a:xfrm>
            <a:off x="3653325" y="1924550"/>
            <a:ext cx="376800" cy="2096400"/>
          </a:xfrm>
          <a:prstGeom prst="straightConnector1">
            <a:avLst/>
          </a:prstGeom>
          <a:noFill/>
          <a:ln cap="flat" cmpd="sng" w="9525">
            <a:solidFill>
              <a:srgbClr val="000000"/>
            </a:solidFill>
            <a:prstDash val="solid"/>
            <a:round/>
            <a:headEnd len="lg" w="lg" type="none"/>
            <a:tailEnd len="lg" w="lg" type="none"/>
          </a:ln>
        </p:spPr>
      </p:cxnSp>
      <p:cxnSp>
        <p:nvCxnSpPr>
          <p:cNvPr id="2974" name="Shape 2974"/>
          <p:cNvCxnSpPr>
            <a:endCxn id="2947" idx="1"/>
          </p:cNvCxnSpPr>
          <p:nvPr/>
        </p:nvCxnSpPr>
        <p:spPr>
          <a:xfrm>
            <a:off x="3653308" y="1902765"/>
            <a:ext cx="404100" cy="2380500"/>
          </a:xfrm>
          <a:prstGeom prst="straightConnector1">
            <a:avLst/>
          </a:prstGeom>
          <a:noFill/>
          <a:ln cap="flat" cmpd="sng" w="9525">
            <a:solidFill>
              <a:srgbClr val="000000"/>
            </a:solidFill>
            <a:prstDash val="solid"/>
            <a:round/>
            <a:headEnd len="lg" w="lg" type="none"/>
            <a:tailEnd len="lg" w="lg" type="none"/>
          </a:ln>
        </p:spPr>
      </p:cxnSp>
      <p:cxnSp>
        <p:nvCxnSpPr>
          <p:cNvPr id="2975" name="Shape 2975"/>
          <p:cNvCxnSpPr>
            <a:endCxn id="2948" idx="1"/>
          </p:cNvCxnSpPr>
          <p:nvPr/>
        </p:nvCxnSpPr>
        <p:spPr>
          <a:xfrm>
            <a:off x="3620608" y="1891715"/>
            <a:ext cx="436800" cy="2738400"/>
          </a:xfrm>
          <a:prstGeom prst="straightConnector1">
            <a:avLst/>
          </a:prstGeom>
          <a:noFill/>
          <a:ln cap="flat" cmpd="sng" w="9525">
            <a:solidFill>
              <a:srgbClr val="000000"/>
            </a:solidFill>
            <a:prstDash val="solid"/>
            <a:round/>
            <a:headEnd len="lg" w="lg" type="none"/>
            <a:tailEnd len="lg" w="lg" type="none"/>
          </a:ln>
        </p:spPr>
      </p:cxnSp>
      <p:cxnSp>
        <p:nvCxnSpPr>
          <p:cNvPr id="2976" name="Shape 2976"/>
          <p:cNvCxnSpPr/>
          <p:nvPr/>
        </p:nvCxnSpPr>
        <p:spPr>
          <a:xfrm flipH="1" rot="10800000">
            <a:off x="3609750" y="1913550"/>
            <a:ext cx="456600" cy="261000"/>
          </a:xfrm>
          <a:prstGeom prst="straightConnector1">
            <a:avLst/>
          </a:prstGeom>
          <a:noFill/>
          <a:ln cap="flat" cmpd="sng" w="9525">
            <a:solidFill>
              <a:srgbClr val="000000"/>
            </a:solidFill>
            <a:prstDash val="solid"/>
            <a:round/>
            <a:headEnd len="lg" w="lg" type="none"/>
            <a:tailEnd len="lg" w="lg" type="none"/>
          </a:ln>
        </p:spPr>
      </p:cxnSp>
      <p:cxnSp>
        <p:nvCxnSpPr>
          <p:cNvPr id="2977" name="Shape 2977"/>
          <p:cNvCxnSpPr/>
          <p:nvPr/>
        </p:nvCxnSpPr>
        <p:spPr>
          <a:xfrm>
            <a:off x="3598875" y="2174550"/>
            <a:ext cx="489300" cy="43500"/>
          </a:xfrm>
          <a:prstGeom prst="straightConnector1">
            <a:avLst/>
          </a:prstGeom>
          <a:noFill/>
          <a:ln cap="flat" cmpd="sng" w="9525">
            <a:solidFill>
              <a:srgbClr val="000000"/>
            </a:solidFill>
            <a:prstDash val="solid"/>
            <a:round/>
            <a:headEnd len="lg" w="lg" type="none"/>
            <a:tailEnd len="lg" w="lg" type="none"/>
          </a:ln>
        </p:spPr>
      </p:cxnSp>
      <p:cxnSp>
        <p:nvCxnSpPr>
          <p:cNvPr id="2978" name="Shape 2978"/>
          <p:cNvCxnSpPr/>
          <p:nvPr/>
        </p:nvCxnSpPr>
        <p:spPr>
          <a:xfrm>
            <a:off x="3620625" y="2196300"/>
            <a:ext cx="435000" cy="369600"/>
          </a:xfrm>
          <a:prstGeom prst="straightConnector1">
            <a:avLst/>
          </a:prstGeom>
          <a:noFill/>
          <a:ln cap="flat" cmpd="sng" w="9525">
            <a:solidFill>
              <a:srgbClr val="000000"/>
            </a:solidFill>
            <a:prstDash val="solid"/>
            <a:round/>
            <a:headEnd len="lg" w="lg" type="none"/>
            <a:tailEnd len="lg" w="lg" type="none"/>
          </a:ln>
        </p:spPr>
      </p:cxnSp>
      <p:cxnSp>
        <p:nvCxnSpPr>
          <p:cNvPr id="2979" name="Shape 2979"/>
          <p:cNvCxnSpPr/>
          <p:nvPr/>
        </p:nvCxnSpPr>
        <p:spPr>
          <a:xfrm>
            <a:off x="3609750" y="2207175"/>
            <a:ext cx="456600" cy="728400"/>
          </a:xfrm>
          <a:prstGeom prst="straightConnector1">
            <a:avLst/>
          </a:prstGeom>
          <a:noFill/>
          <a:ln cap="flat" cmpd="sng" w="9525">
            <a:solidFill>
              <a:srgbClr val="000000"/>
            </a:solidFill>
            <a:prstDash val="solid"/>
            <a:round/>
            <a:headEnd len="lg" w="lg" type="none"/>
            <a:tailEnd len="lg" w="lg" type="none"/>
          </a:ln>
        </p:spPr>
      </p:cxnSp>
      <p:cxnSp>
        <p:nvCxnSpPr>
          <p:cNvPr id="2980" name="Shape 2980"/>
          <p:cNvCxnSpPr/>
          <p:nvPr/>
        </p:nvCxnSpPr>
        <p:spPr>
          <a:xfrm>
            <a:off x="3620625" y="2207175"/>
            <a:ext cx="445800" cy="1043700"/>
          </a:xfrm>
          <a:prstGeom prst="straightConnector1">
            <a:avLst/>
          </a:prstGeom>
          <a:noFill/>
          <a:ln cap="flat" cmpd="sng" w="9525">
            <a:solidFill>
              <a:srgbClr val="000000"/>
            </a:solidFill>
            <a:prstDash val="solid"/>
            <a:round/>
            <a:headEnd len="lg" w="lg" type="none"/>
            <a:tailEnd len="lg" w="lg" type="none"/>
          </a:ln>
        </p:spPr>
      </p:cxnSp>
      <p:cxnSp>
        <p:nvCxnSpPr>
          <p:cNvPr id="2981" name="Shape 2981"/>
          <p:cNvCxnSpPr>
            <a:endCxn id="2945" idx="2"/>
          </p:cNvCxnSpPr>
          <p:nvPr/>
        </p:nvCxnSpPr>
        <p:spPr>
          <a:xfrm>
            <a:off x="3631425" y="2217900"/>
            <a:ext cx="398700" cy="1456200"/>
          </a:xfrm>
          <a:prstGeom prst="straightConnector1">
            <a:avLst/>
          </a:prstGeom>
          <a:noFill/>
          <a:ln cap="flat" cmpd="sng" w="9525">
            <a:solidFill>
              <a:srgbClr val="000000"/>
            </a:solidFill>
            <a:prstDash val="solid"/>
            <a:round/>
            <a:headEnd len="lg" w="lg" type="none"/>
            <a:tailEnd len="lg" w="lg" type="none"/>
          </a:ln>
        </p:spPr>
      </p:cxnSp>
      <p:cxnSp>
        <p:nvCxnSpPr>
          <p:cNvPr id="2982" name="Shape 2982"/>
          <p:cNvCxnSpPr>
            <a:endCxn id="2946" idx="2"/>
          </p:cNvCxnSpPr>
          <p:nvPr/>
        </p:nvCxnSpPr>
        <p:spPr>
          <a:xfrm>
            <a:off x="3609825" y="2185550"/>
            <a:ext cx="420300" cy="1835400"/>
          </a:xfrm>
          <a:prstGeom prst="straightConnector1">
            <a:avLst/>
          </a:prstGeom>
          <a:noFill/>
          <a:ln cap="flat" cmpd="sng" w="9525">
            <a:solidFill>
              <a:srgbClr val="000000"/>
            </a:solidFill>
            <a:prstDash val="solid"/>
            <a:round/>
            <a:headEnd len="lg" w="lg" type="none"/>
            <a:tailEnd len="lg" w="lg" type="none"/>
          </a:ln>
        </p:spPr>
      </p:cxnSp>
      <p:cxnSp>
        <p:nvCxnSpPr>
          <p:cNvPr id="2983" name="Shape 2983"/>
          <p:cNvCxnSpPr>
            <a:endCxn id="2947" idx="1"/>
          </p:cNvCxnSpPr>
          <p:nvPr/>
        </p:nvCxnSpPr>
        <p:spPr>
          <a:xfrm>
            <a:off x="3620608" y="2218065"/>
            <a:ext cx="436800" cy="2065200"/>
          </a:xfrm>
          <a:prstGeom prst="straightConnector1">
            <a:avLst/>
          </a:prstGeom>
          <a:noFill/>
          <a:ln cap="flat" cmpd="sng" w="9525">
            <a:solidFill>
              <a:srgbClr val="000000"/>
            </a:solidFill>
            <a:prstDash val="solid"/>
            <a:round/>
            <a:headEnd len="lg" w="lg" type="none"/>
            <a:tailEnd len="lg" w="lg" type="none"/>
          </a:ln>
        </p:spPr>
      </p:cxnSp>
      <p:cxnSp>
        <p:nvCxnSpPr>
          <p:cNvPr id="2984" name="Shape 2984"/>
          <p:cNvCxnSpPr>
            <a:endCxn id="2948" idx="2"/>
          </p:cNvCxnSpPr>
          <p:nvPr/>
        </p:nvCxnSpPr>
        <p:spPr>
          <a:xfrm>
            <a:off x="3620625" y="2218050"/>
            <a:ext cx="409500" cy="2496600"/>
          </a:xfrm>
          <a:prstGeom prst="straightConnector1">
            <a:avLst/>
          </a:prstGeom>
          <a:noFill/>
          <a:ln cap="flat" cmpd="sng" w="9525">
            <a:solidFill>
              <a:srgbClr val="000000"/>
            </a:solidFill>
            <a:prstDash val="solid"/>
            <a:round/>
            <a:headEnd len="lg" w="lg" type="none"/>
            <a:tailEnd len="lg" w="lg" type="none"/>
          </a:ln>
        </p:spPr>
      </p:cxnSp>
      <p:cxnSp>
        <p:nvCxnSpPr>
          <p:cNvPr id="2985" name="Shape 2985"/>
          <p:cNvCxnSpPr/>
          <p:nvPr/>
        </p:nvCxnSpPr>
        <p:spPr>
          <a:xfrm flipH="1" rot="10800000">
            <a:off x="3653250" y="1946350"/>
            <a:ext cx="391500" cy="510900"/>
          </a:xfrm>
          <a:prstGeom prst="straightConnector1">
            <a:avLst/>
          </a:prstGeom>
          <a:noFill/>
          <a:ln cap="flat" cmpd="sng" w="9525">
            <a:solidFill>
              <a:srgbClr val="000000"/>
            </a:solidFill>
            <a:prstDash val="solid"/>
            <a:round/>
            <a:headEnd len="lg" w="lg" type="none"/>
            <a:tailEnd len="lg" w="lg" type="none"/>
          </a:ln>
        </p:spPr>
      </p:cxnSp>
      <p:cxnSp>
        <p:nvCxnSpPr>
          <p:cNvPr id="2986" name="Shape 2986"/>
          <p:cNvCxnSpPr/>
          <p:nvPr/>
        </p:nvCxnSpPr>
        <p:spPr>
          <a:xfrm flipH="1" rot="10800000">
            <a:off x="3631500" y="2229025"/>
            <a:ext cx="445800" cy="239100"/>
          </a:xfrm>
          <a:prstGeom prst="straightConnector1">
            <a:avLst/>
          </a:prstGeom>
          <a:noFill/>
          <a:ln cap="flat" cmpd="sng" w="9525">
            <a:solidFill>
              <a:srgbClr val="000000"/>
            </a:solidFill>
            <a:prstDash val="solid"/>
            <a:round/>
            <a:headEnd len="lg" w="lg" type="none"/>
            <a:tailEnd len="lg" w="lg" type="none"/>
          </a:ln>
        </p:spPr>
      </p:cxnSp>
      <p:cxnSp>
        <p:nvCxnSpPr>
          <p:cNvPr id="2987" name="Shape 2987"/>
          <p:cNvCxnSpPr>
            <a:endCxn id="2945" idx="2"/>
          </p:cNvCxnSpPr>
          <p:nvPr/>
        </p:nvCxnSpPr>
        <p:spPr>
          <a:xfrm>
            <a:off x="3620625" y="2478900"/>
            <a:ext cx="409500" cy="1195200"/>
          </a:xfrm>
          <a:prstGeom prst="straightConnector1">
            <a:avLst/>
          </a:prstGeom>
          <a:noFill/>
          <a:ln cap="flat" cmpd="sng" w="9525">
            <a:solidFill>
              <a:srgbClr val="000000"/>
            </a:solidFill>
            <a:prstDash val="solid"/>
            <a:round/>
            <a:headEnd len="lg" w="lg" type="none"/>
            <a:tailEnd len="lg" w="lg" type="none"/>
          </a:ln>
        </p:spPr>
      </p:cxnSp>
      <p:cxnSp>
        <p:nvCxnSpPr>
          <p:cNvPr id="2988" name="Shape 2988"/>
          <p:cNvCxnSpPr>
            <a:endCxn id="2948" idx="2"/>
          </p:cNvCxnSpPr>
          <p:nvPr/>
        </p:nvCxnSpPr>
        <p:spPr>
          <a:xfrm>
            <a:off x="3642225" y="2511450"/>
            <a:ext cx="387900" cy="2203200"/>
          </a:xfrm>
          <a:prstGeom prst="straightConnector1">
            <a:avLst/>
          </a:prstGeom>
          <a:noFill/>
          <a:ln cap="flat" cmpd="sng" w="9525">
            <a:solidFill>
              <a:srgbClr val="000000"/>
            </a:solidFill>
            <a:prstDash val="solid"/>
            <a:round/>
            <a:headEnd len="lg" w="lg" type="none"/>
            <a:tailEnd len="lg" w="lg" type="none"/>
          </a:ln>
        </p:spPr>
      </p:cxnSp>
      <p:cxnSp>
        <p:nvCxnSpPr>
          <p:cNvPr id="2989" name="Shape 2989"/>
          <p:cNvCxnSpPr/>
          <p:nvPr/>
        </p:nvCxnSpPr>
        <p:spPr>
          <a:xfrm flipH="1" rot="10800000">
            <a:off x="3620625" y="2000675"/>
            <a:ext cx="413100" cy="728400"/>
          </a:xfrm>
          <a:prstGeom prst="straightConnector1">
            <a:avLst/>
          </a:prstGeom>
          <a:noFill/>
          <a:ln cap="flat" cmpd="sng" w="9525">
            <a:solidFill>
              <a:srgbClr val="000000"/>
            </a:solidFill>
            <a:prstDash val="solid"/>
            <a:round/>
            <a:headEnd len="lg" w="lg" type="none"/>
            <a:tailEnd len="lg" w="lg" type="none"/>
          </a:ln>
        </p:spPr>
      </p:cxnSp>
      <p:cxnSp>
        <p:nvCxnSpPr>
          <p:cNvPr id="2990" name="Shape 2990"/>
          <p:cNvCxnSpPr/>
          <p:nvPr/>
        </p:nvCxnSpPr>
        <p:spPr>
          <a:xfrm flipH="1" rot="10800000">
            <a:off x="3631500" y="2305100"/>
            <a:ext cx="434700" cy="369600"/>
          </a:xfrm>
          <a:prstGeom prst="straightConnector1">
            <a:avLst/>
          </a:prstGeom>
          <a:noFill/>
          <a:ln cap="flat" cmpd="sng" w="9525">
            <a:solidFill>
              <a:srgbClr val="000000"/>
            </a:solidFill>
            <a:prstDash val="solid"/>
            <a:round/>
            <a:headEnd len="lg" w="lg" type="none"/>
            <a:tailEnd len="lg" w="lg" type="none"/>
          </a:ln>
        </p:spPr>
      </p:cxnSp>
      <p:cxnSp>
        <p:nvCxnSpPr>
          <p:cNvPr id="2991" name="Shape 2991"/>
          <p:cNvCxnSpPr/>
          <p:nvPr/>
        </p:nvCxnSpPr>
        <p:spPr>
          <a:xfrm flipH="1" rot="10800000">
            <a:off x="3620625" y="2576950"/>
            <a:ext cx="435000" cy="195600"/>
          </a:xfrm>
          <a:prstGeom prst="straightConnector1">
            <a:avLst/>
          </a:prstGeom>
          <a:noFill/>
          <a:ln cap="flat" cmpd="sng" w="9525">
            <a:solidFill>
              <a:srgbClr val="000000"/>
            </a:solidFill>
            <a:prstDash val="solid"/>
            <a:round/>
            <a:headEnd len="lg" w="lg" type="none"/>
            <a:tailEnd len="lg" w="lg" type="none"/>
          </a:ln>
        </p:spPr>
      </p:cxnSp>
      <p:cxnSp>
        <p:nvCxnSpPr>
          <p:cNvPr id="2992" name="Shape 2992"/>
          <p:cNvCxnSpPr/>
          <p:nvPr/>
        </p:nvCxnSpPr>
        <p:spPr>
          <a:xfrm>
            <a:off x="3620625" y="2761675"/>
            <a:ext cx="424200" cy="163200"/>
          </a:xfrm>
          <a:prstGeom prst="straightConnector1">
            <a:avLst/>
          </a:prstGeom>
          <a:noFill/>
          <a:ln cap="flat" cmpd="sng" w="9525">
            <a:solidFill>
              <a:srgbClr val="000000"/>
            </a:solidFill>
            <a:prstDash val="solid"/>
            <a:round/>
            <a:headEnd len="lg" w="lg" type="none"/>
            <a:tailEnd len="lg" w="lg" type="none"/>
          </a:ln>
        </p:spPr>
      </p:cxnSp>
      <p:cxnSp>
        <p:nvCxnSpPr>
          <p:cNvPr id="2993" name="Shape 2993"/>
          <p:cNvCxnSpPr/>
          <p:nvPr/>
        </p:nvCxnSpPr>
        <p:spPr>
          <a:xfrm>
            <a:off x="3609750" y="2750800"/>
            <a:ext cx="413100" cy="532800"/>
          </a:xfrm>
          <a:prstGeom prst="straightConnector1">
            <a:avLst/>
          </a:prstGeom>
          <a:noFill/>
          <a:ln cap="flat" cmpd="sng" w="9525">
            <a:solidFill>
              <a:srgbClr val="000000"/>
            </a:solidFill>
            <a:prstDash val="solid"/>
            <a:round/>
            <a:headEnd len="lg" w="lg" type="none"/>
            <a:tailEnd len="lg" w="lg" type="none"/>
          </a:ln>
        </p:spPr>
      </p:cxnSp>
      <p:cxnSp>
        <p:nvCxnSpPr>
          <p:cNvPr id="2994" name="Shape 2994"/>
          <p:cNvCxnSpPr>
            <a:endCxn id="2945" idx="2"/>
          </p:cNvCxnSpPr>
          <p:nvPr/>
        </p:nvCxnSpPr>
        <p:spPr>
          <a:xfrm>
            <a:off x="3598725" y="2794200"/>
            <a:ext cx="431400" cy="879900"/>
          </a:xfrm>
          <a:prstGeom prst="straightConnector1">
            <a:avLst/>
          </a:prstGeom>
          <a:noFill/>
          <a:ln cap="flat" cmpd="sng" w="9525">
            <a:solidFill>
              <a:srgbClr val="000000"/>
            </a:solidFill>
            <a:prstDash val="solid"/>
            <a:round/>
            <a:headEnd len="lg" w="lg" type="none"/>
            <a:tailEnd len="lg" w="lg" type="none"/>
          </a:ln>
        </p:spPr>
      </p:cxnSp>
      <p:cxnSp>
        <p:nvCxnSpPr>
          <p:cNvPr id="2995" name="Shape 2995"/>
          <p:cNvCxnSpPr>
            <a:endCxn id="2946" idx="1"/>
          </p:cNvCxnSpPr>
          <p:nvPr/>
        </p:nvCxnSpPr>
        <p:spPr>
          <a:xfrm>
            <a:off x="3599008" y="2794315"/>
            <a:ext cx="458400" cy="1142100"/>
          </a:xfrm>
          <a:prstGeom prst="straightConnector1">
            <a:avLst/>
          </a:prstGeom>
          <a:noFill/>
          <a:ln cap="flat" cmpd="sng" w="9525">
            <a:solidFill>
              <a:srgbClr val="000000"/>
            </a:solidFill>
            <a:prstDash val="solid"/>
            <a:round/>
            <a:headEnd len="lg" w="lg" type="none"/>
            <a:tailEnd len="lg" w="lg" type="none"/>
          </a:ln>
        </p:spPr>
      </p:cxnSp>
      <p:cxnSp>
        <p:nvCxnSpPr>
          <p:cNvPr id="2996" name="Shape 2996"/>
          <p:cNvCxnSpPr>
            <a:endCxn id="2947" idx="2"/>
          </p:cNvCxnSpPr>
          <p:nvPr/>
        </p:nvCxnSpPr>
        <p:spPr>
          <a:xfrm>
            <a:off x="3631425" y="2805100"/>
            <a:ext cx="398700" cy="1562700"/>
          </a:xfrm>
          <a:prstGeom prst="straightConnector1">
            <a:avLst/>
          </a:prstGeom>
          <a:noFill/>
          <a:ln cap="flat" cmpd="sng" w="9525">
            <a:solidFill>
              <a:srgbClr val="000000"/>
            </a:solidFill>
            <a:prstDash val="solid"/>
            <a:round/>
            <a:headEnd len="lg" w="lg" type="none"/>
            <a:tailEnd len="lg" w="lg" type="none"/>
          </a:ln>
        </p:spPr>
      </p:cxnSp>
      <p:cxnSp>
        <p:nvCxnSpPr>
          <p:cNvPr id="2997" name="Shape 2997"/>
          <p:cNvCxnSpPr>
            <a:endCxn id="2948" idx="2"/>
          </p:cNvCxnSpPr>
          <p:nvPr/>
        </p:nvCxnSpPr>
        <p:spPr>
          <a:xfrm>
            <a:off x="3598725" y="2761650"/>
            <a:ext cx="431400" cy="1953000"/>
          </a:xfrm>
          <a:prstGeom prst="straightConnector1">
            <a:avLst/>
          </a:prstGeom>
          <a:noFill/>
          <a:ln cap="flat" cmpd="sng" w="9525">
            <a:solidFill>
              <a:srgbClr val="000000"/>
            </a:solidFill>
            <a:prstDash val="solid"/>
            <a:round/>
            <a:headEnd len="lg" w="lg" type="none"/>
            <a:tailEnd len="lg" w="lg" type="none"/>
          </a:ln>
        </p:spPr>
      </p:cxnSp>
      <p:cxnSp>
        <p:nvCxnSpPr>
          <p:cNvPr id="2998" name="Shape 2998"/>
          <p:cNvCxnSpPr/>
          <p:nvPr/>
        </p:nvCxnSpPr>
        <p:spPr>
          <a:xfrm flipH="1" rot="10800000">
            <a:off x="3609750" y="1989700"/>
            <a:ext cx="445800" cy="1119900"/>
          </a:xfrm>
          <a:prstGeom prst="straightConnector1">
            <a:avLst/>
          </a:prstGeom>
          <a:noFill/>
          <a:ln cap="flat" cmpd="sng" w="9525">
            <a:solidFill>
              <a:srgbClr val="000000"/>
            </a:solidFill>
            <a:prstDash val="solid"/>
            <a:round/>
            <a:headEnd len="lg" w="lg" type="none"/>
            <a:tailEnd len="lg" w="lg" type="none"/>
          </a:ln>
        </p:spPr>
      </p:cxnSp>
      <p:cxnSp>
        <p:nvCxnSpPr>
          <p:cNvPr id="2999" name="Shape 2999"/>
          <p:cNvCxnSpPr/>
          <p:nvPr/>
        </p:nvCxnSpPr>
        <p:spPr>
          <a:xfrm flipH="1" rot="10800000">
            <a:off x="3609750" y="2294275"/>
            <a:ext cx="435000" cy="869700"/>
          </a:xfrm>
          <a:prstGeom prst="straightConnector1">
            <a:avLst/>
          </a:prstGeom>
          <a:noFill/>
          <a:ln cap="flat" cmpd="sng" w="9525">
            <a:solidFill>
              <a:srgbClr val="000000"/>
            </a:solidFill>
            <a:prstDash val="solid"/>
            <a:round/>
            <a:headEnd len="lg" w="lg" type="none"/>
            <a:tailEnd len="lg" w="lg" type="none"/>
          </a:ln>
        </p:spPr>
      </p:cxnSp>
      <p:cxnSp>
        <p:nvCxnSpPr>
          <p:cNvPr id="3000" name="Shape 3000"/>
          <p:cNvCxnSpPr/>
          <p:nvPr/>
        </p:nvCxnSpPr>
        <p:spPr>
          <a:xfrm flipH="1" rot="10800000">
            <a:off x="3620625" y="2598550"/>
            <a:ext cx="445800" cy="532800"/>
          </a:xfrm>
          <a:prstGeom prst="straightConnector1">
            <a:avLst/>
          </a:prstGeom>
          <a:noFill/>
          <a:ln cap="flat" cmpd="sng" w="9525">
            <a:solidFill>
              <a:srgbClr val="000000"/>
            </a:solidFill>
            <a:prstDash val="solid"/>
            <a:round/>
            <a:headEnd len="lg" w="lg" type="none"/>
            <a:tailEnd len="lg" w="lg" type="none"/>
          </a:ln>
        </p:spPr>
      </p:cxnSp>
      <p:cxnSp>
        <p:nvCxnSpPr>
          <p:cNvPr id="3001" name="Shape 3001"/>
          <p:cNvCxnSpPr/>
          <p:nvPr/>
        </p:nvCxnSpPr>
        <p:spPr>
          <a:xfrm flipH="1" rot="10800000">
            <a:off x="3588025" y="2913875"/>
            <a:ext cx="500100" cy="174000"/>
          </a:xfrm>
          <a:prstGeom prst="straightConnector1">
            <a:avLst/>
          </a:prstGeom>
          <a:noFill/>
          <a:ln cap="flat" cmpd="sng" w="9525">
            <a:solidFill>
              <a:srgbClr val="000000"/>
            </a:solidFill>
            <a:prstDash val="solid"/>
            <a:round/>
            <a:headEnd len="lg" w="lg" type="none"/>
            <a:tailEnd len="lg" w="lg" type="none"/>
          </a:ln>
        </p:spPr>
      </p:cxnSp>
      <p:cxnSp>
        <p:nvCxnSpPr>
          <p:cNvPr id="3002" name="Shape 3002"/>
          <p:cNvCxnSpPr/>
          <p:nvPr/>
        </p:nvCxnSpPr>
        <p:spPr>
          <a:xfrm>
            <a:off x="3631500" y="3120475"/>
            <a:ext cx="435000" cy="130500"/>
          </a:xfrm>
          <a:prstGeom prst="straightConnector1">
            <a:avLst/>
          </a:prstGeom>
          <a:noFill/>
          <a:ln cap="flat" cmpd="sng" w="9525">
            <a:solidFill>
              <a:srgbClr val="000000"/>
            </a:solidFill>
            <a:prstDash val="solid"/>
            <a:round/>
            <a:headEnd len="lg" w="lg" type="none"/>
            <a:tailEnd len="lg" w="lg" type="none"/>
          </a:ln>
        </p:spPr>
      </p:cxnSp>
      <p:cxnSp>
        <p:nvCxnSpPr>
          <p:cNvPr id="3003" name="Shape 3003"/>
          <p:cNvCxnSpPr>
            <a:endCxn id="2945" idx="2"/>
          </p:cNvCxnSpPr>
          <p:nvPr/>
        </p:nvCxnSpPr>
        <p:spPr>
          <a:xfrm>
            <a:off x="3598725" y="3153000"/>
            <a:ext cx="431400" cy="521100"/>
          </a:xfrm>
          <a:prstGeom prst="straightConnector1">
            <a:avLst/>
          </a:prstGeom>
          <a:noFill/>
          <a:ln cap="flat" cmpd="sng" w="9525">
            <a:solidFill>
              <a:srgbClr val="000000"/>
            </a:solidFill>
            <a:prstDash val="solid"/>
            <a:round/>
            <a:headEnd len="lg" w="lg" type="none"/>
            <a:tailEnd len="lg" w="lg" type="none"/>
          </a:ln>
        </p:spPr>
      </p:cxnSp>
      <p:cxnSp>
        <p:nvCxnSpPr>
          <p:cNvPr id="3004" name="Shape 3004"/>
          <p:cNvCxnSpPr>
            <a:endCxn id="2946" idx="2"/>
          </p:cNvCxnSpPr>
          <p:nvPr/>
        </p:nvCxnSpPr>
        <p:spPr>
          <a:xfrm>
            <a:off x="3620625" y="3153050"/>
            <a:ext cx="409500" cy="867900"/>
          </a:xfrm>
          <a:prstGeom prst="straightConnector1">
            <a:avLst/>
          </a:prstGeom>
          <a:noFill/>
          <a:ln cap="flat" cmpd="sng" w="9525">
            <a:solidFill>
              <a:srgbClr val="000000"/>
            </a:solidFill>
            <a:prstDash val="solid"/>
            <a:round/>
            <a:headEnd len="lg" w="lg" type="none"/>
            <a:tailEnd len="lg" w="lg" type="none"/>
          </a:ln>
        </p:spPr>
      </p:cxnSp>
      <p:cxnSp>
        <p:nvCxnSpPr>
          <p:cNvPr id="3005" name="Shape 3005"/>
          <p:cNvCxnSpPr>
            <a:endCxn id="2947" idx="2"/>
          </p:cNvCxnSpPr>
          <p:nvPr/>
        </p:nvCxnSpPr>
        <p:spPr>
          <a:xfrm>
            <a:off x="3609825" y="3142300"/>
            <a:ext cx="420300" cy="1225500"/>
          </a:xfrm>
          <a:prstGeom prst="straightConnector1">
            <a:avLst/>
          </a:prstGeom>
          <a:noFill/>
          <a:ln cap="flat" cmpd="sng" w="9525">
            <a:solidFill>
              <a:srgbClr val="000000"/>
            </a:solidFill>
            <a:prstDash val="solid"/>
            <a:round/>
            <a:headEnd len="lg" w="lg" type="none"/>
            <a:tailEnd len="lg" w="lg" type="none"/>
          </a:ln>
        </p:spPr>
      </p:cxnSp>
      <p:cxnSp>
        <p:nvCxnSpPr>
          <p:cNvPr id="3006" name="Shape 3006"/>
          <p:cNvCxnSpPr>
            <a:endCxn id="2948" idx="2"/>
          </p:cNvCxnSpPr>
          <p:nvPr/>
        </p:nvCxnSpPr>
        <p:spPr>
          <a:xfrm>
            <a:off x="3587925" y="3120450"/>
            <a:ext cx="442200" cy="1594200"/>
          </a:xfrm>
          <a:prstGeom prst="straightConnector1">
            <a:avLst/>
          </a:prstGeom>
          <a:noFill/>
          <a:ln cap="flat" cmpd="sng" w="9525">
            <a:solidFill>
              <a:srgbClr val="000000"/>
            </a:solidFill>
            <a:prstDash val="solid"/>
            <a:round/>
            <a:headEnd len="lg" w="lg" type="none"/>
            <a:tailEnd len="lg" w="lg" type="none"/>
          </a:ln>
        </p:spPr>
      </p:cxnSp>
      <p:cxnSp>
        <p:nvCxnSpPr>
          <p:cNvPr id="3007" name="Shape 3007"/>
          <p:cNvCxnSpPr>
            <a:stCxn id="2935"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lg" w="lg" type="none"/>
            <a:tailEnd len="lg" w="lg" type="none"/>
          </a:ln>
        </p:spPr>
      </p:cxnSp>
      <p:cxnSp>
        <p:nvCxnSpPr>
          <p:cNvPr id="3008" name="Shape 3008"/>
          <p:cNvCxnSpPr>
            <a:stCxn id="2935"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lg" w="lg" type="none"/>
            <a:tailEnd len="lg" w="lg" type="none"/>
          </a:ln>
        </p:spPr>
      </p:cxnSp>
      <p:cxnSp>
        <p:nvCxnSpPr>
          <p:cNvPr id="3009" name="Shape 3009"/>
          <p:cNvCxnSpPr>
            <a:stCxn id="2935"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lg" w="lg" type="none"/>
            <a:tailEnd len="lg" w="lg" type="none"/>
          </a:ln>
        </p:spPr>
      </p:cxnSp>
      <p:cxnSp>
        <p:nvCxnSpPr>
          <p:cNvPr id="3010" name="Shape 3010"/>
          <p:cNvCxnSpPr/>
          <p:nvPr/>
        </p:nvCxnSpPr>
        <p:spPr>
          <a:xfrm flipH="1" rot="10800000">
            <a:off x="3606825" y="2935738"/>
            <a:ext cx="448800" cy="500700"/>
          </a:xfrm>
          <a:prstGeom prst="straightConnector1">
            <a:avLst/>
          </a:prstGeom>
          <a:noFill/>
          <a:ln cap="flat" cmpd="sng" w="9525">
            <a:solidFill>
              <a:srgbClr val="000000"/>
            </a:solidFill>
            <a:prstDash val="solid"/>
            <a:round/>
            <a:headEnd len="lg" w="lg" type="none"/>
            <a:tailEnd len="lg" w="lg" type="none"/>
          </a:ln>
        </p:spPr>
      </p:cxnSp>
      <p:cxnSp>
        <p:nvCxnSpPr>
          <p:cNvPr id="3011" name="Shape 3011"/>
          <p:cNvCxnSpPr>
            <a:stCxn id="2935"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lg" w="lg" type="none"/>
            <a:tailEnd len="lg" w="lg" type="none"/>
          </a:ln>
        </p:spPr>
      </p:cxnSp>
      <p:cxnSp>
        <p:nvCxnSpPr>
          <p:cNvPr id="3012" name="Shape 3012"/>
          <p:cNvCxnSpPr>
            <a:stCxn id="2935" idx="6"/>
            <a:endCxn id="2945" idx="2"/>
          </p:cNvCxnSpPr>
          <p:nvPr/>
        </p:nvCxnSpPr>
        <p:spPr>
          <a:xfrm>
            <a:off x="3606825" y="3436438"/>
            <a:ext cx="423300" cy="237600"/>
          </a:xfrm>
          <a:prstGeom prst="straightConnector1">
            <a:avLst/>
          </a:prstGeom>
          <a:noFill/>
          <a:ln cap="flat" cmpd="sng" w="9525">
            <a:solidFill>
              <a:srgbClr val="000000"/>
            </a:solidFill>
            <a:prstDash val="solid"/>
            <a:round/>
            <a:headEnd len="lg" w="lg" type="none"/>
            <a:tailEnd len="lg" w="lg" type="none"/>
          </a:ln>
        </p:spPr>
      </p:cxnSp>
      <p:cxnSp>
        <p:nvCxnSpPr>
          <p:cNvPr id="3013" name="Shape 3013"/>
          <p:cNvCxnSpPr>
            <a:stCxn id="2935" idx="6"/>
            <a:endCxn id="2946" idx="2"/>
          </p:cNvCxnSpPr>
          <p:nvPr/>
        </p:nvCxnSpPr>
        <p:spPr>
          <a:xfrm>
            <a:off x="3606825" y="3436438"/>
            <a:ext cx="423300" cy="584400"/>
          </a:xfrm>
          <a:prstGeom prst="straightConnector1">
            <a:avLst/>
          </a:prstGeom>
          <a:noFill/>
          <a:ln cap="flat" cmpd="sng" w="9525">
            <a:solidFill>
              <a:srgbClr val="000000"/>
            </a:solidFill>
            <a:prstDash val="solid"/>
            <a:round/>
            <a:headEnd len="lg" w="lg" type="none"/>
            <a:tailEnd len="lg" w="lg" type="none"/>
          </a:ln>
        </p:spPr>
      </p:cxnSp>
      <p:cxnSp>
        <p:nvCxnSpPr>
          <p:cNvPr id="3014" name="Shape 3014"/>
          <p:cNvCxnSpPr>
            <a:endCxn id="2947" idx="2"/>
          </p:cNvCxnSpPr>
          <p:nvPr/>
        </p:nvCxnSpPr>
        <p:spPr>
          <a:xfrm>
            <a:off x="3579525" y="3520900"/>
            <a:ext cx="450600" cy="846900"/>
          </a:xfrm>
          <a:prstGeom prst="straightConnector1">
            <a:avLst/>
          </a:prstGeom>
          <a:noFill/>
          <a:ln cap="flat" cmpd="sng" w="9525">
            <a:solidFill>
              <a:srgbClr val="000000"/>
            </a:solidFill>
            <a:prstDash val="solid"/>
            <a:round/>
            <a:headEnd len="lg" w="lg" type="none"/>
            <a:tailEnd len="lg" w="lg" type="none"/>
          </a:ln>
        </p:spPr>
      </p:cxnSp>
      <p:cxnSp>
        <p:nvCxnSpPr>
          <p:cNvPr id="3015" name="Shape 3015"/>
          <p:cNvCxnSpPr>
            <a:endCxn id="2948" idx="2"/>
          </p:cNvCxnSpPr>
          <p:nvPr/>
        </p:nvCxnSpPr>
        <p:spPr>
          <a:xfrm>
            <a:off x="3579525" y="3520950"/>
            <a:ext cx="450600" cy="1193700"/>
          </a:xfrm>
          <a:prstGeom prst="straightConnector1">
            <a:avLst/>
          </a:prstGeom>
          <a:noFill/>
          <a:ln cap="flat" cmpd="sng" w="9525">
            <a:solidFill>
              <a:srgbClr val="000000"/>
            </a:solidFill>
            <a:prstDash val="solid"/>
            <a:round/>
            <a:headEnd len="lg" w="lg" type="none"/>
            <a:tailEnd len="lg" w="lg" type="none"/>
          </a:ln>
        </p:spPr>
      </p:cxnSp>
      <p:cxnSp>
        <p:nvCxnSpPr>
          <p:cNvPr id="3016" name="Shape 3016"/>
          <p:cNvCxnSpPr>
            <a:stCxn id="2936"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lg" w="lg" type="none"/>
            <a:tailEnd len="lg" w="lg" type="none"/>
          </a:ln>
        </p:spPr>
      </p:cxnSp>
      <p:cxnSp>
        <p:nvCxnSpPr>
          <p:cNvPr id="3017" name="Shape 3017"/>
          <p:cNvCxnSpPr>
            <a:stCxn id="2936"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lg" w="lg" type="none"/>
            <a:tailEnd len="lg" w="lg" type="none"/>
          </a:ln>
        </p:spPr>
      </p:cxnSp>
      <p:cxnSp>
        <p:nvCxnSpPr>
          <p:cNvPr id="3018" name="Shape 3018"/>
          <p:cNvCxnSpPr>
            <a:stCxn id="2936"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lg" w="lg" type="none"/>
            <a:tailEnd len="lg" w="lg" type="none"/>
          </a:ln>
        </p:spPr>
      </p:cxnSp>
      <p:cxnSp>
        <p:nvCxnSpPr>
          <p:cNvPr id="3019" name="Shape 3019"/>
          <p:cNvCxnSpPr>
            <a:stCxn id="2936"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lg" w="lg" type="none"/>
            <a:tailEnd len="lg" w="lg" type="none"/>
          </a:ln>
        </p:spPr>
      </p:cxnSp>
      <p:cxnSp>
        <p:nvCxnSpPr>
          <p:cNvPr id="3020" name="Shape 3020"/>
          <p:cNvCxnSpPr>
            <a:stCxn id="2936" idx="6"/>
            <a:endCxn id="2944"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lg" w="lg" type="none"/>
            <a:tailEnd len="lg" w="lg" type="none"/>
          </a:ln>
        </p:spPr>
      </p:cxnSp>
      <p:cxnSp>
        <p:nvCxnSpPr>
          <p:cNvPr id="3021" name="Shape 3021"/>
          <p:cNvCxnSpPr>
            <a:stCxn id="2936" idx="6"/>
            <a:endCxn id="2945"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lg" w="lg" type="none"/>
            <a:tailEnd len="lg" w="lg" type="none"/>
          </a:ln>
        </p:spPr>
      </p:cxnSp>
      <p:cxnSp>
        <p:nvCxnSpPr>
          <p:cNvPr id="3022" name="Shape 3022"/>
          <p:cNvCxnSpPr>
            <a:stCxn id="2936" idx="6"/>
            <a:endCxn id="2946" idx="2"/>
          </p:cNvCxnSpPr>
          <p:nvPr/>
        </p:nvCxnSpPr>
        <p:spPr>
          <a:xfrm>
            <a:off x="3606825" y="3798450"/>
            <a:ext cx="423300" cy="222600"/>
          </a:xfrm>
          <a:prstGeom prst="straightConnector1">
            <a:avLst/>
          </a:prstGeom>
          <a:noFill/>
          <a:ln cap="flat" cmpd="sng" w="9525">
            <a:solidFill>
              <a:srgbClr val="000000"/>
            </a:solidFill>
            <a:prstDash val="solid"/>
            <a:round/>
            <a:headEnd len="lg" w="lg" type="none"/>
            <a:tailEnd len="lg" w="lg" type="none"/>
          </a:ln>
        </p:spPr>
      </p:cxnSp>
      <p:cxnSp>
        <p:nvCxnSpPr>
          <p:cNvPr id="3023" name="Shape 3023"/>
          <p:cNvCxnSpPr>
            <a:stCxn id="2936" idx="6"/>
            <a:endCxn id="2947" idx="2"/>
          </p:cNvCxnSpPr>
          <p:nvPr/>
        </p:nvCxnSpPr>
        <p:spPr>
          <a:xfrm>
            <a:off x="3606825" y="3798450"/>
            <a:ext cx="423300" cy="569400"/>
          </a:xfrm>
          <a:prstGeom prst="straightConnector1">
            <a:avLst/>
          </a:prstGeom>
          <a:noFill/>
          <a:ln cap="flat" cmpd="sng" w="9525">
            <a:solidFill>
              <a:srgbClr val="000000"/>
            </a:solidFill>
            <a:prstDash val="solid"/>
            <a:round/>
            <a:headEnd len="lg" w="lg" type="none"/>
            <a:tailEnd len="lg" w="lg" type="none"/>
          </a:ln>
        </p:spPr>
      </p:cxnSp>
      <p:cxnSp>
        <p:nvCxnSpPr>
          <p:cNvPr id="3024" name="Shape 3024"/>
          <p:cNvCxnSpPr>
            <a:stCxn id="2936" idx="6"/>
            <a:endCxn id="2948" idx="2"/>
          </p:cNvCxnSpPr>
          <p:nvPr/>
        </p:nvCxnSpPr>
        <p:spPr>
          <a:xfrm>
            <a:off x="3606825" y="3798450"/>
            <a:ext cx="423300" cy="916200"/>
          </a:xfrm>
          <a:prstGeom prst="straightConnector1">
            <a:avLst/>
          </a:prstGeom>
          <a:noFill/>
          <a:ln cap="flat" cmpd="sng" w="9525">
            <a:solidFill>
              <a:srgbClr val="000000"/>
            </a:solidFill>
            <a:prstDash val="solid"/>
            <a:round/>
            <a:headEnd len="lg" w="lg" type="none"/>
            <a:tailEnd len="lg" w="lg" type="none"/>
          </a:ln>
        </p:spPr>
      </p:cxnSp>
      <p:cxnSp>
        <p:nvCxnSpPr>
          <p:cNvPr id="3025" name="Shape 3025"/>
          <p:cNvCxnSpPr>
            <a:stCxn id="2937"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lg" w="lg" type="none"/>
            <a:tailEnd len="lg" w="lg" type="none"/>
          </a:ln>
        </p:spPr>
      </p:cxnSp>
      <p:cxnSp>
        <p:nvCxnSpPr>
          <p:cNvPr id="3026" name="Shape 3026"/>
          <p:cNvCxnSpPr>
            <a:stCxn id="2937"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lg" w="lg" type="none"/>
            <a:tailEnd len="lg" w="lg" type="none"/>
          </a:ln>
        </p:spPr>
      </p:cxnSp>
      <p:cxnSp>
        <p:nvCxnSpPr>
          <p:cNvPr id="3027" name="Shape 3027"/>
          <p:cNvCxnSpPr>
            <a:stCxn id="2937"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lg" w="lg" type="none"/>
            <a:tailEnd len="lg" w="lg" type="none"/>
          </a:ln>
        </p:spPr>
      </p:cxnSp>
      <p:cxnSp>
        <p:nvCxnSpPr>
          <p:cNvPr id="3028" name="Shape 3028"/>
          <p:cNvCxnSpPr>
            <a:stCxn id="2937"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lg" w="lg" type="none"/>
            <a:tailEnd len="lg" w="lg" type="none"/>
          </a:ln>
        </p:spPr>
      </p:cxnSp>
      <p:cxnSp>
        <p:nvCxnSpPr>
          <p:cNvPr id="3029" name="Shape 3029"/>
          <p:cNvCxnSpPr>
            <a:stCxn id="2937"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lg" w="lg" type="none"/>
            <a:tailEnd len="lg" w="lg" type="none"/>
          </a:ln>
        </p:spPr>
      </p:cxnSp>
      <p:cxnSp>
        <p:nvCxnSpPr>
          <p:cNvPr id="3030" name="Shape 3030"/>
          <p:cNvCxnSpPr>
            <a:stCxn id="2937" idx="6"/>
            <a:endCxn id="2945"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lg" w="lg" type="none"/>
            <a:tailEnd len="lg" w="lg" type="none"/>
          </a:ln>
        </p:spPr>
      </p:cxnSp>
      <p:cxnSp>
        <p:nvCxnSpPr>
          <p:cNvPr id="3031" name="Shape 3031"/>
          <p:cNvCxnSpPr>
            <a:stCxn id="2937" idx="6"/>
            <a:endCxn id="2946"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lg" w="lg" type="none"/>
            <a:tailEnd len="lg" w="lg" type="none"/>
          </a:ln>
        </p:spPr>
      </p:cxnSp>
      <p:cxnSp>
        <p:nvCxnSpPr>
          <p:cNvPr id="3032" name="Shape 3032"/>
          <p:cNvCxnSpPr>
            <a:stCxn id="2937" idx="6"/>
            <a:endCxn id="2947" idx="2"/>
          </p:cNvCxnSpPr>
          <p:nvPr/>
        </p:nvCxnSpPr>
        <p:spPr>
          <a:xfrm>
            <a:off x="3606825" y="4183550"/>
            <a:ext cx="423300" cy="184200"/>
          </a:xfrm>
          <a:prstGeom prst="straightConnector1">
            <a:avLst/>
          </a:prstGeom>
          <a:noFill/>
          <a:ln cap="flat" cmpd="sng" w="9525">
            <a:solidFill>
              <a:srgbClr val="000000"/>
            </a:solidFill>
            <a:prstDash val="solid"/>
            <a:round/>
            <a:headEnd len="lg" w="lg" type="none"/>
            <a:tailEnd len="lg" w="lg" type="none"/>
          </a:ln>
        </p:spPr>
      </p:cxnSp>
      <p:cxnSp>
        <p:nvCxnSpPr>
          <p:cNvPr id="3033" name="Shape 3033"/>
          <p:cNvCxnSpPr>
            <a:stCxn id="2937" idx="6"/>
            <a:endCxn id="2948" idx="1"/>
          </p:cNvCxnSpPr>
          <p:nvPr/>
        </p:nvCxnSpPr>
        <p:spPr>
          <a:xfrm>
            <a:off x="3606825" y="4183550"/>
            <a:ext cx="450600" cy="446700"/>
          </a:xfrm>
          <a:prstGeom prst="straightConnector1">
            <a:avLst/>
          </a:prstGeom>
          <a:noFill/>
          <a:ln cap="flat" cmpd="sng" w="9525">
            <a:solidFill>
              <a:srgbClr val="000000"/>
            </a:solidFill>
            <a:prstDash val="solid"/>
            <a:round/>
            <a:headEnd len="lg" w="lg" type="none"/>
            <a:tailEnd len="lg" w="lg" type="none"/>
          </a:ln>
        </p:spPr>
      </p:cxnSp>
      <p:cxnSp>
        <p:nvCxnSpPr>
          <p:cNvPr id="3034" name="Shape 3034"/>
          <p:cNvCxnSpPr>
            <a:stCxn id="2938"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lg" w="lg" type="none"/>
            <a:tailEnd len="lg" w="lg" type="none"/>
          </a:ln>
        </p:spPr>
      </p:cxnSp>
      <p:cxnSp>
        <p:nvCxnSpPr>
          <p:cNvPr id="3035" name="Shape 3035"/>
          <p:cNvCxnSpPr>
            <a:stCxn id="2938"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lg" w="lg" type="none"/>
            <a:tailEnd len="lg" w="lg" type="none"/>
          </a:ln>
        </p:spPr>
      </p:cxnSp>
      <p:cxnSp>
        <p:nvCxnSpPr>
          <p:cNvPr id="3036" name="Shape 3036"/>
          <p:cNvCxnSpPr>
            <a:stCxn id="2938"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lg" w="lg" type="none"/>
            <a:tailEnd len="lg" w="lg" type="none"/>
          </a:ln>
        </p:spPr>
      </p:cxnSp>
      <p:cxnSp>
        <p:nvCxnSpPr>
          <p:cNvPr id="3037" name="Shape 3037"/>
          <p:cNvCxnSpPr>
            <a:stCxn id="2938"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lg" w="lg" type="none"/>
            <a:tailEnd len="lg" w="lg" type="none"/>
          </a:ln>
        </p:spPr>
      </p:cxnSp>
      <p:cxnSp>
        <p:nvCxnSpPr>
          <p:cNvPr id="3038" name="Shape 3038"/>
          <p:cNvCxnSpPr>
            <a:stCxn id="2938"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lg" w="lg" type="none"/>
            <a:tailEnd len="lg" w="lg" type="none"/>
          </a:ln>
        </p:spPr>
      </p:cxnSp>
      <p:cxnSp>
        <p:nvCxnSpPr>
          <p:cNvPr id="3039" name="Shape 3039"/>
          <p:cNvCxnSpPr>
            <a:stCxn id="2938" idx="6"/>
            <a:endCxn id="2945"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3040" name="Shape 3040"/>
          <p:cNvCxnSpPr>
            <a:stCxn id="2938" idx="6"/>
            <a:endCxn id="2946"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3041" name="Shape 3041"/>
          <p:cNvCxnSpPr>
            <a:stCxn id="2938" idx="6"/>
            <a:endCxn id="2947"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3042" name="Shape 3042"/>
          <p:cNvCxnSpPr>
            <a:stCxn id="2938" idx="6"/>
            <a:endCxn id="2948" idx="2"/>
          </p:cNvCxnSpPr>
          <p:nvPr/>
        </p:nvCxnSpPr>
        <p:spPr>
          <a:xfrm>
            <a:off x="3606825" y="4606900"/>
            <a:ext cx="423300" cy="107700"/>
          </a:xfrm>
          <a:prstGeom prst="straightConnector1">
            <a:avLst/>
          </a:prstGeom>
          <a:noFill/>
          <a:ln cap="flat" cmpd="sng" w="9525">
            <a:solidFill>
              <a:srgbClr val="000000"/>
            </a:solidFill>
            <a:prstDash val="solid"/>
            <a:round/>
            <a:headEnd len="lg" w="lg" type="none"/>
            <a:tailEnd len="lg" w="lg" type="none"/>
          </a:ln>
        </p:spPr>
      </p:cxnSp>
      <p:cxnSp>
        <p:nvCxnSpPr>
          <p:cNvPr id="3043" name="Shape 3043"/>
          <p:cNvCxnSpPr>
            <a:stCxn id="2929"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lg" w="lg" type="none"/>
            <a:tailEnd len="lg" w="lg" type="none"/>
          </a:ln>
        </p:spPr>
      </p:cxnSp>
      <p:cxnSp>
        <p:nvCxnSpPr>
          <p:cNvPr id="3044" name="Shape 3044"/>
          <p:cNvCxnSpPr>
            <a:stCxn id="2929"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lg" w="lg" type="none"/>
            <a:tailEnd len="lg" w="lg" type="none"/>
          </a:ln>
        </p:spPr>
      </p:cxnSp>
      <p:cxnSp>
        <p:nvCxnSpPr>
          <p:cNvPr id="3045" name="Shape 3045"/>
          <p:cNvCxnSpPr>
            <a:stCxn id="2929"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lg" w="lg" type="none"/>
            <a:tailEnd len="lg" w="lg" type="none"/>
          </a:ln>
        </p:spPr>
      </p:cxnSp>
      <p:cxnSp>
        <p:nvCxnSpPr>
          <p:cNvPr id="3046" name="Shape 3046"/>
          <p:cNvCxnSpPr/>
          <p:nvPr/>
        </p:nvCxnSpPr>
        <p:spPr>
          <a:xfrm flipH="1" rot="10800000">
            <a:off x="3606825" y="2935650"/>
            <a:ext cx="437700" cy="2018100"/>
          </a:xfrm>
          <a:prstGeom prst="straightConnector1">
            <a:avLst/>
          </a:prstGeom>
          <a:noFill/>
          <a:ln cap="flat" cmpd="sng" w="9525">
            <a:solidFill>
              <a:srgbClr val="000000"/>
            </a:solidFill>
            <a:prstDash val="solid"/>
            <a:round/>
            <a:headEnd len="lg" w="lg" type="none"/>
            <a:tailEnd len="lg" w="lg" type="none"/>
          </a:ln>
        </p:spPr>
      </p:cxnSp>
      <p:cxnSp>
        <p:nvCxnSpPr>
          <p:cNvPr id="3047" name="Shape 3047"/>
          <p:cNvCxnSpPr/>
          <p:nvPr/>
        </p:nvCxnSpPr>
        <p:spPr>
          <a:xfrm flipH="1" rot="10800000">
            <a:off x="3606825" y="3272550"/>
            <a:ext cx="448800" cy="1681200"/>
          </a:xfrm>
          <a:prstGeom prst="straightConnector1">
            <a:avLst/>
          </a:prstGeom>
          <a:noFill/>
          <a:ln cap="flat" cmpd="sng" w="9525">
            <a:solidFill>
              <a:srgbClr val="000000"/>
            </a:solidFill>
            <a:prstDash val="solid"/>
            <a:round/>
            <a:headEnd len="lg" w="lg" type="none"/>
            <a:tailEnd len="lg" w="lg" type="none"/>
          </a:ln>
        </p:spPr>
      </p:cxnSp>
      <p:cxnSp>
        <p:nvCxnSpPr>
          <p:cNvPr id="3048" name="Shape 3048"/>
          <p:cNvCxnSpPr>
            <a:stCxn id="2929" idx="6"/>
            <a:endCxn id="2945"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lg" w="lg" type="none"/>
            <a:tailEnd len="lg" w="lg" type="none"/>
          </a:ln>
        </p:spPr>
      </p:cxnSp>
      <p:cxnSp>
        <p:nvCxnSpPr>
          <p:cNvPr id="3049" name="Shape 3049"/>
          <p:cNvCxnSpPr>
            <a:stCxn id="2929" idx="6"/>
            <a:endCxn id="2946"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3050" name="Shape 3050"/>
          <p:cNvCxnSpPr>
            <a:stCxn id="2929" idx="6"/>
            <a:endCxn id="2947"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3051" name="Shape 3051"/>
          <p:cNvCxnSpPr>
            <a:stCxn id="2929" idx="6"/>
            <a:endCxn id="2948"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3052" name="Shape 3052"/>
          <p:cNvCxnSpPr>
            <a:endCxn id="2950" idx="2"/>
          </p:cNvCxnSpPr>
          <p:nvPr/>
        </p:nvCxnSpPr>
        <p:spPr>
          <a:xfrm>
            <a:off x="4218675" y="1946350"/>
            <a:ext cx="344400" cy="0"/>
          </a:xfrm>
          <a:prstGeom prst="straightConnector1">
            <a:avLst/>
          </a:prstGeom>
          <a:noFill/>
          <a:ln cap="flat" cmpd="sng" w="9525">
            <a:solidFill>
              <a:srgbClr val="000000"/>
            </a:solidFill>
            <a:prstDash val="solid"/>
            <a:round/>
            <a:headEnd len="lg" w="lg" type="none"/>
            <a:tailEnd len="lg" w="lg" type="none"/>
          </a:ln>
        </p:spPr>
      </p:cxnSp>
      <p:cxnSp>
        <p:nvCxnSpPr>
          <p:cNvPr id="3053" name="Shape 3053"/>
          <p:cNvCxnSpPr>
            <a:endCxn id="2949" idx="2"/>
          </p:cNvCxnSpPr>
          <p:nvPr/>
        </p:nvCxnSpPr>
        <p:spPr>
          <a:xfrm>
            <a:off x="4229475" y="1957075"/>
            <a:ext cx="333600" cy="299100"/>
          </a:xfrm>
          <a:prstGeom prst="straightConnector1">
            <a:avLst/>
          </a:prstGeom>
          <a:noFill/>
          <a:ln cap="flat" cmpd="sng" w="9525">
            <a:solidFill>
              <a:srgbClr val="000000"/>
            </a:solidFill>
            <a:prstDash val="solid"/>
            <a:round/>
            <a:headEnd len="lg" w="lg" type="none"/>
            <a:tailEnd len="lg" w="lg" type="none"/>
          </a:ln>
        </p:spPr>
      </p:cxnSp>
      <p:cxnSp>
        <p:nvCxnSpPr>
          <p:cNvPr id="3054" name="Shape 3054"/>
          <p:cNvCxnSpPr>
            <a:endCxn id="2951" idx="2"/>
          </p:cNvCxnSpPr>
          <p:nvPr/>
        </p:nvCxnSpPr>
        <p:spPr>
          <a:xfrm>
            <a:off x="4240275" y="1968100"/>
            <a:ext cx="322800" cy="597900"/>
          </a:xfrm>
          <a:prstGeom prst="straightConnector1">
            <a:avLst/>
          </a:prstGeom>
          <a:noFill/>
          <a:ln cap="flat" cmpd="sng" w="9525">
            <a:solidFill>
              <a:srgbClr val="000000"/>
            </a:solidFill>
            <a:prstDash val="solid"/>
            <a:round/>
            <a:headEnd len="lg" w="lg" type="none"/>
            <a:tailEnd len="lg" w="lg" type="none"/>
          </a:ln>
        </p:spPr>
      </p:cxnSp>
      <p:cxnSp>
        <p:nvCxnSpPr>
          <p:cNvPr id="3055" name="Shape 3055"/>
          <p:cNvCxnSpPr>
            <a:endCxn id="2952" idx="1"/>
          </p:cNvCxnSpPr>
          <p:nvPr/>
        </p:nvCxnSpPr>
        <p:spPr>
          <a:xfrm>
            <a:off x="4218658" y="1978703"/>
            <a:ext cx="371700" cy="849600"/>
          </a:xfrm>
          <a:prstGeom prst="straightConnector1">
            <a:avLst/>
          </a:prstGeom>
          <a:noFill/>
          <a:ln cap="flat" cmpd="sng" w="9525">
            <a:solidFill>
              <a:srgbClr val="000000"/>
            </a:solidFill>
            <a:prstDash val="solid"/>
            <a:round/>
            <a:headEnd len="lg" w="lg" type="none"/>
            <a:tailEnd len="lg" w="lg" type="none"/>
          </a:ln>
        </p:spPr>
      </p:cxnSp>
      <p:cxnSp>
        <p:nvCxnSpPr>
          <p:cNvPr id="3056" name="Shape 3056"/>
          <p:cNvCxnSpPr>
            <a:endCxn id="2953" idx="1"/>
          </p:cNvCxnSpPr>
          <p:nvPr/>
        </p:nvCxnSpPr>
        <p:spPr>
          <a:xfrm>
            <a:off x="4207858" y="1989853"/>
            <a:ext cx="382500" cy="1185300"/>
          </a:xfrm>
          <a:prstGeom prst="straightConnector1">
            <a:avLst/>
          </a:prstGeom>
          <a:noFill/>
          <a:ln cap="flat" cmpd="sng" w="9525">
            <a:solidFill>
              <a:srgbClr val="000000"/>
            </a:solidFill>
            <a:prstDash val="solid"/>
            <a:round/>
            <a:headEnd len="lg" w="lg" type="none"/>
            <a:tailEnd len="lg" w="lg" type="none"/>
          </a:ln>
        </p:spPr>
      </p:cxnSp>
      <p:cxnSp>
        <p:nvCxnSpPr>
          <p:cNvPr id="3057" name="Shape 3057"/>
          <p:cNvCxnSpPr>
            <a:endCxn id="2954" idx="1"/>
          </p:cNvCxnSpPr>
          <p:nvPr/>
        </p:nvCxnSpPr>
        <p:spPr>
          <a:xfrm>
            <a:off x="4218658" y="2000465"/>
            <a:ext cx="371700" cy="1589100"/>
          </a:xfrm>
          <a:prstGeom prst="straightConnector1">
            <a:avLst/>
          </a:prstGeom>
          <a:noFill/>
          <a:ln cap="flat" cmpd="sng" w="9525">
            <a:solidFill>
              <a:srgbClr val="000000"/>
            </a:solidFill>
            <a:prstDash val="solid"/>
            <a:round/>
            <a:headEnd len="lg" w="lg" type="none"/>
            <a:tailEnd len="lg" w="lg" type="none"/>
          </a:ln>
        </p:spPr>
      </p:cxnSp>
      <p:cxnSp>
        <p:nvCxnSpPr>
          <p:cNvPr id="3058" name="Shape 3058"/>
          <p:cNvCxnSpPr>
            <a:endCxn id="2955" idx="1"/>
          </p:cNvCxnSpPr>
          <p:nvPr/>
        </p:nvCxnSpPr>
        <p:spPr>
          <a:xfrm>
            <a:off x="4207858" y="1989715"/>
            <a:ext cx="382500" cy="1946700"/>
          </a:xfrm>
          <a:prstGeom prst="straightConnector1">
            <a:avLst/>
          </a:prstGeom>
          <a:noFill/>
          <a:ln cap="flat" cmpd="sng" w="9525">
            <a:solidFill>
              <a:srgbClr val="000000"/>
            </a:solidFill>
            <a:prstDash val="solid"/>
            <a:round/>
            <a:headEnd len="lg" w="lg" type="none"/>
            <a:tailEnd len="lg" w="lg" type="none"/>
          </a:ln>
        </p:spPr>
      </p:cxnSp>
      <p:cxnSp>
        <p:nvCxnSpPr>
          <p:cNvPr id="3059" name="Shape 3059"/>
          <p:cNvCxnSpPr>
            <a:endCxn id="2956" idx="2"/>
          </p:cNvCxnSpPr>
          <p:nvPr/>
        </p:nvCxnSpPr>
        <p:spPr>
          <a:xfrm>
            <a:off x="4207875" y="2022400"/>
            <a:ext cx="355200" cy="2345400"/>
          </a:xfrm>
          <a:prstGeom prst="straightConnector1">
            <a:avLst/>
          </a:prstGeom>
          <a:noFill/>
          <a:ln cap="flat" cmpd="sng" w="9525">
            <a:solidFill>
              <a:srgbClr val="000000"/>
            </a:solidFill>
            <a:prstDash val="solid"/>
            <a:round/>
            <a:headEnd len="lg" w="lg" type="none"/>
            <a:tailEnd len="lg" w="lg" type="none"/>
          </a:ln>
        </p:spPr>
      </p:cxnSp>
      <p:cxnSp>
        <p:nvCxnSpPr>
          <p:cNvPr id="3060" name="Shape 3060"/>
          <p:cNvCxnSpPr>
            <a:endCxn id="2957" idx="1"/>
          </p:cNvCxnSpPr>
          <p:nvPr/>
        </p:nvCxnSpPr>
        <p:spPr>
          <a:xfrm>
            <a:off x="4218658" y="2011415"/>
            <a:ext cx="371700" cy="2618700"/>
          </a:xfrm>
          <a:prstGeom prst="straightConnector1">
            <a:avLst/>
          </a:prstGeom>
          <a:noFill/>
          <a:ln cap="flat" cmpd="sng" w="9525">
            <a:solidFill>
              <a:srgbClr val="000000"/>
            </a:solidFill>
            <a:prstDash val="solid"/>
            <a:round/>
            <a:headEnd len="lg" w="lg" type="none"/>
            <a:tailEnd len="lg" w="lg" type="none"/>
          </a:ln>
        </p:spPr>
      </p:cxnSp>
      <p:cxnSp>
        <p:nvCxnSpPr>
          <p:cNvPr id="3061" name="Shape 3061"/>
          <p:cNvCxnSpPr>
            <a:endCxn id="2950"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lg" w="lg" type="none"/>
            <a:tailEnd len="lg" w="lg" type="none"/>
          </a:ln>
        </p:spPr>
      </p:cxnSp>
      <p:cxnSp>
        <p:nvCxnSpPr>
          <p:cNvPr id="3062" name="Shape 3062"/>
          <p:cNvCxnSpPr>
            <a:endCxn id="2949"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lg" w="lg" type="none"/>
            <a:tailEnd len="lg" w="lg" type="none"/>
          </a:ln>
        </p:spPr>
      </p:cxnSp>
      <p:cxnSp>
        <p:nvCxnSpPr>
          <p:cNvPr id="3063" name="Shape 3063"/>
          <p:cNvCxnSpPr>
            <a:endCxn id="2951" idx="2"/>
          </p:cNvCxnSpPr>
          <p:nvPr/>
        </p:nvCxnSpPr>
        <p:spPr>
          <a:xfrm>
            <a:off x="4240275" y="2283400"/>
            <a:ext cx="322800" cy="282600"/>
          </a:xfrm>
          <a:prstGeom prst="straightConnector1">
            <a:avLst/>
          </a:prstGeom>
          <a:noFill/>
          <a:ln cap="flat" cmpd="sng" w="9525">
            <a:solidFill>
              <a:srgbClr val="000000"/>
            </a:solidFill>
            <a:prstDash val="solid"/>
            <a:round/>
            <a:headEnd len="lg" w="lg" type="none"/>
            <a:tailEnd len="lg" w="lg" type="none"/>
          </a:ln>
        </p:spPr>
      </p:cxnSp>
      <p:cxnSp>
        <p:nvCxnSpPr>
          <p:cNvPr id="3064" name="Shape 3064"/>
          <p:cNvCxnSpPr>
            <a:endCxn id="2952" idx="1"/>
          </p:cNvCxnSpPr>
          <p:nvPr/>
        </p:nvCxnSpPr>
        <p:spPr>
          <a:xfrm>
            <a:off x="4218658" y="2272403"/>
            <a:ext cx="371700" cy="555900"/>
          </a:xfrm>
          <a:prstGeom prst="straightConnector1">
            <a:avLst/>
          </a:prstGeom>
          <a:noFill/>
          <a:ln cap="flat" cmpd="sng" w="9525">
            <a:solidFill>
              <a:srgbClr val="000000"/>
            </a:solidFill>
            <a:prstDash val="solid"/>
            <a:round/>
            <a:headEnd len="lg" w="lg" type="none"/>
            <a:tailEnd len="lg" w="lg" type="none"/>
          </a:ln>
        </p:spPr>
      </p:cxnSp>
      <p:cxnSp>
        <p:nvCxnSpPr>
          <p:cNvPr id="3065" name="Shape 3065"/>
          <p:cNvCxnSpPr>
            <a:endCxn id="2953" idx="1"/>
          </p:cNvCxnSpPr>
          <p:nvPr/>
        </p:nvCxnSpPr>
        <p:spPr>
          <a:xfrm>
            <a:off x="4229458" y="2283253"/>
            <a:ext cx="360900" cy="891900"/>
          </a:xfrm>
          <a:prstGeom prst="straightConnector1">
            <a:avLst/>
          </a:prstGeom>
          <a:noFill/>
          <a:ln cap="flat" cmpd="sng" w="9525">
            <a:solidFill>
              <a:srgbClr val="000000"/>
            </a:solidFill>
            <a:prstDash val="solid"/>
            <a:round/>
            <a:headEnd len="lg" w="lg" type="none"/>
            <a:tailEnd len="lg" w="lg" type="none"/>
          </a:ln>
        </p:spPr>
      </p:cxnSp>
      <p:cxnSp>
        <p:nvCxnSpPr>
          <p:cNvPr id="3066" name="Shape 3066"/>
          <p:cNvCxnSpPr>
            <a:endCxn id="2954" idx="1"/>
          </p:cNvCxnSpPr>
          <p:nvPr/>
        </p:nvCxnSpPr>
        <p:spPr>
          <a:xfrm>
            <a:off x="4240258" y="2283365"/>
            <a:ext cx="350100" cy="1306200"/>
          </a:xfrm>
          <a:prstGeom prst="straightConnector1">
            <a:avLst/>
          </a:prstGeom>
          <a:noFill/>
          <a:ln cap="flat" cmpd="sng" w="9525">
            <a:solidFill>
              <a:srgbClr val="000000"/>
            </a:solidFill>
            <a:prstDash val="solid"/>
            <a:round/>
            <a:headEnd len="lg" w="lg" type="none"/>
            <a:tailEnd len="lg" w="lg" type="none"/>
          </a:ln>
        </p:spPr>
      </p:cxnSp>
      <p:cxnSp>
        <p:nvCxnSpPr>
          <p:cNvPr id="3067" name="Shape 3067"/>
          <p:cNvCxnSpPr>
            <a:endCxn id="2955" idx="1"/>
          </p:cNvCxnSpPr>
          <p:nvPr/>
        </p:nvCxnSpPr>
        <p:spPr>
          <a:xfrm>
            <a:off x="4251358" y="2261515"/>
            <a:ext cx="339000" cy="1674900"/>
          </a:xfrm>
          <a:prstGeom prst="straightConnector1">
            <a:avLst/>
          </a:prstGeom>
          <a:noFill/>
          <a:ln cap="flat" cmpd="sng" w="9525">
            <a:solidFill>
              <a:srgbClr val="000000"/>
            </a:solidFill>
            <a:prstDash val="solid"/>
            <a:round/>
            <a:headEnd len="lg" w="lg" type="none"/>
            <a:tailEnd len="lg" w="lg" type="none"/>
          </a:ln>
        </p:spPr>
      </p:cxnSp>
      <p:cxnSp>
        <p:nvCxnSpPr>
          <p:cNvPr id="3068" name="Shape 3068"/>
          <p:cNvCxnSpPr>
            <a:endCxn id="2955" idx="1"/>
          </p:cNvCxnSpPr>
          <p:nvPr/>
        </p:nvCxnSpPr>
        <p:spPr>
          <a:xfrm>
            <a:off x="4251358" y="2272315"/>
            <a:ext cx="339000" cy="1664100"/>
          </a:xfrm>
          <a:prstGeom prst="straightConnector1">
            <a:avLst/>
          </a:prstGeom>
          <a:noFill/>
          <a:ln cap="flat" cmpd="sng" w="9525">
            <a:solidFill>
              <a:srgbClr val="000000"/>
            </a:solidFill>
            <a:prstDash val="solid"/>
            <a:round/>
            <a:headEnd len="lg" w="lg" type="none"/>
            <a:tailEnd len="lg" w="lg" type="none"/>
          </a:ln>
        </p:spPr>
      </p:cxnSp>
      <p:cxnSp>
        <p:nvCxnSpPr>
          <p:cNvPr id="3069" name="Shape 3069"/>
          <p:cNvCxnSpPr>
            <a:endCxn id="2956" idx="1"/>
          </p:cNvCxnSpPr>
          <p:nvPr/>
        </p:nvCxnSpPr>
        <p:spPr>
          <a:xfrm>
            <a:off x="4240258" y="2294265"/>
            <a:ext cx="350100" cy="1989000"/>
          </a:xfrm>
          <a:prstGeom prst="straightConnector1">
            <a:avLst/>
          </a:prstGeom>
          <a:noFill/>
          <a:ln cap="flat" cmpd="sng" w="9525">
            <a:solidFill>
              <a:srgbClr val="000000"/>
            </a:solidFill>
            <a:prstDash val="solid"/>
            <a:round/>
            <a:headEnd len="lg" w="lg" type="none"/>
            <a:tailEnd len="lg" w="lg" type="none"/>
          </a:ln>
        </p:spPr>
      </p:cxnSp>
      <p:cxnSp>
        <p:nvCxnSpPr>
          <p:cNvPr id="3070" name="Shape 3070"/>
          <p:cNvCxnSpPr>
            <a:endCxn id="2957" idx="1"/>
          </p:cNvCxnSpPr>
          <p:nvPr/>
        </p:nvCxnSpPr>
        <p:spPr>
          <a:xfrm>
            <a:off x="4218658" y="2283215"/>
            <a:ext cx="371700" cy="2346900"/>
          </a:xfrm>
          <a:prstGeom prst="straightConnector1">
            <a:avLst/>
          </a:prstGeom>
          <a:noFill/>
          <a:ln cap="flat" cmpd="sng" w="9525">
            <a:solidFill>
              <a:srgbClr val="000000"/>
            </a:solidFill>
            <a:prstDash val="solid"/>
            <a:round/>
            <a:headEnd len="lg" w="lg" type="none"/>
            <a:tailEnd len="lg" w="lg" type="none"/>
          </a:ln>
        </p:spPr>
      </p:cxnSp>
      <p:cxnSp>
        <p:nvCxnSpPr>
          <p:cNvPr id="3071" name="Shape 3071"/>
          <p:cNvCxnSpPr>
            <a:endCxn id="2950"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lg" w="lg" type="none"/>
            <a:tailEnd len="lg" w="lg" type="none"/>
          </a:ln>
        </p:spPr>
      </p:cxnSp>
      <p:cxnSp>
        <p:nvCxnSpPr>
          <p:cNvPr id="3072" name="Shape 3072"/>
          <p:cNvCxnSpPr>
            <a:endCxn id="2949"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lg" w="lg" type="none"/>
            <a:tailEnd len="lg" w="lg" type="none"/>
          </a:ln>
        </p:spPr>
      </p:cxnSp>
      <p:cxnSp>
        <p:nvCxnSpPr>
          <p:cNvPr id="3073" name="Shape 3073"/>
          <p:cNvCxnSpPr>
            <a:endCxn id="2951" idx="2"/>
          </p:cNvCxnSpPr>
          <p:nvPr/>
        </p:nvCxnSpPr>
        <p:spPr>
          <a:xfrm>
            <a:off x="4185975" y="2555200"/>
            <a:ext cx="377100" cy="10800"/>
          </a:xfrm>
          <a:prstGeom prst="straightConnector1">
            <a:avLst/>
          </a:prstGeom>
          <a:noFill/>
          <a:ln cap="flat" cmpd="sng" w="9525">
            <a:solidFill>
              <a:srgbClr val="000000"/>
            </a:solidFill>
            <a:prstDash val="solid"/>
            <a:round/>
            <a:headEnd len="lg" w="lg" type="none"/>
            <a:tailEnd len="lg" w="lg" type="none"/>
          </a:ln>
        </p:spPr>
      </p:cxnSp>
      <p:cxnSp>
        <p:nvCxnSpPr>
          <p:cNvPr id="3074" name="Shape 3074"/>
          <p:cNvCxnSpPr>
            <a:endCxn id="2952" idx="2"/>
          </p:cNvCxnSpPr>
          <p:nvPr/>
        </p:nvCxnSpPr>
        <p:spPr>
          <a:xfrm>
            <a:off x="4218675" y="2587638"/>
            <a:ext cx="344400" cy="325200"/>
          </a:xfrm>
          <a:prstGeom prst="straightConnector1">
            <a:avLst/>
          </a:prstGeom>
          <a:noFill/>
          <a:ln cap="flat" cmpd="sng" w="9525">
            <a:solidFill>
              <a:srgbClr val="000000"/>
            </a:solidFill>
            <a:prstDash val="solid"/>
            <a:round/>
            <a:headEnd len="lg" w="lg" type="none"/>
            <a:tailEnd len="lg" w="lg" type="none"/>
          </a:ln>
        </p:spPr>
      </p:cxnSp>
      <p:cxnSp>
        <p:nvCxnSpPr>
          <p:cNvPr id="3075" name="Shape 3075"/>
          <p:cNvCxnSpPr>
            <a:endCxn id="2953" idx="2"/>
          </p:cNvCxnSpPr>
          <p:nvPr/>
        </p:nvCxnSpPr>
        <p:spPr>
          <a:xfrm>
            <a:off x="4240275" y="2641988"/>
            <a:ext cx="322800" cy="617700"/>
          </a:xfrm>
          <a:prstGeom prst="straightConnector1">
            <a:avLst/>
          </a:prstGeom>
          <a:noFill/>
          <a:ln cap="flat" cmpd="sng" w="9525">
            <a:solidFill>
              <a:srgbClr val="000000"/>
            </a:solidFill>
            <a:prstDash val="solid"/>
            <a:round/>
            <a:headEnd len="lg" w="lg" type="none"/>
            <a:tailEnd len="lg" w="lg" type="none"/>
          </a:ln>
        </p:spPr>
      </p:cxnSp>
      <p:cxnSp>
        <p:nvCxnSpPr>
          <p:cNvPr id="3076" name="Shape 3076"/>
          <p:cNvCxnSpPr>
            <a:endCxn id="2954" idx="3"/>
          </p:cNvCxnSpPr>
          <p:nvPr/>
        </p:nvCxnSpPr>
        <p:spPr>
          <a:xfrm>
            <a:off x="4196758" y="2642035"/>
            <a:ext cx="393600" cy="1116600"/>
          </a:xfrm>
          <a:prstGeom prst="straightConnector1">
            <a:avLst/>
          </a:prstGeom>
          <a:noFill/>
          <a:ln cap="flat" cmpd="sng" w="9525">
            <a:solidFill>
              <a:srgbClr val="000000"/>
            </a:solidFill>
            <a:prstDash val="solid"/>
            <a:round/>
            <a:headEnd len="lg" w="lg" type="none"/>
            <a:tailEnd len="lg" w="lg" type="none"/>
          </a:ln>
        </p:spPr>
      </p:cxnSp>
      <p:cxnSp>
        <p:nvCxnSpPr>
          <p:cNvPr id="3077" name="Shape 3077"/>
          <p:cNvCxnSpPr>
            <a:endCxn id="2955" idx="2"/>
          </p:cNvCxnSpPr>
          <p:nvPr/>
        </p:nvCxnSpPr>
        <p:spPr>
          <a:xfrm>
            <a:off x="4196775" y="2663750"/>
            <a:ext cx="366300" cy="1357200"/>
          </a:xfrm>
          <a:prstGeom prst="straightConnector1">
            <a:avLst/>
          </a:prstGeom>
          <a:noFill/>
          <a:ln cap="flat" cmpd="sng" w="9525">
            <a:solidFill>
              <a:srgbClr val="000000"/>
            </a:solidFill>
            <a:prstDash val="solid"/>
            <a:round/>
            <a:headEnd len="lg" w="lg" type="none"/>
            <a:tailEnd len="lg" w="lg" type="none"/>
          </a:ln>
        </p:spPr>
      </p:cxnSp>
      <p:cxnSp>
        <p:nvCxnSpPr>
          <p:cNvPr id="3078" name="Shape 3078"/>
          <p:cNvCxnSpPr>
            <a:endCxn id="2956" idx="1"/>
          </p:cNvCxnSpPr>
          <p:nvPr/>
        </p:nvCxnSpPr>
        <p:spPr>
          <a:xfrm>
            <a:off x="4207858" y="2641965"/>
            <a:ext cx="382500" cy="1641300"/>
          </a:xfrm>
          <a:prstGeom prst="straightConnector1">
            <a:avLst/>
          </a:prstGeom>
          <a:noFill/>
          <a:ln cap="flat" cmpd="sng" w="9525">
            <a:solidFill>
              <a:srgbClr val="000000"/>
            </a:solidFill>
            <a:prstDash val="solid"/>
            <a:round/>
            <a:headEnd len="lg" w="lg" type="none"/>
            <a:tailEnd len="lg" w="lg" type="none"/>
          </a:ln>
        </p:spPr>
      </p:cxnSp>
      <p:cxnSp>
        <p:nvCxnSpPr>
          <p:cNvPr id="3079" name="Shape 3079"/>
          <p:cNvCxnSpPr>
            <a:endCxn id="2957" idx="1"/>
          </p:cNvCxnSpPr>
          <p:nvPr/>
        </p:nvCxnSpPr>
        <p:spPr>
          <a:xfrm>
            <a:off x="4196758" y="2631215"/>
            <a:ext cx="393600" cy="1998900"/>
          </a:xfrm>
          <a:prstGeom prst="straightConnector1">
            <a:avLst/>
          </a:prstGeom>
          <a:noFill/>
          <a:ln cap="flat" cmpd="sng" w="9525">
            <a:solidFill>
              <a:srgbClr val="000000"/>
            </a:solidFill>
            <a:prstDash val="solid"/>
            <a:round/>
            <a:headEnd len="lg" w="lg" type="none"/>
            <a:tailEnd len="lg" w="lg" type="none"/>
          </a:ln>
        </p:spPr>
      </p:cxnSp>
      <p:cxnSp>
        <p:nvCxnSpPr>
          <p:cNvPr id="3080" name="Shape 3080"/>
          <p:cNvCxnSpPr>
            <a:endCxn id="2950"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lg" w="lg" type="none"/>
            <a:tailEnd len="lg" w="lg" type="none"/>
          </a:ln>
        </p:spPr>
      </p:cxnSp>
      <p:cxnSp>
        <p:nvCxnSpPr>
          <p:cNvPr id="3081" name="Shape 3081"/>
          <p:cNvCxnSpPr>
            <a:endCxn id="2949"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lg" w="lg" type="none"/>
            <a:tailEnd len="lg" w="lg" type="none"/>
          </a:ln>
        </p:spPr>
      </p:cxnSp>
      <p:cxnSp>
        <p:nvCxnSpPr>
          <p:cNvPr id="3082" name="Shape 3082"/>
          <p:cNvCxnSpPr>
            <a:endCxn id="2951"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lg" w="lg" type="none"/>
            <a:tailEnd len="lg" w="lg" type="none"/>
          </a:ln>
        </p:spPr>
      </p:cxnSp>
      <p:cxnSp>
        <p:nvCxnSpPr>
          <p:cNvPr id="3083" name="Shape 3083"/>
          <p:cNvCxnSpPr>
            <a:endCxn id="2952"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lg" w="lg" type="none"/>
            <a:tailEnd len="lg" w="lg" type="none"/>
          </a:ln>
        </p:spPr>
      </p:cxnSp>
      <p:cxnSp>
        <p:nvCxnSpPr>
          <p:cNvPr id="3084" name="Shape 3084"/>
          <p:cNvCxnSpPr>
            <a:endCxn id="2953" idx="2"/>
          </p:cNvCxnSpPr>
          <p:nvPr/>
        </p:nvCxnSpPr>
        <p:spPr>
          <a:xfrm>
            <a:off x="4196775" y="2924888"/>
            <a:ext cx="366300" cy="334800"/>
          </a:xfrm>
          <a:prstGeom prst="straightConnector1">
            <a:avLst/>
          </a:prstGeom>
          <a:noFill/>
          <a:ln cap="flat" cmpd="sng" w="9525">
            <a:solidFill>
              <a:srgbClr val="000000"/>
            </a:solidFill>
            <a:prstDash val="solid"/>
            <a:round/>
            <a:headEnd len="lg" w="lg" type="none"/>
            <a:tailEnd len="lg" w="lg" type="none"/>
          </a:ln>
        </p:spPr>
      </p:cxnSp>
      <p:cxnSp>
        <p:nvCxnSpPr>
          <p:cNvPr id="3085" name="Shape 3085"/>
          <p:cNvCxnSpPr>
            <a:endCxn id="2954" idx="2"/>
          </p:cNvCxnSpPr>
          <p:nvPr/>
        </p:nvCxnSpPr>
        <p:spPr>
          <a:xfrm>
            <a:off x="4229475" y="2946600"/>
            <a:ext cx="333600" cy="727500"/>
          </a:xfrm>
          <a:prstGeom prst="straightConnector1">
            <a:avLst/>
          </a:prstGeom>
          <a:noFill/>
          <a:ln cap="flat" cmpd="sng" w="9525">
            <a:solidFill>
              <a:srgbClr val="000000"/>
            </a:solidFill>
            <a:prstDash val="solid"/>
            <a:round/>
            <a:headEnd len="lg" w="lg" type="none"/>
            <a:tailEnd len="lg" w="lg" type="none"/>
          </a:ln>
        </p:spPr>
      </p:cxnSp>
      <p:cxnSp>
        <p:nvCxnSpPr>
          <p:cNvPr id="3086" name="Shape 3086"/>
          <p:cNvCxnSpPr>
            <a:endCxn id="2955" idx="2"/>
          </p:cNvCxnSpPr>
          <p:nvPr/>
        </p:nvCxnSpPr>
        <p:spPr>
          <a:xfrm>
            <a:off x="4196775" y="2935550"/>
            <a:ext cx="366300" cy="1085400"/>
          </a:xfrm>
          <a:prstGeom prst="straightConnector1">
            <a:avLst/>
          </a:prstGeom>
          <a:noFill/>
          <a:ln cap="flat" cmpd="sng" w="9525">
            <a:solidFill>
              <a:srgbClr val="000000"/>
            </a:solidFill>
            <a:prstDash val="solid"/>
            <a:round/>
            <a:headEnd len="lg" w="lg" type="none"/>
            <a:tailEnd len="lg" w="lg" type="none"/>
          </a:ln>
        </p:spPr>
      </p:cxnSp>
      <p:cxnSp>
        <p:nvCxnSpPr>
          <p:cNvPr id="3087" name="Shape 3087"/>
          <p:cNvCxnSpPr>
            <a:endCxn id="2956" idx="2"/>
          </p:cNvCxnSpPr>
          <p:nvPr/>
        </p:nvCxnSpPr>
        <p:spPr>
          <a:xfrm>
            <a:off x="4196775" y="2957500"/>
            <a:ext cx="366300" cy="1410300"/>
          </a:xfrm>
          <a:prstGeom prst="straightConnector1">
            <a:avLst/>
          </a:prstGeom>
          <a:noFill/>
          <a:ln cap="flat" cmpd="sng" w="9525">
            <a:solidFill>
              <a:srgbClr val="000000"/>
            </a:solidFill>
            <a:prstDash val="solid"/>
            <a:round/>
            <a:headEnd len="lg" w="lg" type="none"/>
            <a:tailEnd len="lg" w="lg" type="none"/>
          </a:ln>
        </p:spPr>
      </p:cxnSp>
      <p:cxnSp>
        <p:nvCxnSpPr>
          <p:cNvPr id="3088" name="Shape 3088"/>
          <p:cNvCxnSpPr>
            <a:endCxn id="2957" idx="2"/>
          </p:cNvCxnSpPr>
          <p:nvPr/>
        </p:nvCxnSpPr>
        <p:spPr>
          <a:xfrm>
            <a:off x="4185975" y="2957550"/>
            <a:ext cx="377100" cy="1757100"/>
          </a:xfrm>
          <a:prstGeom prst="straightConnector1">
            <a:avLst/>
          </a:prstGeom>
          <a:noFill/>
          <a:ln cap="flat" cmpd="sng" w="9525">
            <a:solidFill>
              <a:srgbClr val="000000"/>
            </a:solidFill>
            <a:prstDash val="solid"/>
            <a:round/>
            <a:headEnd len="lg" w="lg" type="none"/>
            <a:tailEnd len="lg" w="lg" type="none"/>
          </a:ln>
        </p:spPr>
      </p:cxnSp>
      <p:cxnSp>
        <p:nvCxnSpPr>
          <p:cNvPr id="3089" name="Shape 3089"/>
          <p:cNvCxnSpPr>
            <a:endCxn id="2950"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lg" w="lg" type="none"/>
            <a:tailEnd len="lg" w="lg" type="none"/>
          </a:ln>
        </p:spPr>
      </p:cxnSp>
      <p:cxnSp>
        <p:nvCxnSpPr>
          <p:cNvPr id="3090" name="Shape 3090"/>
          <p:cNvCxnSpPr>
            <a:endCxn id="2949"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lg" w="lg" type="none"/>
            <a:tailEnd len="lg" w="lg" type="none"/>
          </a:ln>
        </p:spPr>
      </p:cxnSp>
      <p:cxnSp>
        <p:nvCxnSpPr>
          <p:cNvPr id="3091" name="Shape 3091"/>
          <p:cNvCxnSpPr>
            <a:stCxn id="2944" idx="6"/>
            <a:endCxn id="2951"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3092" name="Shape 3092"/>
          <p:cNvCxnSpPr>
            <a:endCxn id="2952"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lg" w="lg" type="none"/>
            <a:tailEnd len="lg" w="lg" type="none"/>
          </a:ln>
        </p:spPr>
      </p:cxnSp>
      <p:cxnSp>
        <p:nvCxnSpPr>
          <p:cNvPr id="3093" name="Shape 3093"/>
          <p:cNvCxnSpPr>
            <a:endCxn id="2953"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lg" w="lg" type="none"/>
            <a:tailEnd len="lg" w="lg" type="none"/>
          </a:ln>
        </p:spPr>
      </p:cxnSp>
      <p:cxnSp>
        <p:nvCxnSpPr>
          <p:cNvPr id="3094" name="Shape 3094"/>
          <p:cNvCxnSpPr>
            <a:endCxn id="2954" idx="2"/>
          </p:cNvCxnSpPr>
          <p:nvPr/>
        </p:nvCxnSpPr>
        <p:spPr>
          <a:xfrm>
            <a:off x="4229475" y="3283500"/>
            <a:ext cx="333600" cy="390600"/>
          </a:xfrm>
          <a:prstGeom prst="straightConnector1">
            <a:avLst/>
          </a:prstGeom>
          <a:noFill/>
          <a:ln cap="flat" cmpd="sng" w="9525">
            <a:solidFill>
              <a:srgbClr val="000000"/>
            </a:solidFill>
            <a:prstDash val="solid"/>
            <a:round/>
            <a:headEnd len="lg" w="lg" type="none"/>
            <a:tailEnd len="lg" w="lg" type="none"/>
          </a:ln>
        </p:spPr>
      </p:cxnSp>
      <p:cxnSp>
        <p:nvCxnSpPr>
          <p:cNvPr id="3095" name="Shape 3095"/>
          <p:cNvCxnSpPr>
            <a:endCxn id="2955" idx="2"/>
          </p:cNvCxnSpPr>
          <p:nvPr/>
        </p:nvCxnSpPr>
        <p:spPr>
          <a:xfrm>
            <a:off x="4207875" y="3272750"/>
            <a:ext cx="355200" cy="748200"/>
          </a:xfrm>
          <a:prstGeom prst="straightConnector1">
            <a:avLst/>
          </a:prstGeom>
          <a:noFill/>
          <a:ln cap="flat" cmpd="sng" w="9525">
            <a:solidFill>
              <a:srgbClr val="000000"/>
            </a:solidFill>
            <a:prstDash val="solid"/>
            <a:round/>
            <a:headEnd len="lg" w="lg" type="none"/>
            <a:tailEnd len="lg" w="lg" type="none"/>
          </a:ln>
        </p:spPr>
      </p:cxnSp>
      <p:cxnSp>
        <p:nvCxnSpPr>
          <p:cNvPr id="3096" name="Shape 3096"/>
          <p:cNvCxnSpPr>
            <a:endCxn id="2956" idx="2"/>
          </p:cNvCxnSpPr>
          <p:nvPr/>
        </p:nvCxnSpPr>
        <p:spPr>
          <a:xfrm>
            <a:off x="4207875" y="3305200"/>
            <a:ext cx="355200" cy="1062600"/>
          </a:xfrm>
          <a:prstGeom prst="straightConnector1">
            <a:avLst/>
          </a:prstGeom>
          <a:noFill/>
          <a:ln cap="flat" cmpd="sng" w="9525">
            <a:solidFill>
              <a:srgbClr val="000000"/>
            </a:solidFill>
            <a:prstDash val="solid"/>
            <a:round/>
            <a:headEnd len="lg" w="lg" type="none"/>
            <a:tailEnd len="lg" w="lg" type="none"/>
          </a:ln>
        </p:spPr>
      </p:cxnSp>
      <p:cxnSp>
        <p:nvCxnSpPr>
          <p:cNvPr id="3097" name="Shape 3097"/>
          <p:cNvCxnSpPr>
            <a:endCxn id="2957" idx="1"/>
          </p:cNvCxnSpPr>
          <p:nvPr/>
        </p:nvCxnSpPr>
        <p:spPr>
          <a:xfrm>
            <a:off x="4196758" y="3305315"/>
            <a:ext cx="393600" cy="1324800"/>
          </a:xfrm>
          <a:prstGeom prst="straightConnector1">
            <a:avLst/>
          </a:prstGeom>
          <a:noFill/>
          <a:ln cap="flat" cmpd="sng" w="9525">
            <a:solidFill>
              <a:srgbClr val="000000"/>
            </a:solidFill>
            <a:prstDash val="solid"/>
            <a:round/>
            <a:headEnd len="lg" w="lg" type="none"/>
            <a:tailEnd len="lg" w="lg" type="none"/>
          </a:ln>
        </p:spPr>
      </p:cxnSp>
      <p:cxnSp>
        <p:nvCxnSpPr>
          <p:cNvPr id="3098" name="Shape 3098"/>
          <p:cNvCxnSpPr>
            <a:stCxn id="2945" idx="6"/>
            <a:endCxn id="2950"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lg" w="lg" type="none"/>
            <a:tailEnd len="lg" w="lg" type="none"/>
          </a:ln>
        </p:spPr>
      </p:cxnSp>
      <p:cxnSp>
        <p:nvCxnSpPr>
          <p:cNvPr id="3099" name="Shape 3099"/>
          <p:cNvCxnSpPr>
            <a:stCxn id="2945" idx="6"/>
            <a:endCxn id="2949"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lg" w="lg" type="none"/>
            <a:tailEnd len="lg" w="lg" type="none"/>
          </a:ln>
        </p:spPr>
      </p:cxnSp>
      <p:cxnSp>
        <p:nvCxnSpPr>
          <p:cNvPr id="3100" name="Shape 3100"/>
          <p:cNvCxnSpPr>
            <a:stCxn id="2945" idx="6"/>
            <a:endCxn id="2951"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3101" name="Shape 3101"/>
          <p:cNvCxnSpPr>
            <a:stCxn id="2945" idx="6"/>
            <a:endCxn id="2952"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3102" name="Shape 3102"/>
          <p:cNvCxnSpPr>
            <a:stCxn id="2945" idx="6"/>
            <a:endCxn id="2953"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lg" w="lg" type="none"/>
            <a:tailEnd len="lg" w="lg" type="none"/>
          </a:ln>
        </p:spPr>
      </p:cxnSp>
      <p:cxnSp>
        <p:nvCxnSpPr>
          <p:cNvPr id="3103" name="Shape 3103"/>
          <p:cNvCxnSpPr>
            <a:stCxn id="2945" idx="6"/>
            <a:endCxn id="2954" idx="2"/>
          </p:cNvCxnSpPr>
          <p:nvPr/>
        </p:nvCxnSpPr>
        <p:spPr>
          <a:xfrm>
            <a:off x="4216425" y="3674100"/>
            <a:ext cx="346800" cy="0"/>
          </a:xfrm>
          <a:prstGeom prst="straightConnector1">
            <a:avLst/>
          </a:prstGeom>
          <a:noFill/>
          <a:ln cap="flat" cmpd="sng" w="9525">
            <a:solidFill>
              <a:srgbClr val="000000"/>
            </a:solidFill>
            <a:prstDash val="solid"/>
            <a:round/>
            <a:headEnd len="lg" w="lg" type="none"/>
            <a:tailEnd len="lg" w="lg" type="none"/>
          </a:ln>
        </p:spPr>
      </p:cxnSp>
      <p:cxnSp>
        <p:nvCxnSpPr>
          <p:cNvPr id="3104" name="Shape 3104"/>
          <p:cNvCxnSpPr>
            <a:stCxn id="2945" idx="6"/>
            <a:endCxn id="2955" idx="2"/>
          </p:cNvCxnSpPr>
          <p:nvPr/>
        </p:nvCxnSpPr>
        <p:spPr>
          <a:xfrm>
            <a:off x="4216425" y="36741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3105" name="Shape 3105"/>
          <p:cNvCxnSpPr>
            <a:stCxn id="2945" idx="6"/>
            <a:endCxn id="2956" idx="2"/>
          </p:cNvCxnSpPr>
          <p:nvPr/>
        </p:nvCxnSpPr>
        <p:spPr>
          <a:xfrm>
            <a:off x="4216425" y="36741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3106" name="Shape 3106"/>
          <p:cNvCxnSpPr>
            <a:stCxn id="2945" idx="6"/>
            <a:endCxn id="2957" idx="2"/>
          </p:cNvCxnSpPr>
          <p:nvPr/>
        </p:nvCxnSpPr>
        <p:spPr>
          <a:xfrm>
            <a:off x="4216425" y="3674100"/>
            <a:ext cx="346800" cy="1040700"/>
          </a:xfrm>
          <a:prstGeom prst="straightConnector1">
            <a:avLst/>
          </a:prstGeom>
          <a:noFill/>
          <a:ln cap="flat" cmpd="sng" w="9525">
            <a:solidFill>
              <a:srgbClr val="000000"/>
            </a:solidFill>
            <a:prstDash val="solid"/>
            <a:round/>
            <a:headEnd len="lg" w="lg" type="none"/>
            <a:tailEnd len="lg" w="lg" type="none"/>
          </a:ln>
        </p:spPr>
      </p:cxnSp>
      <p:cxnSp>
        <p:nvCxnSpPr>
          <p:cNvPr id="3107" name="Shape 3107"/>
          <p:cNvCxnSpPr>
            <a:stCxn id="2946" idx="6"/>
            <a:endCxn id="2950"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lg" w="lg" type="none"/>
            <a:tailEnd len="lg" w="lg" type="none"/>
          </a:ln>
        </p:spPr>
      </p:cxnSp>
      <p:cxnSp>
        <p:nvCxnSpPr>
          <p:cNvPr id="3108" name="Shape 3108"/>
          <p:cNvCxnSpPr>
            <a:stCxn id="2946" idx="6"/>
            <a:endCxn id="2949"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lg" w="lg" type="none"/>
            <a:tailEnd len="lg" w="lg" type="none"/>
          </a:ln>
        </p:spPr>
      </p:cxnSp>
      <p:cxnSp>
        <p:nvCxnSpPr>
          <p:cNvPr id="3109" name="Shape 3109"/>
          <p:cNvCxnSpPr>
            <a:stCxn id="2946" idx="6"/>
            <a:endCxn id="2951"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3110" name="Shape 3110"/>
          <p:cNvCxnSpPr>
            <a:stCxn id="2946" idx="6"/>
            <a:endCxn id="2952"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3111" name="Shape 3111"/>
          <p:cNvCxnSpPr>
            <a:stCxn id="2946" idx="6"/>
            <a:endCxn id="2953"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3112" name="Shape 3112"/>
          <p:cNvCxnSpPr>
            <a:stCxn id="2946" idx="6"/>
            <a:endCxn id="2954"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3113" name="Shape 3113"/>
          <p:cNvCxnSpPr>
            <a:stCxn id="2946" idx="6"/>
            <a:endCxn id="2955" idx="2"/>
          </p:cNvCxnSpPr>
          <p:nvPr/>
        </p:nvCxnSpPr>
        <p:spPr>
          <a:xfrm>
            <a:off x="4216425" y="4020950"/>
            <a:ext cx="346800" cy="0"/>
          </a:xfrm>
          <a:prstGeom prst="straightConnector1">
            <a:avLst/>
          </a:prstGeom>
          <a:noFill/>
          <a:ln cap="flat" cmpd="sng" w="9525">
            <a:solidFill>
              <a:srgbClr val="000000"/>
            </a:solidFill>
            <a:prstDash val="solid"/>
            <a:round/>
            <a:headEnd len="lg" w="lg" type="none"/>
            <a:tailEnd len="lg" w="lg" type="none"/>
          </a:ln>
        </p:spPr>
      </p:cxnSp>
      <p:cxnSp>
        <p:nvCxnSpPr>
          <p:cNvPr id="3114" name="Shape 3114"/>
          <p:cNvCxnSpPr>
            <a:stCxn id="2946" idx="6"/>
            <a:endCxn id="2956" idx="3"/>
          </p:cNvCxnSpPr>
          <p:nvPr/>
        </p:nvCxnSpPr>
        <p:spPr>
          <a:xfrm>
            <a:off x="4216425" y="4020950"/>
            <a:ext cx="373800" cy="431400"/>
          </a:xfrm>
          <a:prstGeom prst="straightConnector1">
            <a:avLst/>
          </a:prstGeom>
          <a:noFill/>
          <a:ln cap="flat" cmpd="sng" w="9525">
            <a:solidFill>
              <a:srgbClr val="000000"/>
            </a:solidFill>
            <a:prstDash val="solid"/>
            <a:round/>
            <a:headEnd len="lg" w="lg" type="none"/>
            <a:tailEnd len="lg" w="lg" type="none"/>
          </a:ln>
        </p:spPr>
      </p:cxnSp>
      <p:cxnSp>
        <p:nvCxnSpPr>
          <p:cNvPr id="3115" name="Shape 3115"/>
          <p:cNvCxnSpPr>
            <a:stCxn id="2946" idx="6"/>
            <a:endCxn id="2957" idx="1"/>
          </p:cNvCxnSpPr>
          <p:nvPr/>
        </p:nvCxnSpPr>
        <p:spPr>
          <a:xfrm>
            <a:off x="4216425" y="4020950"/>
            <a:ext cx="373800" cy="609300"/>
          </a:xfrm>
          <a:prstGeom prst="straightConnector1">
            <a:avLst/>
          </a:prstGeom>
          <a:noFill/>
          <a:ln cap="flat" cmpd="sng" w="9525">
            <a:solidFill>
              <a:srgbClr val="000000"/>
            </a:solidFill>
            <a:prstDash val="solid"/>
            <a:round/>
            <a:headEnd len="lg" w="lg" type="none"/>
            <a:tailEnd len="lg" w="lg" type="none"/>
          </a:ln>
        </p:spPr>
      </p:cxnSp>
      <p:cxnSp>
        <p:nvCxnSpPr>
          <p:cNvPr id="3116" name="Shape 3116"/>
          <p:cNvCxnSpPr>
            <a:stCxn id="2947" idx="6"/>
            <a:endCxn id="2950"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lg" w="lg" type="none"/>
            <a:tailEnd len="lg" w="lg" type="none"/>
          </a:ln>
        </p:spPr>
      </p:cxnSp>
      <p:cxnSp>
        <p:nvCxnSpPr>
          <p:cNvPr id="3117" name="Shape 3117"/>
          <p:cNvCxnSpPr>
            <a:stCxn id="2947" idx="6"/>
            <a:endCxn id="2949"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lg" w="lg" type="none"/>
            <a:tailEnd len="lg" w="lg" type="none"/>
          </a:ln>
        </p:spPr>
      </p:cxnSp>
      <p:cxnSp>
        <p:nvCxnSpPr>
          <p:cNvPr id="3118" name="Shape 3118"/>
          <p:cNvCxnSpPr>
            <a:stCxn id="2947" idx="6"/>
            <a:endCxn id="2951"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3119" name="Shape 3119"/>
          <p:cNvCxnSpPr>
            <a:stCxn id="2947" idx="6"/>
            <a:endCxn id="2952"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3120" name="Shape 3120"/>
          <p:cNvCxnSpPr>
            <a:stCxn id="2947" idx="6"/>
            <a:endCxn id="2953"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3121" name="Shape 3121"/>
          <p:cNvCxnSpPr>
            <a:stCxn id="2947" idx="6"/>
            <a:endCxn id="2954"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3122" name="Shape 3122"/>
          <p:cNvCxnSpPr>
            <a:stCxn id="2947" idx="6"/>
            <a:endCxn id="2955"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3123" name="Shape 3123"/>
          <p:cNvCxnSpPr>
            <a:stCxn id="2947" idx="6"/>
            <a:endCxn id="2956" idx="2"/>
          </p:cNvCxnSpPr>
          <p:nvPr/>
        </p:nvCxnSpPr>
        <p:spPr>
          <a:xfrm>
            <a:off x="4216425" y="4367800"/>
            <a:ext cx="346800" cy="0"/>
          </a:xfrm>
          <a:prstGeom prst="straightConnector1">
            <a:avLst/>
          </a:prstGeom>
          <a:noFill/>
          <a:ln cap="flat" cmpd="sng" w="9525">
            <a:solidFill>
              <a:srgbClr val="000000"/>
            </a:solidFill>
            <a:prstDash val="solid"/>
            <a:round/>
            <a:headEnd len="lg" w="lg" type="none"/>
            <a:tailEnd len="lg" w="lg" type="none"/>
          </a:ln>
        </p:spPr>
      </p:cxnSp>
      <p:cxnSp>
        <p:nvCxnSpPr>
          <p:cNvPr id="3124" name="Shape 3124"/>
          <p:cNvCxnSpPr>
            <a:stCxn id="2947" idx="6"/>
            <a:endCxn id="2957" idx="2"/>
          </p:cNvCxnSpPr>
          <p:nvPr/>
        </p:nvCxnSpPr>
        <p:spPr>
          <a:xfrm>
            <a:off x="4216425" y="43678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3125" name="Shape 3125"/>
          <p:cNvCxnSpPr>
            <a:stCxn id="2948" idx="6"/>
            <a:endCxn id="2950"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lg" w="lg" type="none"/>
            <a:tailEnd len="lg" w="lg" type="none"/>
          </a:ln>
        </p:spPr>
      </p:cxnSp>
      <p:cxnSp>
        <p:nvCxnSpPr>
          <p:cNvPr id="3126" name="Shape 3126"/>
          <p:cNvCxnSpPr>
            <a:stCxn id="2948" idx="6"/>
            <a:endCxn id="2949"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lg" w="lg" type="none"/>
            <a:tailEnd len="lg" w="lg" type="none"/>
          </a:ln>
        </p:spPr>
      </p:cxnSp>
      <p:cxnSp>
        <p:nvCxnSpPr>
          <p:cNvPr id="3127" name="Shape 3127"/>
          <p:cNvCxnSpPr>
            <a:stCxn id="2948" idx="6"/>
            <a:endCxn id="2951"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lg" w="lg" type="none"/>
            <a:tailEnd len="lg" w="lg" type="none"/>
          </a:ln>
        </p:spPr>
      </p:cxnSp>
      <p:cxnSp>
        <p:nvCxnSpPr>
          <p:cNvPr id="3128" name="Shape 3128"/>
          <p:cNvCxnSpPr>
            <a:stCxn id="2948" idx="6"/>
            <a:endCxn id="2952"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3129" name="Shape 3129"/>
          <p:cNvCxnSpPr>
            <a:stCxn id="2948" idx="6"/>
            <a:endCxn id="2953"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3130" name="Shape 3130"/>
          <p:cNvCxnSpPr>
            <a:stCxn id="2948" idx="6"/>
            <a:endCxn id="2954"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lg" w="lg" type="none"/>
            <a:tailEnd len="lg" w="lg" type="none"/>
          </a:ln>
        </p:spPr>
      </p:cxnSp>
      <p:cxnSp>
        <p:nvCxnSpPr>
          <p:cNvPr id="3131" name="Shape 3131"/>
          <p:cNvCxnSpPr>
            <a:stCxn id="2948" idx="6"/>
            <a:endCxn id="2955"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3132" name="Shape 3132"/>
          <p:cNvCxnSpPr>
            <a:stCxn id="2948" idx="6"/>
            <a:endCxn id="2956"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3133" name="Shape 3133"/>
          <p:cNvCxnSpPr>
            <a:stCxn id="2948" idx="6"/>
            <a:endCxn id="2957" idx="2"/>
          </p:cNvCxnSpPr>
          <p:nvPr/>
        </p:nvCxnSpPr>
        <p:spPr>
          <a:xfrm>
            <a:off x="4216425" y="4714650"/>
            <a:ext cx="346800" cy="0"/>
          </a:xfrm>
          <a:prstGeom prst="straightConnector1">
            <a:avLst/>
          </a:prstGeom>
          <a:noFill/>
          <a:ln cap="flat" cmpd="sng" w="9525">
            <a:solidFill>
              <a:srgbClr val="000000"/>
            </a:solidFill>
            <a:prstDash val="solid"/>
            <a:round/>
            <a:headEnd len="lg" w="lg" type="none"/>
            <a:tailEnd len="lg" w="lg" type="none"/>
          </a:ln>
        </p:spPr>
      </p:cxnSp>
      <p:sp>
        <p:nvSpPr>
          <p:cNvPr id="3134" name="Shape 3134"/>
          <p:cNvSpPr/>
          <p:nvPr/>
        </p:nvSpPr>
        <p:spPr>
          <a:xfrm>
            <a:off x="4986375" y="17193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5" name="Shape 3135"/>
          <p:cNvSpPr/>
          <p:nvPr/>
        </p:nvSpPr>
        <p:spPr>
          <a:xfrm>
            <a:off x="4986375" y="20554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6" name="Shape 3136"/>
          <p:cNvSpPr/>
          <p:nvPr/>
        </p:nvSpPr>
        <p:spPr>
          <a:xfrm>
            <a:off x="4986375" y="483420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7" name="Shape 3137"/>
          <p:cNvSpPr/>
          <p:nvPr/>
        </p:nvSpPr>
        <p:spPr>
          <a:xfrm>
            <a:off x="4986375" y="2391475"/>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8" name="Shape 3138"/>
          <p:cNvSpPr/>
          <p:nvPr/>
        </p:nvSpPr>
        <p:spPr>
          <a:xfrm>
            <a:off x="4986375" y="26905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9" name="Shape 3139"/>
          <p:cNvSpPr/>
          <p:nvPr/>
        </p:nvSpPr>
        <p:spPr>
          <a:xfrm>
            <a:off x="4986363" y="3415513"/>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0" name="Shape 3140"/>
          <p:cNvSpPr/>
          <p:nvPr/>
        </p:nvSpPr>
        <p:spPr>
          <a:xfrm>
            <a:off x="4986375" y="3772788"/>
            <a:ext cx="186300" cy="2391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1" name="Shape 3141"/>
          <p:cNvSpPr/>
          <p:nvPr/>
        </p:nvSpPr>
        <p:spPr>
          <a:xfrm>
            <a:off x="4986375" y="41405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2" name="Shape 3142"/>
          <p:cNvSpPr/>
          <p:nvPr/>
        </p:nvSpPr>
        <p:spPr>
          <a:xfrm>
            <a:off x="4986375" y="44873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143" name="Shape 3143"/>
          <p:cNvCxnSpPr>
            <a:stCxn id="2950" idx="6"/>
            <a:endCxn id="3134"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lg" w="lg" type="none"/>
            <a:tailEnd len="lg" w="lg" type="none"/>
          </a:ln>
        </p:spPr>
      </p:cxnSp>
      <p:cxnSp>
        <p:nvCxnSpPr>
          <p:cNvPr id="3144" name="Shape 3144"/>
          <p:cNvCxnSpPr>
            <a:stCxn id="2950" idx="6"/>
            <a:endCxn id="3135" idx="2"/>
          </p:cNvCxnSpPr>
          <p:nvPr/>
        </p:nvCxnSpPr>
        <p:spPr>
          <a:xfrm>
            <a:off x="4749375" y="1946350"/>
            <a:ext cx="237000" cy="228600"/>
          </a:xfrm>
          <a:prstGeom prst="straightConnector1">
            <a:avLst/>
          </a:prstGeom>
          <a:noFill/>
          <a:ln cap="flat" cmpd="sng" w="9525">
            <a:solidFill>
              <a:srgbClr val="000000"/>
            </a:solidFill>
            <a:prstDash val="solid"/>
            <a:round/>
            <a:headEnd len="lg" w="lg" type="none"/>
            <a:tailEnd len="lg" w="lg" type="none"/>
          </a:ln>
        </p:spPr>
      </p:cxnSp>
      <p:cxnSp>
        <p:nvCxnSpPr>
          <p:cNvPr id="3145" name="Shape 3145"/>
          <p:cNvCxnSpPr>
            <a:stCxn id="2950" idx="6"/>
            <a:endCxn id="3137" idx="1"/>
          </p:cNvCxnSpPr>
          <p:nvPr/>
        </p:nvCxnSpPr>
        <p:spPr>
          <a:xfrm>
            <a:off x="4749375" y="1946350"/>
            <a:ext cx="264300" cy="480000"/>
          </a:xfrm>
          <a:prstGeom prst="straightConnector1">
            <a:avLst/>
          </a:prstGeom>
          <a:noFill/>
          <a:ln cap="flat" cmpd="sng" w="9525">
            <a:solidFill>
              <a:srgbClr val="000000"/>
            </a:solidFill>
            <a:prstDash val="solid"/>
            <a:round/>
            <a:headEnd len="lg" w="lg" type="none"/>
            <a:tailEnd len="lg" w="lg" type="none"/>
          </a:ln>
        </p:spPr>
      </p:cxnSp>
      <p:cxnSp>
        <p:nvCxnSpPr>
          <p:cNvPr id="3146" name="Shape 3146"/>
          <p:cNvCxnSpPr>
            <a:stCxn id="2950" idx="6"/>
            <a:endCxn id="3138" idx="1"/>
          </p:cNvCxnSpPr>
          <p:nvPr/>
        </p:nvCxnSpPr>
        <p:spPr>
          <a:xfrm>
            <a:off x="4749375" y="1946350"/>
            <a:ext cx="264300" cy="779100"/>
          </a:xfrm>
          <a:prstGeom prst="straightConnector1">
            <a:avLst/>
          </a:prstGeom>
          <a:noFill/>
          <a:ln cap="flat" cmpd="sng" w="9525">
            <a:solidFill>
              <a:srgbClr val="000000"/>
            </a:solidFill>
            <a:prstDash val="solid"/>
            <a:round/>
            <a:headEnd len="lg" w="lg" type="none"/>
            <a:tailEnd len="lg" w="lg" type="none"/>
          </a:ln>
        </p:spPr>
      </p:cxnSp>
      <p:cxnSp>
        <p:nvCxnSpPr>
          <p:cNvPr id="3147" name="Shape 3147"/>
          <p:cNvCxnSpPr>
            <a:stCxn id="2950" idx="6"/>
          </p:cNvCxnSpPr>
          <p:nvPr/>
        </p:nvCxnSpPr>
        <p:spPr>
          <a:xfrm>
            <a:off x="4749375" y="1946350"/>
            <a:ext cx="273900" cy="1293600"/>
          </a:xfrm>
          <a:prstGeom prst="straightConnector1">
            <a:avLst/>
          </a:prstGeom>
          <a:noFill/>
          <a:ln cap="flat" cmpd="sng" w="9525">
            <a:solidFill>
              <a:srgbClr val="000000"/>
            </a:solidFill>
            <a:prstDash val="solid"/>
            <a:round/>
            <a:headEnd len="lg" w="lg" type="none"/>
            <a:tailEnd len="lg" w="lg" type="none"/>
          </a:ln>
        </p:spPr>
      </p:cxnSp>
      <p:cxnSp>
        <p:nvCxnSpPr>
          <p:cNvPr id="3148" name="Shape 3148"/>
          <p:cNvCxnSpPr>
            <a:stCxn id="2950" idx="6"/>
            <a:endCxn id="3139" idx="1"/>
          </p:cNvCxnSpPr>
          <p:nvPr/>
        </p:nvCxnSpPr>
        <p:spPr>
          <a:xfrm>
            <a:off x="4749375" y="1946350"/>
            <a:ext cx="264300" cy="1504200"/>
          </a:xfrm>
          <a:prstGeom prst="straightConnector1">
            <a:avLst/>
          </a:prstGeom>
          <a:noFill/>
          <a:ln cap="flat" cmpd="sng" w="9525">
            <a:solidFill>
              <a:srgbClr val="000000"/>
            </a:solidFill>
            <a:prstDash val="solid"/>
            <a:round/>
            <a:headEnd len="lg" w="lg" type="none"/>
            <a:tailEnd len="lg" w="lg" type="none"/>
          </a:ln>
        </p:spPr>
      </p:cxnSp>
      <p:cxnSp>
        <p:nvCxnSpPr>
          <p:cNvPr id="3149" name="Shape 3149"/>
          <p:cNvCxnSpPr>
            <a:stCxn id="2950" idx="6"/>
            <a:endCxn id="3140" idx="1"/>
          </p:cNvCxnSpPr>
          <p:nvPr/>
        </p:nvCxnSpPr>
        <p:spPr>
          <a:xfrm>
            <a:off x="4749375" y="1946350"/>
            <a:ext cx="264300" cy="1861500"/>
          </a:xfrm>
          <a:prstGeom prst="straightConnector1">
            <a:avLst/>
          </a:prstGeom>
          <a:noFill/>
          <a:ln cap="flat" cmpd="sng" w="9525">
            <a:solidFill>
              <a:srgbClr val="000000"/>
            </a:solidFill>
            <a:prstDash val="solid"/>
            <a:round/>
            <a:headEnd len="lg" w="lg" type="none"/>
            <a:tailEnd len="lg" w="lg" type="none"/>
          </a:ln>
        </p:spPr>
      </p:cxnSp>
      <p:cxnSp>
        <p:nvCxnSpPr>
          <p:cNvPr id="3150" name="Shape 3150"/>
          <p:cNvCxnSpPr>
            <a:stCxn id="2950" idx="6"/>
            <a:endCxn id="3141" idx="1"/>
          </p:cNvCxnSpPr>
          <p:nvPr/>
        </p:nvCxnSpPr>
        <p:spPr>
          <a:xfrm>
            <a:off x="4749375" y="1946350"/>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3151" name="Shape 3151"/>
          <p:cNvCxnSpPr>
            <a:stCxn id="2950" idx="6"/>
            <a:endCxn id="3142" idx="1"/>
          </p:cNvCxnSpPr>
          <p:nvPr/>
        </p:nvCxnSpPr>
        <p:spPr>
          <a:xfrm>
            <a:off x="4749375" y="1946350"/>
            <a:ext cx="264300" cy="2576100"/>
          </a:xfrm>
          <a:prstGeom prst="straightConnector1">
            <a:avLst/>
          </a:prstGeom>
          <a:noFill/>
          <a:ln cap="flat" cmpd="sng" w="9525">
            <a:solidFill>
              <a:srgbClr val="000000"/>
            </a:solidFill>
            <a:prstDash val="solid"/>
            <a:round/>
            <a:headEnd len="lg" w="lg" type="none"/>
            <a:tailEnd len="lg" w="lg" type="none"/>
          </a:ln>
        </p:spPr>
      </p:cxnSp>
      <p:cxnSp>
        <p:nvCxnSpPr>
          <p:cNvPr id="3152" name="Shape 3152"/>
          <p:cNvCxnSpPr>
            <a:stCxn id="2950" idx="6"/>
            <a:endCxn id="3136" idx="3"/>
          </p:cNvCxnSpPr>
          <p:nvPr/>
        </p:nvCxnSpPr>
        <p:spPr>
          <a:xfrm>
            <a:off x="4749375" y="1946350"/>
            <a:ext cx="264300" cy="3091800"/>
          </a:xfrm>
          <a:prstGeom prst="straightConnector1">
            <a:avLst/>
          </a:prstGeom>
          <a:noFill/>
          <a:ln cap="flat" cmpd="sng" w="9525">
            <a:solidFill>
              <a:srgbClr val="000000"/>
            </a:solidFill>
            <a:prstDash val="solid"/>
            <a:round/>
            <a:headEnd len="lg" w="lg" type="none"/>
            <a:tailEnd len="lg" w="lg" type="none"/>
          </a:ln>
        </p:spPr>
      </p:cxnSp>
      <p:cxnSp>
        <p:nvCxnSpPr>
          <p:cNvPr id="3153" name="Shape 3153"/>
          <p:cNvCxnSpPr>
            <a:stCxn id="2949" idx="6"/>
            <a:endCxn id="3134"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lg" w="lg" type="none"/>
            <a:tailEnd len="lg" w="lg" type="none"/>
          </a:ln>
        </p:spPr>
      </p:cxnSp>
      <p:cxnSp>
        <p:nvCxnSpPr>
          <p:cNvPr id="3154" name="Shape 3154"/>
          <p:cNvCxnSpPr>
            <a:stCxn id="2949" idx="6"/>
            <a:endCxn id="3135"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lg" w="lg" type="none"/>
            <a:tailEnd len="lg" w="lg" type="none"/>
          </a:ln>
        </p:spPr>
      </p:cxnSp>
      <p:cxnSp>
        <p:nvCxnSpPr>
          <p:cNvPr id="3155" name="Shape 3155"/>
          <p:cNvCxnSpPr>
            <a:stCxn id="2949" idx="6"/>
            <a:endCxn id="3137" idx="2"/>
          </p:cNvCxnSpPr>
          <p:nvPr/>
        </p:nvCxnSpPr>
        <p:spPr>
          <a:xfrm>
            <a:off x="4749375" y="2256175"/>
            <a:ext cx="237000" cy="255000"/>
          </a:xfrm>
          <a:prstGeom prst="straightConnector1">
            <a:avLst/>
          </a:prstGeom>
          <a:noFill/>
          <a:ln cap="flat" cmpd="sng" w="9525">
            <a:solidFill>
              <a:srgbClr val="000000"/>
            </a:solidFill>
            <a:prstDash val="solid"/>
            <a:round/>
            <a:headEnd len="lg" w="lg" type="none"/>
            <a:tailEnd len="lg" w="lg" type="none"/>
          </a:ln>
        </p:spPr>
      </p:cxnSp>
      <p:cxnSp>
        <p:nvCxnSpPr>
          <p:cNvPr id="3156" name="Shape 3156"/>
          <p:cNvCxnSpPr>
            <a:endCxn id="3138" idx="2"/>
          </p:cNvCxnSpPr>
          <p:nvPr/>
        </p:nvCxnSpPr>
        <p:spPr>
          <a:xfrm>
            <a:off x="4749375" y="2256300"/>
            <a:ext cx="237000" cy="553800"/>
          </a:xfrm>
          <a:prstGeom prst="straightConnector1">
            <a:avLst/>
          </a:prstGeom>
          <a:noFill/>
          <a:ln cap="flat" cmpd="sng" w="9525">
            <a:solidFill>
              <a:srgbClr val="000000"/>
            </a:solidFill>
            <a:prstDash val="solid"/>
            <a:round/>
            <a:headEnd len="lg" w="lg" type="none"/>
            <a:tailEnd len="lg" w="lg" type="none"/>
          </a:ln>
        </p:spPr>
      </p:cxnSp>
      <p:cxnSp>
        <p:nvCxnSpPr>
          <p:cNvPr id="3157" name="Shape 3157"/>
          <p:cNvCxnSpPr/>
          <p:nvPr/>
        </p:nvCxnSpPr>
        <p:spPr>
          <a:xfrm>
            <a:off x="4749375" y="2256175"/>
            <a:ext cx="317400" cy="907800"/>
          </a:xfrm>
          <a:prstGeom prst="straightConnector1">
            <a:avLst/>
          </a:prstGeom>
          <a:noFill/>
          <a:ln cap="flat" cmpd="sng" w="9525">
            <a:solidFill>
              <a:srgbClr val="000000"/>
            </a:solidFill>
            <a:prstDash val="solid"/>
            <a:round/>
            <a:headEnd len="lg" w="lg" type="none"/>
            <a:tailEnd len="lg" w="lg" type="none"/>
          </a:ln>
        </p:spPr>
      </p:cxnSp>
      <p:cxnSp>
        <p:nvCxnSpPr>
          <p:cNvPr id="3158" name="Shape 3158"/>
          <p:cNvCxnSpPr>
            <a:stCxn id="2949" idx="6"/>
            <a:endCxn id="3139" idx="1"/>
          </p:cNvCxnSpPr>
          <p:nvPr/>
        </p:nvCxnSpPr>
        <p:spPr>
          <a:xfrm>
            <a:off x="4749375" y="2256175"/>
            <a:ext cx="264300" cy="1194300"/>
          </a:xfrm>
          <a:prstGeom prst="straightConnector1">
            <a:avLst/>
          </a:prstGeom>
          <a:noFill/>
          <a:ln cap="flat" cmpd="sng" w="9525">
            <a:solidFill>
              <a:srgbClr val="000000"/>
            </a:solidFill>
            <a:prstDash val="solid"/>
            <a:round/>
            <a:headEnd len="lg" w="lg" type="none"/>
            <a:tailEnd len="lg" w="lg" type="none"/>
          </a:ln>
        </p:spPr>
      </p:cxnSp>
      <p:cxnSp>
        <p:nvCxnSpPr>
          <p:cNvPr id="3159" name="Shape 3159"/>
          <p:cNvCxnSpPr>
            <a:stCxn id="2949" idx="6"/>
            <a:endCxn id="3140" idx="1"/>
          </p:cNvCxnSpPr>
          <p:nvPr/>
        </p:nvCxnSpPr>
        <p:spPr>
          <a:xfrm>
            <a:off x="4749375" y="2256175"/>
            <a:ext cx="264300" cy="1551600"/>
          </a:xfrm>
          <a:prstGeom prst="straightConnector1">
            <a:avLst/>
          </a:prstGeom>
          <a:noFill/>
          <a:ln cap="flat" cmpd="sng" w="9525">
            <a:solidFill>
              <a:srgbClr val="000000"/>
            </a:solidFill>
            <a:prstDash val="solid"/>
            <a:round/>
            <a:headEnd len="lg" w="lg" type="none"/>
            <a:tailEnd len="lg" w="lg" type="none"/>
          </a:ln>
        </p:spPr>
      </p:cxnSp>
      <p:cxnSp>
        <p:nvCxnSpPr>
          <p:cNvPr id="3160" name="Shape 3160"/>
          <p:cNvCxnSpPr>
            <a:stCxn id="2950" idx="5"/>
            <a:endCxn id="3141" idx="2"/>
          </p:cNvCxnSpPr>
          <p:nvPr/>
        </p:nvCxnSpPr>
        <p:spPr>
          <a:xfrm>
            <a:off x="4722092" y="2030885"/>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3161" name="Shape 3161"/>
          <p:cNvCxnSpPr>
            <a:endCxn id="3142" idx="2"/>
          </p:cNvCxnSpPr>
          <p:nvPr/>
        </p:nvCxnSpPr>
        <p:spPr>
          <a:xfrm>
            <a:off x="4749375" y="2256100"/>
            <a:ext cx="237000" cy="2350800"/>
          </a:xfrm>
          <a:prstGeom prst="straightConnector1">
            <a:avLst/>
          </a:prstGeom>
          <a:noFill/>
          <a:ln cap="flat" cmpd="sng" w="9525">
            <a:solidFill>
              <a:srgbClr val="000000"/>
            </a:solidFill>
            <a:prstDash val="solid"/>
            <a:round/>
            <a:headEnd len="lg" w="lg" type="none"/>
            <a:tailEnd len="lg" w="lg" type="none"/>
          </a:ln>
        </p:spPr>
      </p:cxnSp>
      <p:cxnSp>
        <p:nvCxnSpPr>
          <p:cNvPr id="3162" name="Shape 3162"/>
          <p:cNvCxnSpPr>
            <a:stCxn id="2949" idx="6"/>
            <a:endCxn id="3136" idx="2"/>
          </p:cNvCxnSpPr>
          <p:nvPr/>
        </p:nvCxnSpPr>
        <p:spPr>
          <a:xfrm>
            <a:off x="4749375" y="2256175"/>
            <a:ext cx="237000" cy="2697600"/>
          </a:xfrm>
          <a:prstGeom prst="straightConnector1">
            <a:avLst/>
          </a:prstGeom>
          <a:noFill/>
          <a:ln cap="flat" cmpd="sng" w="9525">
            <a:solidFill>
              <a:srgbClr val="000000"/>
            </a:solidFill>
            <a:prstDash val="solid"/>
            <a:round/>
            <a:headEnd len="lg" w="lg" type="none"/>
            <a:tailEnd len="lg" w="lg" type="none"/>
          </a:ln>
        </p:spPr>
      </p:cxnSp>
      <p:sp>
        <p:nvSpPr>
          <p:cNvPr id="3163" name="Shape 3163"/>
          <p:cNvSpPr/>
          <p:nvPr/>
        </p:nvSpPr>
        <p:spPr>
          <a:xfrm rot="5400000">
            <a:off x="4068975" y="1533175"/>
            <a:ext cx="108600" cy="337200"/>
          </a:xfrm>
          <a:prstGeom prst="lef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4" name="Shape 3164"/>
          <p:cNvSpPr txBox="1"/>
          <p:nvPr/>
        </p:nvSpPr>
        <p:spPr>
          <a:xfrm>
            <a:off x="3798150" y="1290150"/>
            <a:ext cx="1021800" cy="18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 layer</a:t>
            </a:r>
            <a:endParaRPr/>
          </a:p>
        </p:txBody>
      </p:sp>
      <p:sp>
        <p:nvSpPr>
          <p:cNvPr id="3165" name="Shape 3165"/>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3166" name="Shape 3166"/>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784</a:t>
            </a:r>
            <a:endParaRPr/>
          </a:p>
        </p:txBody>
      </p:sp>
      <p:sp>
        <p:nvSpPr>
          <p:cNvPr id="3167" name="Shape 3167"/>
          <p:cNvSpPr/>
          <p:nvPr/>
        </p:nvSpPr>
        <p:spPr>
          <a:xfrm flipH="1" rot="10800000">
            <a:off x="5492075" y="3404575"/>
            <a:ext cx="21600" cy="261000"/>
          </a:xfrm>
          <a:prstGeom prst="rightBracket">
            <a:avLst>
              <a:gd fmla="val 0"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8" name="Shape 3168"/>
          <p:cNvSpPr txBox="1"/>
          <p:nvPr/>
        </p:nvSpPr>
        <p:spPr>
          <a:xfrm>
            <a:off x="5631275" y="3291300"/>
            <a:ext cx="932100" cy="22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 neuron</a:t>
            </a:r>
            <a:endParaRPr/>
          </a:p>
        </p:txBody>
      </p:sp>
      <p:cxnSp>
        <p:nvCxnSpPr>
          <p:cNvPr id="3169" name="Shape 3169"/>
          <p:cNvCxnSpPr>
            <a:stCxn id="2951" idx="6"/>
            <a:endCxn id="3134"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lg" w="lg" type="none"/>
            <a:tailEnd len="lg" w="lg" type="none"/>
          </a:ln>
        </p:spPr>
      </p:cxnSp>
      <p:cxnSp>
        <p:nvCxnSpPr>
          <p:cNvPr id="3170" name="Shape 3170"/>
          <p:cNvCxnSpPr>
            <a:stCxn id="2951" idx="6"/>
            <a:endCxn id="3135"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lg" w="lg" type="none"/>
            <a:tailEnd len="lg" w="lg" type="none"/>
          </a:ln>
        </p:spPr>
      </p:cxnSp>
      <p:cxnSp>
        <p:nvCxnSpPr>
          <p:cNvPr id="3171" name="Shape 3171"/>
          <p:cNvCxnSpPr>
            <a:stCxn id="2951" idx="6"/>
            <a:endCxn id="3137"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lg" w="lg" type="none"/>
            <a:tailEnd len="lg" w="lg" type="none"/>
          </a:ln>
        </p:spPr>
      </p:cxnSp>
      <p:cxnSp>
        <p:nvCxnSpPr>
          <p:cNvPr id="3172" name="Shape 3172"/>
          <p:cNvCxnSpPr>
            <a:stCxn id="2951" idx="6"/>
            <a:endCxn id="3138" idx="2"/>
          </p:cNvCxnSpPr>
          <p:nvPr/>
        </p:nvCxnSpPr>
        <p:spPr>
          <a:xfrm>
            <a:off x="4749375" y="2566000"/>
            <a:ext cx="237000" cy="244200"/>
          </a:xfrm>
          <a:prstGeom prst="straightConnector1">
            <a:avLst/>
          </a:prstGeom>
          <a:noFill/>
          <a:ln cap="flat" cmpd="sng" w="9525">
            <a:solidFill>
              <a:srgbClr val="000000"/>
            </a:solidFill>
            <a:prstDash val="solid"/>
            <a:round/>
            <a:headEnd len="lg" w="lg" type="none"/>
            <a:tailEnd len="lg" w="lg" type="none"/>
          </a:ln>
        </p:spPr>
      </p:cxnSp>
      <p:cxnSp>
        <p:nvCxnSpPr>
          <p:cNvPr id="3173" name="Shape 3173"/>
          <p:cNvCxnSpPr>
            <a:stCxn id="2951" idx="6"/>
          </p:cNvCxnSpPr>
          <p:nvPr/>
        </p:nvCxnSpPr>
        <p:spPr>
          <a:xfrm>
            <a:off x="4749375" y="2566000"/>
            <a:ext cx="273900" cy="619800"/>
          </a:xfrm>
          <a:prstGeom prst="straightConnector1">
            <a:avLst/>
          </a:prstGeom>
          <a:noFill/>
          <a:ln cap="flat" cmpd="sng" w="9525">
            <a:solidFill>
              <a:srgbClr val="000000"/>
            </a:solidFill>
            <a:prstDash val="solid"/>
            <a:round/>
            <a:headEnd len="lg" w="lg" type="none"/>
            <a:tailEnd len="lg" w="lg" type="none"/>
          </a:ln>
        </p:spPr>
      </p:cxnSp>
      <p:cxnSp>
        <p:nvCxnSpPr>
          <p:cNvPr id="3174" name="Shape 3174"/>
          <p:cNvCxnSpPr>
            <a:stCxn id="2952" idx="6"/>
            <a:endCxn id="3134"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lg" w="lg" type="none"/>
            <a:tailEnd len="lg" w="lg" type="none"/>
          </a:ln>
        </p:spPr>
      </p:cxnSp>
      <p:cxnSp>
        <p:nvCxnSpPr>
          <p:cNvPr id="3175" name="Shape 3175"/>
          <p:cNvCxnSpPr>
            <a:stCxn id="2952" idx="6"/>
            <a:endCxn id="3135"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lg" w="lg" type="none"/>
            <a:tailEnd len="lg" w="lg" type="none"/>
          </a:ln>
        </p:spPr>
      </p:cxnSp>
      <p:cxnSp>
        <p:nvCxnSpPr>
          <p:cNvPr id="3176" name="Shape 3176"/>
          <p:cNvCxnSpPr>
            <a:stCxn id="2952" idx="6"/>
            <a:endCxn id="3137"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lg" w="lg" type="none"/>
            <a:tailEnd len="lg" w="lg" type="none"/>
          </a:ln>
        </p:spPr>
      </p:cxnSp>
      <p:cxnSp>
        <p:nvCxnSpPr>
          <p:cNvPr id="3177" name="Shape 3177"/>
          <p:cNvCxnSpPr>
            <a:stCxn id="2952" idx="6"/>
            <a:endCxn id="3138"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lg" w="lg" type="none"/>
            <a:tailEnd len="lg" w="lg" type="none"/>
          </a:ln>
        </p:spPr>
      </p:cxnSp>
      <p:cxnSp>
        <p:nvCxnSpPr>
          <p:cNvPr id="3178" name="Shape 3178"/>
          <p:cNvCxnSpPr>
            <a:stCxn id="2952" idx="6"/>
          </p:cNvCxnSpPr>
          <p:nvPr/>
        </p:nvCxnSpPr>
        <p:spPr>
          <a:xfrm>
            <a:off x="4749375" y="2912838"/>
            <a:ext cx="279300" cy="290100"/>
          </a:xfrm>
          <a:prstGeom prst="straightConnector1">
            <a:avLst/>
          </a:prstGeom>
          <a:noFill/>
          <a:ln cap="flat" cmpd="sng" w="9525">
            <a:solidFill>
              <a:srgbClr val="000000"/>
            </a:solidFill>
            <a:prstDash val="solid"/>
            <a:round/>
            <a:headEnd len="lg" w="lg" type="none"/>
            <a:tailEnd len="lg" w="lg" type="none"/>
          </a:ln>
        </p:spPr>
      </p:cxnSp>
      <p:cxnSp>
        <p:nvCxnSpPr>
          <p:cNvPr id="3179" name="Shape 3179"/>
          <p:cNvCxnSpPr>
            <a:stCxn id="2952" idx="6"/>
            <a:endCxn id="3139" idx="2"/>
          </p:cNvCxnSpPr>
          <p:nvPr/>
        </p:nvCxnSpPr>
        <p:spPr>
          <a:xfrm>
            <a:off x="4749375" y="2912838"/>
            <a:ext cx="237000" cy="622200"/>
          </a:xfrm>
          <a:prstGeom prst="straightConnector1">
            <a:avLst/>
          </a:prstGeom>
          <a:noFill/>
          <a:ln cap="flat" cmpd="sng" w="9525">
            <a:solidFill>
              <a:srgbClr val="000000"/>
            </a:solidFill>
            <a:prstDash val="solid"/>
            <a:round/>
            <a:headEnd len="lg" w="lg" type="none"/>
            <a:tailEnd len="lg" w="lg" type="none"/>
          </a:ln>
        </p:spPr>
      </p:cxnSp>
      <p:cxnSp>
        <p:nvCxnSpPr>
          <p:cNvPr id="3180" name="Shape 3180"/>
          <p:cNvCxnSpPr>
            <a:stCxn id="2952" idx="6"/>
            <a:endCxn id="3140" idx="2"/>
          </p:cNvCxnSpPr>
          <p:nvPr/>
        </p:nvCxnSpPr>
        <p:spPr>
          <a:xfrm>
            <a:off x="4749375" y="2912838"/>
            <a:ext cx="237000" cy="979500"/>
          </a:xfrm>
          <a:prstGeom prst="straightConnector1">
            <a:avLst/>
          </a:prstGeom>
          <a:noFill/>
          <a:ln cap="flat" cmpd="sng" w="9525">
            <a:solidFill>
              <a:srgbClr val="000000"/>
            </a:solidFill>
            <a:prstDash val="solid"/>
            <a:round/>
            <a:headEnd len="lg" w="lg" type="none"/>
            <a:tailEnd len="lg" w="lg" type="none"/>
          </a:ln>
        </p:spPr>
      </p:cxnSp>
      <p:cxnSp>
        <p:nvCxnSpPr>
          <p:cNvPr id="3181" name="Shape 3181"/>
          <p:cNvCxnSpPr>
            <a:endCxn id="3141" idx="2"/>
          </p:cNvCxnSpPr>
          <p:nvPr/>
        </p:nvCxnSpPr>
        <p:spPr>
          <a:xfrm>
            <a:off x="4749375" y="2912750"/>
            <a:ext cx="237000" cy="1347300"/>
          </a:xfrm>
          <a:prstGeom prst="straightConnector1">
            <a:avLst/>
          </a:prstGeom>
          <a:noFill/>
          <a:ln cap="flat" cmpd="sng" w="9525">
            <a:solidFill>
              <a:srgbClr val="000000"/>
            </a:solidFill>
            <a:prstDash val="solid"/>
            <a:round/>
            <a:headEnd len="lg" w="lg" type="none"/>
            <a:tailEnd len="lg" w="lg" type="none"/>
          </a:ln>
        </p:spPr>
      </p:cxnSp>
      <p:cxnSp>
        <p:nvCxnSpPr>
          <p:cNvPr id="3182" name="Shape 3182"/>
          <p:cNvCxnSpPr>
            <a:stCxn id="2952" idx="6"/>
            <a:endCxn id="3142" idx="2"/>
          </p:cNvCxnSpPr>
          <p:nvPr/>
        </p:nvCxnSpPr>
        <p:spPr>
          <a:xfrm>
            <a:off x="4749375" y="2912838"/>
            <a:ext cx="237000" cy="1694100"/>
          </a:xfrm>
          <a:prstGeom prst="straightConnector1">
            <a:avLst/>
          </a:prstGeom>
          <a:noFill/>
          <a:ln cap="flat" cmpd="sng" w="9525">
            <a:solidFill>
              <a:srgbClr val="000000"/>
            </a:solidFill>
            <a:prstDash val="solid"/>
            <a:round/>
            <a:headEnd len="lg" w="lg" type="none"/>
            <a:tailEnd len="lg" w="lg" type="none"/>
          </a:ln>
        </p:spPr>
      </p:cxnSp>
      <p:cxnSp>
        <p:nvCxnSpPr>
          <p:cNvPr id="3183" name="Shape 3183"/>
          <p:cNvCxnSpPr>
            <a:endCxn id="3136" idx="3"/>
          </p:cNvCxnSpPr>
          <p:nvPr/>
        </p:nvCxnSpPr>
        <p:spPr>
          <a:xfrm>
            <a:off x="4749358" y="2912785"/>
            <a:ext cx="264300" cy="2125500"/>
          </a:xfrm>
          <a:prstGeom prst="straightConnector1">
            <a:avLst/>
          </a:prstGeom>
          <a:noFill/>
          <a:ln cap="flat" cmpd="sng" w="9525">
            <a:solidFill>
              <a:srgbClr val="000000"/>
            </a:solidFill>
            <a:prstDash val="solid"/>
            <a:round/>
            <a:headEnd len="lg" w="lg" type="none"/>
            <a:tailEnd len="lg" w="lg" type="none"/>
          </a:ln>
        </p:spPr>
      </p:cxnSp>
      <p:cxnSp>
        <p:nvCxnSpPr>
          <p:cNvPr id="3184" name="Shape 3184"/>
          <p:cNvCxnSpPr>
            <a:stCxn id="2953" idx="6"/>
            <a:endCxn id="3134"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lg" w="lg" type="none"/>
            <a:tailEnd len="lg" w="lg" type="none"/>
          </a:ln>
        </p:spPr>
      </p:cxnSp>
      <p:cxnSp>
        <p:nvCxnSpPr>
          <p:cNvPr id="3185" name="Shape 3185"/>
          <p:cNvCxnSpPr>
            <a:stCxn id="2953" idx="6"/>
            <a:endCxn id="3135"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lg" w="lg" type="none"/>
            <a:tailEnd len="lg" w="lg" type="none"/>
          </a:ln>
        </p:spPr>
      </p:cxnSp>
      <p:cxnSp>
        <p:nvCxnSpPr>
          <p:cNvPr id="3186" name="Shape 3186"/>
          <p:cNvCxnSpPr>
            <a:stCxn id="2953" idx="6"/>
            <a:endCxn id="3138"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lg" w="lg" type="none"/>
            <a:tailEnd len="lg" w="lg" type="none"/>
          </a:ln>
        </p:spPr>
      </p:cxnSp>
      <p:cxnSp>
        <p:nvCxnSpPr>
          <p:cNvPr id="3187" name="Shape 3187"/>
          <p:cNvCxnSpPr>
            <a:stCxn id="2953" idx="6"/>
            <a:endCxn id="2953" idx="6"/>
          </p:cNvCxnSpPr>
          <p:nvPr/>
        </p:nvCxnSpPr>
        <p:spPr>
          <a:xfrm>
            <a:off x="4749375" y="3259688"/>
            <a:ext cx="0" cy="0"/>
          </a:xfrm>
          <a:prstGeom prst="straightConnector1">
            <a:avLst/>
          </a:prstGeom>
          <a:noFill/>
          <a:ln cap="flat" cmpd="sng" w="9525">
            <a:solidFill>
              <a:srgbClr val="000000"/>
            </a:solidFill>
            <a:prstDash val="solid"/>
            <a:round/>
            <a:headEnd len="lg" w="lg" type="none"/>
            <a:tailEnd len="lg" w="lg" type="none"/>
          </a:ln>
        </p:spPr>
      </p:cxnSp>
      <p:cxnSp>
        <p:nvCxnSpPr>
          <p:cNvPr id="3188" name="Shape 3188"/>
          <p:cNvCxnSpPr>
            <a:stCxn id="2953"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lg" w="lg" type="none"/>
            <a:tailEnd len="lg" w="lg" type="none"/>
          </a:ln>
        </p:spPr>
      </p:cxnSp>
      <p:cxnSp>
        <p:nvCxnSpPr>
          <p:cNvPr id="3189" name="Shape 3189"/>
          <p:cNvCxnSpPr>
            <a:stCxn id="2953" idx="6"/>
            <a:endCxn id="3139" idx="2"/>
          </p:cNvCxnSpPr>
          <p:nvPr/>
        </p:nvCxnSpPr>
        <p:spPr>
          <a:xfrm>
            <a:off x="4749375" y="3259688"/>
            <a:ext cx="237000" cy="275400"/>
          </a:xfrm>
          <a:prstGeom prst="straightConnector1">
            <a:avLst/>
          </a:prstGeom>
          <a:noFill/>
          <a:ln cap="flat" cmpd="sng" w="9525">
            <a:solidFill>
              <a:srgbClr val="000000"/>
            </a:solidFill>
            <a:prstDash val="solid"/>
            <a:round/>
            <a:headEnd len="lg" w="lg" type="none"/>
            <a:tailEnd len="lg" w="lg" type="none"/>
          </a:ln>
        </p:spPr>
      </p:cxnSp>
      <p:cxnSp>
        <p:nvCxnSpPr>
          <p:cNvPr id="3190" name="Shape 3190"/>
          <p:cNvCxnSpPr>
            <a:stCxn id="2953" idx="6"/>
            <a:endCxn id="3140" idx="2"/>
          </p:cNvCxnSpPr>
          <p:nvPr/>
        </p:nvCxnSpPr>
        <p:spPr>
          <a:xfrm>
            <a:off x="4749375" y="3259688"/>
            <a:ext cx="237000" cy="632700"/>
          </a:xfrm>
          <a:prstGeom prst="straightConnector1">
            <a:avLst/>
          </a:prstGeom>
          <a:noFill/>
          <a:ln cap="flat" cmpd="sng" w="9525">
            <a:solidFill>
              <a:srgbClr val="000000"/>
            </a:solidFill>
            <a:prstDash val="solid"/>
            <a:round/>
            <a:headEnd len="lg" w="lg" type="none"/>
            <a:tailEnd len="lg" w="lg" type="none"/>
          </a:ln>
        </p:spPr>
      </p:cxnSp>
      <p:cxnSp>
        <p:nvCxnSpPr>
          <p:cNvPr id="3191" name="Shape 3191"/>
          <p:cNvCxnSpPr>
            <a:stCxn id="2953" idx="6"/>
            <a:endCxn id="3141" idx="2"/>
          </p:cNvCxnSpPr>
          <p:nvPr/>
        </p:nvCxnSpPr>
        <p:spPr>
          <a:xfrm>
            <a:off x="4749375" y="3259688"/>
            <a:ext cx="237000" cy="1000500"/>
          </a:xfrm>
          <a:prstGeom prst="straightConnector1">
            <a:avLst/>
          </a:prstGeom>
          <a:noFill/>
          <a:ln cap="flat" cmpd="sng" w="9525">
            <a:solidFill>
              <a:srgbClr val="000000"/>
            </a:solidFill>
            <a:prstDash val="solid"/>
            <a:round/>
            <a:headEnd len="lg" w="lg" type="none"/>
            <a:tailEnd len="lg" w="lg" type="none"/>
          </a:ln>
        </p:spPr>
      </p:cxnSp>
      <p:cxnSp>
        <p:nvCxnSpPr>
          <p:cNvPr id="3192" name="Shape 3192"/>
          <p:cNvCxnSpPr>
            <a:stCxn id="2953" idx="6"/>
            <a:endCxn id="3142" idx="3"/>
          </p:cNvCxnSpPr>
          <p:nvPr/>
        </p:nvCxnSpPr>
        <p:spPr>
          <a:xfrm>
            <a:off x="4749375" y="3259688"/>
            <a:ext cx="264300" cy="1431600"/>
          </a:xfrm>
          <a:prstGeom prst="straightConnector1">
            <a:avLst/>
          </a:prstGeom>
          <a:noFill/>
          <a:ln cap="flat" cmpd="sng" w="9525">
            <a:solidFill>
              <a:srgbClr val="000000"/>
            </a:solidFill>
            <a:prstDash val="solid"/>
            <a:round/>
            <a:headEnd len="lg" w="lg" type="none"/>
            <a:tailEnd len="lg" w="lg" type="none"/>
          </a:ln>
        </p:spPr>
      </p:cxnSp>
      <p:cxnSp>
        <p:nvCxnSpPr>
          <p:cNvPr id="3193" name="Shape 3193"/>
          <p:cNvCxnSpPr>
            <a:stCxn id="2953" idx="6"/>
            <a:endCxn id="3136" idx="1"/>
          </p:cNvCxnSpPr>
          <p:nvPr/>
        </p:nvCxnSpPr>
        <p:spPr>
          <a:xfrm>
            <a:off x="4749375" y="3259688"/>
            <a:ext cx="264300" cy="1609500"/>
          </a:xfrm>
          <a:prstGeom prst="straightConnector1">
            <a:avLst/>
          </a:prstGeom>
          <a:noFill/>
          <a:ln cap="flat" cmpd="sng" w="9525">
            <a:solidFill>
              <a:srgbClr val="000000"/>
            </a:solidFill>
            <a:prstDash val="solid"/>
            <a:round/>
            <a:headEnd len="lg" w="lg" type="none"/>
            <a:tailEnd len="lg" w="lg" type="none"/>
          </a:ln>
        </p:spPr>
      </p:cxnSp>
      <p:cxnSp>
        <p:nvCxnSpPr>
          <p:cNvPr id="3194" name="Shape 3194"/>
          <p:cNvCxnSpPr>
            <a:stCxn id="2954" idx="6"/>
            <a:endCxn id="3134"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lg" w="lg" type="none"/>
            <a:tailEnd len="lg" w="lg" type="none"/>
          </a:ln>
        </p:spPr>
      </p:cxnSp>
      <p:cxnSp>
        <p:nvCxnSpPr>
          <p:cNvPr id="3195" name="Shape 3195"/>
          <p:cNvCxnSpPr>
            <a:stCxn id="2954" idx="6"/>
            <a:endCxn id="3135"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lg" w="lg" type="none"/>
            <a:tailEnd len="lg" w="lg" type="none"/>
          </a:ln>
        </p:spPr>
      </p:cxnSp>
      <p:cxnSp>
        <p:nvCxnSpPr>
          <p:cNvPr id="3196" name="Shape 3196"/>
          <p:cNvCxnSpPr>
            <a:stCxn id="2954" idx="6"/>
            <a:endCxn id="3137"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lg" w="lg" type="none"/>
            <a:tailEnd len="lg" w="lg" type="none"/>
          </a:ln>
        </p:spPr>
      </p:cxnSp>
      <p:cxnSp>
        <p:nvCxnSpPr>
          <p:cNvPr id="3197" name="Shape 3197"/>
          <p:cNvCxnSpPr>
            <a:stCxn id="2954" idx="6"/>
            <a:endCxn id="3138"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lg" w="lg" type="none"/>
            <a:tailEnd len="lg" w="lg" type="none"/>
          </a:ln>
        </p:spPr>
      </p:cxnSp>
      <p:cxnSp>
        <p:nvCxnSpPr>
          <p:cNvPr id="3198" name="Shape 3198"/>
          <p:cNvCxnSpPr>
            <a:stCxn id="2954"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lg" w="lg" type="none"/>
            <a:tailEnd len="lg" w="lg" type="none"/>
          </a:ln>
        </p:spPr>
      </p:cxnSp>
      <p:cxnSp>
        <p:nvCxnSpPr>
          <p:cNvPr id="3199" name="Shape 3199"/>
          <p:cNvCxnSpPr>
            <a:stCxn id="2954" idx="6"/>
            <a:endCxn id="3139"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lg" w="lg" type="none"/>
            <a:tailEnd len="lg" w="lg" type="none"/>
          </a:ln>
        </p:spPr>
      </p:cxnSp>
      <p:cxnSp>
        <p:nvCxnSpPr>
          <p:cNvPr id="3200" name="Shape 3200"/>
          <p:cNvCxnSpPr>
            <a:stCxn id="2954" idx="6"/>
            <a:endCxn id="3140" idx="2"/>
          </p:cNvCxnSpPr>
          <p:nvPr/>
        </p:nvCxnSpPr>
        <p:spPr>
          <a:xfrm>
            <a:off x="4749375" y="3674100"/>
            <a:ext cx="237000" cy="218100"/>
          </a:xfrm>
          <a:prstGeom prst="straightConnector1">
            <a:avLst/>
          </a:prstGeom>
          <a:noFill/>
          <a:ln cap="flat" cmpd="sng" w="9525">
            <a:solidFill>
              <a:srgbClr val="000000"/>
            </a:solidFill>
            <a:prstDash val="solid"/>
            <a:round/>
            <a:headEnd len="lg" w="lg" type="none"/>
            <a:tailEnd len="lg" w="lg" type="none"/>
          </a:ln>
        </p:spPr>
      </p:cxnSp>
      <p:cxnSp>
        <p:nvCxnSpPr>
          <p:cNvPr id="3201" name="Shape 3201"/>
          <p:cNvCxnSpPr>
            <a:stCxn id="2954" idx="6"/>
            <a:endCxn id="3141" idx="3"/>
          </p:cNvCxnSpPr>
          <p:nvPr/>
        </p:nvCxnSpPr>
        <p:spPr>
          <a:xfrm>
            <a:off x="4749375" y="3674100"/>
            <a:ext cx="264300" cy="670500"/>
          </a:xfrm>
          <a:prstGeom prst="straightConnector1">
            <a:avLst/>
          </a:prstGeom>
          <a:noFill/>
          <a:ln cap="flat" cmpd="sng" w="9525">
            <a:solidFill>
              <a:srgbClr val="000000"/>
            </a:solidFill>
            <a:prstDash val="solid"/>
            <a:round/>
            <a:headEnd len="lg" w="lg" type="none"/>
            <a:tailEnd len="lg" w="lg" type="none"/>
          </a:ln>
        </p:spPr>
      </p:cxnSp>
      <p:cxnSp>
        <p:nvCxnSpPr>
          <p:cNvPr id="3202" name="Shape 3202"/>
          <p:cNvCxnSpPr>
            <a:stCxn id="2954" idx="6"/>
            <a:endCxn id="3142" idx="2"/>
          </p:cNvCxnSpPr>
          <p:nvPr/>
        </p:nvCxnSpPr>
        <p:spPr>
          <a:xfrm>
            <a:off x="4749375" y="367410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3203" name="Shape 3203"/>
          <p:cNvCxnSpPr>
            <a:stCxn id="2954" idx="6"/>
            <a:endCxn id="3136" idx="2"/>
          </p:cNvCxnSpPr>
          <p:nvPr/>
        </p:nvCxnSpPr>
        <p:spPr>
          <a:xfrm>
            <a:off x="4749375" y="3674100"/>
            <a:ext cx="237000" cy="1279800"/>
          </a:xfrm>
          <a:prstGeom prst="straightConnector1">
            <a:avLst/>
          </a:prstGeom>
          <a:noFill/>
          <a:ln cap="flat" cmpd="sng" w="9525">
            <a:solidFill>
              <a:srgbClr val="000000"/>
            </a:solidFill>
            <a:prstDash val="solid"/>
            <a:round/>
            <a:headEnd len="lg" w="lg" type="none"/>
            <a:tailEnd len="lg" w="lg" type="none"/>
          </a:ln>
        </p:spPr>
      </p:cxnSp>
      <p:cxnSp>
        <p:nvCxnSpPr>
          <p:cNvPr id="3204" name="Shape 3204"/>
          <p:cNvCxnSpPr>
            <a:stCxn id="2955" idx="6"/>
            <a:endCxn id="3134"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lg" w="lg" type="none"/>
            <a:tailEnd len="lg" w="lg" type="none"/>
          </a:ln>
        </p:spPr>
      </p:cxnSp>
      <p:cxnSp>
        <p:nvCxnSpPr>
          <p:cNvPr id="3205" name="Shape 3205"/>
          <p:cNvCxnSpPr>
            <a:stCxn id="2955" idx="6"/>
            <a:endCxn id="3135"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lg" w="lg" type="none"/>
            <a:tailEnd len="lg" w="lg" type="none"/>
          </a:ln>
        </p:spPr>
      </p:cxnSp>
      <p:cxnSp>
        <p:nvCxnSpPr>
          <p:cNvPr id="3206" name="Shape 3206"/>
          <p:cNvCxnSpPr>
            <a:stCxn id="2955" idx="6"/>
            <a:endCxn id="3137"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lg" w="lg" type="none"/>
            <a:tailEnd len="lg" w="lg" type="none"/>
          </a:ln>
        </p:spPr>
      </p:cxnSp>
      <p:cxnSp>
        <p:nvCxnSpPr>
          <p:cNvPr id="3207" name="Shape 3207"/>
          <p:cNvCxnSpPr>
            <a:stCxn id="2955" idx="6"/>
            <a:endCxn id="3138"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lg" w="lg" type="none"/>
            <a:tailEnd len="lg" w="lg" type="none"/>
          </a:ln>
        </p:spPr>
      </p:cxnSp>
      <p:cxnSp>
        <p:nvCxnSpPr>
          <p:cNvPr id="3208" name="Shape 3208"/>
          <p:cNvCxnSpPr>
            <a:stCxn id="2955"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lg" w="lg" type="none"/>
            <a:tailEnd len="lg" w="lg" type="none"/>
          </a:ln>
        </p:spPr>
      </p:cxnSp>
      <p:cxnSp>
        <p:nvCxnSpPr>
          <p:cNvPr id="3209" name="Shape 3209"/>
          <p:cNvCxnSpPr>
            <a:stCxn id="2955" idx="6"/>
            <a:endCxn id="3139"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lg" w="lg" type="none"/>
            <a:tailEnd len="lg" w="lg" type="none"/>
          </a:ln>
        </p:spPr>
      </p:cxnSp>
      <p:cxnSp>
        <p:nvCxnSpPr>
          <p:cNvPr id="3210" name="Shape 3210"/>
          <p:cNvCxnSpPr>
            <a:stCxn id="2955" idx="6"/>
            <a:endCxn id="3140"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lg" w="lg" type="none"/>
            <a:tailEnd len="lg" w="lg" type="none"/>
          </a:ln>
        </p:spPr>
      </p:cxnSp>
      <p:cxnSp>
        <p:nvCxnSpPr>
          <p:cNvPr id="3211" name="Shape 3211"/>
          <p:cNvCxnSpPr>
            <a:stCxn id="2955" idx="6"/>
            <a:endCxn id="3141" idx="2"/>
          </p:cNvCxnSpPr>
          <p:nvPr/>
        </p:nvCxnSpPr>
        <p:spPr>
          <a:xfrm>
            <a:off x="4749375" y="402095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3212" name="Shape 3212"/>
          <p:cNvCxnSpPr>
            <a:stCxn id="2955" idx="6"/>
            <a:endCxn id="3142" idx="2"/>
          </p:cNvCxnSpPr>
          <p:nvPr/>
        </p:nvCxnSpPr>
        <p:spPr>
          <a:xfrm>
            <a:off x="4749375" y="402095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3213" name="Shape 3213"/>
          <p:cNvCxnSpPr>
            <a:stCxn id="2955" idx="6"/>
            <a:endCxn id="3136" idx="2"/>
          </p:cNvCxnSpPr>
          <p:nvPr/>
        </p:nvCxnSpPr>
        <p:spPr>
          <a:xfrm>
            <a:off x="4749375" y="402095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3214" name="Shape 3214"/>
          <p:cNvCxnSpPr>
            <a:stCxn id="2956" idx="6"/>
            <a:endCxn id="3134"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lg" w="lg" type="none"/>
            <a:tailEnd len="lg" w="lg" type="none"/>
          </a:ln>
        </p:spPr>
      </p:cxnSp>
      <p:cxnSp>
        <p:nvCxnSpPr>
          <p:cNvPr id="3215" name="Shape 3215"/>
          <p:cNvCxnSpPr>
            <a:stCxn id="2956" idx="6"/>
            <a:endCxn id="3135"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lg" w="lg" type="none"/>
            <a:tailEnd len="lg" w="lg" type="none"/>
          </a:ln>
        </p:spPr>
      </p:cxnSp>
      <p:cxnSp>
        <p:nvCxnSpPr>
          <p:cNvPr id="3216" name="Shape 3216"/>
          <p:cNvCxnSpPr>
            <a:stCxn id="2956" idx="6"/>
            <a:endCxn id="3137"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lg" w="lg" type="none"/>
            <a:tailEnd len="lg" w="lg" type="none"/>
          </a:ln>
        </p:spPr>
      </p:cxnSp>
      <p:cxnSp>
        <p:nvCxnSpPr>
          <p:cNvPr id="3217" name="Shape 3217"/>
          <p:cNvCxnSpPr>
            <a:stCxn id="2956" idx="6"/>
            <a:endCxn id="3138"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lg" w="lg" type="none"/>
            <a:tailEnd len="lg" w="lg" type="none"/>
          </a:ln>
        </p:spPr>
      </p:cxnSp>
      <p:cxnSp>
        <p:nvCxnSpPr>
          <p:cNvPr id="3218" name="Shape 3218"/>
          <p:cNvCxnSpPr>
            <a:stCxn id="2956"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lg" w="lg" type="none"/>
            <a:tailEnd len="lg" w="lg" type="none"/>
          </a:ln>
        </p:spPr>
      </p:cxnSp>
      <p:cxnSp>
        <p:nvCxnSpPr>
          <p:cNvPr id="3219" name="Shape 3219"/>
          <p:cNvCxnSpPr>
            <a:stCxn id="2956" idx="6"/>
            <a:endCxn id="3139"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lg" w="lg" type="none"/>
            <a:tailEnd len="lg" w="lg" type="none"/>
          </a:ln>
        </p:spPr>
      </p:cxnSp>
      <p:cxnSp>
        <p:nvCxnSpPr>
          <p:cNvPr id="3220" name="Shape 3220"/>
          <p:cNvCxnSpPr>
            <a:stCxn id="2956" idx="6"/>
            <a:endCxn id="3140"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lg" w="lg" type="none"/>
            <a:tailEnd len="lg" w="lg" type="none"/>
          </a:ln>
        </p:spPr>
      </p:cxnSp>
      <p:cxnSp>
        <p:nvCxnSpPr>
          <p:cNvPr id="3221" name="Shape 3221"/>
          <p:cNvCxnSpPr>
            <a:stCxn id="2956" idx="6"/>
            <a:endCxn id="3141"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3222" name="Shape 3222"/>
          <p:cNvCxnSpPr>
            <a:stCxn id="2956" idx="6"/>
            <a:endCxn id="3142" idx="2"/>
          </p:cNvCxnSpPr>
          <p:nvPr/>
        </p:nvCxnSpPr>
        <p:spPr>
          <a:xfrm>
            <a:off x="4749375" y="436780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3223" name="Shape 3223"/>
          <p:cNvCxnSpPr>
            <a:stCxn id="2956" idx="6"/>
            <a:endCxn id="3136" idx="2"/>
          </p:cNvCxnSpPr>
          <p:nvPr/>
        </p:nvCxnSpPr>
        <p:spPr>
          <a:xfrm>
            <a:off x="4749375" y="436780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3224" name="Shape 3224"/>
          <p:cNvCxnSpPr>
            <a:stCxn id="2957" idx="6"/>
            <a:endCxn id="3134"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lg" w="lg" type="none"/>
            <a:tailEnd len="lg" w="lg" type="none"/>
          </a:ln>
        </p:spPr>
      </p:cxnSp>
      <p:cxnSp>
        <p:nvCxnSpPr>
          <p:cNvPr id="3225" name="Shape 3225"/>
          <p:cNvCxnSpPr>
            <a:stCxn id="2957" idx="6"/>
            <a:endCxn id="3135"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lg" w="lg" type="none"/>
            <a:tailEnd len="lg" w="lg" type="none"/>
          </a:ln>
        </p:spPr>
      </p:cxnSp>
      <p:cxnSp>
        <p:nvCxnSpPr>
          <p:cNvPr id="3226" name="Shape 3226"/>
          <p:cNvCxnSpPr>
            <a:stCxn id="2957" idx="6"/>
            <a:endCxn id="3137"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lg" w="lg" type="none"/>
            <a:tailEnd len="lg" w="lg" type="none"/>
          </a:ln>
        </p:spPr>
      </p:cxnSp>
      <p:cxnSp>
        <p:nvCxnSpPr>
          <p:cNvPr id="3227" name="Shape 3227"/>
          <p:cNvCxnSpPr>
            <a:stCxn id="2957" idx="6"/>
            <a:endCxn id="3138"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lg" w="lg" type="none"/>
            <a:tailEnd len="lg" w="lg" type="none"/>
          </a:ln>
        </p:spPr>
      </p:cxnSp>
      <p:cxnSp>
        <p:nvCxnSpPr>
          <p:cNvPr id="3228" name="Shape 3228"/>
          <p:cNvCxnSpPr>
            <a:stCxn id="2957"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lg" w="lg" type="none"/>
            <a:tailEnd len="lg" w="lg" type="none"/>
          </a:ln>
        </p:spPr>
      </p:cxnSp>
      <p:cxnSp>
        <p:nvCxnSpPr>
          <p:cNvPr id="3229" name="Shape 3229"/>
          <p:cNvCxnSpPr>
            <a:stCxn id="2957" idx="6"/>
            <a:endCxn id="3139"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lg" w="lg" type="none"/>
            <a:tailEnd len="lg" w="lg" type="none"/>
          </a:ln>
        </p:spPr>
      </p:cxnSp>
      <p:cxnSp>
        <p:nvCxnSpPr>
          <p:cNvPr id="3230" name="Shape 3230"/>
          <p:cNvCxnSpPr>
            <a:stCxn id="3141" idx="2"/>
            <a:endCxn id="3140" idx="2"/>
          </p:cNvCxnSpPr>
          <p:nvPr/>
        </p:nvCxnSpPr>
        <p:spPr>
          <a:xfrm rot="10800000">
            <a:off x="4986375" y="3892250"/>
            <a:ext cx="0" cy="367800"/>
          </a:xfrm>
          <a:prstGeom prst="straightConnector1">
            <a:avLst/>
          </a:prstGeom>
          <a:noFill/>
          <a:ln cap="flat" cmpd="sng" w="9525">
            <a:solidFill>
              <a:srgbClr val="000000"/>
            </a:solidFill>
            <a:prstDash val="solid"/>
            <a:round/>
            <a:headEnd len="lg" w="lg" type="none"/>
            <a:tailEnd len="lg" w="lg" type="none"/>
          </a:ln>
        </p:spPr>
      </p:cxnSp>
      <p:cxnSp>
        <p:nvCxnSpPr>
          <p:cNvPr id="3231" name="Shape 3231"/>
          <p:cNvCxnSpPr>
            <a:stCxn id="2957" idx="6"/>
            <a:endCxn id="3141"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lg" w="lg" type="none"/>
            <a:tailEnd len="lg" w="lg" type="none"/>
          </a:ln>
        </p:spPr>
      </p:cxnSp>
      <p:cxnSp>
        <p:nvCxnSpPr>
          <p:cNvPr id="3232" name="Shape 3232"/>
          <p:cNvCxnSpPr>
            <a:stCxn id="2957" idx="6"/>
            <a:endCxn id="3142"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3233" name="Shape 3233"/>
          <p:cNvCxnSpPr>
            <a:stCxn id="2957" idx="6"/>
            <a:endCxn id="3136" idx="2"/>
          </p:cNvCxnSpPr>
          <p:nvPr/>
        </p:nvCxnSpPr>
        <p:spPr>
          <a:xfrm>
            <a:off x="4749375" y="4714650"/>
            <a:ext cx="237000" cy="239100"/>
          </a:xfrm>
          <a:prstGeom prst="straightConnector1">
            <a:avLst/>
          </a:prstGeom>
          <a:noFill/>
          <a:ln cap="flat" cmpd="sng" w="9525">
            <a:solidFill>
              <a:srgbClr val="000000"/>
            </a:solidFill>
            <a:prstDash val="solid"/>
            <a:round/>
            <a:headEnd len="lg" w="lg" type="none"/>
            <a:tailEnd len="lg" w="lg" type="none"/>
          </a:ln>
        </p:spPr>
      </p:cxnSp>
      <p:sp>
        <p:nvSpPr>
          <p:cNvPr id="3234" name="Shape 3234"/>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3235" name="Shape 3235"/>
          <p:cNvSpPr txBox="1"/>
          <p:nvPr/>
        </p:nvSpPr>
        <p:spPr>
          <a:xfrm>
            <a:off x="3233315" y="1601975"/>
            <a:ext cx="1863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a:p>
            <a:pPr indent="0" lvl="0" marL="0" rtl="0">
              <a:spcBef>
                <a:spcPts val="0"/>
              </a:spcBef>
              <a:spcAft>
                <a:spcPts val="0"/>
              </a:spcAft>
              <a:buNone/>
            </a:pPr>
            <a:r>
              <a:t/>
            </a:r>
            <a:endParaRPr/>
          </a:p>
        </p:txBody>
      </p:sp>
      <p:sp>
        <p:nvSpPr>
          <p:cNvPr id="3236" name="Shape 3236"/>
          <p:cNvSpPr txBox="1"/>
          <p:nvPr/>
        </p:nvSpPr>
        <p:spPr>
          <a:xfrm>
            <a:off x="3012899" y="2169075"/>
            <a:ext cx="3825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3237" name="Shape 3237"/>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783</a:t>
            </a:r>
            <a:endParaRPr/>
          </a:p>
        </p:txBody>
      </p:sp>
      <p:sp>
        <p:nvSpPr>
          <p:cNvPr id="3238" name="Shape 3238"/>
          <p:cNvSpPr txBox="1"/>
          <p:nvPr/>
        </p:nvSpPr>
        <p:spPr>
          <a:xfrm>
            <a:off x="3109500" y="3946650"/>
            <a:ext cx="3552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3239" name="Shape 3239"/>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3240" name="Shape 3240"/>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3241" name="Shape 3241"/>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3242" name="Shape 3242"/>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p:txBody>
      </p:sp>
      <p:sp>
        <p:nvSpPr>
          <p:cNvPr id="3243" name="Shape 3243"/>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a:t>
            </a:r>
            <a:endParaRPr/>
          </a:p>
        </p:txBody>
      </p:sp>
      <p:sp>
        <p:nvSpPr>
          <p:cNvPr id="3244" name="Shape 3244"/>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6</a:t>
            </a:r>
            <a:endParaRPr/>
          </a:p>
        </p:txBody>
      </p:sp>
      <p:sp>
        <p:nvSpPr>
          <p:cNvPr id="3245" name="Shape 3245"/>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a:t>
            </a:r>
            <a:endParaRPr/>
          </a:p>
        </p:txBody>
      </p:sp>
      <p:sp>
        <p:nvSpPr>
          <p:cNvPr id="3246" name="Shape 3246"/>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a:t>
            </a:r>
            <a:endParaRPr/>
          </a:p>
        </p:txBody>
      </p:sp>
      <p:sp>
        <p:nvSpPr>
          <p:cNvPr id="3247" name="Shape 3247"/>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a:t>
            </a:r>
            <a:endParaRPr/>
          </a:p>
        </p:txBody>
      </p:sp>
      <p:sp>
        <p:nvSpPr>
          <p:cNvPr id="3248" name="Shape 3248"/>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10</a:t>
            </a:r>
            <a:endParaRPr/>
          </a:p>
        </p:txBody>
      </p:sp>
      <p:sp>
        <p:nvSpPr>
          <p:cNvPr id="3249" name="Shape 3249"/>
          <p:cNvSpPr/>
          <p:nvPr/>
        </p:nvSpPr>
        <p:spPr>
          <a:xfrm>
            <a:off x="5516525" y="3819800"/>
            <a:ext cx="448800" cy="218100"/>
          </a:xfrm>
          <a:prstGeom prst="leftArrow">
            <a:avLst>
              <a:gd fmla="val 50000" name="adj1"/>
              <a:gd fmla="val 50000" name="adj2"/>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0" name="Shape 3250"/>
          <p:cNvSpPr txBox="1"/>
          <p:nvPr>
            <p:ph idx="4294967295" type="title"/>
          </p:nvPr>
        </p:nvSpPr>
        <p:spPr>
          <a:xfrm>
            <a:off x="275450" y="118550"/>
            <a:ext cx="8444400" cy="10740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800">
                <a:solidFill>
                  <a:srgbClr val="000000"/>
                </a:solidFill>
                <a:latin typeface="Lato"/>
                <a:ea typeface="Lato"/>
                <a:cs typeface="Lato"/>
                <a:sym typeface="Lato"/>
              </a:rPr>
              <a:t>First, why should we hope though that this structure of neurons and layers thinks intelligently?   What are we expecting these layers and neurons to be doing?</a:t>
            </a:r>
            <a:endParaRPr sz="2500">
              <a:solidFill>
                <a:srgbClr val="000000"/>
              </a:solidFill>
              <a:latin typeface="Lato"/>
              <a:ea typeface="Lato"/>
              <a:cs typeface="Lato"/>
              <a:sym typeface="Lato"/>
            </a:endParaRPr>
          </a:p>
        </p:txBody>
      </p:sp>
      <p:pic>
        <p:nvPicPr>
          <p:cNvPr id="3251" name="Shape 3251"/>
          <p:cNvPicPr preferRelativeResize="0"/>
          <p:nvPr/>
        </p:nvPicPr>
        <p:blipFill>
          <a:blip r:embed="rId3">
            <a:alphaModFix/>
          </a:blip>
          <a:stretch>
            <a:fillRect/>
          </a:stretch>
        </p:blipFill>
        <p:spPr>
          <a:xfrm>
            <a:off x="326025" y="2065900"/>
            <a:ext cx="1909200" cy="19091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141" name="Shape 141"/>
          <p:cNvSpPr txBox="1"/>
          <p:nvPr>
            <p:ph idx="4294967295" type="title"/>
          </p:nvPr>
        </p:nvSpPr>
        <p:spPr>
          <a:xfrm>
            <a:off x="535775" y="1480150"/>
            <a:ext cx="7880100" cy="30675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200">
                <a:latin typeface="Lato"/>
                <a:ea typeface="Lato"/>
                <a:cs typeface="Lato"/>
                <a:sym typeface="Lato"/>
              </a:rPr>
              <a:t>In the weighted majority algorithm, we learned about online learning which can take multiple datapoints and adjust weights so that it can predict which friend may have the closest tastes in movies to your own.</a:t>
            </a:r>
            <a:endParaRPr sz="2200">
              <a:latin typeface="Lato"/>
              <a:ea typeface="Lato"/>
              <a:cs typeface="Lato"/>
              <a:sym typeface="Lato"/>
            </a:endParaRPr>
          </a:p>
          <a:p>
            <a:pPr indent="0" lvl="0" marL="0" rtl="0">
              <a:lnSpc>
                <a:spcPct val="115000"/>
              </a:lnSpc>
              <a:spcBef>
                <a:spcPts val="1600"/>
              </a:spcBef>
              <a:spcAft>
                <a:spcPts val="1600"/>
              </a:spcAft>
              <a:buNone/>
            </a:pPr>
            <a:r>
              <a:rPr lang="en" sz="2200">
                <a:latin typeface="Lato"/>
                <a:ea typeface="Lato"/>
                <a:cs typeface="Lato"/>
                <a:sym typeface="Lato"/>
              </a:rPr>
              <a:t>Now let’s look at a different applications of weights.     </a:t>
            </a:r>
            <a:endParaRPr sz="21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3255" name="Shape 3255"/>
        <p:cNvGrpSpPr/>
        <p:nvPr/>
      </p:nvGrpSpPr>
      <p:grpSpPr>
        <a:xfrm>
          <a:off x="0" y="0"/>
          <a:ext cx="0" cy="0"/>
          <a:chOff x="0" y="0"/>
          <a:chExt cx="0" cy="0"/>
        </a:xfrm>
      </p:grpSpPr>
      <p:sp>
        <p:nvSpPr>
          <p:cNvPr id="3256" name="Shape 3256"/>
          <p:cNvSpPr txBox="1"/>
          <p:nvPr>
            <p:ph idx="4294967295" type="title"/>
          </p:nvPr>
        </p:nvSpPr>
        <p:spPr>
          <a:xfrm>
            <a:off x="254575" y="108650"/>
            <a:ext cx="8444400" cy="7260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800">
                <a:solidFill>
                  <a:srgbClr val="000000"/>
                </a:solidFill>
                <a:latin typeface="Lato"/>
                <a:ea typeface="Lato"/>
                <a:cs typeface="Lato"/>
                <a:sym typeface="Lato"/>
              </a:rPr>
              <a:t>When we look at a digit, we broadly see that for instance that the digits break down into parts.   </a:t>
            </a:r>
            <a:endParaRPr sz="2500">
              <a:solidFill>
                <a:srgbClr val="000000"/>
              </a:solidFill>
              <a:latin typeface="Lato"/>
              <a:ea typeface="Lato"/>
              <a:cs typeface="Lato"/>
              <a:sym typeface="Lato"/>
            </a:endParaRPr>
          </a:p>
        </p:txBody>
      </p:sp>
      <p:pic>
        <p:nvPicPr>
          <p:cNvPr id="3257" name="Shape 3257"/>
          <p:cNvPicPr preferRelativeResize="0"/>
          <p:nvPr/>
        </p:nvPicPr>
        <p:blipFill rotWithShape="1">
          <a:blip r:embed="rId3">
            <a:alphaModFix/>
          </a:blip>
          <a:srcRect b="59765" l="0" r="0" t="0"/>
          <a:stretch/>
        </p:blipFill>
        <p:spPr>
          <a:xfrm>
            <a:off x="2652575" y="890525"/>
            <a:ext cx="1520626" cy="611825"/>
          </a:xfrm>
          <a:prstGeom prst="rect">
            <a:avLst/>
          </a:prstGeom>
          <a:noFill/>
          <a:ln>
            <a:noFill/>
          </a:ln>
        </p:spPr>
      </p:pic>
      <p:pic>
        <p:nvPicPr>
          <p:cNvPr id="3258" name="Shape 3258"/>
          <p:cNvPicPr preferRelativeResize="0"/>
          <p:nvPr/>
        </p:nvPicPr>
        <p:blipFill rotWithShape="1">
          <a:blip r:embed="rId3">
            <a:alphaModFix/>
          </a:blip>
          <a:srcRect b="0" l="0" r="0" t="43055"/>
          <a:stretch/>
        </p:blipFill>
        <p:spPr>
          <a:xfrm>
            <a:off x="5198275" y="1502350"/>
            <a:ext cx="1520626" cy="865923"/>
          </a:xfrm>
          <a:prstGeom prst="rect">
            <a:avLst/>
          </a:prstGeom>
          <a:noFill/>
          <a:ln>
            <a:noFill/>
          </a:ln>
        </p:spPr>
      </p:pic>
      <p:sp>
        <p:nvSpPr>
          <p:cNvPr id="3259" name="Shape 3259"/>
          <p:cNvSpPr/>
          <p:nvPr/>
        </p:nvSpPr>
        <p:spPr>
          <a:xfrm>
            <a:off x="2652538" y="1502350"/>
            <a:ext cx="1520700" cy="8139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0" name="Shape 3260"/>
          <p:cNvSpPr/>
          <p:nvPr/>
        </p:nvSpPr>
        <p:spPr>
          <a:xfrm>
            <a:off x="5198238" y="890588"/>
            <a:ext cx="1520700" cy="6117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FFFFFF"/>
              </a:solidFill>
            </a:endParaRPr>
          </a:p>
        </p:txBody>
      </p:sp>
      <p:pic>
        <p:nvPicPr>
          <p:cNvPr id="3261" name="Shape 3261"/>
          <p:cNvPicPr preferRelativeResize="0"/>
          <p:nvPr/>
        </p:nvPicPr>
        <p:blipFill>
          <a:blip r:embed="rId3">
            <a:alphaModFix/>
          </a:blip>
          <a:stretch>
            <a:fillRect/>
          </a:stretch>
        </p:blipFill>
        <p:spPr>
          <a:xfrm>
            <a:off x="326025" y="880100"/>
            <a:ext cx="1520626" cy="1520626"/>
          </a:xfrm>
          <a:prstGeom prst="rect">
            <a:avLst/>
          </a:prstGeom>
          <a:noFill/>
          <a:ln>
            <a:noFill/>
          </a:ln>
        </p:spPr>
      </p:pic>
      <p:sp>
        <p:nvSpPr>
          <p:cNvPr id="3262" name="Shape 3262"/>
          <p:cNvSpPr txBox="1"/>
          <p:nvPr/>
        </p:nvSpPr>
        <p:spPr>
          <a:xfrm>
            <a:off x="1982275" y="1345875"/>
            <a:ext cx="549000" cy="490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600"/>
              <a:t>=</a:t>
            </a:r>
            <a:endParaRPr sz="3900"/>
          </a:p>
        </p:txBody>
      </p:sp>
      <p:sp>
        <p:nvSpPr>
          <p:cNvPr id="3263" name="Shape 3263"/>
          <p:cNvSpPr txBox="1"/>
          <p:nvPr/>
        </p:nvSpPr>
        <p:spPr>
          <a:xfrm>
            <a:off x="4411225" y="1345875"/>
            <a:ext cx="549000" cy="49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600"/>
              <a:t>+</a:t>
            </a:r>
            <a:endParaRPr sz="3900"/>
          </a:p>
        </p:txBody>
      </p:sp>
      <p:pic>
        <p:nvPicPr>
          <p:cNvPr id="3264" name="Shape 3264"/>
          <p:cNvPicPr preferRelativeResize="0"/>
          <p:nvPr/>
        </p:nvPicPr>
        <p:blipFill rotWithShape="1">
          <a:blip r:embed="rId4">
            <a:alphaModFix/>
          </a:blip>
          <a:srcRect b="0" l="0" r="43911" t="0"/>
          <a:stretch/>
        </p:blipFill>
        <p:spPr>
          <a:xfrm>
            <a:off x="2652570" y="2983950"/>
            <a:ext cx="852901" cy="1520649"/>
          </a:xfrm>
          <a:prstGeom prst="rect">
            <a:avLst/>
          </a:prstGeom>
          <a:noFill/>
          <a:ln>
            <a:noFill/>
          </a:ln>
        </p:spPr>
      </p:pic>
      <p:sp>
        <p:nvSpPr>
          <p:cNvPr id="3265" name="Shape 3265"/>
          <p:cNvSpPr/>
          <p:nvPr/>
        </p:nvSpPr>
        <p:spPr>
          <a:xfrm>
            <a:off x="3505475" y="2983950"/>
            <a:ext cx="657300" cy="15207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3266" name="Shape 3266"/>
          <p:cNvPicPr preferRelativeResize="0"/>
          <p:nvPr/>
        </p:nvPicPr>
        <p:blipFill>
          <a:blip r:embed="rId4">
            <a:alphaModFix/>
          </a:blip>
          <a:stretch>
            <a:fillRect/>
          </a:stretch>
        </p:blipFill>
        <p:spPr>
          <a:xfrm>
            <a:off x="326025" y="2983987"/>
            <a:ext cx="1520626" cy="1520626"/>
          </a:xfrm>
          <a:prstGeom prst="rect">
            <a:avLst/>
          </a:prstGeom>
          <a:noFill/>
          <a:ln>
            <a:noFill/>
          </a:ln>
        </p:spPr>
      </p:pic>
      <p:pic>
        <p:nvPicPr>
          <p:cNvPr id="3267" name="Shape 3267"/>
          <p:cNvPicPr preferRelativeResize="0"/>
          <p:nvPr/>
        </p:nvPicPr>
        <p:blipFill rotWithShape="1">
          <a:blip r:embed="rId4">
            <a:alphaModFix/>
          </a:blip>
          <a:srcRect b="0" l="56773" r="0" t="0"/>
          <a:stretch/>
        </p:blipFill>
        <p:spPr>
          <a:xfrm>
            <a:off x="6161826" y="2983975"/>
            <a:ext cx="657300" cy="1520649"/>
          </a:xfrm>
          <a:prstGeom prst="rect">
            <a:avLst/>
          </a:prstGeom>
          <a:noFill/>
          <a:ln>
            <a:noFill/>
          </a:ln>
        </p:spPr>
      </p:pic>
      <p:sp>
        <p:nvSpPr>
          <p:cNvPr id="3268" name="Shape 3268"/>
          <p:cNvSpPr/>
          <p:nvPr/>
        </p:nvSpPr>
        <p:spPr>
          <a:xfrm>
            <a:off x="5198275" y="2983850"/>
            <a:ext cx="967800" cy="15207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9" name="Shape 3269"/>
          <p:cNvSpPr txBox="1"/>
          <p:nvPr/>
        </p:nvSpPr>
        <p:spPr>
          <a:xfrm>
            <a:off x="1975100" y="3498950"/>
            <a:ext cx="549000" cy="49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600"/>
              <a:t>=</a:t>
            </a:r>
            <a:endParaRPr sz="3900"/>
          </a:p>
        </p:txBody>
      </p:sp>
      <p:sp>
        <p:nvSpPr>
          <p:cNvPr id="3270" name="Shape 3270"/>
          <p:cNvSpPr txBox="1"/>
          <p:nvPr/>
        </p:nvSpPr>
        <p:spPr>
          <a:xfrm>
            <a:off x="4459300" y="3498950"/>
            <a:ext cx="549000" cy="49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600"/>
              <a:t>+</a:t>
            </a:r>
            <a:endParaRPr sz="3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3274" name="Shape 3274"/>
        <p:cNvGrpSpPr/>
        <p:nvPr/>
      </p:nvGrpSpPr>
      <p:grpSpPr>
        <a:xfrm>
          <a:off x="0" y="0"/>
          <a:ext cx="0" cy="0"/>
          <a:chOff x="0" y="0"/>
          <a:chExt cx="0" cy="0"/>
        </a:xfrm>
      </p:grpSpPr>
      <p:sp>
        <p:nvSpPr>
          <p:cNvPr id="3275" name="Shape 3275"/>
          <p:cNvSpPr txBox="1"/>
          <p:nvPr>
            <p:ph idx="4294967295" type="title"/>
          </p:nvPr>
        </p:nvSpPr>
        <p:spPr>
          <a:xfrm>
            <a:off x="254575" y="119725"/>
            <a:ext cx="8444400" cy="7260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800">
                <a:solidFill>
                  <a:srgbClr val="000000"/>
                </a:solidFill>
                <a:latin typeface="Lato"/>
                <a:ea typeface="Lato"/>
                <a:cs typeface="Lato"/>
                <a:sym typeface="Lato"/>
              </a:rPr>
              <a:t>And we can see that even this components can be broken down into even smaller edges.     </a:t>
            </a:r>
            <a:endParaRPr sz="2500">
              <a:solidFill>
                <a:srgbClr val="000000"/>
              </a:solidFill>
              <a:latin typeface="Lato"/>
              <a:ea typeface="Lato"/>
              <a:cs typeface="Lato"/>
              <a:sym typeface="Lato"/>
            </a:endParaRPr>
          </a:p>
        </p:txBody>
      </p:sp>
      <p:pic>
        <p:nvPicPr>
          <p:cNvPr id="3276" name="Shape 3276"/>
          <p:cNvPicPr preferRelativeResize="0"/>
          <p:nvPr/>
        </p:nvPicPr>
        <p:blipFill rotWithShape="1">
          <a:blip r:embed="rId3">
            <a:alphaModFix/>
          </a:blip>
          <a:srcRect b="0" l="0" r="0" t="43055"/>
          <a:stretch/>
        </p:blipFill>
        <p:spPr>
          <a:xfrm>
            <a:off x="326025" y="1544075"/>
            <a:ext cx="1520626" cy="865923"/>
          </a:xfrm>
          <a:prstGeom prst="rect">
            <a:avLst/>
          </a:prstGeom>
          <a:noFill/>
          <a:ln>
            <a:noFill/>
          </a:ln>
        </p:spPr>
      </p:pic>
      <p:sp>
        <p:nvSpPr>
          <p:cNvPr id="3277" name="Shape 3277"/>
          <p:cNvSpPr/>
          <p:nvPr/>
        </p:nvSpPr>
        <p:spPr>
          <a:xfrm>
            <a:off x="325975" y="932363"/>
            <a:ext cx="1520700" cy="6117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3278" name="Shape 3278"/>
          <p:cNvSpPr txBox="1"/>
          <p:nvPr/>
        </p:nvSpPr>
        <p:spPr>
          <a:xfrm>
            <a:off x="2103575" y="1449975"/>
            <a:ext cx="549000" cy="49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600"/>
              <a:t>=</a:t>
            </a:r>
            <a:endParaRPr sz="3900"/>
          </a:p>
        </p:txBody>
      </p:sp>
      <p:pic>
        <p:nvPicPr>
          <p:cNvPr id="3279" name="Shape 3279"/>
          <p:cNvPicPr preferRelativeResize="0"/>
          <p:nvPr/>
        </p:nvPicPr>
        <p:blipFill rotWithShape="1">
          <a:blip r:embed="rId3">
            <a:alphaModFix/>
          </a:blip>
          <a:srcRect b="36777" l="0" r="0" t="43055"/>
          <a:stretch/>
        </p:blipFill>
        <p:spPr>
          <a:xfrm>
            <a:off x="2857363" y="1541888"/>
            <a:ext cx="1520626" cy="306676"/>
          </a:xfrm>
          <a:prstGeom prst="rect">
            <a:avLst/>
          </a:prstGeom>
          <a:noFill/>
          <a:ln>
            <a:noFill/>
          </a:ln>
        </p:spPr>
      </p:pic>
      <p:pic>
        <p:nvPicPr>
          <p:cNvPr id="3280" name="Shape 3280"/>
          <p:cNvPicPr preferRelativeResize="0"/>
          <p:nvPr/>
        </p:nvPicPr>
        <p:blipFill rotWithShape="1">
          <a:blip r:embed="rId3">
            <a:alphaModFix/>
          </a:blip>
          <a:srcRect b="20040" l="0" r="0" t="62807"/>
          <a:stretch/>
        </p:blipFill>
        <p:spPr>
          <a:xfrm>
            <a:off x="5040238" y="1880087"/>
            <a:ext cx="1520626" cy="260826"/>
          </a:xfrm>
          <a:prstGeom prst="rect">
            <a:avLst/>
          </a:prstGeom>
          <a:noFill/>
          <a:ln>
            <a:noFill/>
          </a:ln>
        </p:spPr>
      </p:pic>
      <p:pic>
        <p:nvPicPr>
          <p:cNvPr id="3281" name="Shape 3281"/>
          <p:cNvPicPr preferRelativeResize="0"/>
          <p:nvPr/>
        </p:nvPicPr>
        <p:blipFill rotWithShape="1">
          <a:blip r:embed="rId3">
            <a:alphaModFix/>
          </a:blip>
          <a:srcRect b="0" l="0" r="0" t="82847"/>
          <a:stretch/>
        </p:blipFill>
        <p:spPr>
          <a:xfrm>
            <a:off x="7332275" y="2140899"/>
            <a:ext cx="1520626" cy="260826"/>
          </a:xfrm>
          <a:prstGeom prst="rect">
            <a:avLst/>
          </a:prstGeom>
          <a:noFill/>
          <a:ln>
            <a:noFill/>
          </a:ln>
        </p:spPr>
      </p:pic>
      <p:sp>
        <p:nvSpPr>
          <p:cNvPr id="3282" name="Shape 3282"/>
          <p:cNvSpPr txBox="1"/>
          <p:nvPr/>
        </p:nvSpPr>
        <p:spPr>
          <a:xfrm>
            <a:off x="6718575" y="1379338"/>
            <a:ext cx="549000" cy="49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600"/>
              <a:t>+</a:t>
            </a:r>
            <a:endParaRPr sz="3900"/>
          </a:p>
        </p:txBody>
      </p:sp>
      <p:sp>
        <p:nvSpPr>
          <p:cNvPr id="3283" name="Shape 3283"/>
          <p:cNvSpPr/>
          <p:nvPr/>
        </p:nvSpPr>
        <p:spPr>
          <a:xfrm>
            <a:off x="2857313" y="932375"/>
            <a:ext cx="1520700" cy="6117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3284" name="Shape 3284"/>
          <p:cNvSpPr/>
          <p:nvPr/>
        </p:nvSpPr>
        <p:spPr>
          <a:xfrm>
            <a:off x="5034150" y="965819"/>
            <a:ext cx="1520700" cy="9162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3285" name="Shape 3285"/>
          <p:cNvSpPr/>
          <p:nvPr/>
        </p:nvSpPr>
        <p:spPr>
          <a:xfrm>
            <a:off x="7332275" y="965836"/>
            <a:ext cx="1520700" cy="11751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3286" name="Shape 3286"/>
          <p:cNvSpPr/>
          <p:nvPr/>
        </p:nvSpPr>
        <p:spPr>
          <a:xfrm>
            <a:off x="2857313" y="1853524"/>
            <a:ext cx="1520700" cy="561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FFFFFF"/>
                </a:solidFill>
              </a:rPr>
              <a:t> V b</a:t>
            </a:r>
            <a:endParaRPr>
              <a:solidFill>
                <a:srgbClr val="FFFFFF"/>
              </a:solidFill>
            </a:endParaRPr>
          </a:p>
        </p:txBody>
      </p:sp>
      <p:sp>
        <p:nvSpPr>
          <p:cNvPr id="3287" name="Shape 3287"/>
          <p:cNvSpPr/>
          <p:nvPr/>
        </p:nvSpPr>
        <p:spPr>
          <a:xfrm>
            <a:off x="5034138" y="2118025"/>
            <a:ext cx="1520700" cy="3066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FFFFFF"/>
                </a:solidFill>
              </a:rPr>
              <a:t> V b</a:t>
            </a:r>
            <a:endParaRPr>
              <a:solidFill>
                <a:srgbClr val="FFFFFF"/>
              </a:solidFill>
            </a:endParaRPr>
          </a:p>
        </p:txBody>
      </p:sp>
      <p:sp>
        <p:nvSpPr>
          <p:cNvPr id="3288" name="Shape 3288"/>
          <p:cNvSpPr txBox="1"/>
          <p:nvPr/>
        </p:nvSpPr>
        <p:spPr>
          <a:xfrm>
            <a:off x="4491250" y="1379338"/>
            <a:ext cx="549000" cy="49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600"/>
              <a:t>+</a:t>
            </a:r>
            <a:endParaRPr sz="3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3292" name="Shape 3292"/>
        <p:cNvGrpSpPr/>
        <p:nvPr/>
      </p:nvGrpSpPr>
      <p:grpSpPr>
        <a:xfrm>
          <a:off x="0" y="0"/>
          <a:ext cx="0" cy="0"/>
          <a:chOff x="0" y="0"/>
          <a:chExt cx="0" cy="0"/>
        </a:xfrm>
      </p:grpSpPr>
      <p:sp>
        <p:nvSpPr>
          <p:cNvPr id="3293" name="Shape 3293"/>
          <p:cNvSpPr txBox="1"/>
          <p:nvPr>
            <p:ph idx="4294967295" type="title"/>
          </p:nvPr>
        </p:nvSpPr>
        <p:spPr>
          <a:xfrm>
            <a:off x="254575" y="119725"/>
            <a:ext cx="2343300" cy="4715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800">
                <a:solidFill>
                  <a:srgbClr val="000000"/>
                </a:solidFill>
                <a:latin typeface="Lato"/>
                <a:ea typeface="Lato"/>
                <a:cs typeface="Lato"/>
                <a:sym typeface="Lato"/>
              </a:rPr>
              <a:t>Ideally, this network in the layer before the output would represent these small edges with all of the activated edges adding up to a 7.  The next hidden layer would represent combinations of edges...until finally we get to the full 7 at the end.  </a:t>
            </a:r>
            <a:endParaRPr sz="2500">
              <a:solidFill>
                <a:srgbClr val="000000"/>
              </a:solidFill>
              <a:latin typeface="Lato"/>
              <a:ea typeface="Lato"/>
              <a:cs typeface="Lato"/>
              <a:sym typeface="Lato"/>
            </a:endParaRPr>
          </a:p>
        </p:txBody>
      </p:sp>
      <p:pic>
        <p:nvPicPr>
          <p:cNvPr id="3294" name="Shape 3294"/>
          <p:cNvPicPr preferRelativeResize="0"/>
          <p:nvPr/>
        </p:nvPicPr>
        <p:blipFill rotWithShape="1">
          <a:blip r:embed="rId3">
            <a:alphaModFix/>
          </a:blip>
          <a:srcRect b="36777" l="0" r="0" t="43055"/>
          <a:stretch/>
        </p:blipFill>
        <p:spPr>
          <a:xfrm>
            <a:off x="2826063" y="1140788"/>
            <a:ext cx="1520626" cy="306676"/>
          </a:xfrm>
          <a:prstGeom prst="rect">
            <a:avLst/>
          </a:prstGeom>
          <a:noFill/>
          <a:ln>
            <a:noFill/>
          </a:ln>
        </p:spPr>
      </p:pic>
      <p:pic>
        <p:nvPicPr>
          <p:cNvPr id="3295" name="Shape 3295"/>
          <p:cNvPicPr preferRelativeResize="0"/>
          <p:nvPr/>
        </p:nvPicPr>
        <p:blipFill rotWithShape="1">
          <a:blip r:embed="rId3">
            <a:alphaModFix/>
          </a:blip>
          <a:srcRect b="20040" l="0" r="0" t="62807"/>
          <a:stretch/>
        </p:blipFill>
        <p:spPr>
          <a:xfrm>
            <a:off x="2829088" y="3010100"/>
            <a:ext cx="1520626" cy="260826"/>
          </a:xfrm>
          <a:prstGeom prst="rect">
            <a:avLst/>
          </a:prstGeom>
          <a:noFill/>
          <a:ln>
            <a:noFill/>
          </a:ln>
        </p:spPr>
      </p:pic>
      <p:pic>
        <p:nvPicPr>
          <p:cNvPr id="3296" name="Shape 3296"/>
          <p:cNvPicPr preferRelativeResize="0"/>
          <p:nvPr/>
        </p:nvPicPr>
        <p:blipFill rotWithShape="1">
          <a:blip r:embed="rId3">
            <a:alphaModFix/>
          </a:blip>
          <a:srcRect b="0" l="0" r="0" t="82847"/>
          <a:stretch/>
        </p:blipFill>
        <p:spPr>
          <a:xfrm>
            <a:off x="2828400" y="4835499"/>
            <a:ext cx="1520626" cy="260825"/>
          </a:xfrm>
          <a:prstGeom prst="rect">
            <a:avLst/>
          </a:prstGeom>
          <a:noFill/>
          <a:ln>
            <a:noFill/>
          </a:ln>
        </p:spPr>
      </p:pic>
      <p:sp>
        <p:nvSpPr>
          <p:cNvPr id="3297" name="Shape 3297"/>
          <p:cNvSpPr/>
          <p:nvPr/>
        </p:nvSpPr>
        <p:spPr>
          <a:xfrm>
            <a:off x="2826013" y="531275"/>
            <a:ext cx="1520700" cy="6117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3298" name="Shape 3298"/>
          <p:cNvSpPr/>
          <p:nvPr/>
        </p:nvSpPr>
        <p:spPr>
          <a:xfrm>
            <a:off x="2829050" y="2095856"/>
            <a:ext cx="1520700" cy="9162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3299" name="Shape 3299"/>
          <p:cNvSpPr/>
          <p:nvPr/>
        </p:nvSpPr>
        <p:spPr>
          <a:xfrm>
            <a:off x="2828400" y="3660436"/>
            <a:ext cx="1520700" cy="11751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3300" name="Shape 3300"/>
          <p:cNvSpPr/>
          <p:nvPr/>
        </p:nvSpPr>
        <p:spPr>
          <a:xfrm>
            <a:off x="2826013" y="1452424"/>
            <a:ext cx="1520700" cy="561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FFFFFF"/>
                </a:solidFill>
              </a:rPr>
              <a:t> V b</a:t>
            </a:r>
            <a:endParaRPr>
              <a:solidFill>
                <a:srgbClr val="FFFFFF"/>
              </a:solidFill>
            </a:endParaRPr>
          </a:p>
        </p:txBody>
      </p:sp>
      <p:sp>
        <p:nvSpPr>
          <p:cNvPr id="3301" name="Shape 3301"/>
          <p:cNvSpPr/>
          <p:nvPr/>
        </p:nvSpPr>
        <p:spPr>
          <a:xfrm>
            <a:off x="2822988" y="3248037"/>
            <a:ext cx="1520700" cy="3066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FFFFFF"/>
                </a:solidFill>
              </a:rPr>
              <a:t> V b</a:t>
            </a:r>
            <a:endParaRPr>
              <a:solidFill>
                <a:srgbClr val="FFFFFF"/>
              </a:solidFill>
            </a:endParaRPr>
          </a:p>
        </p:txBody>
      </p:sp>
      <p:sp>
        <p:nvSpPr>
          <p:cNvPr id="3302" name="Shape 3302"/>
          <p:cNvSpPr/>
          <p:nvPr/>
        </p:nvSpPr>
        <p:spPr>
          <a:xfrm>
            <a:off x="6001150" y="13702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3" name="Shape 3303"/>
          <p:cNvSpPr/>
          <p:nvPr/>
        </p:nvSpPr>
        <p:spPr>
          <a:xfrm>
            <a:off x="6001150" y="4782025"/>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4" name="Shape 3304"/>
          <p:cNvSpPr/>
          <p:nvPr/>
        </p:nvSpPr>
        <p:spPr>
          <a:xfrm>
            <a:off x="6001150" y="1666563"/>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5" name="Shape 3305"/>
          <p:cNvSpPr/>
          <p:nvPr/>
        </p:nvSpPr>
        <p:spPr>
          <a:xfrm>
            <a:off x="6001150" y="1962888"/>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6" name="Shape 3306"/>
          <p:cNvSpPr/>
          <p:nvPr/>
        </p:nvSpPr>
        <p:spPr>
          <a:xfrm>
            <a:off x="6001150" y="2259213"/>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7" name="Shape 3307"/>
          <p:cNvSpPr/>
          <p:nvPr/>
        </p:nvSpPr>
        <p:spPr>
          <a:xfrm>
            <a:off x="6001150" y="2555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8" name="Shape 3308"/>
          <p:cNvSpPr/>
          <p:nvPr/>
        </p:nvSpPr>
        <p:spPr>
          <a:xfrm>
            <a:off x="6001150" y="29027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9" name="Shape 3309"/>
          <p:cNvSpPr/>
          <p:nvPr/>
        </p:nvSpPr>
        <p:spPr>
          <a:xfrm>
            <a:off x="6001150" y="3264713"/>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0" name="Shape 3310"/>
          <p:cNvSpPr/>
          <p:nvPr/>
        </p:nvSpPr>
        <p:spPr>
          <a:xfrm>
            <a:off x="6001150" y="36267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1" name="Shape 3311"/>
          <p:cNvSpPr/>
          <p:nvPr/>
        </p:nvSpPr>
        <p:spPr>
          <a:xfrm>
            <a:off x="6001150" y="4011825"/>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2" name="Shape 3312"/>
          <p:cNvSpPr/>
          <p:nvPr/>
        </p:nvSpPr>
        <p:spPr>
          <a:xfrm>
            <a:off x="6001150" y="443517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3" name="Shape 3313"/>
          <p:cNvSpPr/>
          <p:nvPr/>
        </p:nvSpPr>
        <p:spPr>
          <a:xfrm>
            <a:off x="7567000" y="304577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4" name="Shape 3314"/>
          <p:cNvSpPr/>
          <p:nvPr/>
        </p:nvSpPr>
        <p:spPr>
          <a:xfrm>
            <a:off x="6610750" y="208445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5" name="Shape 3315"/>
          <p:cNvSpPr/>
          <p:nvPr/>
        </p:nvSpPr>
        <p:spPr>
          <a:xfrm>
            <a:off x="6610750" y="17746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6" name="Shape 3316"/>
          <p:cNvSpPr/>
          <p:nvPr/>
        </p:nvSpPr>
        <p:spPr>
          <a:xfrm>
            <a:off x="6610750" y="239427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7" name="Shape 3317"/>
          <p:cNvSpPr/>
          <p:nvPr/>
        </p:nvSpPr>
        <p:spPr>
          <a:xfrm>
            <a:off x="6610750" y="2741113"/>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8" name="Shape 3318"/>
          <p:cNvSpPr/>
          <p:nvPr/>
        </p:nvSpPr>
        <p:spPr>
          <a:xfrm>
            <a:off x="6610750" y="3087963"/>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9" name="Shape 3319"/>
          <p:cNvSpPr/>
          <p:nvPr/>
        </p:nvSpPr>
        <p:spPr>
          <a:xfrm>
            <a:off x="6610750" y="3502375"/>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0" name="Shape 3320"/>
          <p:cNvSpPr/>
          <p:nvPr/>
        </p:nvSpPr>
        <p:spPr>
          <a:xfrm>
            <a:off x="6610750" y="38492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1" name="Shape 3321"/>
          <p:cNvSpPr/>
          <p:nvPr/>
        </p:nvSpPr>
        <p:spPr>
          <a:xfrm>
            <a:off x="6610750" y="4196075"/>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2" name="Shape 3322"/>
          <p:cNvSpPr/>
          <p:nvPr/>
        </p:nvSpPr>
        <p:spPr>
          <a:xfrm>
            <a:off x="6610750" y="4542925"/>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3" name="Shape 3323"/>
          <p:cNvSpPr/>
          <p:nvPr/>
        </p:nvSpPr>
        <p:spPr>
          <a:xfrm>
            <a:off x="7143700" y="20844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4" name="Shape 3324"/>
          <p:cNvSpPr/>
          <p:nvPr/>
        </p:nvSpPr>
        <p:spPr>
          <a:xfrm>
            <a:off x="7143700" y="1774625"/>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5" name="Shape 3325"/>
          <p:cNvSpPr/>
          <p:nvPr/>
        </p:nvSpPr>
        <p:spPr>
          <a:xfrm>
            <a:off x="7143700" y="239427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6" name="Shape 3326"/>
          <p:cNvSpPr/>
          <p:nvPr/>
        </p:nvSpPr>
        <p:spPr>
          <a:xfrm>
            <a:off x="7143700" y="2741113"/>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7" name="Shape 3327"/>
          <p:cNvSpPr/>
          <p:nvPr/>
        </p:nvSpPr>
        <p:spPr>
          <a:xfrm>
            <a:off x="7143700" y="3087963"/>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8" name="Shape 3328"/>
          <p:cNvSpPr/>
          <p:nvPr/>
        </p:nvSpPr>
        <p:spPr>
          <a:xfrm>
            <a:off x="7143700" y="350237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9" name="Shape 3329"/>
          <p:cNvSpPr/>
          <p:nvPr/>
        </p:nvSpPr>
        <p:spPr>
          <a:xfrm>
            <a:off x="7143700" y="38492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0" name="Shape 3330"/>
          <p:cNvSpPr/>
          <p:nvPr/>
        </p:nvSpPr>
        <p:spPr>
          <a:xfrm>
            <a:off x="7143700" y="4196075"/>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1" name="Shape 3331"/>
          <p:cNvSpPr/>
          <p:nvPr/>
        </p:nvSpPr>
        <p:spPr>
          <a:xfrm>
            <a:off x="7143700" y="45429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332" name="Shape 3332"/>
          <p:cNvCxnSpPr/>
          <p:nvPr/>
        </p:nvCxnSpPr>
        <p:spPr>
          <a:xfrm>
            <a:off x="6187450" y="1534925"/>
            <a:ext cx="456600" cy="337200"/>
          </a:xfrm>
          <a:prstGeom prst="straightConnector1">
            <a:avLst/>
          </a:prstGeom>
          <a:noFill/>
          <a:ln cap="flat" cmpd="sng" w="9525">
            <a:solidFill>
              <a:srgbClr val="000000"/>
            </a:solidFill>
            <a:prstDash val="solid"/>
            <a:round/>
            <a:headEnd len="lg" w="lg" type="none"/>
            <a:tailEnd len="lg" w="lg" type="none"/>
          </a:ln>
        </p:spPr>
      </p:cxnSp>
      <p:cxnSp>
        <p:nvCxnSpPr>
          <p:cNvPr id="3333" name="Shape 3333"/>
          <p:cNvCxnSpPr/>
          <p:nvPr/>
        </p:nvCxnSpPr>
        <p:spPr>
          <a:xfrm>
            <a:off x="6164950" y="1498375"/>
            <a:ext cx="482100" cy="634800"/>
          </a:xfrm>
          <a:prstGeom prst="straightConnector1">
            <a:avLst/>
          </a:prstGeom>
          <a:noFill/>
          <a:ln cap="flat" cmpd="sng" w="9525">
            <a:solidFill>
              <a:srgbClr val="000000"/>
            </a:solidFill>
            <a:prstDash val="solid"/>
            <a:round/>
            <a:headEnd len="lg" w="lg" type="none"/>
            <a:tailEnd len="lg" w="lg" type="none"/>
          </a:ln>
        </p:spPr>
      </p:cxnSp>
      <p:cxnSp>
        <p:nvCxnSpPr>
          <p:cNvPr id="3334" name="Shape 3334"/>
          <p:cNvCxnSpPr/>
          <p:nvPr/>
        </p:nvCxnSpPr>
        <p:spPr>
          <a:xfrm>
            <a:off x="6190375" y="1567875"/>
            <a:ext cx="424200" cy="924300"/>
          </a:xfrm>
          <a:prstGeom prst="straightConnector1">
            <a:avLst/>
          </a:prstGeom>
          <a:noFill/>
          <a:ln cap="flat" cmpd="sng" w="9525">
            <a:solidFill>
              <a:srgbClr val="000000"/>
            </a:solidFill>
            <a:prstDash val="solid"/>
            <a:round/>
            <a:headEnd len="lg" w="lg" type="none"/>
            <a:tailEnd len="lg" w="lg" type="none"/>
          </a:ln>
        </p:spPr>
      </p:cxnSp>
      <p:cxnSp>
        <p:nvCxnSpPr>
          <p:cNvPr id="3335" name="Shape 3335"/>
          <p:cNvCxnSpPr/>
          <p:nvPr/>
        </p:nvCxnSpPr>
        <p:spPr>
          <a:xfrm>
            <a:off x="6179500" y="1567875"/>
            <a:ext cx="489300" cy="1261200"/>
          </a:xfrm>
          <a:prstGeom prst="straightConnector1">
            <a:avLst/>
          </a:prstGeom>
          <a:noFill/>
          <a:ln cap="flat" cmpd="sng" w="9525">
            <a:solidFill>
              <a:srgbClr val="000000"/>
            </a:solidFill>
            <a:prstDash val="solid"/>
            <a:round/>
            <a:headEnd len="lg" w="lg" type="none"/>
            <a:tailEnd len="lg" w="lg" type="none"/>
          </a:ln>
        </p:spPr>
      </p:cxnSp>
      <p:cxnSp>
        <p:nvCxnSpPr>
          <p:cNvPr id="3336" name="Shape 3336"/>
          <p:cNvCxnSpPr/>
          <p:nvPr/>
        </p:nvCxnSpPr>
        <p:spPr>
          <a:xfrm>
            <a:off x="6190375" y="1578750"/>
            <a:ext cx="445800" cy="1685400"/>
          </a:xfrm>
          <a:prstGeom prst="straightConnector1">
            <a:avLst/>
          </a:prstGeom>
          <a:noFill/>
          <a:ln cap="flat" cmpd="sng" w="9525">
            <a:solidFill>
              <a:srgbClr val="000000"/>
            </a:solidFill>
            <a:prstDash val="solid"/>
            <a:round/>
            <a:headEnd len="lg" w="lg" type="none"/>
            <a:tailEnd len="lg" w="lg" type="none"/>
          </a:ln>
        </p:spPr>
      </p:cxnSp>
      <p:cxnSp>
        <p:nvCxnSpPr>
          <p:cNvPr id="3337" name="Shape 3337"/>
          <p:cNvCxnSpPr>
            <a:endCxn id="3319" idx="2"/>
          </p:cNvCxnSpPr>
          <p:nvPr/>
        </p:nvCxnSpPr>
        <p:spPr>
          <a:xfrm>
            <a:off x="6179350" y="1578625"/>
            <a:ext cx="431400" cy="2043300"/>
          </a:xfrm>
          <a:prstGeom prst="straightConnector1">
            <a:avLst/>
          </a:prstGeom>
          <a:noFill/>
          <a:ln cap="flat" cmpd="sng" w="9525">
            <a:solidFill>
              <a:srgbClr val="000000"/>
            </a:solidFill>
            <a:prstDash val="solid"/>
            <a:round/>
            <a:headEnd len="lg" w="lg" type="none"/>
            <a:tailEnd len="lg" w="lg" type="none"/>
          </a:ln>
        </p:spPr>
      </p:cxnSp>
      <p:cxnSp>
        <p:nvCxnSpPr>
          <p:cNvPr id="3338" name="Shape 3338"/>
          <p:cNvCxnSpPr>
            <a:endCxn id="3320" idx="2"/>
          </p:cNvCxnSpPr>
          <p:nvPr/>
        </p:nvCxnSpPr>
        <p:spPr>
          <a:xfrm>
            <a:off x="6179350" y="1567875"/>
            <a:ext cx="431400" cy="2400900"/>
          </a:xfrm>
          <a:prstGeom prst="straightConnector1">
            <a:avLst/>
          </a:prstGeom>
          <a:noFill/>
          <a:ln cap="flat" cmpd="sng" w="9525">
            <a:solidFill>
              <a:srgbClr val="000000"/>
            </a:solidFill>
            <a:prstDash val="solid"/>
            <a:round/>
            <a:headEnd len="lg" w="lg" type="none"/>
            <a:tailEnd len="lg" w="lg" type="none"/>
          </a:ln>
        </p:spPr>
      </p:cxnSp>
      <p:cxnSp>
        <p:nvCxnSpPr>
          <p:cNvPr id="3339" name="Shape 3339"/>
          <p:cNvCxnSpPr>
            <a:endCxn id="3321" idx="1"/>
          </p:cNvCxnSpPr>
          <p:nvPr/>
        </p:nvCxnSpPr>
        <p:spPr>
          <a:xfrm>
            <a:off x="6179633" y="1567990"/>
            <a:ext cx="458400" cy="2663100"/>
          </a:xfrm>
          <a:prstGeom prst="straightConnector1">
            <a:avLst/>
          </a:prstGeom>
          <a:noFill/>
          <a:ln cap="flat" cmpd="sng" w="9525">
            <a:solidFill>
              <a:srgbClr val="000000"/>
            </a:solidFill>
            <a:prstDash val="solid"/>
            <a:round/>
            <a:headEnd len="lg" w="lg" type="none"/>
            <a:tailEnd len="lg" w="lg" type="none"/>
          </a:ln>
        </p:spPr>
      </p:cxnSp>
      <p:cxnSp>
        <p:nvCxnSpPr>
          <p:cNvPr id="3340" name="Shape 3340"/>
          <p:cNvCxnSpPr>
            <a:endCxn id="3322" idx="2"/>
          </p:cNvCxnSpPr>
          <p:nvPr/>
        </p:nvCxnSpPr>
        <p:spPr>
          <a:xfrm>
            <a:off x="6179350" y="1578775"/>
            <a:ext cx="431400" cy="3083700"/>
          </a:xfrm>
          <a:prstGeom prst="straightConnector1">
            <a:avLst/>
          </a:prstGeom>
          <a:noFill/>
          <a:ln cap="flat" cmpd="sng" w="9525">
            <a:solidFill>
              <a:srgbClr val="000000"/>
            </a:solidFill>
            <a:prstDash val="solid"/>
            <a:round/>
            <a:headEnd len="lg" w="lg" type="none"/>
            <a:tailEnd len="lg" w="lg" type="none"/>
          </a:ln>
        </p:spPr>
      </p:cxnSp>
      <p:cxnSp>
        <p:nvCxnSpPr>
          <p:cNvPr id="3341" name="Shape 3341"/>
          <p:cNvCxnSpPr/>
          <p:nvPr/>
        </p:nvCxnSpPr>
        <p:spPr>
          <a:xfrm>
            <a:off x="6201250" y="1817950"/>
            <a:ext cx="478500" cy="43500"/>
          </a:xfrm>
          <a:prstGeom prst="straightConnector1">
            <a:avLst/>
          </a:prstGeom>
          <a:noFill/>
          <a:ln cap="flat" cmpd="sng" w="9525">
            <a:solidFill>
              <a:srgbClr val="000000"/>
            </a:solidFill>
            <a:prstDash val="solid"/>
            <a:round/>
            <a:headEnd len="lg" w="lg" type="none"/>
            <a:tailEnd len="lg" w="lg" type="none"/>
          </a:ln>
        </p:spPr>
      </p:cxnSp>
      <p:cxnSp>
        <p:nvCxnSpPr>
          <p:cNvPr id="3342" name="Shape 3342"/>
          <p:cNvCxnSpPr/>
          <p:nvPr/>
        </p:nvCxnSpPr>
        <p:spPr>
          <a:xfrm>
            <a:off x="6201250" y="1861425"/>
            <a:ext cx="435000" cy="337200"/>
          </a:xfrm>
          <a:prstGeom prst="straightConnector1">
            <a:avLst/>
          </a:prstGeom>
          <a:noFill/>
          <a:ln cap="flat" cmpd="sng" w="9525">
            <a:solidFill>
              <a:srgbClr val="000000"/>
            </a:solidFill>
            <a:prstDash val="solid"/>
            <a:round/>
            <a:headEnd len="lg" w="lg" type="none"/>
            <a:tailEnd len="lg" w="lg" type="none"/>
          </a:ln>
        </p:spPr>
      </p:cxnSp>
      <p:cxnSp>
        <p:nvCxnSpPr>
          <p:cNvPr id="3343" name="Shape 3343"/>
          <p:cNvCxnSpPr/>
          <p:nvPr/>
        </p:nvCxnSpPr>
        <p:spPr>
          <a:xfrm>
            <a:off x="6190375" y="1839675"/>
            <a:ext cx="456600" cy="684900"/>
          </a:xfrm>
          <a:prstGeom prst="straightConnector1">
            <a:avLst/>
          </a:prstGeom>
          <a:noFill/>
          <a:ln cap="flat" cmpd="sng" w="9525">
            <a:solidFill>
              <a:srgbClr val="000000"/>
            </a:solidFill>
            <a:prstDash val="solid"/>
            <a:round/>
            <a:headEnd len="lg" w="lg" type="none"/>
            <a:tailEnd len="lg" w="lg" type="none"/>
          </a:ln>
        </p:spPr>
      </p:cxnSp>
      <p:cxnSp>
        <p:nvCxnSpPr>
          <p:cNvPr id="3344" name="Shape 3344"/>
          <p:cNvCxnSpPr/>
          <p:nvPr/>
        </p:nvCxnSpPr>
        <p:spPr>
          <a:xfrm>
            <a:off x="6223000" y="1872300"/>
            <a:ext cx="413100" cy="956700"/>
          </a:xfrm>
          <a:prstGeom prst="straightConnector1">
            <a:avLst/>
          </a:prstGeom>
          <a:noFill/>
          <a:ln cap="flat" cmpd="sng" w="9525">
            <a:solidFill>
              <a:srgbClr val="000000"/>
            </a:solidFill>
            <a:prstDash val="solid"/>
            <a:round/>
            <a:headEnd len="lg" w="lg" type="none"/>
            <a:tailEnd len="lg" w="lg" type="none"/>
          </a:ln>
        </p:spPr>
      </p:cxnSp>
      <p:cxnSp>
        <p:nvCxnSpPr>
          <p:cNvPr id="3345" name="Shape 3345"/>
          <p:cNvCxnSpPr/>
          <p:nvPr/>
        </p:nvCxnSpPr>
        <p:spPr>
          <a:xfrm>
            <a:off x="6212125" y="1850550"/>
            <a:ext cx="424200" cy="1315500"/>
          </a:xfrm>
          <a:prstGeom prst="straightConnector1">
            <a:avLst/>
          </a:prstGeom>
          <a:noFill/>
          <a:ln cap="flat" cmpd="sng" w="9525">
            <a:solidFill>
              <a:srgbClr val="000000"/>
            </a:solidFill>
            <a:prstDash val="solid"/>
            <a:round/>
            <a:headEnd len="lg" w="lg" type="none"/>
            <a:tailEnd len="lg" w="lg" type="none"/>
          </a:ln>
        </p:spPr>
      </p:cxnSp>
      <p:cxnSp>
        <p:nvCxnSpPr>
          <p:cNvPr id="3346" name="Shape 3346"/>
          <p:cNvCxnSpPr>
            <a:endCxn id="3319" idx="1"/>
          </p:cNvCxnSpPr>
          <p:nvPr/>
        </p:nvCxnSpPr>
        <p:spPr>
          <a:xfrm>
            <a:off x="6212033" y="1850490"/>
            <a:ext cx="426000" cy="1686900"/>
          </a:xfrm>
          <a:prstGeom prst="straightConnector1">
            <a:avLst/>
          </a:prstGeom>
          <a:noFill/>
          <a:ln cap="flat" cmpd="sng" w="9525">
            <a:solidFill>
              <a:srgbClr val="000000"/>
            </a:solidFill>
            <a:prstDash val="solid"/>
            <a:round/>
            <a:headEnd len="lg" w="lg" type="none"/>
            <a:tailEnd len="lg" w="lg" type="none"/>
          </a:ln>
        </p:spPr>
      </p:cxnSp>
      <p:cxnSp>
        <p:nvCxnSpPr>
          <p:cNvPr id="3347" name="Shape 3347"/>
          <p:cNvCxnSpPr>
            <a:endCxn id="3320" idx="2"/>
          </p:cNvCxnSpPr>
          <p:nvPr/>
        </p:nvCxnSpPr>
        <p:spPr>
          <a:xfrm>
            <a:off x="6233950" y="1872375"/>
            <a:ext cx="376800" cy="2096400"/>
          </a:xfrm>
          <a:prstGeom prst="straightConnector1">
            <a:avLst/>
          </a:prstGeom>
          <a:noFill/>
          <a:ln cap="flat" cmpd="sng" w="9525">
            <a:solidFill>
              <a:srgbClr val="000000"/>
            </a:solidFill>
            <a:prstDash val="solid"/>
            <a:round/>
            <a:headEnd len="lg" w="lg" type="none"/>
            <a:tailEnd len="lg" w="lg" type="none"/>
          </a:ln>
        </p:spPr>
      </p:cxnSp>
      <p:cxnSp>
        <p:nvCxnSpPr>
          <p:cNvPr id="3348" name="Shape 3348"/>
          <p:cNvCxnSpPr>
            <a:endCxn id="3321" idx="1"/>
          </p:cNvCxnSpPr>
          <p:nvPr/>
        </p:nvCxnSpPr>
        <p:spPr>
          <a:xfrm>
            <a:off x="6233933" y="1850590"/>
            <a:ext cx="404100" cy="2380500"/>
          </a:xfrm>
          <a:prstGeom prst="straightConnector1">
            <a:avLst/>
          </a:prstGeom>
          <a:noFill/>
          <a:ln cap="flat" cmpd="sng" w="9525">
            <a:solidFill>
              <a:srgbClr val="000000"/>
            </a:solidFill>
            <a:prstDash val="solid"/>
            <a:round/>
            <a:headEnd len="lg" w="lg" type="none"/>
            <a:tailEnd len="lg" w="lg" type="none"/>
          </a:ln>
        </p:spPr>
      </p:cxnSp>
      <p:cxnSp>
        <p:nvCxnSpPr>
          <p:cNvPr id="3349" name="Shape 3349"/>
          <p:cNvCxnSpPr>
            <a:endCxn id="3322" idx="1"/>
          </p:cNvCxnSpPr>
          <p:nvPr/>
        </p:nvCxnSpPr>
        <p:spPr>
          <a:xfrm>
            <a:off x="6201233" y="1839540"/>
            <a:ext cx="436800" cy="2738400"/>
          </a:xfrm>
          <a:prstGeom prst="straightConnector1">
            <a:avLst/>
          </a:prstGeom>
          <a:noFill/>
          <a:ln cap="flat" cmpd="sng" w="9525">
            <a:solidFill>
              <a:srgbClr val="000000"/>
            </a:solidFill>
            <a:prstDash val="solid"/>
            <a:round/>
            <a:headEnd len="lg" w="lg" type="none"/>
            <a:tailEnd len="lg" w="lg" type="none"/>
          </a:ln>
        </p:spPr>
      </p:cxnSp>
      <p:cxnSp>
        <p:nvCxnSpPr>
          <p:cNvPr id="3350" name="Shape 3350"/>
          <p:cNvCxnSpPr/>
          <p:nvPr/>
        </p:nvCxnSpPr>
        <p:spPr>
          <a:xfrm flipH="1" rot="10800000">
            <a:off x="6190375" y="1861375"/>
            <a:ext cx="456600" cy="261000"/>
          </a:xfrm>
          <a:prstGeom prst="straightConnector1">
            <a:avLst/>
          </a:prstGeom>
          <a:noFill/>
          <a:ln cap="flat" cmpd="sng" w="9525">
            <a:solidFill>
              <a:srgbClr val="000000"/>
            </a:solidFill>
            <a:prstDash val="solid"/>
            <a:round/>
            <a:headEnd len="lg" w="lg" type="none"/>
            <a:tailEnd len="lg" w="lg" type="none"/>
          </a:ln>
        </p:spPr>
      </p:cxnSp>
      <p:cxnSp>
        <p:nvCxnSpPr>
          <p:cNvPr id="3351" name="Shape 3351"/>
          <p:cNvCxnSpPr/>
          <p:nvPr/>
        </p:nvCxnSpPr>
        <p:spPr>
          <a:xfrm>
            <a:off x="6179500" y="2122375"/>
            <a:ext cx="489300" cy="43500"/>
          </a:xfrm>
          <a:prstGeom prst="straightConnector1">
            <a:avLst/>
          </a:prstGeom>
          <a:noFill/>
          <a:ln cap="flat" cmpd="sng" w="9525">
            <a:solidFill>
              <a:srgbClr val="000000"/>
            </a:solidFill>
            <a:prstDash val="solid"/>
            <a:round/>
            <a:headEnd len="lg" w="lg" type="none"/>
            <a:tailEnd len="lg" w="lg" type="none"/>
          </a:ln>
        </p:spPr>
      </p:cxnSp>
      <p:cxnSp>
        <p:nvCxnSpPr>
          <p:cNvPr id="3352" name="Shape 3352"/>
          <p:cNvCxnSpPr/>
          <p:nvPr/>
        </p:nvCxnSpPr>
        <p:spPr>
          <a:xfrm>
            <a:off x="6201250" y="2144125"/>
            <a:ext cx="435000" cy="369600"/>
          </a:xfrm>
          <a:prstGeom prst="straightConnector1">
            <a:avLst/>
          </a:prstGeom>
          <a:noFill/>
          <a:ln cap="flat" cmpd="sng" w="9525">
            <a:solidFill>
              <a:srgbClr val="000000"/>
            </a:solidFill>
            <a:prstDash val="solid"/>
            <a:round/>
            <a:headEnd len="lg" w="lg" type="none"/>
            <a:tailEnd len="lg" w="lg" type="none"/>
          </a:ln>
        </p:spPr>
      </p:cxnSp>
      <p:cxnSp>
        <p:nvCxnSpPr>
          <p:cNvPr id="3353" name="Shape 3353"/>
          <p:cNvCxnSpPr/>
          <p:nvPr/>
        </p:nvCxnSpPr>
        <p:spPr>
          <a:xfrm>
            <a:off x="6190375" y="2155000"/>
            <a:ext cx="456600" cy="728400"/>
          </a:xfrm>
          <a:prstGeom prst="straightConnector1">
            <a:avLst/>
          </a:prstGeom>
          <a:noFill/>
          <a:ln cap="flat" cmpd="sng" w="9525">
            <a:solidFill>
              <a:srgbClr val="000000"/>
            </a:solidFill>
            <a:prstDash val="solid"/>
            <a:round/>
            <a:headEnd len="lg" w="lg" type="none"/>
            <a:tailEnd len="lg" w="lg" type="none"/>
          </a:ln>
        </p:spPr>
      </p:cxnSp>
      <p:cxnSp>
        <p:nvCxnSpPr>
          <p:cNvPr id="3354" name="Shape 3354"/>
          <p:cNvCxnSpPr/>
          <p:nvPr/>
        </p:nvCxnSpPr>
        <p:spPr>
          <a:xfrm>
            <a:off x="6201250" y="2155000"/>
            <a:ext cx="445800" cy="1043700"/>
          </a:xfrm>
          <a:prstGeom prst="straightConnector1">
            <a:avLst/>
          </a:prstGeom>
          <a:noFill/>
          <a:ln cap="flat" cmpd="sng" w="9525">
            <a:solidFill>
              <a:srgbClr val="000000"/>
            </a:solidFill>
            <a:prstDash val="solid"/>
            <a:round/>
            <a:headEnd len="lg" w="lg" type="none"/>
            <a:tailEnd len="lg" w="lg" type="none"/>
          </a:ln>
        </p:spPr>
      </p:cxnSp>
      <p:cxnSp>
        <p:nvCxnSpPr>
          <p:cNvPr id="3355" name="Shape 3355"/>
          <p:cNvCxnSpPr>
            <a:endCxn id="3319" idx="2"/>
          </p:cNvCxnSpPr>
          <p:nvPr/>
        </p:nvCxnSpPr>
        <p:spPr>
          <a:xfrm>
            <a:off x="6212050" y="2165725"/>
            <a:ext cx="398700" cy="1456200"/>
          </a:xfrm>
          <a:prstGeom prst="straightConnector1">
            <a:avLst/>
          </a:prstGeom>
          <a:noFill/>
          <a:ln cap="flat" cmpd="sng" w="9525">
            <a:solidFill>
              <a:srgbClr val="000000"/>
            </a:solidFill>
            <a:prstDash val="solid"/>
            <a:round/>
            <a:headEnd len="lg" w="lg" type="none"/>
            <a:tailEnd len="lg" w="lg" type="none"/>
          </a:ln>
        </p:spPr>
      </p:cxnSp>
      <p:cxnSp>
        <p:nvCxnSpPr>
          <p:cNvPr id="3356" name="Shape 3356"/>
          <p:cNvCxnSpPr>
            <a:endCxn id="3320" idx="2"/>
          </p:cNvCxnSpPr>
          <p:nvPr/>
        </p:nvCxnSpPr>
        <p:spPr>
          <a:xfrm>
            <a:off x="6190450" y="2133375"/>
            <a:ext cx="420300" cy="1835400"/>
          </a:xfrm>
          <a:prstGeom prst="straightConnector1">
            <a:avLst/>
          </a:prstGeom>
          <a:noFill/>
          <a:ln cap="flat" cmpd="sng" w="9525">
            <a:solidFill>
              <a:srgbClr val="000000"/>
            </a:solidFill>
            <a:prstDash val="solid"/>
            <a:round/>
            <a:headEnd len="lg" w="lg" type="none"/>
            <a:tailEnd len="lg" w="lg" type="none"/>
          </a:ln>
        </p:spPr>
      </p:cxnSp>
      <p:cxnSp>
        <p:nvCxnSpPr>
          <p:cNvPr id="3357" name="Shape 3357"/>
          <p:cNvCxnSpPr>
            <a:endCxn id="3321" idx="1"/>
          </p:cNvCxnSpPr>
          <p:nvPr/>
        </p:nvCxnSpPr>
        <p:spPr>
          <a:xfrm>
            <a:off x="6201233" y="2165890"/>
            <a:ext cx="436800" cy="2065200"/>
          </a:xfrm>
          <a:prstGeom prst="straightConnector1">
            <a:avLst/>
          </a:prstGeom>
          <a:noFill/>
          <a:ln cap="flat" cmpd="sng" w="9525">
            <a:solidFill>
              <a:srgbClr val="000000"/>
            </a:solidFill>
            <a:prstDash val="solid"/>
            <a:round/>
            <a:headEnd len="lg" w="lg" type="none"/>
            <a:tailEnd len="lg" w="lg" type="none"/>
          </a:ln>
        </p:spPr>
      </p:cxnSp>
      <p:cxnSp>
        <p:nvCxnSpPr>
          <p:cNvPr id="3358" name="Shape 3358"/>
          <p:cNvCxnSpPr>
            <a:endCxn id="3322" idx="2"/>
          </p:cNvCxnSpPr>
          <p:nvPr/>
        </p:nvCxnSpPr>
        <p:spPr>
          <a:xfrm>
            <a:off x="6201250" y="2165875"/>
            <a:ext cx="409500" cy="2496600"/>
          </a:xfrm>
          <a:prstGeom prst="straightConnector1">
            <a:avLst/>
          </a:prstGeom>
          <a:noFill/>
          <a:ln cap="flat" cmpd="sng" w="9525">
            <a:solidFill>
              <a:srgbClr val="000000"/>
            </a:solidFill>
            <a:prstDash val="solid"/>
            <a:round/>
            <a:headEnd len="lg" w="lg" type="none"/>
            <a:tailEnd len="lg" w="lg" type="none"/>
          </a:ln>
        </p:spPr>
      </p:cxnSp>
      <p:cxnSp>
        <p:nvCxnSpPr>
          <p:cNvPr id="3359" name="Shape 3359"/>
          <p:cNvCxnSpPr/>
          <p:nvPr/>
        </p:nvCxnSpPr>
        <p:spPr>
          <a:xfrm flipH="1" rot="10800000">
            <a:off x="6233875" y="1894175"/>
            <a:ext cx="391500" cy="510900"/>
          </a:xfrm>
          <a:prstGeom prst="straightConnector1">
            <a:avLst/>
          </a:prstGeom>
          <a:noFill/>
          <a:ln cap="flat" cmpd="sng" w="9525">
            <a:solidFill>
              <a:srgbClr val="000000"/>
            </a:solidFill>
            <a:prstDash val="solid"/>
            <a:round/>
            <a:headEnd len="lg" w="lg" type="none"/>
            <a:tailEnd len="lg" w="lg" type="none"/>
          </a:ln>
        </p:spPr>
      </p:cxnSp>
      <p:cxnSp>
        <p:nvCxnSpPr>
          <p:cNvPr id="3360" name="Shape 3360"/>
          <p:cNvCxnSpPr/>
          <p:nvPr/>
        </p:nvCxnSpPr>
        <p:spPr>
          <a:xfrm flipH="1" rot="10800000">
            <a:off x="6212125" y="2176850"/>
            <a:ext cx="445800" cy="239100"/>
          </a:xfrm>
          <a:prstGeom prst="straightConnector1">
            <a:avLst/>
          </a:prstGeom>
          <a:noFill/>
          <a:ln cap="flat" cmpd="sng" w="9525">
            <a:solidFill>
              <a:srgbClr val="000000"/>
            </a:solidFill>
            <a:prstDash val="solid"/>
            <a:round/>
            <a:headEnd len="lg" w="lg" type="none"/>
            <a:tailEnd len="lg" w="lg" type="none"/>
          </a:ln>
        </p:spPr>
      </p:cxnSp>
      <p:cxnSp>
        <p:nvCxnSpPr>
          <p:cNvPr id="3361" name="Shape 3361"/>
          <p:cNvCxnSpPr>
            <a:endCxn id="3319" idx="2"/>
          </p:cNvCxnSpPr>
          <p:nvPr/>
        </p:nvCxnSpPr>
        <p:spPr>
          <a:xfrm>
            <a:off x="6201250" y="2426725"/>
            <a:ext cx="409500" cy="1195200"/>
          </a:xfrm>
          <a:prstGeom prst="straightConnector1">
            <a:avLst/>
          </a:prstGeom>
          <a:noFill/>
          <a:ln cap="flat" cmpd="sng" w="9525">
            <a:solidFill>
              <a:srgbClr val="000000"/>
            </a:solidFill>
            <a:prstDash val="solid"/>
            <a:round/>
            <a:headEnd len="lg" w="lg" type="none"/>
            <a:tailEnd len="lg" w="lg" type="none"/>
          </a:ln>
        </p:spPr>
      </p:cxnSp>
      <p:cxnSp>
        <p:nvCxnSpPr>
          <p:cNvPr id="3362" name="Shape 3362"/>
          <p:cNvCxnSpPr>
            <a:endCxn id="3322" idx="2"/>
          </p:cNvCxnSpPr>
          <p:nvPr/>
        </p:nvCxnSpPr>
        <p:spPr>
          <a:xfrm>
            <a:off x="6222850" y="2459275"/>
            <a:ext cx="387900" cy="2203200"/>
          </a:xfrm>
          <a:prstGeom prst="straightConnector1">
            <a:avLst/>
          </a:prstGeom>
          <a:noFill/>
          <a:ln cap="flat" cmpd="sng" w="9525">
            <a:solidFill>
              <a:srgbClr val="000000"/>
            </a:solidFill>
            <a:prstDash val="solid"/>
            <a:round/>
            <a:headEnd len="lg" w="lg" type="none"/>
            <a:tailEnd len="lg" w="lg" type="none"/>
          </a:ln>
        </p:spPr>
      </p:cxnSp>
      <p:cxnSp>
        <p:nvCxnSpPr>
          <p:cNvPr id="3363" name="Shape 3363"/>
          <p:cNvCxnSpPr/>
          <p:nvPr/>
        </p:nvCxnSpPr>
        <p:spPr>
          <a:xfrm flipH="1" rot="10800000">
            <a:off x="6201250" y="1948500"/>
            <a:ext cx="413100" cy="728400"/>
          </a:xfrm>
          <a:prstGeom prst="straightConnector1">
            <a:avLst/>
          </a:prstGeom>
          <a:noFill/>
          <a:ln cap="flat" cmpd="sng" w="9525">
            <a:solidFill>
              <a:srgbClr val="000000"/>
            </a:solidFill>
            <a:prstDash val="solid"/>
            <a:round/>
            <a:headEnd len="lg" w="lg" type="none"/>
            <a:tailEnd len="lg" w="lg" type="none"/>
          </a:ln>
        </p:spPr>
      </p:cxnSp>
      <p:cxnSp>
        <p:nvCxnSpPr>
          <p:cNvPr id="3364" name="Shape 3364"/>
          <p:cNvCxnSpPr/>
          <p:nvPr/>
        </p:nvCxnSpPr>
        <p:spPr>
          <a:xfrm flipH="1" rot="10800000">
            <a:off x="6212125" y="2252925"/>
            <a:ext cx="434700" cy="369600"/>
          </a:xfrm>
          <a:prstGeom prst="straightConnector1">
            <a:avLst/>
          </a:prstGeom>
          <a:noFill/>
          <a:ln cap="flat" cmpd="sng" w="9525">
            <a:solidFill>
              <a:srgbClr val="000000"/>
            </a:solidFill>
            <a:prstDash val="solid"/>
            <a:round/>
            <a:headEnd len="lg" w="lg" type="none"/>
            <a:tailEnd len="lg" w="lg" type="none"/>
          </a:ln>
        </p:spPr>
      </p:cxnSp>
      <p:cxnSp>
        <p:nvCxnSpPr>
          <p:cNvPr id="3365" name="Shape 3365"/>
          <p:cNvCxnSpPr/>
          <p:nvPr/>
        </p:nvCxnSpPr>
        <p:spPr>
          <a:xfrm flipH="1" rot="10800000">
            <a:off x="6201250" y="2524775"/>
            <a:ext cx="435000" cy="195600"/>
          </a:xfrm>
          <a:prstGeom prst="straightConnector1">
            <a:avLst/>
          </a:prstGeom>
          <a:noFill/>
          <a:ln cap="flat" cmpd="sng" w="9525">
            <a:solidFill>
              <a:srgbClr val="000000"/>
            </a:solidFill>
            <a:prstDash val="solid"/>
            <a:round/>
            <a:headEnd len="lg" w="lg" type="none"/>
            <a:tailEnd len="lg" w="lg" type="none"/>
          </a:ln>
        </p:spPr>
      </p:cxnSp>
      <p:cxnSp>
        <p:nvCxnSpPr>
          <p:cNvPr id="3366" name="Shape 3366"/>
          <p:cNvCxnSpPr/>
          <p:nvPr/>
        </p:nvCxnSpPr>
        <p:spPr>
          <a:xfrm>
            <a:off x="6201250" y="2709500"/>
            <a:ext cx="424200" cy="163200"/>
          </a:xfrm>
          <a:prstGeom prst="straightConnector1">
            <a:avLst/>
          </a:prstGeom>
          <a:noFill/>
          <a:ln cap="flat" cmpd="sng" w="9525">
            <a:solidFill>
              <a:srgbClr val="000000"/>
            </a:solidFill>
            <a:prstDash val="solid"/>
            <a:round/>
            <a:headEnd len="lg" w="lg" type="none"/>
            <a:tailEnd len="lg" w="lg" type="none"/>
          </a:ln>
        </p:spPr>
      </p:cxnSp>
      <p:cxnSp>
        <p:nvCxnSpPr>
          <p:cNvPr id="3367" name="Shape 3367"/>
          <p:cNvCxnSpPr/>
          <p:nvPr/>
        </p:nvCxnSpPr>
        <p:spPr>
          <a:xfrm>
            <a:off x="6190375" y="2698625"/>
            <a:ext cx="413100" cy="532800"/>
          </a:xfrm>
          <a:prstGeom prst="straightConnector1">
            <a:avLst/>
          </a:prstGeom>
          <a:noFill/>
          <a:ln cap="flat" cmpd="sng" w="9525">
            <a:solidFill>
              <a:srgbClr val="000000"/>
            </a:solidFill>
            <a:prstDash val="solid"/>
            <a:round/>
            <a:headEnd len="lg" w="lg" type="none"/>
            <a:tailEnd len="lg" w="lg" type="none"/>
          </a:ln>
        </p:spPr>
      </p:cxnSp>
      <p:cxnSp>
        <p:nvCxnSpPr>
          <p:cNvPr id="3368" name="Shape 3368"/>
          <p:cNvCxnSpPr>
            <a:endCxn id="3319" idx="2"/>
          </p:cNvCxnSpPr>
          <p:nvPr/>
        </p:nvCxnSpPr>
        <p:spPr>
          <a:xfrm>
            <a:off x="6179350" y="2742025"/>
            <a:ext cx="431400" cy="879900"/>
          </a:xfrm>
          <a:prstGeom prst="straightConnector1">
            <a:avLst/>
          </a:prstGeom>
          <a:noFill/>
          <a:ln cap="flat" cmpd="sng" w="9525">
            <a:solidFill>
              <a:srgbClr val="000000"/>
            </a:solidFill>
            <a:prstDash val="solid"/>
            <a:round/>
            <a:headEnd len="lg" w="lg" type="none"/>
            <a:tailEnd len="lg" w="lg" type="none"/>
          </a:ln>
        </p:spPr>
      </p:cxnSp>
      <p:cxnSp>
        <p:nvCxnSpPr>
          <p:cNvPr id="3369" name="Shape 3369"/>
          <p:cNvCxnSpPr>
            <a:endCxn id="3320" idx="1"/>
          </p:cNvCxnSpPr>
          <p:nvPr/>
        </p:nvCxnSpPr>
        <p:spPr>
          <a:xfrm>
            <a:off x="6179633" y="2742140"/>
            <a:ext cx="458400" cy="1142100"/>
          </a:xfrm>
          <a:prstGeom prst="straightConnector1">
            <a:avLst/>
          </a:prstGeom>
          <a:noFill/>
          <a:ln cap="flat" cmpd="sng" w="9525">
            <a:solidFill>
              <a:srgbClr val="000000"/>
            </a:solidFill>
            <a:prstDash val="solid"/>
            <a:round/>
            <a:headEnd len="lg" w="lg" type="none"/>
            <a:tailEnd len="lg" w="lg" type="none"/>
          </a:ln>
        </p:spPr>
      </p:cxnSp>
      <p:cxnSp>
        <p:nvCxnSpPr>
          <p:cNvPr id="3370" name="Shape 3370"/>
          <p:cNvCxnSpPr>
            <a:endCxn id="3321" idx="2"/>
          </p:cNvCxnSpPr>
          <p:nvPr/>
        </p:nvCxnSpPr>
        <p:spPr>
          <a:xfrm>
            <a:off x="6212050" y="2752925"/>
            <a:ext cx="398700" cy="1562700"/>
          </a:xfrm>
          <a:prstGeom prst="straightConnector1">
            <a:avLst/>
          </a:prstGeom>
          <a:noFill/>
          <a:ln cap="flat" cmpd="sng" w="9525">
            <a:solidFill>
              <a:srgbClr val="000000"/>
            </a:solidFill>
            <a:prstDash val="solid"/>
            <a:round/>
            <a:headEnd len="lg" w="lg" type="none"/>
            <a:tailEnd len="lg" w="lg" type="none"/>
          </a:ln>
        </p:spPr>
      </p:cxnSp>
      <p:cxnSp>
        <p:nvCxnSpPr>
          <p:cNvPr id="3371" name="Shape 3371"/>
          <p:cNvCxnSpPr>
            <a:endCxn id="3322" idx="2"/>
          </p:cNvCxnSpPr>
          <p:nvPr/>
        </p:nvCxnSpPr>
        <p:spPr>
          <a:xfrm>
            <a:off x="6179350" y="2709475"/>
            <a:ext cx="431400" cy="1953000"/>
          </a:xfrm>
          <a:prstGeom prst="straightConnector1">
            <a:avLst/>
          </a:prstGeom>
          <a:noFill/>
          <a:ln cap="flat" cmpd="sng" w="9525">
            <a:solidFill>
              <a:srgbClr val="000000"/>
            </a:solidFill>
            <a:prstDash val="solid"/>
            <a:round/>
            <a:headEnd len="lg" w="lg" type="none"/>
            <a:tailEnd len="lg" w="lg" type="none"/>
          </a:ln>
        </p:spPr>
      </p:cxnSp>
      <p:cxnSp>
        <p:nvCxnSpPr>
          <p:cNvPr id="3372" name="Shape 3372"/>
          <p:cNvCxnSpPr/>
          <p:nvPr/>
        </p:nvCxnSpPr>
        <p:spPr>
          <a:xfrm flipH="1" rot="10800000">
            <a:off x="6190375" y="1937525"/>
            <a:ext cx="445800" cy="1119900"/>
          </a:xfrm>
          <a:prstGeom prst="straightConnector1">
            <a:avLst/>
          </a:prstGeom>
          <a:noFill/>
          <a:ln cap="flat" cmpd="sng" w="9525">
            <a:solidFill>
              <a:srgbClr val="000000"/>
            </a:solidFill>
            <a:prstDash val="solid"/>
            <a:round/>
            <a:headEnd len="lg" w="lg" type="none"/>
            <a:tailEnd len="lg" w="lg" type="none"/>
          </a:ln>
        </p:spPr>
      </p:cxnSp>
      <p:cxnSp>
        <p:nvCxnSpPr>
          <p:cNvPr id="3373" name="Shape 3373"/>
          <p:cNvCxnSpPr/>
          <p:nvPr/>
        </p:nvCxnSpPr>
        <p:spPr>
          <a:xfrm flipH="1" rot="10800000">
            <a:off x="6190375" y="2242100"/>
            <a:ext cx="435000" cy="869700"/>
          </a:xfrm>
          <a:prstGeom prst="straightConnector1">
            <a:avLst/>
          </a:prstGeom>
          <a:noFill/>
          <a:ln cap="flat" cmpd="sng" w="9525">
            <a:solidFill>
              <a:srgbClr val="000000"/>
            </a:solidFill>
            <a:prstDash val="solid"/>
            <a:round/>
            <a:headEnd len="lg" w="lg" type="none"/>
            <a:tailEnd len="lg" w="lg" type="none"/>
          </a:ln>
        </p:spPr>
      </p:cxnSp>
      <p:cxnSp>
        <p:nvCxnSpPr>
          <p:cNvPr id="3374" name="Shape 3374"/>
          <p:cNvCxnSpPr/>
          <p:nvPr/>
        </p:nvCxnSpPr>
        <p:spPr>
          <a:xfrm flipH="1" rot="10800000">
            <a:off x="6201250" y="2546375"/>
            <a:ext cx="445800" cy="532800"/>
          </a:xfrm>
          <a:prstGeom prst="straightConnector1">
            <a:avLst/>
          </a:prstGeom>
          <a:noFill/>
          <a:ln cap="flat" cmpd="sng" w="9525">
            <a:solidFill>
              <a:srgbClr val="000000"/>
            </a:solidFill>
            <a:prstDash val="solid"/>
            <a:round/>
            <a:headEnd len="lg" w="lg" type="none"/>
            <a:tailEnd len="lg" w="lg" type="none"/>
          </a:ln>
        </p:spPr>
      </p:cxnSp>
      <p:cxnSp>
        <p:nvCxnSpPr>
          <p:cNvPr id="3375" name="Shape 3375"/>
          <p:cNvCxnSpPr/>
          <p:nvPr/>
        </p:nvCxnSpPr>
        <p:spPr>
          <a:xfrm flipH="1" rot="10800000">
            <a:off x="6168650" y="2861700"/>
            <a:ext cx="500100" cy="174000"/>
          </a:xfrm>
          <a:prstGeom prst="straightConnector1">
            <a:avLst/>
          </a:prstGeom>
          <a:noFill/>
          <a:ln cap="flat" cmpd="sng" w="9525">
            <a:solidFill>
              <a:srgbClr val="000000"/>
            </a:solidFill>
            <a:prstDash val="solid"/>
            <a:round/>
            <a:headEnd len="lg" w="lg" type="none"/>
            <a:tailEnd len="lg" w="lg" type="none"/>
          </a:ln>
        </p:spPr>
      </p:cxnSp>
      <p:cxnSp>
        <p:nvCxnSpPr>
          <p:cNvPr id="3376" name="Shape 3376"/>
          <p:cNvCxnSpPr/>
          <p:nvPr/>
        </p:nvCxnSpPr>
        <p:spPr>
          <a:xfrm>
            <a:off x="6212125" y="3068300"/>
            <a:ext cx="435000" cy="130500"/>
          </a:xfrm>
          <a:prstGeom prst="straightConnector1">
            <a:avLst/>
          </a:prstGeom>
          <a:noFill/>
          <a:ln cap="flat" cmpd="sng" w="9525">
            <a:solidFill>
              <a:srgbClr val="000000"/>
            </a:solidFill>
            <a:prstDash val="solid"/>
            <a:round/>
            <a:headEnd len="lg" w="lg" type="none"/>
            <a:tailEnd len="lg" w="lg" type="none"/>
          </a:ln>
        </p:spPr>
      </p:cxnSp>
      <p:cxnSp>
        <p:nvCxnSpPr>
          <p:cNvPr id="3377" name="Shape 3377"/>
          <p:cNvCxnSpPr>
            <a:endCxn id="3319" idx="2"/>
          </p:cNvCxnSpPr>
          <p:nvPr/>
        </p:nvCxnSpPr>
        <p:spPr>
          <a:xfrm>
            <a:off x="6179350" y="3100825"/>
            <a:ext cx="431400" cy="521100"/>
          </a:xfrm>
          <a:prstGeom prst="straightConnector1">
            <a:avLst/>
          </a:prstGeom>
          <a:noFill/>
          <a:ln cap="flat" cmpd="sng" w="9525">
            <a:solidFill>
              <a:srgbClr val="000000"/>
            </a:solidFill>
            <a:prstDash val="solid"/>
            <a:round/>
            <a:headEnd len="lg" w="lg" type="none"/>
            <a:tailEnd len="lg" w="lg" type="none"/>
          </a:ln>
        </p:spPr>
      </p:cxnSp>
      <p:cxnSp>
        <p:nvCxnSpPr>
          <p:cNvPr id="3378" name="Shape 3378"/>
          <p:cNvCxnSpPr>
            <a:endCxn id="3320" idx="2"/>
          </p:cNvCxnSpPr>
          <p:nvPr/>
        </p:nvCxnSpPr>
        <p:spPr>
          <a:xfrm>
            <a:off x="6201250" y="3100875"/>
            <a:ext cx="409500" cy="867900"/>
          </a:xfrm>
          <a:prstGeom prst="straightConnector1">
            <a:avLst/>
          </a:prstGeom>
          <a:noFill/>
          <a:ln cap="flat" cmpd="sng" w="9525">
            <a:solidFill>
              <a:srgbClr val="000000"/>
            </a:solidFill>
            <a:prstDash val="solid"/>
            <a:round/>
            <a:headEnd len="lg" w="lg" type="none"/>
            <a:tailEnd len="lg" w="lg" type="none"/>
          </a:ln>
        </p:spPr>
      </p:cxnSp>
      <p:cxnSp>
        <p:nvCxnSpPr>
          <p:cNvPr id="3379" name="Shape 3379"/>
          <p:cNvCxnSpPr>
            <a:endCxn id="3321" idx="2"/>
          </p:cNvCxnSpPr>
          <p:nvPr/>
        </p:nvCxnSpPr>
        <p:spPr>
          <a:xfrm>
            <a:off x="6190450" y="3090125"/>
            <a:ext cx="420300" cy="1225500"/>
          </a:xfrm>
          <a:prstGeom prst="straightConnector1">
            <a:avLst/>
          </a:prstGeom>
          <a:noFill/>
          <a:ln cap="flat" cmpd="sng" w="9525">
            <a:solidFill>
              <a:srgbClr val="000000"/>
            </a:solidFill>
            <a:prstDash val="solid"/>
            <a:round/>
            <a:headEnd len="lg" w="lg" type="none"/>
            <a:tailEnd len="lg" w="lg" type="none"/>
          </a:ln>
        </p:spPr>
      </p:cxnSp>
      <p:cxnSp>
        <p:nvCxnSpPr>
          <p:cNvPr id="3380" name="Shape 3380"/>
          <p:cNvCxnSpPr>
            <a:endCxn id="3322" idx="2"/>
          </p:cNvCxnSpPr>
          <p:nvPr/>
        </p:nvCxnSpPr>
        <p:spPr>
          <a:xfrm>
            <a:off x="6168550" y="3068275"/>
            <a:ext cx="442200" cy="1594200"/>
          </a:xfrm>
          <a:prstGeom prst="straightConnector1">
            <a:avLst/>
          </a:prstGeom>
          <a:noFill/>
          <a:ln cap="flat" cmpd="sng" w="9525">
            <a:solidFill>
              <a:srgbClr val="000000"/>
            </a:solidFill>
            <a:prstDash val="solid"/>
            <a:round/>
            <a:headEnd len="lg" w="lg" type="none"/>
            <a:tailEnd len="lg" w="lg" type="none"/>
          </a:ln>
        </p:spPr>
      </p:cxnSp>
      <p:cxnSp>
        <p:nvCxnSpPr>
          <p:cNvPr id="3381" name="Shape 3381"/>
          <p:cNvCxnSpPr>
            <a:stCxn id="3309" idx="6"/>
          </p:cNvCxnSpPr>
          <p:nvPr/>
        </p:nvCxnSpPr>
        <p:spPr>
          <a:xfrm flipH="1" rot="10800000">
            <a:off x="6187450" y="1894163"/>
            <a:ext cx="416100" cy="1490100"/>
          </a:xfrm>
          <a:prstGeom prst="straightConnector1">
            <a:avLst/>
          </a:prstGeom>
          <a:noFill/>
          <a:ln cap="flat" cmpd="sng" w="9525">
            <a:solidFill>
              <a:srgbClr val="000000"/>
            </a:solidFill>
            <a:prstDash val="solid"/>
            <a:round/>
            <a:headEnd len="lg" w="lg" type="none"/>
            <a:tailEnd len="lg" w="lg" type="none"/>
          </a:ln>
        </p:spPr>
      </p:cxnSp>
      <p:cxnSp>
        <p:nvCxnSpPr>
          <p:cNvPr id="3382" name="Shape 3382"/>
          <p:cNvCxnSpPr>
            <a:stCxn id="3309" idx="6"/>
          </p:cNvCxnSpPr>
          <p:nvPr/>
        </p:nvCxnSpPr>
        <p:spPr>
          <a:xfrm flipH="1" rot="10800000">
            <a:off x="6187450" y="2241863"/>
            <a:ext cx="448800" cy="1142400"/>
          </a:xfrm>
          <a:prstGeom prst="straightConnector1">
            <a:avLst/>
          </a:prstGeom>
          <a:noFill/>
          <a:ln cap="flat" cmpd="sng" w="9525">
            <a:solidFill>
              <a:srgbClr val="000000"/>
            </a:solidFill>
            <a:prstDash val="solid"/>
            <a:round/>
            <a:headEnd len="lg" w="lg" type="none"/>
            <a:tailEnd len="lg" w="lg" type="none"/>
          </a:ln>
        </p:spPr>
      </p:cxnSp>
      <p:cxnSp>
        <p:nvCxnSpPr>
          <p:cNvPr id="3383" name="Shape 3383"/>
          <p:cNvCxnSpPr>
            <a:stCxn id="3309" idx="6"/>
          </p:cNvCxnSpPr>
          <p:nvPr/>
        </p:nvCxnSpPr>
        <p:spPr>
          <a:xfrm flipH="1" rot="10800000">
            <a:off x="6187450" y="2546363"/>
            <a:ext cx="448800" cy="837900"/>
          </a:xfrm>
          <a:prstGeom prst="straightConnector1">
            <a:avLst/>
          </a:prstGeom>
          <a:noFill/>
          <a:ln cap="flat" cmpd="sng" w="9525">
            <a:solidFill>
              <a:srgbClr val="000000"/>
            </a:solidFill>
            <a:prstDash val="solid"/>
            <a:round/>
            <a:headEnd len="lg" w="lg" type="none"/>
            <a:tailEnd len="lg" w="lg" type="none"/>
          </a:ln>
        </p:spPr>
      </p:cxnSp>
      <p:cxnSp>
        <p:nvCxnSpPr>
          <p:cNvPr id="3384" name="Shape 3384"/>
          <p:cNvCxnSpPr/>
          <p:nvPr/>
        </p:nvCxnSpPr>
        <p:spPr>
          <a:xfrm flipH="1" rot="10800000">
            <a:off x="6187450" y="2883563"/>
            <a:ext cx="448800" cy="500700"/>
          </a:xfrm>
          <a:prstGeom prst="straightConnector1">
            <a:avLst/>
          </a:prstGeom>
          <a:noFill/>
          <a:ln cap="flat" cmpd="sng" w="9525">
            <a:solidFill>
              <a:srgbClr val="000000"/>
            </a:solidFill>
            <a:prstDash val="solid"/>
            <a:round/>
            <a:headEnd len="lg" w="lg" type="none"/>
            <a:tailEnd len="lg" w="lg" type="none"/>
          </a:ln>
        </p:spPr>
      </p:cxnSp>
      <p:cxnSp>
        <p:nvCxnSpPr>
          <p:cNvPr id="3385" name="Shape 3385"/>
          <p:cNvCxnSpPr>
            <a:stCxn id="3309" idx="6"/>
          </p:cNvCxnSpPr>
          <p:nvPr/>
        </p:nvCxnSpPr>
        <p:spPr>
          <a:xfrm flipH="1" rot="10800000">
            <a:off x="6187450" y="3220463"/>
            <a:ext cx="426900" cy="163800"/>
          </a:xfrm>
          <a:prstGeom prst="straightConnector1">
            <a:avLst/>
          </a:prstGeom>
          <a:noFill/>
          <a:ln cap="flat" cmpd="sng" w="9525">
            <a:solidFill>
              <a:srgbClr val="000000"/>
            </a:solidFill>
            <a:prstDash val="solid"/>
            <a:round/>
            <a:headEnd len="lg" w="lg" type="none"/>
            <a:tailEnd len="lg" w="lg" type="none"/>
          </a:ln>
        </p:spPr>
      </p:cxnSp>
      <p:cxnSp>
        <p:nvCxnSpPr>
          <p:cNvPr id="3386" name="Shape 3386"/>
          <p:cNvCxnSpPr>
            <a:stCxn id="3309" idx="6"/>
            <a:endCxn id="3319" idx="2"/>
          </p:cNvCxnSpPr>
          <p:nvPr/>
        </p:nvCxnSpPr>
        <p:spPr>
          <a:xfrm>
            <a:off x="6187450" y="3384263"/>
            <a:ext cx="423300" cy="237600"/>
          </a:xfrm>
          <a:prstGeom prst="straightConnector1">
            <a:avLst/>
          </a:prstGeom>
          <a:noFill/>
          <a:ln cap="flat" cmpd="sng" w="9525">
            <a:solidFill>
              <a:srgbClr val="000000"/>
            </a:solidFill>
            <a:prstDash val="solid"/>
            <a:round/>
            <a:headEnd len="lg" w="lg" type="none"/>
            <a:tailEnd len="lg" w="lg" type="none"/>
          </a:ln>
        </p:spPr>
      </p:cxnSp>
      <p:cxnSp>
        <p:nvCxnSpPr>
          <p:cNvPr id="3387" name="Shape 3387"/>
          <p:cNvCxnSpPr>
            <a:stCxn id="3309" idx="6"/>
            <a:endCxn id="3320" idx="2"/>
          </p:cNvCxnSpPr>
          <p:nvPr/>
        </p:nvCxnSpPr>
        <p:spPr>
          <a:xfrm>
            <a:off x="6187450" y="3384263"/>
            <a:ext cx="423300" cy="584400"/>
          </a:xfrm>
          <a:prstGeom prst="straightConnector1">
            <a:avLst/>
          </a:prstGeom>
          <a:noFill/>
          <a:ln cap="flat" cmpd="sng" w="9525">
            <a:solidFill>
              <a:srgbClr val="000000"/>
            </a:solidFill>
            <a:prstDash val="solid"/>
            <a:round/>
            <a:headEnd len="lg" w="lg" type="none"/>
            <a:tailEnd len="lg" w="lg" type="none"/>
          </a:ln>
        </p:spPr>
      </p:cxnSp>
      <p:cxnSp>
        <p:nvCxnSpPr>
          <p:cNvPr id="3388" name="Shape 3388"/>
          <p:cNvCxnSpPr>
            <a:endCxn id="3321" idx="2"/>
          </p:cNvCxnSpPr>
          <p:nvPr/>
        </p:nvCxnSpPr>
        <p:spPr>
          <a:xfrm>
            <a:off x="6160150" y="3468725"/>
            <a:ext cx="450600" cy="846900"/>
          </a:xfrm>
          <a:prstGeom prst="straightConnector1">
            <a:avLst/>
          </a:prstGeom>
          <a:noFill/>
          <a:ln cap="flat" cmpd="sng" w="9525">
            <a:solidFill>
              <a:srgbClr val="000000"/>
            </a:solidFill>
            <a:prstDash val="solid"/>
            <a:round/>
            <a:headEnd len="lg" w="lg" type="none"/>
            <a:tailEnd len="lg" w="lg" type="none"/>
          </a:ln>
        </p:spPr>
      </p:cxnSp>
      <p:cxnSp>
        <p:nvCxnSpPr>
          <p:cNvPr id="3389" name="Shape 3389"/>
          <p:cNvCxnSpPr>
            <a:endCxn id="3322" idx="2"/>
          </p:cNvCxnSpPr>
          <p:nvPr/>
        </p:nvCxnSpPr>
        <p:spPr>
          <a:xfrm>
            <a:off x="6160150" y="3468775"/>
            <a:ext cx="450600" cy="1193700"/>
          </a:xfrm>
          <a:prstGeom prst="straightConnector1">
            <a:avLst/>
          </a:prstGeom>
          <a:noFill/>
          <a:ln cap="flat" cmpd="sng" w="9525">
            <a:solidFill>
              <a:srgbClr val="000000"/>
            </a:solidFill>
            <a:prstDash val="solid"/>
            <a:round/>
            <a:headEnd len="lg" w="lg" type="none"/>
            <a:tailEnd len="lg" w="lg" type="none"/>
          </a:ln>
        </p:spPr>
      </p:cxnSp>
      <p:cxnSp>
        <p:nvCxnSpPr>
          <p:cNvPr id="3390" name="Shape 3390"/>
          <p:cNvCxnSpPr>
            <a:stCxn id="3310" idx="6"/>
          </p:cNvCxnSpPr>
          <p:nvPr/>
        </p:nvCxnSpPr>
        <p:spPr>
          <a:xfrm flipH="1" rot="10800000">
            <a:off x="6187450" y="1904875"/>
            <a:ext cx="437700" cy="1841400"/>
          </a:xfrm>
          <a:prstGeom prst="straightConnector1">
            <a:avLst/>
          </a:prstGeom>
          <a:noFill/>
          <a:ln cap="flat" cmpd="sng" w="9525">
            <a:solidFill>
              <a:srgbClr val="000000"/>
            </a:solidFill>
            <a:prstDash val="solid"/>
            <a:round/>
            <a:headEnd len="lg" w="lg" type="none"/>
            <a:tailEnd len="lg" w="lg" type="none"/>
          </a:ln>
        </p:spPr>
      </p:cxnSp>
      <p:cxnSp>
        <p:nvCxnSpPr>
          <p:cNvPr id="3391" name="Shape 3391"/>
          <p:cNvCxnSpPr>
            <a:stCxn id="3310" idx="6"/>
          </p:cNvCxnSpPr>
          <p:nvPr/>
        </p:nvCxnSpPr>
        <p:spPr>
          <a:xfrm flipH="1" rot="10800000">
            <a:off x="6187450" y="2220175"/>
            <a:ext cx="437700" cy="1526100"/>
          </a:xfrm>
          <a:prstGeom prst="straightConnector1">
            <a:avLst/>
          </a:prstGeom>
          <a:noFill/>
          <a:ln cap="flat" cmpd="sng" w="9525">
            <a:solidFill>
              <a:srgbClr val="000000"/>
            </a:solidFill>
            <a:prstDash val="solid"/>
            <a:round/>
            <a:headEnd len="lg" w="lg" type="none"/>
            <a:tailEnd len="lg" w="lg" type="none"/>
          </a:ln>
        </p:spPr>
      </p:cxnSp>
      <p:cxnSp>
        <p:nvCxnSpPr>
          <p:cNvPr id="3392" name="Shape 3392"/>
          <p:cNvCxnSpPr>
            <a:stCxn id="3310" idx="6"/>
          </p:cNvCxnSpPr>
          <p:nvPr/>
        </p:nvCxnSpPr>
        <p:spPr>
          <a:xfrm flipH="1" rot="10800000">
            <a:off x="6187450" y="2557375"/>
            <a:ext cx="437700" cy="1188900"/>
          </a:xfrm>
          <a:prstGeom prst="straightConnector1">
            <a:avLst/>
          </a:prstGeom>
          <a:noFill/>
          <a:ln cap="flat" cmpd="sng" w="9525">
            <a:solidFill>
              <a:srgbClr val="000000"/>
            </a:solidFill>
            <a:prstDash val="solid"/>
            <a:round/>
            <a:headEnd len="lg" w="lg" type="none"/>
            <a:tailEnd len="lg" w="lg" type="none"/>
          </a:ln>
        </p:spPr>
      </p:cxnSp>
      <p:cxnSp>
        <p:nvCxnSpPr>
          <p:cNvPr id="3393" name="Shape 3393"/>
          <p:cNvCxnSpPr>
            <a:stCxn id="3310" idx="6"/>
          </p:cNvCxnSpPr>
          <p:nvPr/>
        </p:nvCxnSpPr>
        <p:spPr>
          <a:xfrm flipH="1" rot="10800000">
            <a:off x="6187450" y="2894275"/>
            <a:ext cx="448800" cy="852000"/>
          </a:xfrm>
          <a:prstGeom prst="straightConnector1">
            <a:avLst/>
          </a:prstGeom>
          <a:noFill/>
          <a:ln cap="flat" cmpd="sng" w="9525">
            <a:solidFill>
              <a:srgbClr val="000000"/>
            </a:solidFill>
            <a:prstDash val="solid"/>
            <a:round/>
            <a:headEnd len="lg" w="lg" type="none"/>
            <a:tailEnd len="lg" w="lg" type="none"/>
          </a:ln>
        </p:spPr>
      </p:cxnSp>
      <p:cxnSp>
        <p:nvCxnSpPr>
          <p:cNvPr id="3394" name="Shape 3394"/>
          <p:cNvCxnSpPr>
            <a:stCxn id="3310" idx="6"/>
            <a:endCxn id="3318" idx="3"/>
          </p:cNvCxnSpPr>
          <p:nvPr/>
        </p:nvCxnSpPr>
        <p:spPr>
          <a:xfrm flipH="1" rot="10800000">
            <a:off x="6187450" y="3292075"/>
            <a:ext cx="450600" cy="454200"/>
          </a:xfrm>
          <a:prstGeom prst="straightConnector1">
            <a:avLst/>
          </a:prstGeom>
          <a:noFill/>
          <a:ln cap="flat" cmpd="sng" w="9525">
            <a:solidFill>
              <a:srgbClr val="000000"/>
            </a:solidFill>
            <a:prstDash val="solid"/>
            <a:round/>
            <a:headEnd len="lg" w="lg" type="none"/>
            <a:tailEnd len="lg" w="lg" type="none"/>
          </a:ln>
        </p:spPr>
      </p:cxnSp>
      <p:cxnSp>
        <p:nvCxnSpPr>
          <p:cNvPr id="3395" name="Shape 3395"/>
          <p:cNvCxnSpPr>
            <a:stCxn id="3310" idx="6"/>
            <a:endCxn id="3319" idx="2"/>
          </p:cNvCxnSpPr>
          <p:nvPr/>
        </p:nvCxnSpPr>
        <p:spPr>
          <a:xfrm flipH="1" rot="10800000">
            <a:off x="6187450" y="3622075"/>
            <a:ext cx="423300" cy="124200"/>
          </a:xfrm>
          <a:prstGeom prst="straightConnector1">
            <a:avLst/>
          </a:prstGeom>
          <a:noFill/>
          <a:ln cap="flat" cmpd="sng" w="9525">
            <a:solidFill>
              <a:srgbClr val="000000"/>
            </a:solidFill>
            <a:prstDash val="solid"/>
            <a:round/>
            <a:headEnd len="lg" w="lg" type="none"/>
            <a:tailEnd len="lg" w="lg" type="none"/>
          </a:ln>
        </p:spPr>
      </p:cxnSp>
      <p:cxnSp>
        <p:nvCxnSpPr>
          <p:cNvPr id="3396" name="Shape 3396"/>
          <p:cNvCxnSpPr>
            <a:stCxn id="3310" idx="6"/>
            <a:endCxn id="3320" idx="2"/>
          </p:cNvCxnSpPr>
          <p:nvPr/>
        </p:nvCxnSpPr>
        <p:spPr>
          <a:xfrm>
            <a:off x="6187450" y="3746275"/>
            <a:ext cx="423300" cy="222600"/>
          </a:xfrm>
          <a:prstGeom prst="straightConnector1">
            <a:avLst/>
          </a:prstGeom>
          <a:noFill/>
          <a:ln cap="flat" cmpd="sng" w="9525">
            <a:solidFill>
              <a:srgbClr val="000000"/>
            </a:solidFill>
            <a:prstDash val="solid"/>
            <a:round/>
            <a:headEnd len="lg" w="lg" type="none"/>
            <a:tailEnd len="lg" w="lg" type="none"/>
          </a:ln>
        </p:spPr>
      </p:cxnSp>
      <p:cxnSp>
        <p:nvCxnSpPr>
          <p:cNvPr id="3397" name="Shape 3397"/>
          <p:cNvCxnSpPr>
            <a:stCxn id="3310" idx="6"/>
            <a:endCxn id="3321" idx="2"/>
          </p:cNvCxnSpPr>
          <p:nvPr/>
        </p:nvCxnSpPr>
        <p:spPr>
          <a:xfrm>
            <a:off x="6187450" y="3746275"/>
            <a:ext cx="423300" cy="569400"/>
          </a:xfrm>
          <a:prstGeom prst="straightConnector1">
            <a:avLst/>
          </a:prstGeom>
          <a:noFill/>
          <a:ln cap="flat" cmpd="sng" w="9525">
            <a:solidFill>
              <a:srgbClr val="000000"/>
            </a:solidFill>
            <a:prstDash val="solid"/>
            <a:round/>
            <a:headEnd len="lg" w="lg" type="none"/>
            <a:tailEnd len="lg" w="lg" type="none"/>
          </a:ln>
        </p:spPr>
      </p:cxnSp>
      <p:cxnSp>
        <p:nvCxnSpPr>
          <p:cNvPr id="3398" name="Shape 3398"/>
          <p:cNvCxnSpPr>
            <a:stCxn id="3310" idx="6"/>
            <a:endCxn id="3322" idx="2"/>
          </p:cNvCxnSpPr>
          <p:nvPr/>
        </p:nvCxnSpPr>
        <p:spPr>
          <a:xfrm>
            <a:off x="6187450" y="3746275"/>
            <a:ext cx="423300" cy="916200"/>
          </a:xfrm>
          <a:prstGeom prst="straightConnector1">
            <a:avLst/>
          </a:prstGeom>
          <a:noFill/>
          <a:ln cap="flat" cmpd="sng" w="9525">
            <a:solidFill>
              <a:srgbClr val="000000"/>
            </a:solidFill>
            <a:prstDash val="solid"/>
            <a:round/>
            <a:headEnd len="lg" w="lg" type="none"/>
            <a:tailEnd len="lg" w="lg" type="none"/>
          </a:ln>
        </p:spPr>
      </p:cxnSp>
      <p:cxnSp>
        <p:nvCxnSpPr>
          <p:cNvPr id="3399" name="Shape 3399"/>
          <p:cNvCxnSpPr>
            <a:stCxn id="3311" idx="6"/>
          </p:cNvCxnSpPr>
          <p:nvPr/>
        </p:nvCxnSpPr>
        <p:spPr>
          <a:xfrm flipH="1" rot="10800000">
            <a:off x="6187450" y="1904775"/>
            <a:ext cx="405300" cy="2226600"/>
          </a:xfrm>
          <a:prstGeom prst="straightConnector1">
            <a:avLst/>
          </a:prstGeom>
          <a:noFill/>
          <a:ln cap="flat" cmpd="sng" w="9525">
            <a:solidFill>
              <a:srgbClr val="000000"/>
            </a:solidFill>
            <a:prstDash val="solid"/>
            <a:round/>
            <a:headEnd len="lg" w="lg" type="none"/>
            <a:tailEnd len="lg" w="lg" type="none"/>
          </a:ln>
        </p:spPr>
      </p:cxnSp>
      <p:cxnSp>
        <p:nvCxnSpPr>
          <p:cNvPr id="3400" name="Shape 3400"/>
          <p:cNvCxnSpPr>
            <a:stCxn id="3311" idx="6"/>
          </p:cNvCxnSpPr>
          <p:nvPr/>
        </p:nvCxnSpPr>
        <p:spPr>
          <a:xfrm flipH="1" rot="10800000">
            <a:off x="6187450" y="2187675"/>
            <a:ext cx="426900" cy="1943700"/>
          </a:xfrm>
          <a:prstGeom prst="straightConnector1">
            <a:avLst/>
          </a:prstGeom>
          <a:noFill/>
          <a:ln cap="flat" cmpd="sng" w="9525">
            <a:solidFill>
              <a:srgbClr val="000000"/>
            </a:solidFill>
            <a:prstDash val="solid"/>
            <a:round/>
            <a:headEnd len="lg" w="lg" type="none"/>
            <a:tailEnd len="lg" w="lg" type="none"/>
          </a:ln>
        </p:spPr>
      </p:cxnSp>
      <p:cxnSp>
        <p:nvCxnSpPr>
          <p:cNvPr id="3401" name="Shape 3401"/>
          <p:cNvCxnSpPr>
            <a:stCxn id="3311" idx="6"/>
          </p:cNvCxnSpPr>
          <p:nvPr/>
        </p:nvCxnSpPr>
        <p:spPr>
          <a:xfrm flipH="1" rot="10800000">
            <a:off x="6187450" y="2513775"/>
            <a:ext cx="437700" cy="1617600"/>
          </a:xfrm>
          <a:prstGeom prst="straightConnector1">
            <a:avLst/>
          </a:prstGeom>
          <a:noFill/>
          <a:ln cap="flat" cmpd="sng" w="9525">
            <a:solidFill>
              <a:srgbClr val="000000"/>
            </a:solidFill>
            <a:prstDash val="solid"/>
            <a:round/>
            <a:headEnd len="lg" w="lg" type="none"/>
            <a:tailEnd len="lg" w="lg" type="none"/>
          </a:ln>
        </p:spPr>
      </p:cxnSp>
      <p:cxnSp>
        <p:nvCxnSpPr>
          <p:cNvPr id="3402" name="Shape 3402"/>
          <p:cNvCxnSpPr>
            <a:stCxn id="3311" idx="6"/>
          </p:cNvCxnSpPr>
          <p:nvPr/>
        </p:nvCxnSpPr>
        <p:spPr>
          <a:xfrm flipH="1" rot="10800000">
            <a:off x="6187450" y="2872575"/>
            <a:ext cx="437700" cy="1258800"/>
          </a:xfrm>
          <a:prstGeom prst="straightConnector1">
            <a:avLst/>
          </a:prstGeom>
          <a:noFill/>
          <a:ln cap="flat" cmpd="sng" w="9525">
            <a:solidFill>
              <a:srgbClr val="000000"/>
            </a:solidFill>
            <a:prstDash val="solid"/>
            <a:round/>
            <a:headEnd len="lg" w="lg" type="none"/>
            <a:tailEnd len="lg" w="lg" type="none"/>
          </a:ln>
        </p:spPr>
      </p:cxnSp>
      <p:cxnSp>
        <p:nvCxnSpPr>
          <p:cNvPr id="3403" name="Shape 3403"/>
          <p:cNvCxnSpPr>
            <a:stCxn id="3311" idx="6"/>
          </p:cNvCxnSpPr>
          <p:nvPr/>
        </p:nvCxnSpPr>
        <p:spPr>
          <a:xfrm flipH="1" rot="10800000">
            <a:off x="6187450" y="3198675"/>
            <a:ext cx="437700" cy="932700"/>
          </a:xfrm>
          <a:prstGeom prst="straightConnector1">
            <a:avLst/>
          </a:prstGeom>
          <a:noFill/>
          <a:ln cap="flat" cmpd="sng" w="9525">
            <a:solidFill>
              <a:srgbClr val="000000"/>
            </a:solidFill>
            <a:prstDash val="solid"/>
            <a:round/>
            <a:headEnd len="lg" w="lg" type="none"/>
            <a:tailEnd len="lg" w="lg" type="none"/>
          </a:ln>
        </p:spPr>
      </p:cxnSp>
      <p:cxnSp>
        <p:nvCxnSpPr>
          <p:cNvPr id="3404" name="Shape 3404"/>
          <p:cNvCxnSpPr>
            <a:stCxn id="3311" idx="6"/>
            <a:endCxn id="3319" idx="2"/>
          </p:cNvCxnSpPr>
          <p:nvPr/>
        </p:nvCxnSpPr>
        <p:spPr>
          <a:xfrm flipH="1" rot="10800000">
            <a:off x="6187450" y="3621975"/>
            <a:ext cx="423300" cy="509400"/>
          </a:xfrm>
          <a:prstGeom prst="straightConnector1">
            <a:avLst/>
          </a:prstGeom>
          <a:noFill/>
          <a:ln cap="flat" cmpd="sng" w="9525">
            <a:solidFill>
              <a:srgbClr val="000000"/>
            </a:solidFill>
            <a:prstDash val="solid"/>
            <a:round/>
            <a:headEnd len="lg" w="lg" type="none"/>
            <a:tailEnd len="lg" w="lg" type="none"/>
          </a:ln>
        </p:spPr>
      </p:cxnSp>
      <p:cxnSp>
        <p:nvCxnSpPr>
          <p:cNvPr id="3405" name="Shape 3405"/>
          <p:cNvCxnSpPr>
            <a:stCxn id="3311" idx="6"/>
            <a:endCxn id="3320" idx="2"/>
          </p:cNvCxnSpPr>
          <p:nvPr/>
        </p:nvCxnSpPr>
        <p:spPr>
          <a:xfrm flipH="1" rot="10800000">
            <a:off x="6187450" y="3968775"/>
            <a:ext cx="423300" cy="162600"/>
          </a:xfrm>
          <a:prstGeom prst="straightConnector1">
            <a:avLst/>
          </a:prstGeom>
          <a:noFill/>
          <a:ln cap="flat" cmpd="sng" w="9525">
            <a:solidFill>
              <a:srgbClr val="000000"/>
            </a:solidFill>
            <a:prstDash val="solid"/>
            <a:round/>
            <a:headEnd len="lg" w="lg" type="none"/>
            <a:tailEnd len="lg" w="lg" type="none"/>
          </a:ln>
        </p:spPr>
      </p:cxnSp>
      <p:cxnSp>
        <p:nvCxnSpPr>
          <p:cNvPr id="3406" name="Shape 3406"/>
          <p:cNvCxnSpPr>
            <a:stCxn id="3311" idx="6"/>
            <a:endCxn id="3321" idx="2"/>
          </p:cNvCxnSpPr>
          <p:nvPr/>
        </p:nvCxnSpPr>
        <p:spPr>
          <a:xfrm>
            <a:off x="6187450" y="4131375"/>
            <a:ext cx="423300" cy="184200"/>
          </a:xfrm>
          <a:prstGeom prst="straightConnector1">
            <a:avLst/>
          </a:prstGeom>
          <a:noFill/>
          <a:ln cap="flat" cmpd="sng" w="9525">
            <a:solidFill>
              <a:srgbClr val="000000"/>
            </a:solidFill>
            <a:prstDash val="solid"/>
            <a:round/>
            <a:headEnd len="lg" w="lg" type="none"/>
            <a:tailEnd len="lg" w="lg" type="none"/>
          </a:ln>
        </p:spPr>
      </p:cxnSp>
      <p:cxnSp>
        <p:nvCxnSpPr>
          <p:cNvPr id="3407" name="Shape 3407"/>
          <p:cNvCxnSpPr>
            <a:stCxn id="3311" idx="6"/>
            <a:endCxn id="3322" idx="1"/>
          </p:cNvCxnSpPr>
          <p:nvPr/>
        </p:nvCxnSpPr>
        <p:spPr>
          <a:xfrm>
            <a:off x="6187450" y="4131375"/>
            <a:ext cx="450600" cy="446700"/>
          </a:xfrm>
          <a:prstGeom prst="straightConnector1">
            <a:avLst/>
          </a:prstGeom>
          <a:noFill/>
          <a:ln cap="flat" cmpd="sng" w="9525">
            <a:solidFill>
              <a:srgbClr val="000000"/>
            </a:solidFill>
            <a:prstDash val="solid"/>
            <a:round/>
            <a:headEnd len="lg" w="lg" type="none"/>
            <a:tailEnd len="lg" w="lg" type="none"/>
          </a:ln>
        </p:spPr>
      </p:cxnSp>
      <p:cxnSp>
        <p:nvCxnSpPr>
          <p:cNvPr id="3408" name="Shape 3408"/>
          <p:cNvCxnSpPr>
            <a:stCxn id="3312" idx="6"/>
          </p:cNvCxnSpPr>
          <p:nvPr/>
        </p:nvCxnSpPr>
        <p:spPr>
          <a:xfrm flipH="1" rot="10800000">
            <a:off x="6187450" y="1861325"/>
            <a:ext cx="448800" cy="2693400"/>
          </a:xfrm>
          <a:prstGeom prst="straightConnector1">
            <a:avLst/>
          </a:prstGeom>
          <a:noFill/>
          <a:ln cap="flat" cmpd="sng" w="9525">
            <a:solidFill>
              <a:srgbClr val="000000"/>
            </a:solidFill>
            <a:prstDash val="solid"/>
            <a:round/>
            <a:headEnd len="lg" w="lg" type="none"/>
            <a:tailEnd len="lg" w="lg" type="none"/>
          </a:ln>
        </p:spPr>
      </p:cxnSp>
      <p:cxnSp>
        <p:nvCxnSpPr>
          <p:cNvPr id="3409" name="Shape 3409"/>
          <p:cNvCxnSpPr>
            <a:stCxn id="3312" idx="6"/>
          </p:cNvCxnSpPr>
          <p:nvPr/>
        </p:nvCxnSpPr>
        <p:spPr>
          <a:xfrm flipH="1" rot="10800000">
            <a:off x="6187450" y="2220125"/>
            <a:ext cx="426900" cy="2334600"/>
          </a:xfrm>
          <a:prstGeom prst="straightConnector1">
            <a:avLst/>
          </a:prstGeom>
          <a:noFill/>
          <a:ln cap="flat" cmpd="sng" w="9525">
            <a:solidFill>
              <a:srgbClr val="000000"/>
            </a:solidFill>
            <a:prstDash val="solid"/>
            <a:round/>
            <a:headEnd len="lg" w="lg" type="none"/>
            <a:tailEnd len="lg" w="lg" type="none"/>
          </a:ln>
        </p:spPr>
      </p:cxnSp>
      <p:cxnSp>
        <p:nvCxnSpPr>
          <p:cNvPr id="3410" name="Shape 3410"/>
          <p:cNvCxnSpPr>
            <a:stCxn id="3312" idx="6"/>
          </p:cNvCxnSpPr>
          <p:nvPr/>
        </p:nvCxnSpPr>
        <p:spPr>
          <a:xfrm flipH="1" rot="10800000">
            <a:off x="6187450" y="2546525"/>
            <a:ext cx="459600" cy="2008200"/>
          </a:xfrm>
          <a:prstGeom prst="straightConnector1">
            <a:avLst/>
          </a:prstGeom>
          <a:noFill/>
          <a:ln cap="flat" cmpd="sng" w="9525">
            <a:solidFill>
              <a:srgbClr val="000000"/>
            </a:solidFill>
            <a:prstDash val="solid"/>
            <a:round/>
            <a:headEnd len="lg" w="lg" type="none"/>
            <a:tailEnd len="lg" w="lg" type="none"/>
          </a:ln>
        </p:spPr>
      </p:cxnSp>
      <p:cxnSp>
        <p:nvCxnSpPr>
          <p:cNvPr id="3411" name="Shape 3411"/>
          <p:cNvCxnSpPr>
            <a:stCxn id="3312" idx="6"/>
          </p:cNvCxnSpPr>
          <p:nvPr/>
        </p:nvCxnSpPr>
        <p:spPr>
          <a:xfrm flipH="1" rot="10800000">
            <a:off x="6187450" y="2883425"/>
            <a:ext cx="448800" cy="1671300"/>
          </a:xfrm>
          <a:prstGeom prst="straightConnector1">
            <a:avLst/>
          </a:prstGeom>
          <a:noFill/>
          <a:ln cap="flat" cmpd="sng" w="9525">
            <a:solidFill>
              <a:srgbClr val="000000"/>
            </a:solidFill>
            <a:prstDash val="solid"/>
            <a:round/>
            <a:headEnd len="lg" w="lg" type="none"/>
            <a:tailEnd len="lg" w="lg" type="none"/>
          </a:ln>
        </p:spPr>
      </p:cxnSp>
      <p:cxnSp>
        <p:nvCxnSpPr>
          <p:cNvPr id="3412" name="Shape 3412"/>
          <p:cNvCxnSpPr>
            <a:stCxn id="3312" idx="6"/>
          </p:cNvCxnSpPr>
          <p:nvPr/>
        </p:nvCxnSpPr>
        <p:spPr>
          <a:xfrm flipH="1" rot="10800000">
            <a:off x="6187450" y="3231425"/>
            <a:ext cx="470400" cy="1323300"/>
          </a:xfrm>
          <a:prstGeom prst="straightConnector1">
            <a:avLst/>
          </a:prstGeom>
          <a:noFill/>
          <a:ln cap="flat" cmpd="sng" w="9525">
            <a:solidFill>
              <a:srgbClr val="000000"/>
            </a:solidFill>
            <a:prstDash val="solid"/>
            <a:round/>
            <a:headEnd len="lg" w="lg" type="none"/>
            <a:tailEnd len="lg" w="lg" type="none"/>
          </a:ln>
        </p:spPr>
      </p:cxnSp>
      <p:cxnSp>
        <p:nvCxnSpPr>
          <p:cNvPr id="3413" name="Shape 3413"/>
          <p:cNvCxnSpPr>
            <a:stCxn id="3312" idx="6"/>
            <a:endCxn id="3319" idx="2"/>
          </p:cNvCxnSpPr>
          <p:nvPr/>
        </p:nvCxnSpPr>
        <p:spPr>
          <a:xfrm flipH="1" rot="10800000">
            <a:off x="6187450" y="3622025"/>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3414" name="Shape 3414"/>
          <p:cNvCxnSpPr>
            <a:stCxn id="3312" idx="6"/>
            <a:endCxn id="3320" idx="2"/>
          </p:cNvCxnSpPr>
          <p:nvPr/>
        </p:nvCxnSpPr>
        <p:spPr>
          <a:xfrm flipH="1" rot="10800000">
            <a:off x="6187450" y="3968825"/>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3415" name="Shape 3415"/>
          <p:cNvCxnSpPr>
            <a:stCxn id="3312" idx="6"/>
            <a:endCxn id="3321" idx="2"/>
          </p:cNvCxnSpPr>
          <p:nvPr/>
        </p:nvCxnSpPr>
        <p:spPr>
          <a:xfrm flipH="1" rot="10800000">
            <a:off x="6187450" y="4315625"/>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3416" name="Shape 3416"/>
          <p:cNvCxnSpPr>
            <a:stCxn id="3312" idx="6"/>
            <a:endCxn id="3322" idx="2"/>
          </p:cNvCxnSpPr>
          <p:nvPr/>
        </p:nvCxnSpPr>
        <p:spPr>
          <a:xfrm>
            <a:off x="6187450" y="4554725"/>
            <a:ext cx="423300" cy="107700"/>
          </a:xfrm>
          <a:prstGeom prst="straightConnector1">
            <a:avLst/>
          </a:prstGeom>
          <a:noFill/>
          <a:ln cap="flat" cmpd="sng" w="9525">
            <a:solidFill>
              <a:srgbClr val="000000"/>
            </a:solidFill>
            <a:prstDash val="solid"/>
            <a:round/>
            <a:headEnd len="lg" w="lg" type="none"/>
            <a:tailEnd len="lg" w="lg" type="none"/>
          </a:ln>
        </p:spPr>
      </p:cxnSp>
      <p:cxnSp>
        <p:nvCxnSpPr>
          <p:cNvPr id="3417" name="Shape 3417"/>
          <p:cNvCxnSpPr>
            <a:stCxn id="3303" idx="6"/>
          </p:cNvCxnSpPr>
          <p:nvPr/>
        </p:nvCxnSpPr>
        <p:spPr>
          <a:xfrm flipH="1" rot="10800000">
            <a:off x="6187450" y="1894075"/>
            <a:ext cx="437700" cy="3007500"/>
          </a:xfrm>
          <a:prstGeom prst="straightConnector1">
            <a:avLst/>
          </a:prstGeom>
          <a:noFill/>
          <a:ln cap="flat" cmpd="sng" w="9525">
            <a:solidFill>
              <a:srgbClr val="000000"/>
            </a:solidFill>
            <a:prstDash val="solid"/>
            <a:round/>
            <a:headEnd len="lg" w="lg" type="none"/>
            <a:tailEnd len="lg" w="lg" type="none"/>
          </a:ln>
        </p:spPr>
      </p:cxnSp>
      <p:cxnSp>
        <p:nvCxnSpPr>
          <p:cNvPr id="3418" name="Shape 3418"/>
          <p:cNvCxnSpPr>
            <a:stCxn id="3303" idx="6"/>
          </p:cNvCxnSpPr>
          <p:nvPr/>
        </p:nvCxnSpPr>
        <p:spPr>
          <a:xfrm flipH="1" rot="10800000">
            <a:off x="6187450" y="2209375"/>
            <a:ext cx="437700" cy="2692200"/>
          </a:xfrm>
          <a:prstGeom prst="straightConnector1">
            <a:avLst/>
          </a:prstGeom>
          <a:noFill/>
          <a:ln cap="flat" cmpd="sng" w="9525">
            <a:solidFill>
              <a:srgbClr val="000000"/>
            </a:solidFill>
            <a:prstDash val="solid"/>
            <a:round/>
            <a:headEnd len="lg" w="lg" type="none"/>
            <a:tailEnd len="lg" w="lg" type="none"/>
          </a:ln>
        </p:spPr>
      </p:cxnSp>
      <p:cxnSp>
        <p:nvCxnSpPr>
          <p:cNvPr id="3419" name="Shape 3419"/>
          <p:cNvCxnSpPr>
            <a:stCxn id="3303" idx="6"/>
          </p:cNvCxnSpPr>
          <p:nvPr/>
        </p:nvCxnSpPr>
        <p:spPr>
          <a:xfrm flipH="1" rot="10800000">
            <a:off x="6187450" y="2513875"/>
            <a:ext cx="459600" cy="2387700"/>
          </a:xfrm>
          <a:prstGeom prst="straightConnector1">
            <a:avLst/>
          </a:prstGeom>
          <a:noFill/>
          <a:ln cap="flat" cmpd="sng" w="9525">
            <a:solidFill>
              <a:srgbClr val="000000"/>
            </a:solidFill>
            <a:prstDash val="solid"/>
            <a:round/>
            <a:headEnd len="lg" w="lg" type="none"/>
            <a:tailEnd len="lg" w="lg" type="none"/>
          </a:ln>
        </p:spPr>
      </p:cxnSp>
      <p:cxnSp>
        <p:nvCxnSpPr>
          <p:cNvPr id="3420" name="Shape 3420"/>
          <p:cNvCxnSpPr/>
          <p:nvPr/>
        </p:nvCxnSpPr>
        <p:spPr>
          <a:xfrm flipH="1" rot="10800000">
            <a:off x="6187450" y="2883475"/>
            <a:ext cx="437700" cy="2018100"/>
          </a:xfrm>
          <a:prstGeom prst="straightConnector1">
            <a:avLst/>
          </a:prstGeom>
          <a:noFill/>
          <a:ln cap="flat" cmpd="sng" w="9525">
            <a:solidFill>
              <a:srgbClr val="000000"/>
            </a:solidFill>
            <a:prstDash val="solid"/>
            <a:round/>
            <a:headEnd len="lg" w="lg" type="none"/>
            <a:tailEnd len="lg" w="lg" type="none"/>
          </a:ln>
        </p:spPr>
      </p:cxnSp>
      <p:cxnSp>
        <p:nvCxnSpPr>
          <p:cNvPr id="3421" name="Shape 3421"/>
          <p:cNvCxnSpPr/>
          <p:nvPr/>
        </p:nvCxnSpPr>
        <p:spPr>
          <a:xfrm flipH="1" rot="10800000">
            <a:off x="6187450" y="3220375"/>
            <a:ext cx="448800" cy="1681200"/>
          </a:xfrm>
          <a:prstGeom prst="straightConnector1">
            <a:avLst/>
          </a:prstGeom>
          <a:noFill/>
          <a:ln cap="flat" cmpd="sng" w="9525">
            <a:solidFill>
              <a:srgbClr val="000000"/>
            </a:solidFill>
            <a:prstDash val="solid"/>
            <a:round/>
            <a:headEnd len="lg" w="lg" type="none"/>
            <a:tailEnd len="lg" w="lg" type="none"/>
          </a:ln>
        </p:spPr>
      </p:cxnSp>
      <p:cxnSp>
        <p:nvCxnSpPr>
          <p:cNvPr id="3422" name="Shape 3422"/>
          <p:cNvCxnSpPr>
            <a:stCxn id="3303" idx="6"/>
            <a:endCxn id="3319" idx="2"/>
          </p:cNvCxnSpPr>
          <p:nvPr/>
        </p:nvCxnSpPr>
        <p:spPr>
          <a:xfrm flipH="1" rot="10800000">
            <a:off x="6187450" y="3622075"/>
            <a:ext cx="423300" cy="1279500"/>
          </a:xfrm>
          <a:prstGeom prst="straightConnector1">
            <a:avLst/>
          </a:prstGeom>
          <a:noFill/>
          <a:ln cap="flat" cmpd="sng" w="9525">
            <a:solidFill>
              <a:srgbClr val="000000"/>
            </a:solidFill>
            <a:prstDash val="solid"/>
            <a:round/>
            <a:headEnd len="lg" w="lg" type="none"/>
            <a:tailEnd len="lg" w="lg" type="none"/>
          </a:ln>
        </p:spPr>
      </p:cxnSp>
      <p:cxnSp>
        <p:nvCxnSpPr>
          <p:cNvPr id="3423" name="Shape 3423"/>
          <p:cNvCxnSpPr>
            <a:stCxn id="3303" idx="6"/>
            <a:endCxn id="3320" idx="2"/>
          </p:cNvCxnSpPr>
          <p:nvPr/>
        </p:nvCxnSpPr>
        <p:spPr>
          <a:xfrm flipH="1" rot="10800000">
            <a:off x="6187450" y="3968875"/>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3424" name="Shape 3424"/>
          <p:cNvCxnSpPr>
            <a:stCxn id="3303" idx="6"/>
            <a:endCxn id="3321" idx="2"/>
          </p:cNvCxnSpPr>
          <p:nvPr/>
        </p:nvCxnSpPr>
        <p:spPr>
          <a:xfrm flipH="1" rot="10800000">
            <a:off x="6187450" y="4315675"/>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3425" name="Shape 3425"/>
          <p:cNvCxnSpPr>
            <a:stCxn id="3303" idx="6"/>
            <a:endCxn id="3322" idx="2"/>
          </p:cNvCxnSpPr>
          <p:nvPr/>
        </p:nvCxnSpPr>
        <p:spPr>
          <a:xfrm flipH="1" rot="10800000">
            <a:off x="6187450" y="4662475"/>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3426" name="Shape 3426"/>
          <p:cNvCxnSpPr>
            <a:endCxn id="3324" idx="2"/>
          </p:cNvCxnSpPr>
          <p:nvPr/>
        </p:nvCxnSpPr>
        <p:spPr>
          <a:xfrm>
            <a:off x="6799300" y="1894175"/>
            <a:ext cx="344400" cy="0"/>
          </a:xfrm>
          <a:prstGeom prst="straightConnector1">
            <a:avLst/>
          </a:prstGeom>
          <a:noFill/>
          <a:ln cap="flat" cmpd="sng" w="9525">
            <a:solidFill>
              <a:srgbClr val="000000"/>
            </a:solidFill>
            <a:prstDash val="solid"/>
            <a:round/>
            <a:headEnd len="lg" w="lg" type="none"/>
            <a:tailEnd len="lg" w="lg" type="none"/>
          </a:ln>
        </p:spPr>
      </p:cxnSp>
      <p:cxnSp>
        <p:nvCxnSpPr>
          <p:cNvPr id="3427" name="Shape 3427"/>
          <p:cNvCxnSpPr>
            <a:endCxn id="3323" idx="2"/>
          </p:cNvCxnSpPr>
          <p:nvPr/>
        </p:nvCxnSpPr>
        <p:spPr>
          <a:xfrm>
            <a:off x="6810100" y="1904900"/>
            <a:ext cx="333600" cy="299100"/>
          </a:xfrm>
          <a:prstGeom prst="straightConnector1">
            <a:avLst/>
          </a:prstGeom>
          <a:noFill/>
          <a:ln cap="flat" cmpd="sng" w="9525">
            <a:solidFill>
              <a:srgbClr val="000000"/>
            </a:solidFill>
            <a:prstDash val="solid"/>
            <a:round/>
            <a:headEnd len="lg" w="lg" type="none"/>
            <a:tailEnd len="lg" w="lg" type="none"/>
          </a:ln>
        </p:spPr>
      </p:cxnSp>
      <p:cxnSp>
        <p:nvCxnSpPr>
          <p:cNvPr id="3428" name="Shape 3428"/>
          <p:cNvCxnSpPr>
            <a:endCxn id="3325" idx="2"/>
          </p:cNvCxnSpPr>
          <p:nvPr/>
        </p:nvCxnSpPr>
        <p:spPr>
          <a:xfrm>
            <a:off x="6820900" y="1915925"/>
            <a:ext cx="322800" cy="597900"/>
          </a:xfrm>
          <a:prstGeom prst="straightConnector1">
            <a:avLst/>
          </a:prstGeom>
          <a:noFill/>
          <a:ln cap="flat" cmpd="sng" w="9525">
            <a:solidFill>
              <a:srgbClr val="000000"/>
            </a:solidFill>
            <a:prstDash val="solid"/>
            <a:round/>
            <a:headEnd len="lg" w="lg" type="none"/>
            <a:tailEnd len="lg" w="lg" type="none"/>
          </a:ln>
        </p:spPr>
      </p:cxnSp>
      <p:cxnSp>
        <p:nvCxnSpPr>
          <p:cNvPr id="3429" name="Shape 3429"/>
          <p:cNvCxnSpPr>
            <a:endCxn id="3326" idx="1"/>
          </p:cNvCxnSpPr>
          <p:nvPr/>
        </p:nvCxnSpPr>
        <p:spPr>
          <a:xfrm>
            <a:off x="6799283" y="1926528"/>
            <a:ext cx="371700" cy="849600"/>
          </a:xfrm>
          <a:prstGeom prst="straightConnector1">
            <a:avLst/>
          </a:prstGeom>
          <a:noFill/>
          <a:ln cap="flat" cmpd="sng" w="9525">
            <a:solidFill>
              <a:srgbClr val="000000"/>
            </a:solidFill>
            <a:prstDash val="solid"/>
            <a:round/>
            <a:headEnd len="lg" w="lg" type="none"/>
            <a:tailEnd len="lg" w="lg" type="none"/>
          </a:ln>
        </p:spPr>
      </p:cxnSp>
      <p:cxnSp>
        <p:nvCxnSpPr>
          <p:cNvPr id="3430" name="Shape 3430"/>
          <p:cNvCxnSpPr>
            <a:endCxn id="3327" idx="1"/>
          </p:cNvCxnSpPr>
          <p:nvPr/>
        </p:nvCxnSpPr>
        <p:spPr>
          <a:xfrm>
            <a:off x="6788483" y="1937678"/>
            <a:ext cx="382500" cy="1185300"/>
          </a:xfrm>
          <a:prstGeom prst="straightConnector1">
            <a:avLst/>
          </a:prstGeom>
          <a:noFill/>
          <a:ln cap="flat" cmpd="sng" w="9525">
            <a:solidFill>
              <a:srgbClr val="000000"/>
            </a:solidFill>
            <a:prstDash val="solid"/>
            <a:round/>
            <a:headEnd len="lg" w="lg" type="none"/>
            <a:tailEnd len="lg" w="lg" type="none"/>
          </a:ln>
        </p:spPr>
      </p:cxnSp>
      <p:cxnSp>
        <p:nvCxnSpPr>
          <p:cNvPr id="3431" name="Shape 3431"/>
          <p:cNvCxnSpPr>
            <a:endCxn id="3328" idx="1"/>
          </p:cNvCxnSpPr>
          <p:nvPr/>
        </p:nvCxnSpPr>
        <p:spPr>
          <a:xfrm>
            <a:off x="6799283" y="1948290"/>
            <a:ext cx="371700" cy="1589100"/>
          </a:xfrm>
          <a:prstGeom prst="straightConnector1">
            <a:avLst/>
          </a:prstGeom>
          <a:noFill/>
          <a:ln cap="flat" cmpd="sng" w="9525">
            <a:solidFill>
              <a:srgbClr val="000000"/>
            </a:solidFill>
            <a:prstDash val="solid"/>
            <a:round/>
            <a:headEnd len="lg" w="lg" type="none"/>
            <a:tailEnd len="lg" w="lg" type="none"/>
          </a:ln>
        </p:spPr>
      </p:cxnSp>
      <p:cxnSp>
        <p:nvCxnSpPr>
          <p:cNvPr id="3432" name="Shape 3432"/>
          <p:cNvCxnSpPr>
            <a:endCxn id="3329" idx="1"/>
          </p:cNvCxnSpPr>
          <p:nvPr/>
        </p:nvCxnSpPr>
        <p:spPr>
          <a:xfrm>
            <a:off x="6788483" y="1937540"/>
            <a:ext cx="382500" cy="1946700"/>
          </a:xfrm>
          <a:prstGeom prst="straightConnector1">
            <a:avLst/>
          </a:prstGeom>
          <a:noFill/>
          <a:ln cap="flat" cmpd="sng" w="9525">
            <a:solidFill>
              <a:srgbClr val="000000"/>
            </a:solidFill>
            <a:prstDash val="solid"/>
            <a:round/>
            <a:headEnd len="lg" w="lg" type="none"/>
            <a:tailEnd len="lg" w="lg" type="none"/>
          </a:ln>
        </p:spPr>
      </p:cxnSp>
      <p:cxnSp>
        <p:nvCxnSpPr>
          <p:cNvPr id="3433" name="Shape 3433"/>
          <p:cNvCxnSpPr>
            <a:endCxn id="3330" idx="2"/>
          </p:cNvCxnSpPr>
          <p:nvPr/>
        </p:nvCxnSpPr>
        <p:spPr>
          <a:xfrm>
            <a:off x="6788500" y="1970225"/>
            <a:ext cx="355200" cy="2345400"/>
          </a:xfrm>
          <a:prstGeom prst="straightConnector1">
            <a:avLst/>
          </a:prstGeom>
          <a:noFill/>
          <a:ln cap="flat" cmpd="sng" w="9525">
            <a:solidFill>
              <a:srgbClr val="000000"/>
            </a:solidFill>
            <a:prstDash val="solid"/>
            <a:round/>
            <a:headEnd len="lg" w="lg" type="none"/>
            <a:tailEnd len="lg" w="lg" type="none"/>
          </a:ln>
        </p:spPr>
      </p:cxnSp>
      <p:cxnSp>
        <p:nvCxnSpPr>
          <p:cNvPr id="3434" name="Shape 3434"/>
          <p:cNvCxnSpPr>
            <a:endCxn id="3331" idx="1"/>
          </p:cNvCxnSpPr>
          <p:nvPr/>
        </p:nvCxnSpPr>
        <p:spPr>
          <a:xfrm>
            <a:off x="6799283" y="1959240"/>
            <a:ext cx="371700" cy="2618700"/>
          </a:xfrm>
          <a:prstGeom prst="straightConnector1">
            <a:avLst/>
          </a:prstGeom>
          <a:noFill/>
          <a:ln cap="flat" cmpd="sng" w="9525">
            <a:solidFill>
              <a:srgbClr val="000000"/>
            </a:solidFill>
            <a:prstDash val="solid"/>
            <a:round/>
            <a:headEnd len="lg" w="lg" type="none"/>
            <a:tailEnd len="lg" w="lg" type="none"/>
          </a:ln>
        </p:spPr>
      </p:cxnSp>
      <p:cxnSp>
        <p:nvCxnSpPr>
          <p:cNvPr id="3435" name="Shape 3435"/>
          <p:cNvCxnSpPr>
            <a:endCxn id="3324" idx="2"/>
          </p:cNvCxnSpPr>
          <p:nvPr/>
        </p:nvCxnSpPr>
        <p:spPr>
          <a:xfrm flipH="1" rot="10800000">
            <a:off x="6788500" y="1894175"/>
            <a:ext cx="355200" cy="336900"/>
          </a:xfrm>
          <a:prstGeom prst="straightConnector1">
            <a:avLst/>
          </a:prstGeom>
          <a:noFill/>
          <a:ln cap="flat" cmpd="sng" w="9525">
            <a:solidFill>
              <a:srgbClr val="000000"/>
            </a:solidFill>
            <a:prstDash val="solid"/>
            <a:round/>
            <a:headEnd len="lg" w="lg" type="none"/>
            <a:tailEnd len="lg" w="lg" type="none"/>
          </a:ln>
        </p:spPr>
      </p:cxnSp>
      <p:cxnSp>
        <p:nvCxnSpPr>
          <p:cNvPr id="3436" name="Shape 3436"/>
          <p:cNvCxnSpPr>
            <a:endCxn id="3323" idx="2"/>
          </p:cNvCxnSpPr>
          <p:nvPr/>
        </p:nvCxnSpPr>
        <p:spPr>
          <a:xfrm flipH="1" rot="10800000">
            <a:off x="6745000" y="2204000"/>
            <a:ext cx="398700" cy="48900"/>
          </a:xfrm>
          <a:prstGeom prst="straightConnector1">
            <a:avLst/>
          </a:prstGeom>
          <a:noFill/>
          <a:ln cap="flat" cmpd="sng" w="9525">
            <a:solidFill>
              <a:srgbClr val="000000"/>
            </a:solidFill>
            <a:prstDash val="solid"/>
            <a:round/>
            <a:headEnd len="lg" w="lg" type="none"/>
            <a:tailEnd len="lg" w="lg" type="none"/>
          </a:ln>
        </p:spPr>
      </p:cxnSp>
      <p:cxnSp>
        <p:nvCxnSpPr>
          <p:cNvPr id="3437" name="Shape 3437"/>
          <p:cNvCxnSpPr>
            <a:endCxn id="3325" idx="2"/>
          </p:cNvCxnSpPr>
          <p:nvPr/>
        </p:nvCxnSpPr>
        <p:spPr>
          <a:xfrm>
            <a:off x="6820900" y="2231225"/>
            <a:ext cx="322800" cy="282600"/>
          </a:xfrm>
          <a:prstGeom prst="straightConnector1">
            <a:avLst/>
          </a:prstGeom>
          <a:noFill/>
          <a:ln cap="flat" cmpd="sng" w="9525">
            <a:solidFill>
              <a:srgbClr val="000000"/>
            </a:solidFill>
            <a:prstDash val="solid"/>
            <a:round/>
            <a:headEnd len="lg" w="lg" type="none"/>
            <a:tailEnd len="lg" w="lg" type="none"/>
          </a:ln>
        </p:spPr>
      </p:cxnSp>
      <p:cxnSp>
        <p:nvCxnSpPr>
          <p:cNvPr id="3438" name="Shape 3438"/>
          <p:cNvCxnSpPr>
            <a:endCxn id="3326" idx="1"/>
          </p:cNvCxnSpPr>
          <p:nvPr/>
        </p:nvCxnSpPr>
        <p:spPr>
          <a:xfrm>
            <a:off x="6799283" y="2220228"/>
            <a:ext cx="371700" cy="555900"/>
          </a:xfrm>
          <a:prstGeom prst="straightConnector1">
            <a:avLst/>
          </a:prstGeom>
          <a:noFill/>
          <a:ln cap="flat" cmpd="sng" w="9525">
            <a:solidFill>
              <a:srgbClr val="000000"/>
            </a:solidFill>
            <a:prstDash val="solid"/>
            <a:round/>
            <a:headEnd len="lg" w="lg" type="none"/>
            <a:tailEnd len="lg" w="lg" type="none"/>
          </a:ln>
        </p:spPr>
      </p:cxnSp>
      <p:cxnSp>
        <p:nvCxnSpPr>
          <p:cNvPr id="3439" name="Shape 3439"/>
          <p:cNvCxnSpPr>
            <a:endCxn id="3327" idx="1"/>
          </p:cNvCxnSpPr>
          <p:nvPr/>
        </p:nvCxnSpPr>
        <p:spPr>
          <a:xfrm>
            <a:off x="6810083" y="2231078"/>
            <a:ext cx="360900" cy="891900"/>
          </a:xfrm>
          <a:prstGeom prst="straightConnector1">
            <a:avLst/>
          </a:prstGeom>
          <a:noFill/>
          <a:ln cap="flat" cmpd="sng" w="9525">
            <a:solidFill>
              <a:srgbClr val="000000"/>
            </a:solidFill>
            <a:prstDash val="solid"/>
            <a:round/>
            <a:headEnd len="lg" w="lg" type="none"/>
            <a:tailEnd len="lg" w="lg" type="none"/>
          </a:ln>
        </p:spPr>
      </p:cxnSp>
      <p:cxnSp>
        <p:nvCxnSpPr>
          <p:cNvPr id="3440" name="Shape 3440"/>
          <p:cNvCxnSpPr>
            <a:endCxn id="3328" idx="1"/>
          </p:cNvCxnSpPr>
          <p:nvPr/>
        </p:nvCxnSpPr>
        <p:spPr>
          <a:xfrm>
            <a:off x="6820883" y="2231190"/>
            <a:ext cx="350100" cy="1306200"/>
          </a:xfrm>
          <a:prstGeom prst="straightConnector1">
            <a:avLst/>
          </a:prstGeom>
          <a:noFill/>
          <a:ln cap="flat" cmpd="sng" w="9525">
            <a:solidFill>
              <a:srgbClr val="000000"/>
            </a:solidFill>
            <a:prstDash val="solid"/>
            <a:round/>
            <a:headEnd len="lg" w="lg" type="none"/>
            <a:tailEnd len="lg" w="lg" type="none"/>
          </a:ln>
        </p:spPr>
      </p:cxnSp>
      <p:cxnSp>
        <p:nvCxnSpPr>
          <p:cNvPr id="3441" name="Shape 3441"/>
          <p:cNvCxnSpPr>
            <a:endCxn id="3329" idx="1"/>
          </p:cNvCxnSpPr>
          <p:nvPr/>
        </p:nvCxnSpPr>
        <p:spPr>
          <a:xfrm>
            <a:off x="6831983" y="2209340"/>
            <a:ext cx="339000" cy="1674900"/>
          </a:xfrm>
          <a:prstGeom prst="straightConnector1">
            <a:avLst/>
          </a:prstGeom>
          <a:noFill/>
          <a:ln cap="flat" cmpd="sng" w="9525">
            <a:solidFill>
              <a:srgbClr val="000000"/>
            </a:solidFill>
            <a:prstDash val="solid"/>
            <a:round/>
            <a:headEnd len="lg" w="lg" type="none"/>
            <a:tailEnd len="lg" w="lg" type="none"/>
          </a:ln>
        </p:spPr>
      </p:cxnSp>
      <p:cxnSp>
        <p:nvCxnSpPr>
          <p:cNvPr id="3442" name="Shape 3442"/>
          <p:cNvCxnSpPr>
            <a:endCxn id="3329" idx="1"/>
          </p:cNvCxnSpPr>
          <p:nvPr/>
        </p:nvCxnSpPr>
        <p:spPr>
          <a:xfrm>
            <a:off x="6831983" y="2220140"/>
            <a:ext cx="339000" cy="1664100"/>
          </a:xfrm>
          <a:prstGeom prst="straightConnector1">
            <a:avLst/>
          </a:prstGeom>
          <a:noFill/>
          <a:ln cap="flat" cmpd="sng" w="9525">
            <a:solidFill>
              <a:srgbClr val="000000"/>
            </a:solidFill>
            <a:prstDash val="solid"/>
            <a:round/>
            <a:headEnd len="lg" w="lg" type="none"/>
            <a:tailEnd len="lg" w="lg" type="none"/>
          </a:ln>
        </p:spPr>
      </p:cxnSp>
      <p:cxnSp>
        <p:nvCxnSpPr>
          <p:cNvPr id="3443" name="Shape 3443"/>
          <p:cNvCxnSpPr>
            <a:endCxn id="3330" idx="1"/>
          </p:cNvCxnSpPr>
          <p:nvPr/>
        </p:nvCxnSpPr>
        <p:spPr>
          <a:xfrm>
            <a:off x="6820883" y="2242090"/>
            <a:ext cx="350100" cy="1989000"/>
          </a:xfrm>
          <a:prstGeom prst="straightConnector1">
            <a:avLst/>
          </a:prstGeom>
          <a:noFill/>
          <a:ln cap="flat" cmpd="sng" w="9525">
            <a:solidFill>
              <a:srgbClr val="000000"/>
            </a:solidFill>
            <a:prstDash val="solid"/>
            <a:round/>
            <a:headEnd len="lg" w="lg" type="none"/>
            <a:tailEnd len="lg" w="lg" type="none"/>
          </a:ln>
        </p:spPr>
      </p:cxnSp>
      <p:cxnSp>
        <p:nvCxnSpPr>
          <p:cNvPr id="3444" name="Shape 3444"/>
          <p:cNvCxnSpPr>
            <a:endCxn id="3331" idx="1"/>
          </p:cNvCxnSpPr>
          <p:nvPr/>
        </p:nvCxnSpPr>
        <p:spPr>
          <a:xfrm>
            <a:off x="6799283" y="2231040"/>
            <a:ext cx="371700" cy="2346900"/>
          </a:xfrm>
          <a:prstGeom prst="straightConnector1">
            <a:avLst/>
          </a:prstGeom>
          <a:noFill/>
          <a:ln cap="flat" cmpd="sng" w="9525">
            <a:solidFill>
              <a:srgbClr val="000000"/>
            </a:solidFill>
            <a:prstDash val="solid"/>
            <a:round/>
            <a:headEnd len="lg" w="lg" type="none"/>
            <a:tailEnd len="lg" w="lg" type="none"/>
          </a:ln>
        </p:spPr>
      </p:cxnSp>
      <p:cxnSp>
        <p:nvCxnSpPr>
          <p:cNvPr id="3445" name="Shape 3445"/>
          <p:cNvCxnSpPr>
            <a:endCxn id="3324" idx="2"/>
          </p:cNvCxnSpPr>
          <p:nvPr/>
        </p:nvCxnSpPr>
        <p:spPr>
          <a:xfrm flipH="1" rot="10800000">
            <a:off x="6777400" y="1894175"/>
            <a:ext cx="366300" cy="630600"/>
          </a:xfrm>
          <a:prstGeom prst="straightConnector1">
            <a:avLst/>
          </a:prstGeom>
          <a:noFill/>
          <a:ln cap="flat" cmpd="sng" w="9525">
            <a:solidFill>
              <a:srgbClr val="000000"/>
            </a:solidFill>
            <a:prstDash val="solid"/>
            <a:round/>
            <a:headEnd len="lg" w="lg" type="none"/>
            <a:tailEnd len="lg" w="lg" type="none"/>
          </a:ln>
        </p:spPr>
      </p:cxnSp>
      <p:cxnSp>
        <p:nvCxnSpPr>
          <p:cNvPr id="3446" name="Shape 3446"/>
          <p:cNvCxnSpPr>
            <a:endCxn id="3323" idx="2"/>
          </p:cNvCxnSpPr>
          <p:nvPr/>
        </p:nvCxnSpPr>
        <p:spPr>
          <a:xfrm flipH="1" rot="10800000">
            <a:off x="6788500" y="2204000"/>
            <a:ext cx="355200" cy="353400"/>
          </a:xfrm>
          <a:prstGeom prst="straightConnector1">
            <a:avLst/>
          </a:prstGeom>
          <a:noFill/>
          <a:ln cap="flat" cmpd="sng" w="9525">
            <a:solidFill>
              <a:srgbClr val="000000"/>
            </a:solidFill>
            <a:prstDash val="solid"/>
            <a:round/>
            <a:headEnd len="lg" w="lg" type="none"/>
            <a:tailEnd len="lg" w="lg" type="none"/>
          </a:ln>
        </p:spPr>
      </p:cxnSp>
      <p:cxnSp>
        <p:nvCxnSpPr>
          <p:cNvPr id="3447" name="Shape 3447"/>
          <p:cNvCxnSpPr>
            <a:endCxn id="3325" idx="2"/>
          </p:cNvCxnSpPr>
          <p:nvPr/>
        </p:nvCxnSpPr>
        <p:spPr>
          <a:xfrm>
            <a:off x="6766600" y="2503025"/>
            <a:ext cx="377100" cy="10800"/>
          </a:xfrm>
          <a:prstGeom prst="straightConnector1">
            <a:avLst/>
          </a:prstGeom>
          <a:noFill/>
          <a:ln cap="flat" cmpd="sng" w="9525">
            <a:solidFill>
              <a:srgbClr val="000000"/>
            </a:solidFill>
            <a:prstDash val="solid"/>
            <a:round/>
            <a:headEnd len="lg" w="lg" type="none"/>
            <a:tailEnd len="lg" w="lg" type="none"/>
          </a:ln>
        </p:spPr>
      </p:cxnSp>
      <p:cxnSp>
        <p:nvCxnSpPr>
          <p:cNvPr id="3448" name="Shape 3448"/>
          <p:cNvCxnSpPr>
            <a:endCxn id="3326" idx="2"/>
          </p:cNvCxnSpPr>
          <p:nvPr/>
        </p:nvCxnSpPr>
        <p:spPr>
          <a:xfrm>
            <a:off x="6799300" y="2535463"/>
            <a:ext cx="344400" cy="325200"/>
          </a:xfrm>
          <a:prstGeom prst="straightConnector1">
            <a:avLst/>
          </a:prstGeom>
          <a:noFill/>
          <a:ln cap="flat" cmpd="sng" w="9525">
            <a:solidFill>
              <a:srgbClr val="000000"/>
            </a:solidFill>
            <a:prstDash val="solid"/>
            <a:round/>
            <a:headEnd len="lg" w="lg" type="none"/>
            <a:tailEnd len="lg" w="lg" type="none"/>
          </a:ln>
        </p:spPr>
      </p:cxnSp>
      <p:cxnSp>
        <p:nvCxnSpPr>
          <p:cNvPr id="3449" name="Shape 3449"/>
          <p:cNvCxnSpPr>
            <a:endCxn id="3327" idx="2"/>
          </p:cNvCxnSpPr>
          <p:nvPr/>
        </p:nvCxnSpPr>
        <p:spPr>
          <a:xfrm>
            <a:off x="6820900" y="2589813"/>
            <a:ext cx="322800" cy="617700"/>
          </a:xfrm>
          <a:prstGeom prst="straightConnector1">
            <a:avLst/>
          </a:prstGeom>
          <a:noFill/>
          <a:ln cap="flat" cmpd="sng" w="9525">
            <a:solidFill>
              <a:srgbClr val="000000"/>
            </a:solidFill>
            <a:prstDash val="solid"/>
            <a:round/>
            <a:headEnd len="lg" w="lg" type="none"/>
            <a:tailEnd len="lg" w="lg" type="none"/>
          </a:ln>
        </p:spPr>
      </p:cxnSp>
      <p:cxnSp>
        <p:nvCxnSpPr>
          <p:cNvPr id="3450" name="Shape 3450"/>
          <p:cNvCxnSpPr>
            <a:endCxn id="3328" idx="3"/>
          </p:cNvCxnSpPr>
          <p:nvPr/>
        </p:nvCxnSpPr>
        <p:spPr>
          <a:xfrm>
            <a:off x="6777383" y="2589860"/>
            <a:ext cx="393600" cy="1116600"/>
          </a:xfrm>
          <a:prstGeom prst="straightConnector1">
            <a:avLst/>
          </a:prstGeom>
          <a:noFill/>
          <a:ln cap="flat" cmpd="sng" w="9525">
            <a:solidFill>
              <a:srgbClr val="000000"/>
            </a:solidFill>
            <a:prstDash val="solid"/>
            <a:round/>
            <a:headEnd len="lg" w="lg" type="none"/>
            <a:tailEnd len="lg" w="lg" type="none"/>
          </a:ln>
        </p:spPr>
      </p:cxnSp>
      <p:cxnSp>
        <p:nvCxnSpPr>
          <p:cNvPr id="3451" name="Shape 3451"/>
          <p:cNvCxnSpPr>
            <a:endCxn id="3329" idx="2"/>
          </p:cNvCxnSpPr>
          <p:nvPr/>
        </p:nvCxnSpPr>
        <p:spPr>
          <a:xfrm>
            <a:off x="6777400" y="2611575"/>
            <a:ext cx="366300" cy="1357200"/>
          </a:xfrm>
          <a:prstGeom prst="straightConnector1">
            <a:avLst/>
          </a:prstGeom>
          <a:noFill/>
          <a:ln cap="flat" cmpd="sng" w="9525">
            <a:solidFill>
              <a:srgbClr val="000000"/>
            </a:solidFill>
            <a:prstDash val="solid"/>
            <a:round/>
            <a:headEnd len="lg" w="lg" type="none"/>
            <a:tailEnd len="lg" w="lg" type="none"/>
          </a:ln>
        </p:spPr>
      </p:cxnSp>
      <p:cxnSp>
        <p:nvCxnSpPr>
          <p:cNvPr id="3452" name="Shape 3452"/>
          <p:cNvCxnSpPr>
            <a:endCxn id="3330" idx="1"/>
          </p:cNvCxnSpPr>
          <p:nvPr/>
        </p:nvCxnSpPr>
        <p:spPr>
          <a:xfrm>
            <a:off x="6788483" y="2589790"/>
            <a:ext cx="382500" cy="1641300"/>
          </a:xfrm>
          <a:prstGeom prst="straightConnector1">
            <a:avLst/>
          </a:prstGeom>
          <a:noFill/>
          <a:ln cap="flat" cmpd="sng" w="9525">
            <a:solidFill>
              <a:srgbClr val="000000"/>
            </a:solidFill>
            <a:prstDash val="solid"/>
            <a:round/>
            <a:headEnd len="lg" w="lg" type="none"/>
            <a:tailEnd len="lg" w="lg" type="none"/>
          </a:ln>
        </p:spPr>
      </p:cxnSp>
      <p:cxnSp>
        <p:nvCxnSpPr>
          <p:cNvPr id="3453" name="Shape 3453"/>
          <p:cNvCxnSpPr>
            <a:endCxn id="3331" idx="1"/>
          </p:cNvCxnSpPr>
          <p:nvPr/>
        </p:nvCxnSpPr>
        <p:spPr>
          <a:xfrm>
            <a:off x="6777383" y="2579040"/>
            <a:ext cx="393600" cy="1998900"/>
          </a:xfrm>
          <a:prstGeom prst="straightConnector1">
            <a:avLst/>
          </a:prstGeom>
          <a:noFill/>
          <a:ln cap="flat" cmpd="sng" w="9525">
            <a:solidFill>
              <a:srgbClr val="000000"/>
            </a:solidFill>
            <a:prstDash val="solid"/>
            <a:round/>
            <a:headEnd len="lg" w="lg" type="none"/>
            <a:tailEnd len="lg" w="lg" type="none"/>
          </a:ln>
        </p:spPr>
      </p:cxnSp>
      <p:cxnSp>
        <p:nvCxnSpPr>
          <p:cNvPr id="3454" name="Shape 3454"/>
          <p:cNvCxnSpPr>
            <a:endCxn id="3324" idx="2"/>
          </p:cNvCxnSpPr>
          <p:nvPr/>
        </p:nvCxnSpPr>
        <p:spPr>
          <a:xfrm flipH="1" rot="10800000">
            <a:off x="6799300" y="1894175"/>
            <a:ext cx="344400" cy="1000200"/>
          </a:xfrm>
          <a:prstGeom prst="straightConnector1">
            <a:avLst/>
          </a:prstGeom>
          <a:noFill/>
          <a:ln cap="flat" cmpd="sng" w="9525">
            <a:solidFill>
              <a:srgbClr val="000000"/>
            </a:solidFill>
            <a:prstDash val="solid"/>
            <a:round/>
            <a:headEnd len="lg" w="lg" type="none"/>
            <a:tailEnd len="lg" w="lg" type="none"/>
          </a:ln>
        </p:spPr>
      </p:cxnSp>
      <p:cxnSp>
        <p:nvCxnSpPr>
          <p:cNvPr id="3455" name="Shape 3455"/>
          <p:cNvCxnSpPr>
            <a:endCxn id="3323" idx="2"/>
          </p:cNvCxnSpPr>
          <p:nvPr/>
        </p:nvCxnSpPr>
        <p:spPr>
          <a:xfrm flipH="1" rot="10800000">
            <a:off x="6777400" y="2204000"/>
            <a:ext cx="366300" cy="701100"/>
          </a:xfrm>
          <a:prstGeom prst="straightConnector1">
            <a:avLst/>
          </a:prstGeom>
          <a:noFill/>
          <a:ln cap="flat" cmpd="sng" w="9525">
            <a:solidFill>
              <a:srgbClr val="000000"/>
            </a:solidFill>
            <a:prstDash val="solid"/>
            <a:round/>
            <a:headEnd len="lg" w="lg" type="none"/>
            <a:tailEnd len="lg" w="lg" type="none"/>
          </a:ln>
        </p:spPr>
      </p:cxnSp>
      <p:cxnSp>
        <p:nvCxnSpPr>
          <p:cNvPr id="3456" name="Shape 3456"/>
          <p:cNvCxnSpPr>
            <a:endCxn id="3325" idx="2"/>
          </p:cNvCxnSpPr>
          <p:nvPr/>
        </p:nvCxnSpPr>
        <p:spPr>
          <a:xfrm flipH="1" rot="10800000">
            <a:off x="6820900" y="2513825"/>
            <a:ext cx="322800" cy="380400"/>
          </a:xfrm>
          <a:prstGeom prst="straightConnector1">
            <a:avLst/>
          </a:prstGeom>
          <a:noFill/>
          <a:ln cap="flat" cmpd="sng" w="9525">
            <a:solidFill>
              <a:srgbClr val="000000"/>
            </a:solidFill>
            <a:prstDash val="solid"/>
            <a:round/>
            <a:headEnd len="lg" w="lg" type="none"/>
            <a:tailEnd len="lg" w="lg" type="none"/>
          </a:ln>
        </p:spPr>
      </p:cxnSp>
      <p:cxnSp>
        <p:nvCxnSpPr>
          <p:cNvPr id="3457" name="Shape 3457"/>
          <p:cNvCxnSpPr>
            <a:endCxn id="3326" idx="2"/>
          </p:cNvCxnSpPr>
          <p:nvPr/>
        </p:nvCxnSpPr>
        <p:spPr>
          <a:xfrm flipH="1" rot="10800000">
            <a:off x="6810100" y="2860663"/>
            <a:ext cx="333600" cy="12000"/>
          </a:xfrm>
          <a:prstGeom prst="straightConnector1">
            <a:avLst/>
          </a:prstGeom>
          <a:noFill/>
          <a:ln cap="flat" cmpd="sng" w="9525">
            <a:solidFill>
              <a:srgbClr val="000000"/>
            </a:solidFill>
            <a:prstDash val="solid"/>
            <a:round/>
            <a:headEnd len="lg" w="lg" type="none"/>
            <a:tailEnd len="lg" w="lg" type="none"/>
          </a:ln>
        </p:spPr>
      </p:cxnSp>
      <p:cxnSp>
        <p:nvCxnSpPr>
          <p:cNvPr id="3458" name="Shape 3458"/>
          <p:cNvCxnSpPr>
            <a:endCxn id="3327" idx="2"/>
          </p:cNvCxnSpPr>
          <p:nvPr/>
        </p:nvCxnSpPr>
        <p:spPr>
          <a:xfrm>
            <a:off x="6777400" y="2872713"/>
            <a:ext cx="366300" cy="334800"/>
          </a:xfrm>
          <a:prstGeom prst="straightConnector1">
            <a:avLst/>
          </a:prstGeom>
          <a:noFill/>
          <a:ln cap="flat" cmpd="sng" w="9525">
            <a:solidFill>
              <a:srgbClr val="000000"/>
            </a:solidFill>
            <a:prstDash val="solid"/>
            <a:round/>
            <a:headEnd len="lg" w="lg" type="none"/>
            <a:tailEnd len="lg" w="lg" type="none"/>
          </a:ln>
        </p:spPr>
      </p:cxnSp>
      <p:cxnSp>
        <p:nvCxnSpPr>
          <p:cNvPr id="3459" name="Shape 3459"/>
          <p:cNvCxnSpPr>
            <a:endCxn id="3328" idx="2"/>
          </p:cNvCxnSpPr>
          <p:nvPr/>
        </p:nvCxnSpPr>
        <p:spPr>
          <a:xfrm>
            <a:off x="6810100" y="2894425"/>
            <a:ext cx="333600" cy="727500"/>
          </a:xfrm>
          <a:prstGeom prst="straightConnector1">
            <a:avLst/>
          </a:prstGeom>
          <a:noFill/>
          <a:ln cap="flat" cmpd="sng" w="9525">
            <a:solidFill>
              <a:srgbClr val="000000"/>
            </a:solidFill>
            <a:prstDash val="solid"/>
            <a:round/>
            <a:headEnd len="lg" w="lg" type="none"/>
            <a:tailEnd len="lg" w="lg" type="none"/>
          </a:ln>
        </p:spPr>
      </p:cxnSp>
      <p:cxnSp>
        <p:nvCxnSpPr>
          <p:cNvPr id="3460" name="Shape 3460"/>
          <p:cNvCxnSpPr>
            <a:endCxn id="3329" idx="2"/>
          </p:cNvCxnSpPr>
          <p:nvPr/>
        </p:nvCxnSpPr>
        <p:spPr>
          <a:xfrm>
            <a:off x="6777400" y="2883375"/>
            <a:ext cx="366300" cy="1085400"/>
          </a:xfrm>
          <a:prstGeom prst="straightConnector1">
            <a:avLst/>
          </a:prstGeom>
          <a:noFill/>
          <a:ln cap="flat" cmpd="sng" w="9525">
            <a:solidFill>
              <a:srgbClr val="000000"/>
            </a:solidFill>
            <a:prstDash val="solid"/>
            <a:round/>
            <a:headEnd len="lg" w="lg" type="none"/>
            <a:tailEnd len="lg" w="lg" type="none"/>
          </a:ln>
        </p:spPr>
      </p:cxnSp>
      <p:cxnSp>
        <p:nvCxnSpPr>
          <p:cNvPr id="3461" name="Shape 3461"/>
          <p:cNvCxnSpPr>
            <a:endCxn id="3330" idx="2"/>
          </p:cNvCxnSpPr>
          <p:nvPr/>
        </p:nvCxnSpPr>
        <p:spPr>
          <a:xfrm>
            <a:off x="6777400" y="2905325"/>
            <a:ext cx="366300" cy="1410300"/>
          </a:xfrm>
          <a:prstGeom prst="straightConnector1">
            <a:avLst/>
          </a:prstGeom>
          <a:noFill/>
          <a:ln cap="flat" cmpd="sng" w="9525">
            <a:solidFill>
              <a:srgbClr val="000000"/>
            </a:solidFill>
            <a:prstDash val="solid"/>
            <a:round/>
            <a:headEnd len="lg" w="lg" type="none"/>
            <a:tailEnd len="lg" w="lg" type="none"/>
          </a:ln>
        </p:spPr>
      </p:cxnSp>
      <p:cxnSp>
        <p:nvCxnSpPr>
          <p:cNvPr id="3462" name="Shape 3462"/>
          <p:cNvCxnSpPr>
            <a:endCxn id="3331" idx="2"/>
          </p:cNvCxnSpPr>
          <p:nvPr/>
        </p:nvCxnSpPr>
        <p:spPr>
          <a:xfrm>
            <a:off x="6766600" y="2905375"/>
            <a:ext cx="377100" cy="1757100"/>
          </a:xfrm>
          <a:prstGeom prst="straightConnector1">
            <a:avLst/>
          </a:prstGeom>
          <a:noFill/>
          <a:ln cap="flat" cmpd="sng" w="9525">
            <a:solidFill>
              <a:srgbClr val="000000"/>
            </a:solidFill>
            <a:prstDash val="solid"/>
            <a:round/>
            <a:headEnd len="lg" w="lg" type="none"/>
            <a:tailEnd len="lg" w="lg" type="none"/>
          </a:ln>
        </p:spPr>
      </p:cxnSp>
      <p:cxnSp>
        <p:nvCxnSpPr>
          <p:cNvPr id="3463" name="Shape 3463"/>
          <p:cNvCxnSpPr>
            <a:endCxn id="3324" idx="2"/>
          </p:cNvCxnSpPr>
          <p:nvPr/>
        </p:nvCxnSpPr>
        <p:spPr>
          <a:xfrm flipH="1" rot="10800000">
            <a:off x="6777400" y="1894175"/>
            <a:ext cx="366300" cy="1326300"/>
          </a:xfrm>
          <a:prstGeom prst="straightConnector1">
            <a:avLst/>
          </a:prstGeom>
          <a:noFill/>
          <a:ln cap="flat" cmpd="sng" w="9525">
            <a:solidFill>
              <a:srgbClr val="000000"/>
            </a:solidFill>
            <a:prstDash val="solid"/>
            <a:round/>
            <a:headEnd len="lg" w="lg" type="none"/>
            <a:tailEnd len="lg" w="lg" type="none"/>
          </a:ln>
        </p:spPr>
      </p:cxnSp>
      <p:cxnSp>
        <p:nvCxnSpPr>
          <p:cNvPr id="3464" name="Shape 3464"/>
          <p:cNvCxnSpPr>
            <a:endCxn id="3323" idx="2"/>
          </p:cNvCxnSpPr>
          <p:nvPr/>
        </p:nvCxnSpPr>
        <p:spPr>
          <a:xfrm flipH="1" rot="10800000">
            <a:off x="6799300" y="2204000"/>
            <a:ext cx="344400" cy="1016400"/>
          </a:xfrm>
          <a:prstGeom prst="straightConnector1">
            <a:avLst/>
          </a:prstGeom>
          <a:noFill/>
          <a:ln cap="flat" cmpd="sng" w="9525">
            <a:solidFill>
              <a:srgbClr val="000000"/>
            </a:solidFill>
            <a:prstDash val="solid"/>
            <a:round/>
            <a:headEnd len="lg" w="lg" type="none"/>
            <a:tailEnd len="lg" w="lg" type="none"/>
          </a:ln>
        </p:spPr>
      </p:cxnSp>
      <p:cxnSp>
        <p:nvCxnSpPr>
          <p:cNvPr id="3465" name="Shape 3465"/>
          <p:cNvCxnSpPr>
            <a:stCxn id="3318" idx="6"/>
            <a:endCxn id="3325" idx="2"/>
          </p:cNvCxnSpPr>
          <p:nvPr/>
        </p:nvCxnSpPr>
        <p:spPr>
          <a:xfrm flipH="1" rot="10800000">
            <a:off x="6797050" y="2513913"/>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3466" name="Shape 3466"/>
          <p:cNvCxnSpPr>
            <a:endCxn id="3326" idx="2"/>
          </p:cNvCxnSpPr>
          <p:nvPr/>
        </p:nvCxnSpPr>
        <p:spPr>
          <a:xfrm flipH="1" rot="10800000">
            <a:off x="6788500" y="2860663"/>
            <a:ext cx="355200" cy="360000"/>
          </a:xfrm>
          <a:prstGeom prst="straightConnector1">
            <a:avLst/>
          </a:prstGeom>
          <a:noFill/>
          <a:ln cap="flat" cmpd="sng" w="9525">
            <a:solidFill>
              <a:srgbClr val="000000"/>
            </a:solidFill>
            <a:prstDash val="solid"/>
            <a:round/>
            <a:headEnd len="lg" w="lg" type="none"/>
            <a:tailEnd len="lg" w="lg" type="none"/>
          </a:ln>
        </p:spPr>
      </p:cxnSp>
      <p:cxnSp>
        <p:nvCxnSpPr>
          <p:cNvPr id="3467" name="Shape 3467"/>
          <p:cNvCxnSpPr>
            <a:endCxn id="3327" idx="2"/>
          </p:cNvCxnSpPr>
          <p:nvPr/>
        </p:nvCxnSpPr>
        <p:spPr>
          <a:xfrm flipH="1" rot="10800000">
            <a:off x="6810100" y="3207513"/>
            <a:ext cx="333600" cy="12900"/>
          </a:xfrm>
          <a:prstGeom prst="straightConnector1">
            <a:avLst/>
          </a:prstGeom>
          <a:noFill/>
          <a:ln cap="flat" cmpd="sng" w="9525">
            <a:solidFill>
              <a:srgbClr val="000000"/>
            </a:solidFill>
            <a:prstDash val="solid"/>
            <a:round/>
            <a:headEnd len="lg" w="lg" type="none"/>
            <a:tailEnd len="lg" w="lg" type="none"/>
          </a:ln>
        </p:spPr>
      </p:cxnSp>
      <p:cxnSp>
        <p:nvCxnSpPr>
          <p:cNvPr id="3468" name="Shape 3468"/>
          <p:cNvCxnSpPr>
            <a:endCxn id="3328" idx="2"/>
          </p:cNvCxnSpPr>
          <p:nvPr/>
        </p:nvCxnSpPr>
        <p:spPr>
          <a:xfrm>
            <a:off x="6810100" y="3231325"/>
            <a:ext cx="333600" cy="390600"/>
          </a:xfrm>
          <a:prstGeom prst="straightConnector1">
            <a:avLst/>
          </a:prstGeom>
          <a:noFill/>
          <a:ln cap="flat" cmpd="sng" w="9525">
            <a:solidFill>
              <a:srgbClr val="000000"/>
            </a:solidFill>
            <a:prstDash val="solid"/>
            <a:round/>
            <a:headEnd len="lg" w="lg" type="none"/>
            <a:tailEnd len="lg" w="lg" type="none"/>
          </a:ln>
        </p:spPr>
      </p:cxnSp>
      <p:cxnSp>
        <p:nvCxnSpPr>
          <p:cNvPr id="3469" name="Shape 3469"/>
          <p:cNvCxnSpPr>
            <a:endCxn id="3329" idx="2"/>
          </p:cNvCxnSpPr>
          <p:nvPr/>
        </p:nvCxnSpPr>
        <p:spPr>
          <a:xfrm>
            <a:off x="6788500" y="3220575"/>
            <a:ext cx="355200" cy="748200"/>
          </a:xfrm>
          <a:prstGeom prst="straightConnector1">
            <a:avLst/>
          </a:prstGeom>
          <a:noFill/>
          <a:ln cap="flat" cmpd="sng" w="9525">
            <a:solidFill>
              <a:srgbClr val="000000"/>
            </a:solidFill>
            <a:prstDash val="solid"/>
            <a:round/>
            <a:headEnd len="lg" w="lg" type="none"/>
            <a:tailEnd len="lg" w="lg" type="none"/>
          </a:ln>
        </p:spPr>
      </p:cxnSp>
      <p:cxnSp>
        <p:nvCxnSpPr>
          <p:cNvPr id="3470" name="Shape 3470"/>
          <p:cNvCxnSpPr>
            <a:endCxn id="3330" idx="2"/>
          </p:cNvCxnSpPr>
          <p:nvPr/>
        </p:nvCxnSpPr>
        <p:spPr>
          <a:xfrm>
            <a:off x="6788500" y="3253025"/>
            <a:ext cx="355200" cy="1062600"/>
          </a:xfrm>
          <a:prstGeom prst="straightConnector1">
            <a:avLst/>
          </a:prstGeom>
          <a:noFill/>
          <a:ln cap="flat" cmpd="sng" w="9525">
            <a:solidFill>
              <a:srgbClr val="000000"/>
            </a:solidFill>
            <a:prstDash val="solid"/>
            <a:round/>
            <a:headEnd len="lg" w="lg" type="none"/>
            <a:tailEnd len="lg" w="lg" type="none"/>
          </a:ln>
        </p:spPr>
      </p:cxnSp>
      <p:cxnSp>
        <p:nvCxnSpPr>
          <p:cNvPr id="3471" name="Shape 3471"/>
          <p:cNvCxnSpPr>
            <a:endCxn id="3331" idx="1"/>
          </p:cNvCxnSpPr>
          <p:nvPr/>
        </p:nvCxnSpPr>
        <p:spPr>
          <a:xfrm>
            <a:off x="6777383" y="3253140"/>
            <a:ext cx="393600" cy="1324800"/>
          </a:xfrm>
          <a:prstGeom prst="straightConnector1">
            <a:avLst/>
          </a:prstGeom>
          <a:noFill/>
          <a:ln cap="flat" cmpd="sng" w="9525">
            <a:solidFill>
              <a:srgbClr val="000000"/>
            </a:solidFill>
            <a:prstDash val="solid"/>
            <a:round/>
            <a:headEnd len="lg" w="lg" type="none"/>
            <a:tailEnd len="lg" w="lg" type="none"/>
          </a:ln>
        </p:spPr>
      </p:cxnSp>
      <p:cxnSp>
        <p:nvCxnSpPr>
          <p:cNvPr id="3472" name="Shape 3472"/>
          <p:cNvCxnSpPr>
            <a:stCxn id="3319" idx="6"/>
            <a:endCxn id="3324" idx="2"/>
          </p:cNvCxnSpPr>
          <p:nvPr/>
        </p:nvCxnSpPr>
        <p:spPr>
          <a:xfrm flipH="1" rot="10800000">
            <a:off x="6797050" y="1894225"/>
            <a:ext cx="346800" cy="1727700"/>
          </a:xfrm>
          <a:prstGeom prst="straightConnector1">
            <a:avLst/>
          </a:prstGeom>
          <a:noFill/>
          <a:ln cap="flat" cmpd="sng" w="9525">
            <a:solidFill>
              <a:srgbClr val="000000"/>
            </a:solidFill>
            <a:prstDash val="solid"/>
            <a:round/>
            <a:headEnd len="lg" w="lg" type="none"/>
            <a:tailEnd len="lg" w="lg" type="none"/>
          </a:ln>
        </p:spPr>
      </p:cxnSp>
      <p:cxnSp>
        <p:nvCxnSpPr>
          <p:cNvPr id="3473" name="Shape 3473"/>
          <p:cNvCxnSpPr>
            <a:stCxn id="3319" idx="6"/>
            <a:endCxn id="3323" idx="2"/>
          </p:cNvCxnSpPr>
          <p:nvPr/>
        </p:nvCxnSpPr>
        <p:spPr>
          <a:xfrm flipH="1" rot="10800000">
            <a:off x="6797050" y="2204125"/>
            <a:ext cx="346800" cy="1417800"/>
          </a:xfrm>
          <a:prstGeom prst="straightConnector1">
            <a:avLst/>
          </a:prstGeom>
          <a:noFill/>
          <a:ln cap="flat" cmpd="sng" w="9525">
            <a:solidFill>
              <a:srgbClr val="000000"/>
            </a:solidFill>
            <a:prstDash val="solid"/>
            <a:round/>
            <a:headEnd len="lg" w="lg" type="none"/>
            <a:tailEnd len="lg" w="lg" type="none"/>
          </a:ln>
        </p:spPr>
      </p:cxnSp>
      <p:cxnSp>
        <p:nvCxnSpPr>
          <p:cNvPr id="3474" name="Shape 3474"/>
          <p:cNvCxnSpPr>
            <a:stCxn id="3319" idx="6"/>
            <a:endCxn id="3325" idx="2"/>
          </p:cNvCxnSpPr>
          <p:nvPr/>
        </p:nvCxnSpPr>
        <p:spPr>
          <a:xfrm flipH="1" rot="10800000">
            <a:off x="6797050" y="2513725"/>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3475" name="Shape 3475"/>
          <p:cNvCxnSpPr>
            <a:stCxn id="3319" idx="6"/>
            <a:endCxn id="3326" idx="2"/>
          </p:cNvCxnSpPr>
          <p:nvPr/>
        </p:nvCxnSpPr>
        <p:spPr>
          <a:xfrm flipH="1" rot="10800000">
            <a:off x="6797050" y="2860525"/>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3476" name="Shape 3476"/>
          <p:cNvCxnSpPr>
            <a:stCxn id="3319" idx="6"/>
            <a:endCxn id="3327" idx="2"/>
          </p:cNvCxnSpPr>
          <p:nvPr/>
        </p:nvCxnSpPr>
        <p:spPr>
          <a:xfrm flipH="1" rot="10800000">
            <a:off x="6797050" y="3207625"/>
            <a:ext cx="346800" cy="414300"/>
          </a:xfrm>
          <a:prstGeom prst="straightConnector1">
            <a:avLst/>
          </a:prstGeom>
          <a:noFill/>
          <a:ln cap="flat" cmpd="sng" w="9525">
            <a:solidFill>
              <a:srgbClr val="000000"/>
            </a:solidFill>
            <a:prstDash val="solid"/>
            <a:round/>
            <a:headEnd len="lg" w="lg" type="none"/>
            <a:tailEnd len="lg" w="lg" type="none"/>
          </a:ln>
        </p:spPr>
      </p:cxnSp>
      <p:cxnSp>
        <p:nvCxnSpPr>
          <p:cNvPr id="3477" name="Shape 3477"/>
          <p:cNvCxnSpPr>
            <a:stCxn id="3319" idx="6"/>
            <a:endCxn id="3328" idx="2"/>
          </p:cNvCxnSpPr>
          <p:nvPr/>
        </p:nvCxnSpPr>
        <p:spPr>
          <a:xfrm>
            <a:off x="6797050" y="3621925"/>
            <a:ext cx="346800" cy="0"/>
          </a:xfrm>
          <a:prstGeom prst="straightConnector1">
            <a:avLst/>
          </a:prstGeom>
          <a:noFill/>
          <a:ln cap="flat" cmpd="sng" w="9525">
            <a:solidFill>
              <a:srgbClr val="000000"/>
            </a:solidFill>
            <a:prstDash val="solid"/>
            <a:round/>
            <a:headEnd len="lg" w="lg" type="none"/>
            <a:tailEnd len="lg" w="lg" type="none"/>
          </a:ln>
        </p:spPr>
      </p:cxnSp>
      <p:cxnSp>
        <p:nvCxnSpPr>
          <p:cNvPr id="3478" name="Shape 3478"/>
          <p:cNvCxnSpPr>
            <a:stCxn id="3319" idx="6"/>
            <a:endCxn id="3329" idx="2"/>
          </p:cNvCxnSpPr>
          <p:nvPr/>
        </p:nvCxnSpPr>
        <p:spPr>
          <a:xfrm>
            <a:off x="6797050" y="3621925"/>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3479" name="Shape 3479"/>
          <p:cNvCxnSpPr>
            <a:stCxn id="3319" idx="6"/>
            <a:endCxn id="3330" idx="2"/>
          </p:cNvCxnSpPr>
          <p:nvPr/>
        </p:nvCxnSpPr>
        <p:spPr>
          <a:xfrm>
            <a:off x="6797050" y="3621925"/>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3480" name="Shape 3480"/>
          <p:cNvCxnSpPr>
            <a:stCxn id="3319" idx="6"/>
            <a:endCxn id="3331" idx="2"/>
          </p:cNvCxnSpPr>
          <p:nvPr/>
        </p:nvCxnSpPr>
        <p:spPr>
          <a:xfrm>
            <a:off x="6797050" y="3621925"/>
            <a:ext cx="346800" cy="1040700"/>
          </a:xfrm>
          <a:prstGeom prst="straightConnector1">
            <a:avLst/>
          </a:prstGeom>
          <a:noFill/>
          <a:ln cap="flat" cmpd="sng" w="9525">
            <a:solidFill>
              <a:srgbClr val="000000"/>
            </a:solidFill>
            <a:prstDash val="solid"/>
            <a:round/>
            <a:headEnd len="lg" w="lg" type="none"/>
            <a:tailEnd len="lg" w="lg" type="none"/>
          </a:ln>
        </p:spPr>
      </p:cxnSp>
      <p:cxnSp>
        <p:nvCxnSpPr>
          <p:cNvPr id="3481" name="Shape 3481"/>
          <p:cNvCxnSpPr>
            <a:stCxn id="3320" idx="6"/>
            <a:endCxn id="3324" idx="2"/>
          </p:cNvCxnSpPr>
          <p:nvPr/>
        </p:nvCxnSpPr>
        <p:spPr>
          <a:xfrm flipH="1" rot="10800000">
            <a:off x="6797050" y="1894275"/>
            <a:ext cx="346800" cy="2074500"/>
          </a:xfrm>
          <a:prstGeom prst="straightConnector1">
            <a:avLst/>
          </a:prstGeom>
          <a:noFill/>
          <a:ln cap="flat" cmpd="sng" w="9525">
            <a:solidFill>
              <a:srgbClr val="000000"/>
            </a:solidFill>
            <a:prstDash val="solid"/>
            <a:round/>
            <a:headEnd len="lg" w="lg" type="none"/>
            <a:tailEnd len="lg" w="lg" type="none"/>
          </a:ln>
        </p:spPr>
      </p:cxnSp>
      <p:cxnSp>
        <p:nvCxnSpPr>
          <p:cNvPr id="3482" name="Shape 3482"/>
          <p:cNvCxnSpPr>
            <a:stCxn id="3320" idx="6"/>
            <a:endCxn id="3323" idx="2"/>
          </p:cNvCxnSpPr>
          <p:nvPr/>
        </p:nvCxnSpPr>
        <p:spPr>
          <a:xfrm flipH="1" rot="10800000">
            <a:off x="6797050" y="2203875"/>
            <a:ext cx="346800" cy="1764900"/>
          </a:xfrm>
          <a:prstGeom prst="straightConnector1">
            <a:avLst/>
          </a:prstGeom>
          <a:noFill/>
          <a:ln cap="flat" cmpd="sng" w="9525">
            <a:solidFill>
              <a:srgbClr val="000000"/>
            </a:solidFill>
            <a:prstDash val="solid"/>
            <a:round/>
            <a:headEnd len="lg" w="lg" type="none"/>
            <a:tailEnd len="lg" w="lg" type="none"/>
          </a:ln>
        </p:spPr>
      </p:cxnSp>
      <p:cxnSp>
        <p:nvCxnSpPr>
          <p:cNvPr id="3483" name="Shape 3483"/>
          <p:cNvCxnSpPr>
            <a:stCxn id="3320" idx="6"/>
            <a:endCxn id="3325" idx="2"/>
          </p:cNvCxnSpPr>
          <p:nvPr/>
        </p:nvCxnSpPr>
        <p:spPr>
          <a:xfrm flipH="1" rot="10800000">
            <a:off x="6797050" y="2513775"/>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3484" name="Shape 3484"/>
          <p:cNvCxnSpPr>
            <a:stCxn id="3320" idx="6"/>
            <a:endCxn id="3326" idx="2"/>
          </p:cNvCxnSpPr>
          <p:nvPr/>
        </p:nvCxnSpPr>
        <p:spPr>
          <a:xfrm flipH="1" rot="10800000">
            <a:off x="6797050" y="2860575"/>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3485" name="Shape 3485"/>
          <p:cNvCxnSpPr>
            <a:stCxn id="3320" idx="6"/>
            <a:endCxn id="3327" idx="2"/>
          </p:cNvCxnSpPr>
          <p:nvPr/>
        </p:nvCxnSpPr>
        <p:spPr>
          <a:xfrm flipH="1" rot="10800000">
            <a:off x="6797050" y="3207375"/>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3486" name="Shape 3486"/>
          <p:cNvCxnSpPr>
            <a:stCxn id="3320" idx="6"/>
            <a:endCxn id="3328" idx="2"/>
          </p:cNvCxnSpPr>
          <p:nvPr/>
        </p:nvCxnSpPr>
        <p:spPr>
          <a:xfrm flipH="1" rot="10800000">
            <a:off x="6797050" y="3621975"/>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3487" name="Shape 3487"/>
          <p:cNvCxnSpPr>
            <a:stCxn id="3320" idx="6"/>
            <a:endCxn id="3329" idx="2"/>
          </p:cNvCxnSpPr>
          <p:nvPr/>
        </p:nvCxnSpPr>
        <p:spPr>
          <a:xfrm>
            <a:off x="6797050" y="3968775"/>
            <a:ext cx="346800" cy="0"/>
          </a:xfrm>
          <a:prstGeom prst="straightConnector1">
            <a:avLst/>
          </a:prstGeom>
          <a:noFill/>
          <a:ln cap="flat" cmpd="sng" w="9525">
            <a:solidFill>
              <a:srgbClr val="000000"/>
            </a:solidFill>
            <a:prstDash val="solid"/>
            <a:round/>
            <a:headEnd len="lg" w="lg" type="none"/>
            <a:tailEnd len="lg" w="lg" type="none"/>
          </a:ln>
        </p:spPr>
      </p:cxnSp>
      <p:cxnSp>
        <p:nvCxnSpPr>
          <p:cNvPr id="3488" name="Shape 3488"/>
          <p:cNvCxnSpPr>
            <a:stCxn id="3320" idx="6"/>
            <a:endCxn id="3330" idx="3"/>
          </p:cNvCxnSpPr>
          <p:nvPr/>
        </p:nvCxnSpPr>
        <p:spPr>
          <a:xfrm>
            <a:off x="6797050" y="3968775"/>
            <a:ext cx="373800" cy="431400"/>
          </a:xfrm>
          <a:prstGeom prst="straightConnector1">
            <a:avLst/>
          </a:prstGeom>
          <a:noFill/>
          <a:ln cap="flat" cmpd="sng" w="9525">
            <a:solidFill>
              <a:srgbClr val="000000"/>
            </a:solidFill>
            <a:prstDash val="solid"/>
            <a:round/>
            <a:headEnd len="lg" w="lg" type="none"/>
            <a:tailEnd len="lg" w="lg" type="none"/>
          </a:ln>
        </p:spPr>
      </p:cxnSp>
      <p:cxnSp>
        <p:nvCxnSpPr>
          <p:cNvPr id="3489" name="Shape 3489"/>
          <p:cNvCxnSpPr>
            <a:stCxn id="3320" idx="6"/>
            <a:endCxn id="3331" idx="1"/>
          </p:cNvCxnSpPr>
          <p:nvPr/>
        </p:nvCxnSpPr>
        <p:spPr>
          <a:xfrm>
            <a:off x="6797050" y="3968775"/>
            <a:ext cx="373800" cy="609300"/>
          </a:xfrm>
          <a:prstGeom prst="straightConnector1">
            <a:avLst/>
          </a:prstGeom>
          <a:noFill/>
          <a:ln cap="flat" cmpd="sng" w="9525">
            <a:solidFill>
              <a:srgbClr val="000000"/>
            </a:solidFill>
            <a:prstDash val="solid"/>
            <a:round/>
            <a:headEnd len="lg" w="lg" type="none"/>
            <a:tailEnd len="lg" w="lg" type="none"/>
          </a:ln>
        </p:spPr>
      </p:cxnSp>
      <p:cxnSp>
        <p:nvCxnSpPr>
          <p:cNvPr id="3490" name="Shape 3490"/>
          <p:cNvCxnSpPr>
            <a:stCxn id="3321" idx="6"/>
            <a:endCxn id="3324" idx="2"/>
          </p:cNvCxnSpPr>
          <p:nvPr/>
        </p:nvCxnSpPr>
        <p:spPr>
          <a:xfrm flipH="1" rot="10800000">
            <a:off x="6797050" y="1894325"/>
            <a:ext cx="346800" cy="2421300"/>
          </a:xfrm>
          <a:prstGeom prst="straightConnector1">
            <a:avLst/>
          </a:prstGeom>
          <a:noFill/>
          <a:ln cap="flat" cmpd="sng" w="9525">
            <a:solidFill>
              <a:srgbClr val="000000"/>
            </a:solidFill>
            <a:prstDash val="solid"/>
            <a:round/>
            <a:headEnd len="lg" w="lg" type="none"/>
            <a:tailEnd len="lg" w="lg" type="none"/>
          </a:ln>
        </p:spPr>
      </p:cxnSp>
      <p:cxnSp>
        <p:nvCxnSpPr>
          <p:cNvPr id="3491" name="Shape 3491"/>
          <p:cNvCxnSpPr>
            <a:stCxn id="3321" idx="6"/>
            <a:endCxn id="3323" idx="2"/>
          </p:cNvCxnSpPr>
          <p:nvPr/>
        </p:nvCxnSpPr>
        <p:spPr>
          <a:xfrm flipH="1" rot="10800000">
            <a:off x="6797050" y="2203925"/>
            <a:ext cx="346800" cy="2111700"/>
          </a:xfrm>
          <a:prstGeom prst="straightConnector1">
            <a:avLst/>
          </a:prstGeom>
          <a:noFill/>
          <a:ln cap="flat" cmpd="sng" w="9525">
            <a:solidFill>
              <a:srgbClr val="000000"/>
            </a:solidFill>
            <a:prstDash val="solid"/>
            <a:round/>
            <a:headEnd len="lg" w="lg" type="none"/>
            <a:tailEnd len="lg" w="lg" type="none"/>
          </a:ln>
        </p:spPr>
      </p:cxnSp>
      <p:cxnSp>
        <p:nvCxnSpPr>
          <p:cNvPr id="3492" name="Shape 3492"/>
          <p:cNvCxnSpPr>
            <a:stCxn id="3321" idx="6"/>
            <a:endCxn id="3325" idx="2"/>
          </p:cNvCxnSpPr>
          <p:nvPr/>
        </p:nvCxnSpPr>
        <p:spPr>
          <a:xfrm flipH="1" rot="10800000">
            <a:off x="6797050" y="2513825"/>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3493" name="Shape 3493"/>
          <p:cNvCxnSpPr>
            <a:stCxn id="3321" idx="6"/>
            <a:endCxn id="3326" idx="2"/>
          </p:cNvCxnSpPr>
          <p:nvPr/>
        </p:nvCxnSpPr>
        <p:spPr>
          <a:xfrm flipH="1" rot="10800000">
            <a:off x="6797050" y="2860625"/>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3494" name="Shape 3494"/>
          <p:cNvCxnSpPr>
            <a:stCxn id="3321" idx="6"/>
            <a:endCxn id="3327" idx="2"/>
          </p:cNvCxnSpPr>
          <p:nvPr/>
        </p:nvCxnSpPr>
        <p:spPr>
          <a:xfrm flipH="1" rot="10800000">
            <a:off x="6797050" y="3207425"/>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3495" name="Shape 3495"/>
          <p:cNvCxnSpPr>
            <a:stCxn id="3321" idx="6"/>
            <a:endCxn id="3328" idx="2"/>
          </p:cNvCxnSpPr>
          <p:nvPr/>
        </p:nvCxnSpPr>
        <p:spPr>
          <a:xfrm flipH="1" rot="10800000">
            <a:off x="6797050" y="3622025"/>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3496" name="Shape 3496"/>
          <p:cNvCxnSpPr>
            <a:stCxn id="3321" idx="6"/>
            <a:endCxn id="3329" idx="2"/>
          </p:cNvCxnSpPr>
          <p:nvPr/>
        </p:nvCxnSpPr>
        <p:spPr>
          <a:xfrm flipH="1" rot="10800000">
            <a:off x="6797050" y="3968825"/>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3497" name="Shape 3497"/>
          <p:cNvCxnSpPr>
            <a:stCxn id="3321" idx="6"/>
            <a:endCxn id="3330" idx="2"/>
          </p:cNvCxnSpPr>
          <p:nvPr/>
        </p:nvCxnSpPr>
        <p:spPr>
          <a:xfrm>
            <a:off x="6797050" y="4315625"/>
            <a:ext cx="346800" cy="0"/>
          </a:xfrm>
          <a:prstGeom prst="straightConnector1">
            <a:avLst/>
          </a:prstGeom>
          <a:noFill/>
          <a:ln cap="flat" cmpd="sng" w="9525">
            <a:solidFill>
              <a:srgbClr val="000000"/>
            </a:solidFill>
            <a:prstDash val="solid"/>
            <a:round/>
            <a:headEnd len="lg" w="lg" type="none"/>
            <a:tailEnd len="lg" w="lg" type="none"/>
          </a:ln>
        </p:spPr>
      </p:cxnSp>
      <p:cxnSp>
        <p:nvCxnSpPr>
          <p:cNvPr id="3498" name="Shape 3498"/>
          <p:cNvCxnSpPr>
            <a:stCxn id="3321" idx="6"/>
            <a:endCxn id="3331" idx="2"/>
          </p:cNvCxnSpPr>
          <p:nvPr/>
        </p:nvCxnSpPr>
        <p:spPr>
          <a:xfrm>
            <a:off x="6797050" y="4315625"/>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3499" name="Shape 3499"/>
          <p:cNvCxnSpPr>
            <a:stCxn id="3322" idx="6"/>
            <a:endCxn id="3324" idx="2"/>
          </p:cNvCxnSpPr>
          <p:nvPr/>
        </p:nvCxnSpPr>
        <p:spPr>
          <a:xfrm flipH="1" rot="10800000">
            <a:off x="6797050" y="1894075"/>
            <a:ext cx="346800" cy="2768400"/>
          </a:xfrm>
          <a:prstGeom prst="straightConnector1">
            <a:avLst/>
          </a:prstGeom>
          <a:noFill/>
          <a:ln cap="flat" cmpd="sng" w="9525">
            <a:solidFill>
              <a:srgbClr val="000000"/>
            </a:solidFill>
            <a:prstDash val="solid"/>
            <a:round/>
            <a:headEnd len="lg" w="lg" type="none"/>
            <a:tailEnd len="lg" w="lg" type="none"/>
          </a:ln>
        </p:spPr>
      </p:cxnSp>
      <p:cxnSp>
        <p:nvCxnSpPr>
          <p:cNvPr id="3500" name="Shape 3500"/>
          <p:cNvCxnSpPr>
            <a:stCxn id="3322" idx="6"/>
            <a:endCxn id="3323" idx="2"/>
          </p:cNvCxnSpPr>
          <p:nvPr/>
        </p:nvCxnSpPr>
        <p:spPr>
          <a:xfrm flipH="1" rot="10800000">
            <a:off x="6797050" y="2203975"/>
            <a:ext cx="346800" cy="2458500"/>
          </a:xfrm>
          <a:prstGeom prst="straightConnector1">
            <a:avLst/>
          </a:prstGeom>
          <a:noFill/>
          <a:ln cap="flat" cmpd="sng" w="9525">
            <a:solidFill>
              <a:srgbClr val="000000"/>
            </a:solidFill>
            <a:prstDash val="solid"/>
            <a:round/>
            <a:headEnd len="lg" w="lg" type="none"/>
            <a:tailEnd len="lg" w="lg" type="none"/>
          </a:ln>
        </p:spPr>
      </p:cxnSp>
      <p:cxnSp>
        <p:nvCxnSpPr>
          <p:cNvPr id="3501" name="Shape 3501"/>
          <p:cNvCxnSpPr>
            <a:stCxn id="3322" idx="6"/>
            <a:endCxn id="3325" idx="2"/>
          </p:cNvCxnSpPr>
          <p:nvPr/>
        </p:nvCxnSpPr>
        <p:spPr>
          <a:xfrm flipH="1" rot="10800000">
            <a:off x="6797050" y="2513875"/>
            <a:ext cx="346800" cy="2148600"/>
          </a:xfrm>
          <a:prstGeom prst="straightConnector1">
            <a:avLst/>
          </a:prstGeom>
          <a:noFill/>
          <a:ln cap="flat" cmpd="sng" w="9525">
            <a:solidFill>
              <a:srgbClr val="000000"/>
            </a:solidFill>
            <a:prstDash val="solid"/>
            <a:round/>
            <a:headEnd len="lg" w="lg" type="none"/>
            <a:tailEnd len="lg" w="lg" type="none"/>
          </a:ln>
        </p:spPr>
      </p:cxnSp>
      <p:cxnSp>
        <p:nvCxnSpPr>
          <p:cNvPr id="3502" name="Shape 3502"/>
          <p:cNvCxnSpPr>
            <a:stCxn id="3322" idx="6"/>
            <a:endCxn id="3326" idx="2"/>
          </p:cNvCxnSpPr>
          <p:nvPr/>
        </p:nvCxnSpPr>
        <p:spPr>
          <a:xfrm flipH="1" rot="10800000">
            <a:off x="6797050" y="2860675"/>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3503" name="Shape 3503"/>
          <p:cNvCxnSpPr>
            <a:stCxn id="3322" idx="6"/>
            <a:endCxn id="3327" idx="2"/>
          </p:cNvCxnSpPr>
          <p:nvPr/>
        </p:nvCxnSpPr>
        <p:spPr>
          <a:xfrm flipH="1" rot="10800000">
            <a:off x="6797050" y="3207475"/>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3504" name="Shape 3504"/>
          <p:cNvCxnSpPr>
            <a:stCxn id="3322" idx="6"/>
            <a:endCxn id="3328" idx="2"/>
          </p:cNvCxnSpPr>
          <p:nvPr/>
        </p:nvCxnSpPr>
        <p:spPr>
          <a:xfrm flipH="1" rot="10800000">
            <a:off x="6797050" y="3622075"/>
            <a:ext cx="346800" cy="1040400"/>
          </a:xfrm>
          <a:prstGeom prst="straightConnector1">
            <a:avLst/>
          </a:prstGeom>
          <a:noFill/>
          <a:ln cap="flat" cmpd="sng" w="9525">
            <a:solidFill>
              <a:srgbClr val="000000"/>
            </a:solidFill>
            <a:prstDash val="solid"/>
            <a:round/>
            <a:headEnd len="lg" w="lg" type="none"/>
            <a:tailEnd len="lg" w="lg" type="none"/>
          </a:ln>
        </p:spPr>
      </p:cxnSp>
      <p:cxnSp>
        <p:nvCxnSpPr>
          <p:cNvPr id="3505" name="Shape 3505"/>
          <p:cNvCxnSpPr>
            <a:stCxn id="3322" idx="6"/>
            <a:endCxn id="3329" idx="2"/>
          </p:cNvCxnSpPr>
          <p:nvPr/>
        </p:nvCxnSpPr>
        <p:spPr>
          <a:xfrm flipH="1" rot="10800000">
            <a:off x="6797050" y="3968875"/>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3506" name="Shape 3506"/>
          <p:cNvCxnSpPr>
            <a:stCxn id="3322" idx="6"/>
            <a:endCxn id="3330" idx="2"/>
          </p:cNvCxnSpPr>
          <p:nvPr/>
        </p:nvCxnSpPr>
        <p:spPr>
          <a:xfrm flipH="1" rot="10800000">
            <a:off x="6797050" y="4315675"/>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3507" name="Shape 3507"/>
          <p:cNvCxnSpPr>
            <a:stCxn id="3322" idx="6"/>
            <a:endCxn id="3331" idx="2"/>
          </p:cNvCxnSpPr>
          <p:nvPr/>
        </p:nvCxnSpPr>
        <p:spPr>
          <a:xfrm>
            <a:off x="6797050" y="4662475"/>
            <a:ext cx="346800" cy="0"/>
          </a:xfrm>
          <a:prstGeom prst="straightConnector1">
            <a:avLst/>
          </a:prstGeom>
          <a:noFill/>
          <a:ln cap="flat" cmpd="sng" w="9525">
            <a:solidFill>
              <a:srgbClr val="000000"/>
            </a:solidFill>
            <a:prstDash val="solid"/>
            <a:round/>
            <a:headEnd len="lg" w="lg" type="none"/>
            <a:tailEnd len="lg" w="lg" type="none"/>
          </a:ln>
        </p:spPr>
      </p:cxnSp>
      <p:sp>
        <p:nvSpPr>
          <p:cNvPr id="3508" name="Shape 3508"/>
          <p:cNvSpPr/>
          <p:nvPr/>
        </p:nvSpPr>
        <p:spPr>
          <a:xfrm>
            <a:off x="7567000" y="16671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9" name="Shape 3509"/>
          <p:cNvSpPr/>
          <p:nvPr/>
        </p:nvSpPr>
        <p:spPr>
          <a:xfrm>
            <a:off x="7567000" y="2003225"/>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0" name="Shape 3510"/>
          <p:cNvSpPr/>
          <p:nvPr/>
        </p:nvSpPr>
        <p:spPr>
          <a:xfrm>
            <a:off x="7567000" y="4782025"/>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1" name="Shape 3511"/>
          <p:cNvSpPr/>
          <p:nvPr/>
        </p:nvSpPr>
        <p:spPr>
          <a:xfrm>
            <a:off x="7567000" y="233930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2" name="Shape 3512"/>
          <p:cNvSpPr/>
          <p:nvPr/>
        </p:nvSpPr>
        <p:spPr>
          <a:xfrm>
            <a:off x="7567000" y="2638375"/>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3" name="Shape 3513"/>
          <p:cNvSpPr/>
          <p:nvPr/>
        </p:nvSpPr>
        <p:spPr>
          <a:xfrm>
            <a:off x="7566988" y="336333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4" name="Shape 3514"/>
          <p:cNvSpPr/>
          <p:nvPr/>
        </p:nvSpPr>
        <p:spPr>
          <a:xfrm>
            <a:off x="7567000" y="3720613"/>
            <a:ext cx="186300" cy="2391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5" name="Shape 3515"/>
          <p:cNvSpPr/>
          <p:nvPr/>
        </p:nvSpPr>
        <p:spPr>
          <a:xfrm>
            <a:off x="7567000" y="4088325"/>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6" name="Shape 3516"/>
          <p:cNvSpPr/>
          <p:nvPr/>
        </p:nvSpPr>
        <p:spPr>
          <a:xfrm>
            <a:off x="7567000" y="443517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517" name="Shape 3517"/>
          <p:cNvCxnSpPr>
            <a:stCxn id="3324" idx="6"/>
            <a:endCxn id="3508" idx="2"/>
          </p:cNvCxnSpPr>
          <p:nvPr/>
        </p:nvCxnSpPr>
        <p:spPr>
          <a:xfrm flipH="1" rot="10800000">
            <a:off x="7330000" y="1786775"/>
            <a:ext cx="237000" cy="107400"/>
          </a:xfrm>
          <a:prstGeom prst="straightConnector1">
            <a:avLst/>
          </a:prstGeom>
          <a:noFill/>
          <a:ln cap="flat" cmpd="sng" w="9525">
            <a:solidFill>
              <a:srgbClr val="000000"/>
            </a:solidFill>
            <a:prstDash val="solid"/>
            <a:round/>
            <a:headEnd len="lg" w="lg" type="none"/>
            <a:tailEnd len="lg" w="lg" type="none"/>
          </a:ln>
        </p:spPr>
      </p:cxnSp>
      <p:cxnSp>
        <p:nvCxnSpPr>
          <p:cNvPr id="3518" name="Shape 3518"/>
          <p:cNvCxnSpPr>
            <a:stCxn id="3324" idx="6"/>
            <a:endCxn id="3509" idx="2"/>
          </p:cNvCxnSpPr>
          <p:nvPr/>
        </p:nvCxnSpPr>
        <p:spPr>
          <a:xfrm>
            <a:off x="7330000" y="1894175"/>
            <a:ext cx="237000" cy="228600"/>
          </a:xfrm>
          <a:prstGeom prst="straightConnector1">
            <a:avLst/>
          </a:prstGeom>
          <a:noFill/>
          <a:ln cap="flat" cmpd="sng" w="9525">
            <a:solidFill>
              <a:srgbClr val="000000"/>
            </a:solidFill>
            <a:prstDash val="solid"/>
            <a:round/>
            <a:headEnd len="lg" w="lg" type="none"/>
            <a:tailEnd len="lg" w="lg" type="none"/>
          </a:ln>
        </p:spPr>
      </p:cxnSp>
      <p:cxnSp>
        <p:nvCxnSpPr>
          <p:cNvPr id="3519" name="Shape 3519"/>
          <p:cNvCxnSpPr>
            <a:stCxn id="3324" idx="6"/>
            <a:endCxn id="3511" idx="1"/>
          </p:cNvCxnSpPr>
          <p:nvPr/>
        </p:nvCxnSpPr>
        <p:spPr>
          <a:xfrm>
            <a:off x="7330000" y="1894175"/>
            <a:ext cx="264300" cy="480000"/>
          </a:xfrm>
          <a:prstGeom prst="straightConnector1">
            <a:avLst/>
          </a:prstGeom>
          <a:noFill/>
          <a:ln cap="flat" cmpd="sng" w="9525">
            <a:solidFill>
              <a:srgbClr val="000000"/>
            </a:solidFill>
            <a:prstDash val="solid"/>
            <a:round/>
            <a:headEnd len="lg" w="lg" type="none"/>
            <a:tailEnd len="lg" w="lg" type="none"/>
          </a:ln>
        </p:spPr>
      </p:cxnSp>
      <p:cxnSp>
        <p:nvCxnSpPr>
          <p:cNvPr id="3520" name="Shape 3520"/>
          <p:cNvCxnSpPr>
            <a:stCxn id="3324" idx="6"/>
            <a:endCxn id="3512" idx="1"/>
          </p:cNvCxnSpPr>
          <p:nvPr/>
        </p:nvCxnSpPr>
        <p:spPr>
          <a:xfrm>
            <a:off x="7330000" y="1894175"/>
            <a:ext cx="264300" cy="779100"/>
          </a:xfrm>
          <a:prstGeom prst="straightConnector1">
            <a:avLst/>
          </a:prstGeom>
          <a:noFill/>
          <a:ln cap="flat" cmpd="sng" w="9525">
            <a:solidFill>
              <a:srgbClr val="000000"/>
            </a:solidFill>
            <a:prstDash val="solid"/>
            <a:round/>
            <a:headEnd len="lg" w="lg" type="none"/>
            <a:tailEnd len="lg" w="lg" type="none"/>
          </a:ln>
        </p:spPr>
      </p:cxnSp>
      <p:cxnSp>
        <p:nvCxnSpPr>
          <p:cNvPr id="3521" name="Shape 3521"/>
          <p:cNvCxnSpPr>
            <a:stCxn id="3324" idx="6"/>
          </p:cNvCxnSpPr>
          <p:nvPr/>
        </p:nvCxnSpPr>
        <p:spPr>
          <a:xfrm>
            <a:off x="7330000" y="1894175"/>
            <a:ext cx="273900" cy="1293600"/>
          </a:xfrm>
          <a:prstGeom prst="straightConnector1">
            <a:avLst/>
          </a:prstGeom>
          <a:noFill/>
          <a:ln cap="flat" cmpd="sng" w="9525">
            <a:solidFill>
              <a:srgbClr val="000000"/>
            </a:solidFill>
            <a:prstDash val="solid"/>
            <a:round/>
            <a:headEnd len="lg" w="lg" type="none"/>
            <a:tailEnd len="lg" w="lg" type="none"/>
          </a:ln>
        </p:spPr>
      </p:cxnSp>
      <p:cxnSp>
        <p:nvCxnSpPr>
          <p:cNvPr id="3522" name="Shape 3522"/>
          <p:cNvCxnSpPr>
            <a:stCxn id="3324" idx="6"/>
            <a:endCxn id="3513" idx="1"/>
          </p:cNvCxnSpPr>
          <p:nvPr/>
        </p:nvCxnSpPr>
        <p:spPr>
          <a:xfrm>
            <a:off x="7330000" y="1894175"/>
            <a:ext cx="264300" cy="1504200"/>
          </a:xfrm>
          <a:prstGeom prst="straightConnector1">
            <a:avLst/>
          </a:prstGeom>
          <a:noFill/>
          <a:ln cap="flat" cmpd="sng" w="9525">
            <a:solidFill>
              <a:srgbClr val="000000"/>
            </a:solidFill>
            <a:prstDash val="solid"/>
            <a:round/>
            <a:headEnd len="lg" w="lg" type="none"/>
            <a:tailEnd len="lg" w="lg" type="none"/>
          </a:ln>
        </p:spPr>
      </p:cxnSp>
      <p:cxnSp>
        <p:nvCxnSpPr>
          <p:cNvPr id="3523" name="Shape 3523"/>
          <p:cNvCxnSpPr>
            <a:stCxn id="3324" idx="6"/>
            <a:endCxn id="3514" idx="1"/>
          </p:cNvCxnSpPr>
          <p:nvPr/>
        </p:nvCxnSpPr>
        <p:spPr>
          <a:xfrm>
            <a:off x="7330000" y="1894175"/>
            <a:ext cx="264300" cy="1861500"/>
          </a:xfrm>
          <a:prstGeom prst="straightConnector1">
            <a:avLst/>
          </a:prstGeom>
          <a:noFill/>
          <a:ln cap="flat" cmpd="sng" w="9525">
            <a:solidFill>
              <a:srgbClr val="000000"/>
            </a:solidFill>
            <a:prstDash val="solid"/>
            <a:round/>
            <a:headEnd len="lg" w="lg" type="none"/>
            <a:tailEnd len="lg" w="lg" type="none"/>
          </a:ln>
        </p:spPr>
      </p:cxnSp>
      <p:cxnSp>
        <p:nvCxnSpPr>
          <p:cNvPr id="3524" name="Shape 3524"/>
          <p:cNvCxnSpPr>
            <a:stCxn id="3324" idx="6"/>
            <a:endCxn id="3515" idx="1"/>
          </p:cNvCxnSpPr>
          <p:nvPr/>
        </p:nvCxnSpPr>
        <p:spPr>
          <a:xfrm>
            <a:off x="7330000" y="1894175"/>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3525" name="Shape 3525"/>
          <p:cNvCxnSpPr>
            <a:stCxn id="3324" idx="6"/>
            <a:endCxn id="3516" idx="1"/>
          </p:cNvCxnSpPr>
          <p:nvPr/>
        </p:nvCxnSpPr>
        <p:spPr>
          <a:xfrm>
            <a:off x="7330000" y="1894175"/>
            <a:ext cx="264300" cy="2576100"/>
          </a:xfrm>
          <a:prstGeom prst="straightConnector1">
            <a:avLst/>
          </a:prstGeom>
          <a:noFill/>
          <a:ln cap="flat" cmpd="sng" w="9525">
            <a:solidFill>
              <a:srgbClr val="000000"/>
            </a:solidFill>
            <a:prstDash val="solid"/>
            <a:round/>
            <a:headEnd len="lg" w="lg" type="none"/>
            <a:tailEnd len="lg" w="lg" type="none"/>
          </a:ln>
        </p:spPr>
      </p:cxnSp>
      <p:cxnSp>
        <p:nvCxnSpPr>
          <p:cNvPr id="3526" name="Shape 3526"/>
          <p:cNvCxnSpPr>
            <a:stCxn id="3324" idx="6"/>
            <a:endCxn id="3510" idx="3"/>
          </p:cNvCxnSpPr>
          <p:nvPr/>
        </p:nvCxnSpPr>
        <p:spPr>
          <a:xfrm>
            <a:off x="7330000" y="1894175"/>
            <a:ext cx="264300" cy="3091800"/>
          </a:xfrm>
          <a:prstGeom prst="straightConnector1">
            <a:avLst/>
          </a:prstGeom>
          <a:noFill/>
          <a:ln cap="flat" cmpd="sng" w="9525">
            <a:solidFill>
              <a:srgbClr val="000000"/>
            </a:solidFill>
            <a:prstDash val="solid"/>
            <a:round/>
            <a:headEnd len="lg" w="lg" type="none"/>
            <a:tailEnd len="lg" w="lg" type="none"/>
          </a:ln>
        </p:spPr>
      </p:cxnSp>
      <p:cxnSp>
        <p:nvCxnSpPr>
          <p:cNvPr id="3527" name="Shape 3527"/>
          <p:cNvCxnSpPr>
            <a:stCxn id="3323" idx="6"/>
            <a:endCxn id="3508" idx="2"/>
          </p:cNvCxnSpPr>
          <p:nvPr/>
        </p:nvCxnSpPr>
        <p:spPr>
          <a:xfrm flipH="1" rot="10800000">
            <a:off x="7330000" y="1786700"/>
            <a:ext cx="237000" cy="417300"/>
          </a:xfrm>
          <a:prstGeom prst="straightConnector1">
            <a:avLst/>
          </a:prstGeom>
          <a:noFill/>
          <a:ln cap="flat" cmpd="sng" w="9525">
            <a:solidFill>
              <a:srgbClr val="000000"/>
            </a:solidFill>
            <a:prstDash val="solid"/>
            <a:round/>
            <a:headEnd len="lg" w="lg" type="none"/>
            <a:tailEnd len="lg" w="lg" type="none"/>
          </a:ln>
        </p:spPr>
      </p:cxnSp>
      <p:cxnSp>
        <p:nvCxnSpPr>
          <p:cNvPr id="3528" name="Shape 3528"/>
          <p:cNvCxnSpPr>
            <a:stCxn id="3323" idx="6"/>
            <a:endCxn id="3509" idx="2"/>
          </p:cNvCxnSpPr>
          <p:nvPr/>
        </p:nvCxnSpPr>
        <p:spPr>
          <a:xfrm flipH="1" rot="10800000">
            <a:off x="7330000" y="2122700"/>
            <a:ext cx="237000" cy="81300"/>
          </a:xfrm>
          <a:prstGeom prst="straightConnector1">
            <a:avLst/>
          </a:prstGeom>
          <a:noFill/>
          <a:ln cap="flat" cmpd="sng" w="9525">
            <a:solidFill>
              <a:srgbClr val="000000"/>
            </a:solidFill>
            <a:prstDash val="solid"/>
            <a:round/>
            <a:headEnd len="lg" w="lg" type="none"/>
            <a:tailEnd len="lg" w="lg" type="none"/>
          </a:ln>
        </p:spPr>
      </p:cxnSp>
      <p:cxnSp>
        <p:nvCxnSpPr>
          <p:cNvPr id="3529" name="Shape 3529"/>
          <p:cNvCxnSpPr>
            <a:stCxn id="3323" idx="6"/>
            <a:endCxn id="3511" idx="2"/>
          </p:cNvCxnSpPr>
          <p:nvPr/>
        </p:nvCxnSpPr>
        <p:spPr>
          <a:xfrm>
            <a:off x="7330000" y="2204000"/>
            <a:ext cx="237000" cy="255000"/>
          </a:xfrm>
          <a:prstGeom prst="straightConnector1">
            <a:avLst/>
          </a:prstGeom>
          <a:noFill/>
          <a:ln cap="flat" cmpd="sng" w="9525">
            <a:solidFill>
              <a:srgbClr val="000000"/>
            </a:solidFill>
            <a:prstDash val="solid"/>
            <a:round/>
            <a:headEnd len="lg" w="lg" type="none"/>
            <a:tailEnd len="lg" w="lg" type="none"/>
          </a:ln>
        </p:spPr>
      </p:cxnSp>
      <p:cxnSp>
        <p:nvCxnSpPr>
          <p:cNvPr id="3530" name="Shape 3530"/>
          <p:cNvCxnSpPr>
            <a:endCxn id="3512" idx="2"/>
          </p:cNvCxnSpPr>
          <p:nvPr/>
        </p:nvCxnSpPr>
        <p:spPr>
          <a:xfrm>
            <a:off x="7330000" y="2204125"/>
            <a:ext cx="237000" cy="553800"/>
          </a:xfrm>
          <a:prstGeom prst="straightConnector1">
            <a:avLst/>
          </a:prstGeom>
          <a:noFill/>
          <a:ln cap="flat" cmpd="sng" w="9525">
            <a:solidFill>
              <a:srgbClr val="000000"/>
            </a:solidFill>
            <a:prstDash val="solid"/>
            <a:round/>
            <a:headEnd len="lg" w="lg" type="none"/>
            <a:tailEnd len="lg" w="lg" type="none"/>
          </a:ln>
        </p:spPr>
      </p:cxnSp>
      <p:cxnSp>
        <p:nvCxnSpPr>
          <p:cNvPr id="3531" name="Shape 3531"/>
          <p:cNvCxnSpPr/>
          <p:nvPr/>
        </p:nvCxnSpPr>
        <p:spPr>
          <a:xfrm>
            <a:off x="7330000" y="2204000"/>
            <a:ext cx="317400" cy="907800"/>
          </a:xfrm>
          <a:prstGeom prst="straightConnector1">
            <a:avLst/>
          </a:prstGeom>
          <a:noFill/>
          <a:ln cap="flat" cmpd="sng" w="9525">
            <a:solidFill>
              <a:srgbClr val="000000"/>
            </a:solidFill>
            <a:prstDash val="solid"/>
            <a:round/>
            <a:headEnd len="lg" w="lg" type="none"/>
            <a:tailEnd len="lg" w="lg" type="none"/>
          </a:ln>
        </p:spPr>
      </p:cxnSp>
      <p:cxnSp>
        <p:nvCxnSpPr>
          <p:cNvPr id="3532" name="Shape 3532"/>
          <p:cNvCxnSpPr>
            <a:stCxn id="3323" idx="6"/>
            <a:endCxn id="3513" idx="1"/>
          </p:cNvCxnSpPr>
          <p:nvPr/>
        </p:nvCxnSpPr>
        <p:spPr>
          <a:xfrm>
            <a:off x="7330000" y="2204000"/>
            <a:ext cx="264300" cy="1194300"/>
          </a:xfrm>
          <a:prstGeom prst="straightConnector1">
            <a:avLst/>
          </a:prstGeom>
          <a:noFill/>
          <a:ln cap="flat" cmpd="sng" w="9525">
            <a:solidFill>
              <a:srgbClr val="000000"/>
            </a:solidFill>
            <a:prstDash val="solid"/>
            <a:round/>
            <a:headEnd len="lg" w="lg" type="none"/>
            <a:tailEnd len="lg" w="lg" type="none"/>
          </a:ln>
        </p:spPr>
      </p:cxnSp>
      <p:cxnSp>
        <p:nvCxnSpPr>
          <p:cNvPr id="3533" name="Shape 3533"/>
          <p:cNvCxnSpPr>
            <a:stCxn id="3323" idx="6"/>
            <a:endCxn id="3514" idx="1"/>
          </p:cNvCxnSpPr>
          <p:nvPr/>
        </p:nvCxnSpPr>
        <p:spPr>
          <a:xfrm>
            <a:off x="7330000" y="2204000"/>
            <a:ext cx="264300" cy="1551600"/>
          </a:xfrm>
          <a:prstGeom prst="straightConnector1">
            <a:avLst/>
          </a:prstGeom>
          <a:noFill/>
          <a:ln cap="flat" cmpd="sng" w="9525">
            <a:solidFill>
              <a:srgbClr val="000000"/>
            </a:solidFill>
            <a:prstDash val="solid"/>
            <a:round/>
            <a:headEnd len="lg" w="lg" type="none"/>
            <a:tailEnd len="lg" w="lg" type="none"/>
          </a:ln>
        </p:spPr>
      </p:cxnSp>
      <p:cxnSp>
        <p:nvCxnSpPr>
          <p:cNvPr id="3534" name="Shape 3534"/>
          <p:cNvCxnSpPr>
            <a:stCxn id="3324" idx="5"/>
            <a:endCxn id="3515" idx="2"/>
          </p:cNvCxnSpPr>
          <p:nvPr/>
        </p:nvCxnSpPr>
        <p:spPr>
          <a:xfrm>
            <a:off x="7302717" y="1978710"/>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3535" name="Shape 3535"/>
          <p:cNvCxnSpPr>
            <a:endCxn id="3516" idx="2"/>
          </p:cNvCxnSpPr>
          <p:nvPr/>
        </p:nvCxnSpPr>
        <p:spPr>
          <a:xfrm>
            <a:off x="7330000" y="2203925"/>
            <a:ext cx="237000" cy="2350800"/>
          </a:xfrm>
          <a:prstGeom prst="straightConnector1">
            <a:avLst/>
          </a:prstGeom>
          <a:noFill/>
          <a:ln cap="flat" cmpd="sng" w="9525">
            <a:solidFill>
              <a:srgbClr val="000000"/>
            </a:solidFill>
            <a:prstDash val="solid"/>
            <a:round/>
            <a:headEnd len="lg" w="lg" type="none"/>
            <a:tailEnd len="lg" w="lg" type="none"/>
          </a:ln>
        </p:spPr>
      </p:cxnSp>
      <p:cxnSp>
        <p:nvCxnSpPr>
          <p:cNvPr id="3536" name="Shape 3536"/>
          <p:cNvCxnSpPr>
            <a:stCxn id="3323" idx="6"/>
            <a:endCxn id="3510" idx="2"/>
          </p:cNvCxnSpPr>
          <p:nvPr/>
        </p:nvCxnSpPr>
        <p:spPr>
          <a:xfrm>
            <a:off x="7330000" y="2204000"/>
            <a:ext cx="237000" cy="2697600"/>
          </a:xfrm>
          <a:prstGeom prst="straightConnector1">
            <a:avLst/>
          </a:prstGeom>
          <a:noFill/>
          <a:ln cap="flat" cmpd="sng" w="9525">
            <a:solidFill>
              <a:srgbClr val="000000"/>
            </a:solidFill>
            <a:prstDash val="solid"/>
            <a:round/>
            <a:headEnd len="lg" w="lg" type="none"/>
            <a:tailEnd len="lg" w="lg" type="none"/>
          </a:ln>
        </p:spPr>
      </p:cxnSp>
      <p:sp>
        <p:nvSpPr>
          <p:cNvPr id="3537" name="Shape 3537"/>
          <p:cNvSpPr/>
          <p:nvPr/>
        </p:nvSpPr>
        <p:spPr>
          <a:xfrm rot="5400000">
            <a:off x="6649600" y="1481000"/>
            <a:ext cx="108600" cy="337200"/>
          </a:xfrm>
          <a:prstGeom prst="lef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8" name="Shape 3538"/>
          <p:cNvSpPr txBox="1"/>
          <p:nvPr/>
        </p:nvSpPr>
        <p:spPr>
          <a:xfrm>
            <a:off x="6378775" y="1237975"/>
            <a:ext cx="1021800" cy="18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 layer</a:t>
            </a:r>
            <a:endParaRPr/>
          </a:p>
        </p:txBody>
      </p:sp>
      <p:sp>
        <p:nvSpPr>
          <p:cNvPr id="3539" name="Shape 3539"/>
          <p:cNvSpPr txBox="1"/>
          <p:nvPr/>
        </p:nvSpPr>
        <p:spPr>
          <a:xfrm>
            <a:off x="5813950" y="12379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3540" name="Shape 3540"/>
          <p:cNvSpPr txBox="1"/>
          <p:nvPr/>
        </p:nvSpPr>
        <p:spPr>
          <a:xfrm>
            <a:off x="5546825" y="4684150"/>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784</a:t>
            </a:r>
            <a:endParaRPr/>
          </a:p>
        </p:txBody>
      </p:sp>
      <p:cxnSp>
        <p:nvCxnSpPr>
          <p:cNvPr id="3541" name="Shape 3541"/>
          <p:cNvCxnSpPr>
            <a:stCxn id="3325" idx="6"/>
            <a:endCxn id="3508" idx="1"/>
          </p:cNvCxnSpPr>
          <p:nvPr/>
        </p:nvCxnSpPr>
        <p:spPr>
          <a:xfrm flipH="1" rot="10800000">
            <a:off x="7330000" y="1702025"/>
            <a:ext cx="264300" cy="811800"/>
          </a:xfrm>
          <a:prstGeom prst="straightConnector1">
            <a:avLst/>
          </a:prstGeom>
          <a:noFill/>
          <a:ln cap="flat" cmpd="sng" w="9525">
            <a:solidFill>
              <a:srgbClr val="000000"/>
            </a:solidFill>
            <a:prstDash val="solid"/>
            <a:round/>
            <a:headEnd len="lg" w="lg" type="none"/>
            <a:tailEnd len="lg" w="lg" type="none"/>
          </a:ln>
        </p:spPr>
      </p:cxnSp>
      <p:cxnSp>
        <p:nvCxnSpPr>
          <p:cNvPr id="3542" name="Shape 3542"/>
          <p:cNvCxnSpPr>
            <a:stCxn id="3325" idx="6"/>
            <a:endCxn id="3509" idx="2"/>
          </p:cNvCxnSpPr>
          <p:nvPr/>
        </p:nvCxnSpPr>
        <p:spPr>
          <a:xfrm flipH="1" rot="10800000">
            <a:off x="7330000" y="2122925"/>
            <a:ext cx="237000" cy="390900"/>
          </a:xfrm>
          <a:prstGeom prst="straightConnector1">
            <a:avLst/>
          </a:prstGeom>
          <a:noFill/>
          <a:ln cap="flat" cmpd="sng" w="9525">
            <a:solidFill>
              <a:srgbClr val="000000"/>
            </a:solidFill>
            <a:prstDash val="solid"/>
            <a:round/>
            <a:headEnd len="lg" w="lg" type="none"/>
            <a:tailEnd len="lg" w="lg" type="none"/>
          </a:ln>
        </p:spPr>
      </p:cxnSp>
      <p:cxnSp>
        <p:nvCxnSpPr>
          <p:cNvPr id="3543" name="Shape 3543"/>
          <p:cNvCxnSpPr>
            <a:stCxn id="3325" idx="6"/>
            <a:endCxn id="3511" idx="2"/>
          </p:cNvCxnSpPr>
          <p:nvPr/>
        </p:nvCxnSpPr>
        <p:spPr>
          <a:xfrm flipH="1" rot="10800000">
            <a:off x="7330000" y="2458925"/>
            <a:ext cx="237000" cy="54900"/>
          </a:xfrm>
          <a:prstGeom prst="straightConnector1">
            <a:avLst/>
          </a:prstGeom>
          <a:noFill/>
          <a:ln cap="flat" cmpd="sng" w="9525">
            <a:solidFill>
              <a:srgbClr val="000000"/>
            </a:solidFill>
            <a:prstDash val="solid"/>
            <a:round/>
            <a:headEnd len="lg" w="lg" type="none"/>
            <a:tailEnd len="lg" w="lg" type="none"/>
          </a:ln>
        </p:spPr>
      </p:cxnSp>
      <p:cxnSp>
        <p:nvCxnSpPr>
          <p:cNvPr id="3544" name="Shape 3544"/>
          <p:cNvCxnSpPr>
            <a:stCxn id="3325" idx="6"/>
            <a:endCxn id="3512" idx="2"/>
          </p:cNvCxnSpPr>
          <p:nvPr/>
        </p:nvCxnSpPr>
        <p:spPr>
          <a:xfrm>
            <a:off x="7330000" y="2513825"/>
            <a:ext cx="237000" cy="244200"/>
          </a:xfrm>
          <a:prstGeom prst="straightConnector1">
            <a:avLst/>
          </a:prstGeom>
          <a:noFill/>
          <a:ln cap="flat" cmpd="sng" w="9525">
            <a:solidFill>
              <a:srgbClr val="000000"/>
            </a:solidFill>
            <a:prstDash val="solid"/>
            <a:round/>
            <a:headEnd len="lg" w="lg" type="none"/>
            <a:tailEnd len="lg" w="lg" type="none"/>
          </a:ln>
        </p:spPr>
      </p:cxnSp>
      <p:cxnSp>
        <p:nvCxnSpPr>
          <p:cNvPr id="3545" name="Shape 3545"/>
          <p:cNvCxnSpPr>
            <a:stCxn id="3325" idx="6"/>
          </p:cNvCxnSpPr>
          <p:nvPr/>
        </p:nvCxnSpPr>
        <p:spPr>
          <a:xfrm>
            <a:off x="7330000" y="2513825"/>
            <a:ext cx="273900" cy="619800"/>
          </a:xfrm>
          <a:prstGeom prst="straightConnector1">
            <a:avLst/>
          </a:prstGeom>
          <a:noFill/>
          <a:ln cap="flat" cmpd="sng" w="9525">
            <a:solidFill>
              <a:srgbClr val="000000"/>
            </a:solidFill>
            <a:prstDash val="solid"/>
            <a:round/>
            <a:headEnd len="lg" w="lg" type="none"/>
            <a:tailEnd len="lg" w="lg" type="none"/>
          </a:ln>
        </p:spPr>
      </p:cxnSp>
      <p:cxnSp>
        <p:nvCxnSpPr>
          <p:cNvPr id="3546" name="Shape 3546"/>
          <p:cNvCxnSpPr>
            <a:stCxn id="3326" idx="6"/>
            <a:endCxn id="3508" idx="2"/>
          </p:cNvCxnSpPr>
          <p:nvPr/>
        </p:nvCxnSpPr>
        <p:spPr>
          <a:xfrm flipH="1" rot="10800000">
            <a:off x="7330000" y="1786663"/>
            <a:ext cx="237000" cy="1074000"/>
          </a:xfrm>
          <a:prstGeom prst="straightConnector1">
            <a:avLst/>
          </a:prstGeom>
          <a:noFill/>
          <a:ln cap="flat" cmpd="sng" w="9525">
            <a:solidFill>
              <a:srgbClr val="000000"/>
            </a:solidFill>
            <a:prstDash val="solid"/>
            <a:round/>
            <a:headEnd len="lg" w="lg" type="none"/>
            <a:tailEnd len="lg" w="lg" type="none"/>
          </a:ln>
        </p:spPr>
      </p:cxnSp>
      <p:cxnSp>
        <p:nvCxnSpPr>
          <p:cNvPr id="3547" name="Shape 3547"/>
          <p:cNvCxnSpPr>
            <a:stCxn id="3326" idx="6"/>
            <a:endCxn id="3509" idx="2"/>
          </p:cNvCxnSpPr>
          <p:nvPr/>
        </p:nvCxnSpPr>
        <p:spPr>
          <a:xfrm flipH="1" rot="10800000">
            <a:off x="7330000" y="2122663"/>
            <a:ext cx="237000" cy="738000"/>
          </a:xfrm>
          <a:prstGeom prst="straightConnector1">
            <a:avLst/>
          </a:prstGeom>
          <a:noFill/>
          <a:ln cap="flat" cmpd="sng" w="9525">
            <a:solidFill>
              <a:srgbClr val="000000"/>
            </a:solidFill>
            <a:prstDash val="solid"/>
            <a:round/>
            <a:headEnd len="lg" w="lg" type="none"/>
            <a:tailEnd len="lg" w="lg" type="none"/>
          </a:ln>
        </p:spPr>
      </p:cxnSp>
      <p:cxnSp>
        <p:nvCxnSpPr>
          <p:cNvPr id="3548" name="Shape 3548"/>
          <p:cNvCxnSpPr>
            <a:stCxn id="3326" idx="6"/>
            <a:endCxn id="3511" idx="2"/>
          </p:cNvCxnSpPr>
          <p:nvPr/>
        </p:nvCxnSpPr>
        <p:spPr>
          <a:xfrm flipH="1" rot="10800000">
            <a:off x="7330000" y="2458963"/>
            <a:ext cx="237000" cy="401700"/>
          </a:xfrm>
          <a:prstGeom prst="straightConnector1">
            <a:avLst/>
          </a:prstGeom>
          <a:noFill/>
          <a:ln cap="flat" cmpd="sng" w="9525">
            <a:solidFill>
              <a:srgbClr val="000000"/>
            </a:solidFill>
            <a:prstDash val="solid"/>
            <a:round/>
            <a:headEnd len="lg" w="lg" type="none"/>
            <a:tailEnd len="lg" w="lg" type="none"/>
          </a:ln>
        </p:spPr>
      </p:cxnSp>
      <p:cxnSp>
        <p:nvCxnSpPr>
          <p:cNvPr id="3549" name="Shape 3549"/>
          <p:cNvCxnSpPr>
            <a:stCxn id="3326" idx="6"/>
            <a:endCxn id="3512" idx="2"/>
          </p:cNvCxnSpPr>
          <p:nvPr/>
        </p:nvCxnSpPr>
        <p:spPr>
          <a:xfrm flipH="1" rot="10800000">
            <a:off x="7330000" y="2758063"/>
            <a:ext cx="237000" cy="102600"/>
          </a:xfrm>
          <a:prstGeom prst="straightConnector1">
            <a:avLst/>
          </a:prstGeom>
          <a:noFill/>
          <a:ln cap="flat" cmpd="sng" w="9525">
            <a:solidFill>
              <a:srgbClr val="000000"/>
            </a:solidFill>
            <a:prstDash val="solid"/>
            <a:round/>
            <a:headEnd len="lg" w="lg" type="none"/>
            <a:tailEnd len="lg" w="lg" type="none"/>
          </a:ln>
        </p:spPr>
      </p:cxnSp>
      <p:cxnSp>
        <p:nvCxnSpPr>
          <p:cNvPr id="3550" name="Shape 3550"/>
          <p:cNvCxnSpPr>
            <a:stCxn id="3326" idx="6"/>
          </p:cNvCxnSpPr>
          <p:nvPr/>
        </p:nvCxnSpPr>
        <p:spPr>
          <a:xfrm>
            <a:off x="7330000" y="2860663"/>
            <a:ext cx="279300" cy="290100"/>
          </a:xfrm>
          <a:prstGeom prst="straightConnector1">
            <a:avLst/>
          </a:prstGeom>
          <a:noFill/>
          <a:ln cap="flat" cmpd="sng" w="9525">
            <a:solidFill>
              <a:srgbClr val="000000"/>
            </a:solidFill>
            <a:prstDash val="solid"/>
            <a:round/>
            <a:headEnd len="lg" w="lg" type="none"/>
            <a:tailEnd len="lg" w="lg" type="none"/>
          </a:ln>
        </p:spPr>
      </p:cxnSp>
      <p:cxnSp>
        <p:nvCxnSpPr>
          <p:cNvPr id="3551" name="Shape 3551"/>
          <p:cNvCxnSpPr>
            <a:stCxn id="3326" idx="6"/>
            <a:endCxn id="3513" idx="2"/>
          </p:cNvCxnSpPr>
          <p:nvPr/>
        </p:nvCxnSpPr>
        <p:spPr>
          <a:xfrm>
            <a:off x="7330000" y="2860663"/>
            <a:ext cx="237000" cy="622200"/>
          </a:xfrm>
          <a:prstGeom prst="straightConnector1">
            <a:avLst/>
          </a:prstGeom>
          <a:noFill/>
          <a:ln cap="flat" cmpd="sng" w="9525">
            <a:solidFill>
              <a:srgbClr val="000000"/>
            </a:solidFill>
            <a:prstDash val="solid"/>
            <a:round/>
            <a:headEnd len="lg" w="lg" type="none"/>
            <a:tailEnd len="lg" w="lg" type="none"/>
          </a:ln>
        </p:spPr>
      </p:cxnSp>
      <p:cxnSp>
        <p:nvCxnSpPr>
          <p:cNvPr id="3552" name="Shape 3552"/>
          <p:cNvCxnSpPr>
            <a:stCxn id="3326" idx="6"/>
            <a:endCxn id="3514" idx="2"/>
          </p:cNvCxnSpPr>
          <p:nvPr/>
        </p:nvCxnSpPr>
        <p:spPr>
          <a:xfrm>
            <a:off x="7330000" y="2860663"/>
            <a:ext cx="237000" cy="979500"/>
          </a:xfrm>
          <a:prstGeom prst="straightConnector1">
            <a:avLst/>
          </a:prstGeom>
          <a:noFill/>
          <a:ln cap="flat" cmpd="sng" w="9525">
            <a:solidFill>
              <a:srgbClr val="000000"/>
            </a:solidFill>
            <a:prstDash val="solid"/>
            <a:round/>
            <a:headEnd len="lg" w="lg" type="none"/>
            <a:tailEnd len="lg" w="lg" type="none"/>
          </a:ln>
        </p:spPr>
      </p:cxnSp>
      <p:cxnSp>
        <p:nvCxnSpPr>
          <p:cNvPr id="3553" name="Shape 3553"/>
          <p:cNvCxnSpPr>
            <a:endCxn id="3515" idx="2"/>
          </p:cNvCxnSpPr>
          <p:nvPr/>
        </p:nvCxnSpPr>
        <p:spPr>
          <a:xfrm>
            <a:off x="7330000" y="2860575"/>
            <a:ext cx="237000" cy="1347300"/>
          </a:xfrm>
          <a:prstGeom prst="straightConnector1">
            <a:avLst/>
          </a:prstGeom>
          <a:noFill/>
          <a:ln cap="flat" cmpd="sng" w="9525">
            <a:solidFill>
              <a:srgbClr val="000000"/>
            </a:solidFill>
            <a:prstDash val="solid"/>
            <a:round/>
            <a:headEnd len="lg" w="lg" type="none"/>
            <a:tailEnd len="lg" w="lg" type="none"/>
          </a:ln>
        </p:spPr>
      </p:cxnSp>
      <p:cxnSp>
        <p:nvCxnSpPr>
          <p:cNvPr id="3554" name="Shape 3554"/>
          <p:cNvCxnSpPr>
            <a:stCxn id="3326" idx="6"/>
            <a:endCxn id="3516" idx="2"/>
          </p:cNvCxnSpPr>
          <p:nvPr/>
        </p:nvCxnSpPr>
        <p:spPr>
          <a:xfrm>
            <a:off x="7330000" y="2860663"/>
            <a:ext cx="237000" cy="1694100"/>
          </a:xfrm>
          <a:prstGeom prst="straightConnector1">
            <a:avLst/>
          </a:prstGeom>
          <a:noFill/>
          <a:ln cap="flat" cmpd="sng" w="9525">
            <a:solidFill>
              <a:srgbClr val="000000"/>
            </a:solidFill>
            <a:prstDash val="solid"/>
            <a:round/>
            <a:headEnd len="lg" w="lg" type="none"/>
            <a:tailEnd len="lg" w="lg" type="none"/>
          </a:ln>
        </p:spPr>
      </p:cxnSp>
      <p:cxnSp>
        <p:nvCxnSpPr>
          <p:cNvPr id="3555" name="Shape 3555"/>
          <p:cNvCxnSpPr>
            <a:endCxn id="3510" idx="3"/>
          </p:cNvCxnSpPr>
          <p:nvPr/>
        </p:nvCxnSpPr>
        <p:spPr>
          <a:xfrm>
            <a:off x="7329983" y="2860610"/>
            <a:ext cx="264300" cy="2125500"/>
          </a:xfrm>
          <a:prstGeom prst="straightConnector1">
            <a:avLst/>
          </a:prstGeom>
          <a:noFill/>
          <a:ln cap="flat" cmpd="sng" w="9525">
            <a:solidFill>
              <a:srgbClr val="000000"/>
            </a:solidFill>
            <a:prstDash val="solid"/>
            <a:round/>
            <a:headEnd len="lg" w="lg" type="none"/>
            <a:tailEnd len="lg" w="lg" type="none"/>
          </a:ln>
        </p:spPr>
      </p:cxnSp>
      <p:cxnSp>
        <p:nvCxnSpPr>
          <p:cNvPr id="3556" name="Shape 3556"/>
          <p:cNvCxnSpPr>
            <a:stCxn id="3327" idx="6"/>
            <a:endCxn id="3508" idx="2"/>
          </p:cNvCxnSpPr>
          <p:nvPr/>
        </p:nvCxnSpPr>
        <p:spPr>
          <a:xfrm flipH="1" rot="10800000">
            <a:off x="7330000" y="1786713"/>
            <a:ext cx="237000" cy="1420800"/>
          </a:xfrm>
          <a:prstGeom prst="straightConnector1">
            <a:avLst/>
          </a:prstGeom>
          <a:noFill/>
          <a:ln cap="flat" cmpd="sng" w="9525">
            <a:solidFill>
              <a:srgbClr val="000000"/>
            </a:solidFill>
            <a:prstDash val="solid"/>
            <a:round/>
            <a:headEnd len="lg" w="lg" type="none"/>
            <a:tailEnd len="lg" w="lg" type="none"/>
          </a:ln>
        </p:spPr>
      </p:cxnSp>
      <p:cxnSp>
        <p:nvCxnSpPr>
          <p:cNvPr id="3557" name="Shape 3557"/>
          <p:cNvCxnSpPr>
            <a:stCxn id="3327" idx="6"/>
            <a:endCxn id="3509" idx="3"/>
          </p:cNvCxnSpPr>
          <p:nvPr/>
        </p:nvCxnSpPr>
        <p:spPr>
          <a:xfrm flipH="1" rot="10800000">
            <a:off x="7330000" y="2207313"/>
            <a:ext cx="264300" cy="1000200"/>
          </a:xfrm>
          <a:prstGeom prst="straightConnector1">
            <a:avLst/>
          </a:prstGeom>
          <a:noFill/>
          <a:ln cap="flat" cmpd="sng" w="9525">
            <a:solidFill>
              <a:srgbClr val="000000"/>
            </a:solidFill>
            <a:prstDash val="solid"/>
            <a:round/>
            <a:headEnd len="lg" w="lg" type="none"/>
            <a:tailEnd len="lg" w="lg" type="none"/>
          </a:ln>
        </p:spPr>
      </p:cxnSp>
      <p:cxnSp>
        <p:nvCxnSpPr>
          <p:cNvPr id="3558" name="Shape 3558"/>
          <p:cNvCxnSpPr>
            <a:stCxn id="3327" idx="6"/>
            <a:endCxn id="3512" idx="2"/>
          </p:cNvCxnSpPr>
          <p:nvPr/>
        </p:nvCxnSpPr>
        <p:spPr>
          <a:xfrm flipH="1" rot="10800000">
            <a:off x="7330000" y="2757813"/>
            <a:ext cx="237000" cy="449700"/>
          </a:xfrm>
          <a:prstGeom prst="straightConnector1">
            <a:avLst/>
          </a:prstGeom>
          <a:noFill/>
          <a:ln cap="flat" cmpd="sng" w="9525">
            <a:solidFill>
              <a:srgbClr val="000000"/>
            </a:solidFill>
            <a:prstDash val="solid"/>
            <a:round/>
            <a:headEnd len="lg" w="lg" type="none"/>
            <a:tailEnd len="lg" w="lg" type="none"/>
          </a:ln>
        </p:spPr>
      </p:cxnSp>
      <p:cxnSp>
        <p:nvCxnSpPr>
          <p:cNvPr id="3559" name="Shape 3559"/>
          <p:cNvCxnSpPr>
            <a:stCxn id="3327" idx="6"/>
            <a:endCxn id="3327" idx="6"/>
          </p:cNvCxnSpPr>
          <p:nvPr/>
        </p:nvCxnSpPr>
        <p:spPr>
          <a:xfrm>
            <a:off x="7330000" y="3207513"/>
            <a:ext cx="0" cy="0"/>
          </a:xfrm>
          <a:prstGeom prst="straightConnector1">
            <a:avLst/>
          </a:prstGeom>
          <a:noFill/>
          <a:ln cap="flat" cmpd="sng" w="9525">
            <a:solidFill>
              <a:srgbClr val="000000"/>
            </a:solidFill>
            <a:prstDash val="solid"/>
            <a:round/>
            <a:headEnd len="lg" w="lg" type="none"/>
            <a:tailEnd len="lg" w="lg" type="none"/>
          </a:ln>
        </p:spPr>
      </p:cxnSp>
      <p:cxnSp>
        <p:nvCxnSpPr>
          <p:cNvPr id="3560" name="Shape 3560"/>
          <p:cNvCxnSpPr>
            <a:stCxn id="3327" idx="6"/>
          </p:cNvCxnSpPr>
          <p:nvPr/>
        </p:nvCxnSpPr>
        <p:spPr>
          <a:xfrm flipH="1" rot="10800000">
            <a:off x="7330000" y="3171513"/>
            <a:ext cx="279300" cy="36000"/>
          </a:xfrm>
          <a:prstGeom prst="straightConnector1">
            <a:avLst/>
          </a:prstGeom>
          <a:noFill/>
          <a:ln cap="flat" cmpd="sng" w="9525">
            <a:solidFill>
              <a:srgbClr val="000000"/>
            </a:solidFill>
            <a:prstDash val="solid"/>
            <a:round/>
            <a:headEnd len="lg" w="lg" type="none"/>
            <a:tailEnd len="lg" w="lg" type="none"/>
          </a:ln>
        </p:spPr>
      </p:cxnSp>
      <p:cxnSp>
        <p:nvCxnSpPr>
          <p:cNvPr id="3561" name="Shape 3561"/>
          <p:cNvCxnSpPr>
            <a:stCxn id="3327" idx="6"/>
            <a:endCxn id="3513" idx="2"/>
          </p:cNvCxnSpPr>
          <p:nvPr/>
        </p:nvCxnSpPr>
        <p:spPr>
          <a:xfrm>
            <a:off x="7330000" y="3207513"/>
            <a:ext cx="237000" cy="275400"/>
          </a:xfrm>
          <a:prstGeom prst="straightConnector1">
            <a:avLst/>
          </a:prstGeom>
          <a:noFill/>
          <a:ln cap="flat" cmpd="sng" w="9525">
            <a:solidFill>
              <a:srgbClr val="000000"/>
            </a:solidFill>
            <a:prstDash val="solid"/>
            <a:round/>
            <a:headEnd len="lg" w="lg" type="none"/>
            <a:tailEnd len="lg" w="lg" type="none"/>
          </a:ln>
        </p:spPr>
      </p:cxnSp>
      <p:cxnSp>
        <p:nvCxnSpPr>
          <p:cNvPr id="3562" name="Shape 3562"/>
          <p:cNvCxnSpPr>
            <a:stCxn id="3327" idx="6"/>
            <a:endCxn id="3514" idx="2"/>
          </p:cNvCxnSpPr>
          <p:nvPr/>
        </p:nvCxnSpPr>
        <p:spPr>
          <a:xfrm>
            <a:off x="7330000" y="3207513"/>
            <a:ext cx="237000" cy="632700"/>
          </a:xfrm>
          <a:prstGeom prst="straightConnector1">
            <a:avLst/>
          </a:prstGeom>
          <a:noFill/>
          <a:ln cap="flat" cmpd="sng" w="9525">
            <a:solidFill>
              <a:srgbClr val="000000"/>
            </a:solidFill>
            <a:prstDash val="solid"/>
            <a:round/>
            <a:headEnd len="lg" w="lg" type="none"/>
            <a:tailEnd len="lg" w="lg" type="none"/>
          </a:ln>
        </p:spPr>
      </p:cxnSp>
      <p:cxnSp>
        <p:nvCxnSpPr>
          <p:cNvPr id="3563" name="Shape 3563"/>
          <p:cNvCxnSpPr>
            <a:stCxn id="3327" idx="6"/>
            <a:endCxn id="3515" idx="2"/>
          </p:cNvCxnSpPr>
          <p:nvPr/>
        </p:nvCxnSpPr>
        <p:spPr>
          <a:xfrm>
            <a:off x="7330000" y="3207513"/>
            <a:ext cx="237000" cy="1000500"/>
          </a:xfrm>
          <a:prstGeom prst="straightConnector1">
            <a:avLst/>
          </a:prstGeom>
          <a:noFill/>
          <a:ln cap="flat" cmpd="sng" w="9525">
            <a:solidFill>
              <a:srgbClr val="000000"/>
            </a:solidFill>
            <a:prstDash val="solid"/>
            <a:round/>
            <a:headEnd len="lg" w="lg" type="none"/>
            <a:tailEnd len="lg" w="lg" type="none"/>
          </a:ln>
        </p:spPr>
      </p:cxnSp>
      <p:cxnSp>
        <p:nvCxnSpPr>
          <p:cNvPr id="3564" name="Shape 3564"/>
          <p:cNvCxnSpPr>
            <a:stCxn id="3327" idx="6"/>
            <a:endCxn id="3516" idx="3"/>
          </p:cNvCxnSpPr>
          <p:nvPr/>
        </p:nvCxnSpPr>
        <p:spPr>
          <a:xfrm>
            <a:off x="7330000" y="3207513"/>
            <a:ext cx="264300" cy="1431600"/>
          </a:xfrm>
          <a:prstGeom prst="straightConnector1">
            <a:avLst/>
          </a:prstGeom>
          <a:noFill/>
          <a:ln cap="flat" cmpd="sng" w="9525">
            <a:solidFill>
              <a:srgbClr val="000000"/>
            </a:solidFill>
            <a:prstDash val="solid"/>
            <a:round/>
            <a:headEnd len="lg" w="lg" type="none"/>
            <a:tailEnd len="lg" w="lg" type="none"/>
          </a:ln>
        </p:spPr>
      </p:cxnSp>
      <p:cxnSp>
        <p:nvCxnSpPr>
          <p:cNvPr id="3565" name="Shape 3565"/>
          <p:cNvCxnSpPr>
            <a:stCxn id="3327" idx="6"/>
            <a:endCxn id="3510" idx="1"/>
          </p:cNvCxnSpPr>
          <p:nvPr/>
        </p:nvCxnSpPr>
        <p:spPr>
          <a:xfrm>
            <a:off x="7330000" y="3207513"/>
            <a:ext cx="264300" cy="1609500"/>
          </a:xfrm>
          <a:prstGeom prst="straightConnector1">
            <a:avLst/>
          </a:prstGeom>
          <a:noFill/>
          <a:ln cap="flat" cmpd="sng" w="9525">
            <a:solidFill>
              <a:srgbClr val="000000"/>
            </a:solidFill>
            <a:prstDash val="solid"/>
            <a:round/>
            <a:headEnd len="lg" w="lg" type="none"/>
            <a:tailEnd len="lg" w="lg" type="none"/>
          </a:ln>
        </p:spPr>
      </p:cxnSp>
      <p:cxnSp>
        <p:nvCxnSpPr>
          <p:cNvPr id="3566" name="Shape 3566"/>
          <p:cNvCxnSpPr>
            <a:stCxn id="3328" idx="6"/>
            <a:endCxn id="3508" idx="2"/>
          </p:cNvCxnSpPr>
          <p:nvPr/>
        </p:nvCxnSpPr>
        <p:spPr>
          <a:xfrm flipH="1" rot="10800000">
            <a:off x="7330000" y="1786825"/>
            <a:ext cx="237000" cy="1835100"/>
          </a:xfrm>
          <a:prstGeom prst="straightConnector1">
            <a:avLst/>
          </a:prstGeom>
          <a:noFill/>
          <a:ln cap="flat" cmpd="sng" w="9525">
            <a:solidFill>
              <a:srgbClr val="000000"/>
            </a:solidFill>
            <a:prstDash val="solid"/>
            <a:round/>
            <a:headEnd len="lg" w="lg" type="none"/>
            <a:tailEnd len="lg" w="lg" type="none"/>
          </a:ln>
        </p:spPr>
      </p:cxnSp>
      <p:cxnSp>
        <p:nvCxnSpPr>
          <p:cNvPr id="3567" name="Shape 3567"/>
          <p:cNvCxnSpPr>
            <a:stCxn id="3328" idx="6"/>
            <a:endCxn id="3509" idx="2"/>
          </p:cNvCxnSpPr>
          <p:nvPr/>
        </p:nvCxnSpPr>
        <p:spPr>
          <a:xfrm flipH="1" rot="10800000">
            <a:off x="7330000" y="2122825"/>
            <a:ext cx="237000" cy="1499100"/>
          </a:xfrm>
          <a:prstGeom prst="straightConnector1">
            <a:avLst/>
          </a:prstGeom>
          <a:noFill/>
          <a:ln cap="flat" cmpd="sng" w="9525">
            <a:solidFill>
              <a:srgbClr val="000000"/>
            </a:solidFill>
            <a:prstDash val="solid"/>
            <a:round/>
            <a:headEnd len="lg" w="lg" type="none"/>
            <a:tailEnd len="lg" w="lg" type="none"/>
          </a:ln>
        </p:spPr>
      </p:cxnSp>
      <p:cxnSp>
        <p:nvCxnSpPr>
          <p:cNvPr id="3568" name="Shape 3568"/>
          <p:cNvCxnSpPr>
            <a:stCxn id="3328" idx="6"/>
            <a:endCxn id="3511" idx="2"/>
          </p:cNvCxnSpPr>
          <p:nvPr/>
        </p:nvCxnSpPr>
        <p:spPr>
          <a:xfrm flipH="1" rot="10800000">
            <a:off x="7330000" y="2458825"/>
            <a:ext cx="237000" cy="1163100"/>
          </a:xfrm>
          <a:prstGeom prst="straightConnector1">
            <a:avLst/>
          </a:prstGeom>
          <a:noFill/>
          <a:ln cap="flat" cmpd="sng" w="9525">
            <a:solidFill>
              <a:srgbClr val="000000"/>
            </a:solidFill>
            <a:prstDash val="solid"/>
            <a:round/>
            <a:headEnd len="lg" w="lg" type="none"/>
            <a:tailEnd len="lg" w="lg" type="none"/>
          </a:ln>
        </p:spPr>
      </p:cxnSp>
      <p:cxnSp>
        <p:nvCxnSpPr>
          <p:cNvPr id="3569" name="Shape 3569"/>
          <p:cNvCxnSpPr>
            <a:stCxn id="3328" idx="6"/>
            <a:endCxn id="3512" idx="2"/>
          </p:cNvCxnSpPr>
          <p:nvPr/>
        </p:nvCxnSpPr>
        <p:spPr>
          <a:xfrm flipH="1" rot="10800000">
            <a:off x="7330000" y="2757925"/>
            <a:ext cx="237000" cy="864000"/>
          </a:xfrm>
          <a:prstGeom prst="straightConnector1">
            <a:avLst/>
          </a:prstGeom>
          <a:noFill/>
          <a:ln cap="flat" cmpd="sng" w="9525">
            <a:solidFill>
              <a:srgbClr val="000000"/>
            </a:solidFill>
            <a:prstDash val="solid"/>
            <a:round/>
            <a:headEnd len="lg" w="lg" type="none"/>
            <a:tailEnd len="lg" w="lg" type="none"/>
          </a:ln>
        </p:spPr>
      </p:cxnSp>
      <p:cxnSp>
        <p:nvCxnSpPr>
          <p:cNvPr id="3570" name="Shape 3570"/>
          <p:cNvCxnSpPr>
            <a:stCxn id="3328" idx="6"/>
          </p:cNvCxnSpPr>
          <p:nvPr/>
        </p:nvCxnSpPr>
        <p:spPr>
          <a:xfrm flipH="1" rot="10800000">
            <a:off x="7330000" y="3202825"/>
            <a:ext cx="279300" cy="419100"/>
          </a:xfrm>
          <a:prstGeom prst="straightConnector1">
            <a:avLst/>
          </a:prstGeom>
          <a:noFill/>
          <a:ln cap="flat" cmpd="sng" w="9525">
            <a:solidFill>
              <a:srgbClr val="000000"/>
            </a:solidFill>
            <a:prstDash val="solid"/>
            <a:round/>
            <a:headEnd len="lg" w="lg" type="none"/>
            <a:tailEnd len="lg" w="lg" type="none"/>
          </a:ln>
        </p:spPr>
      </p:cxnSp>
      <p:cxnSp>
        <p:nvCxnSpPr>
          <p:cNvPr id="3571" name="Shape 3571"/>
          <p:cNvCxnSpPr>
            <a:stCxn id="3328" idx="6"/>
            <a:endCxn id="3513" idx="2"/>
          </p:cNvCxnSpPr>
          <p:nvPr/>
        </p:nvCxnSpPr>
        <p:spPr>
          <a:xfrm flipH="1" rot="10800000">
            <a:off x="7330000" y="3483025"/>
            <a:ext cx="237000" cy="138900"/>
          </a:xfrm>
          <a:prstGeom prst="straightConnector1">
            <a:avLst/>
          </a:prstGeom>
          <a:noFill/>
          <a:ln cap="flat" cmpd="sng" w="9525">
            <a:solidFill>
              <a:srgbClr val="000000"/>
            </a:solidFill>
            <a:prstDash val="solid"/>
            <a:round/>
            <a:headEnd len="lg" w="lg" type="none"/>
            <a:tailEnd len="lg" w="lg" type="none"/>
          </a:ln>
        </p:spPr>
      </p:cxnSp>
      <p:cxnSp>
        <p:nvCxnSpPr>
          <p:cNvPr id="3572" name="Shape 3572"/>
          <p:cNvCxnSpPr>
            <a:stCxn id="3328" idx="6"/>
            <a:endCxn id="3514" idx="2"/>
          </p:cNvCxnSpPr>
          <p:nvPr/>
        </p:nvCxnSpPr>
        <p:spPr>
          <a:xfrm>
            <a:off x="7330000" y="3621925"/>
            <a:ext cx="237000" cy="218100"/>
          </a:xfrm>
          <a:prstGeom prst="straightConnector1">
            <a:avLst/>
          </a:prstGeom>
          <a:noFill/>
          <a:ln cap="flat" cmpd="sng" w="9525">
            <a:solidFill>
              <a:srgbClr val="000000"/>
            </a:solidFill>
            <a:prstDash val="solid"/>
            <a:round/>
            <a:headEnd len="lg" w="lg" type="none"/>
            <a:tailEnd len="lg" w="lg" type="none"/>
          </a:ln>
        </p:spPr>
      </p:cxnSp>
      <p:cxnSp>
        <p:nvCxnSpPr>
          <p:cNvPr id="3573" name="Shape 3573"/>
          <p:cNvCxnSpPr>
            <a:stCxn id="3328" idx="6"/>
            <a:endCxn id="3515" idx="3"/>
          </p:cNvCxnSpPr>
          <p:nvPr/>
        </p:nvCxnSpPr>
        <p:spPr>
          <a:xfrm>
            <a:off x="7330000" y="3621925"/>
            <a:ext cx="264300" cy="670500"/>
          </a:xfrm>
          <a:prstGeom prst="straightConnector1">
            <a:avLst/>
          </a:prstGeom>
          <a:noFill/>
          <a:ln cap="flat" cmpd="sng" w="9525">
            <a:solidFill>
              <a:srgbClr val="000000"/>
            </a:solidFill>
            <a:prstDash val="solid"/>
            <a:round/>
            <a:headEnd len="lg" w="lg" type="none"/>
            <a:tailEnd len="lg" w="lg" type="none"/>
          </a:ln>
        </p:spPr>
      </p:cxnSp>
      <p:cxnSp>
        <p:nvCxnSpPr>
          <p:cNvPr id="3574" name="Shape 3574"/>
          <p:cNvCxnSpPr>
            <a:stCxn id="3328" idx="6"/>
            <a:endCxn id="3516" idx="2"/>
          </p:cNvCxnSpPr>
          <p:nvPr/>
        </p:nvCxnSpPr>
        <p:spPr>
          <a:xfrm>
            <a:off x="7330000" y="3621925"/>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3575" name="Shape 3575"/>
          <p:cNvCxnSpPr>
            <a:stCxn id="3328" idx="6"/>
            <a:endCxn id="3510" idx="2"/>
          </p:cNvCxnSpPr>
          <p:nvPr/>
        </p:nvCxnSpPr>
        <p:spPr>
          <a:xfrm>
            <a:off x="7330000" y="3621925"/>
            <a:ext cx="237000" cy="1279800"/>
          </a:xfrm>
          <a:prstGeom prst="straightConnector1">
            <a:avLst/>
          </a:prstGeom>
          <a:noFill/>
          <a:ln cap="flat" cmpd="sng" w="9525">
            <a:solidFill>
              <a:srgbClr val="000000"/>
            </a:solidFill>
            <a:prstDash val="solid"/>
            <a:round/>
            <a:headEnd len="lg" w="lg" type="none"/>
            <a:tailEnd len="lg" w="lg" type="none"/>
          </a:ln>
        </p:spPr>
      </p:cxnSp>
      <p:cxnSp>
        <p:nvCxnSpPr>
          <p:cNvPr id="3576" name="Shape 3576"/>
          <p:cNvCxnSpPr>
            <a:stCxn id="3329" idx="6"/>
            <a:endCxn id="3508" idx="2"/>
          </p:cNvCxnSpPr>
          <p:nvPr/>
        </p:nvCxnSpPr>
        <p:spPr>
          <a:xfrm flipH="1" rot="10800000">
            <a:off x="7330000" y="1786575"/>
            <a:ext cx="237000" cy="2182200"/>
          </a:xfrm>
          <a:prstGeom prst="straightConnector1">
            <a:avLst/>
          </a:prstGeom>
          <a:noFill/>
          <a:ln cap="flat" cmpd="sng" w="9525">
            <a:solidFill>
              <a:srgbClr val="000000"/>
            </a:solidFill>
            <a:prstDash val="solid"/>
            <a:round/>
            <a:headEnd len="lg" w="lg" type="none"/>
            <a:tailEnd len="lg" w="lg" type="none"/>
          </a:ln>
        </p:spPr>
      </p:cxnSp>
      <p:cxnSp>
        <p:nvCxnSpPr>
          <p:cNvPr id="3577" name="Shape 3577"/>
          <p:cNvCxnSpPr>
            <a:stCxn id="3329" idx="6"/>
            <a:endCxn id="3509" idx="2"/>
          </p:cNvCxnSpPr>
          <p:nvPr/>
        </p:nvCxnSpPr>
        <p:spPr>
          <a:xfrm flipH="1" rot="10800000">
            <a:off x="7330000" y="2122875"/>
            <a:ext cx="237000" cy="1845900"/>
          </a:xfrm>
          <a:prstGeom prst="straightConnector1">
            <a:avLst/>
          </a:prstGeom>
          <a:noFill/>
          <a:ln cap="flat" cmpd="sng" w="9525">
            <a:solidFill>
              <a:srgbClr val="000000"/>
            </a:solidFill>
            <a:prstDash val="solid"/>
            <a:round/>
            <a:headEnd len="lg" w="lg" type="none"/>
            <a:tailEnd len="lg" w="lg" type="none"/>
          </a:ln>
        </p:spPr>
      </p:cxnSp>
      <p:cxnSp>
        <p:nvCxnSpPr>
          <p:cNvPr id="3578" name="Shape 3578"/>
          <p:cNvCxnSpPr>
            <a:stCxn id="3329" idx="6"/>
            <a:endCxn id="3511" idx="2"/>
          </p:cNvCxnSpPr>
          <p:nvPr/>
        </p:nvCxnSpPr>
        <p:spPr>
          <a:xfrm flipH="1" rot="10800000">
            <a:off x="7330000" y="2458875"/>
            <a:ext cx="237000" cy="1509900"/>
          </a:xfrm>
          <a:prstGeom prst="straightConnector1">
            <a:avLst/>
          </a:prstGeom>
          <a:noFill/>
          <a:ln cap="flat" cmpd="sng" w="9525">
            <a:solidFill>
              <a:srgbClr val="000000"/>
            </a:solidFill>
            <a:prstDash val="solid"/>
            <a:round/>
            <a:headEnd len="lg" w="lg" type="none"/>
            <a:tailEnd len="lg" w="lg" type="none"/>
          </a:ln>
        </p:spPr>
      </p:cxnSp>
      <p:cxnSp>
        <p:nvCxnSpPr>
          <p:cNvPr id="3579" name="Shape 3579"/>
          <p:cNvCxnSpPr>
            <a:stCxn id="3329" idx="6"/>
            <a:endCxn id="3512" idx="2"/>
          </p:cNvCxnSpPr>
          <p:nvPr/>
        </p:nvCxnSpPr>
        <p:spPr>
          <a:xfrm flipH="1" rot="10800000">
            <a:off x="7330000" y="2757975"/>
            <a:ext cx="237000" cy="1210800"/>
          </a:xfrm>
          <a:prstGeom prst="straightConnector1">
            <a:avLst/>
          </a:prstGeom>
          <a:noFill/>
          <a:ln cap="flat" cmpd="sng" w="9525">
            <a:solidFill>
              <a:srgbClr val="000000"/>
            </a:solidFill>
            <a:prstDash val="solid"/>
            <a:round/>
            <a:headEnd len="lg" w="lg" type="none"/>
            <a:tailEnd len="lg" w="lg" type="none"/>
          </a:ln>
        </p:spPr>
      </p:cxnSp>
      <p:cxnSp>
        <p:nvCxnSpPr>
          <p:cNvPr id="3580" name="Shape 3580"/>
          <p:cNvCxnSpPr>
            <a:stCxn id="3329" idx="6"/>
          </p:cNvCxnSpPr>
          <p:nvPr/>
        </p:nvCxnSpPr>
        <p:spPr>
          <a:xfrm flipH="1" rot="10800000">
            <a:off x="7330000" y="3150675"/>
            <a:ext cx="268800" cy="818100"/>
          </a:xfrm>
          <a:prstGeom prst="straightConnector1">
            <a:avLst/>
          </a:prstGeom>
          <a:noFill/>
          <a:ln cap="flat" cmpd="sng" w="9525">
            <a:solidFill>
              <a:srgbClr val="000000"/>
            </a:solidFill>
            <a:prstDash val="solid"/>
            <a:round/>
            <a:headEnd len="lg" w="lg" type="none"/>
            <a:tailEnd len="lg" w="lg" type="none"/>
          </a:ln>
        </p:spPr>
      </p:cxnSp>
      <p:cxnSp>
        <p:nvCxnSpPr>
          <p:cNvPr id="3581" name="Shape 3581"/>
          <p:cNvCxnSpPr>
            <a:stCxn id="3329" idx="6"/>
            <a:endCxn id="3513" idx="2"/>
          </p:cNvCxnSpPr>
          <p:nvPr/>
        </p:nvCxnSpPr>
        <p:spPr>
          <a:xfrm flipH="1" rot="10800000">
            <a:off x="7330000" y="3482775"/>
            <a:ext cx="237000" cy="486000"/>
          </a:xfrm>
          <a:prstGeom prst="straightConnector1">
            <a:avLst/>
          </a:prstGeom>
          <a:noFill/>
          <a:ln cap="flat" cmpd="sng" w="9525">
            <a:solidFill>
              <a:srgbClr val="000000"/>
            </a:solidFill>
            <a:prstDash val="solid"/>
            <a:round/>
            <a:headEnd len="lg" w="lg" type="none"/>
            <a:tailEnd len="lg" w="lg" type="none"/>
          </a:ln>
        </p:spPr>
      </p:cxnSp>
      <p:cxnSp>
        <p:nvCxnSpPr>
          <p:cNvPr id="3582" name="Shape 3582"/>
          <p:cNvCxnSpPr>
            <a:stCxn id="3329" idx="6"/>
            <a:endCxn id="3514" idx="2"/>
          </p:cNvCxnSpPr>
          <p:nvPr/>
        </p:nvCxnSpPr>
        <p:spPr>
          <a:xfrm flipH="1" rot="10800000">
            <a:off x="7330000" y="3840075"/>
            <a:ext cx="237000" cy="128700"/>
          </a:xfrm>
          <a:prstGeom prst="straightConnector1">
            <a:avLst/>
          </a:prstGeom>
          <a:noFill/>
          <a:ln cap="flat" cmpd="sng" w="9525">
            <a:solidFill>
              <a:srgbClr val="000000"/>
            </a:solidFill>
            <a:prstDash val="solid"/>
            <a:round/>
            <a:headEnd len="lg" w="lg" type="none"/>
            <a:tailEnd len="lg" w="lg" type="none"/>
          </a:ln>
        </p:spPr>
      </p:cxnSp>
      <p:cxnSp>
        <p:nvCxnSpPr>
          <p:cNvPr id="3583" name="Shape 3583"/>
          <p:cNvCxnSpPr>
            <a:stCxn id="3329" idx="6"/>
            <a:endCxn id="3515" idx="2"/>
          </p:cNvCxnSpPr>
          <p:nvPr/>
        </p:nvCxnSpPr>
        <p:spPr>
          <a:xfrm>
            <a:off x="7330000" y="3968775"/>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3584" name="Shape 3584"/>
          <p:cNvCxnSpPr>
            <a:stCxn id="3329" idx="6"/>
            <a:endCxn id="3516" idx="2"/>
          </p:cNvCxnSpPr>
          <p:nvPr/>
        </p:nvCxnSpPr>
        <p:spPr>
          <a:xfrm>
            <a:off x="7330000" y="3968775"/>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3585" name="Shape 3585"/>
          <p:cNvCxnSpPr>
            <a:stCxn id="3329" idx="6"/>
            <a:endCxn id="3510" idx="2"/>
          </p:cNvCxnSpPr>
          <p:nvPr/>
        </p:nvCxnSpPr>
        <p:spPr>
          <a:xfrm>
            <a:off x="7330000" y="3968775"/>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3586" name="Shape 3586"/>
          <p:cNvCxnSpPr>
            <a:stCxn id="3330" idx="6"/>
            <a:endCxn id="3508" idx="1"/>
          </p:cNvCxnSpPr>
          <p:nvPr/>
        </p:nvCxnSpPr>
        <p:spPr>
          <a:xfrm flipH="1" rot="10800000">
            <a:off x="7330000" y="1702025"/>
            <a:ext cx="264300" cy="2613600"/>
          </a:xfrm>
          <a:prstGeom prst="straightConnector1">
            <a:avLst/>
          </a:prstGeom>
          <a:noFill/>
          <a:ln cap="flat" cmpd="sng" w="9525">
            <a:solidFill>
              <a:srgbClr val="000000"/>
            </a:solidFill>
            <a:prstDash val="solid"/>
            <a:round/>
            <a:headEnd len="lg" w="lg" type="none"/>
            <a:tailEnd len="lg" w="lg" type="none"/>
          </a:ln>
        </p:spPr>
      </p:cxnSp>
      <p:cxnSp>
        <p:nvCxnSpPr>
          <p:cNvPr id="3587" name="Shape 3587"/>
          <p:cNvCxnSpPr>
            <a:stCxn id="3330" idx="6"/>
            <a:endCxn id="3509" idx="2"/>
          </p:cNvCxnSpPr>
          <p:nvPr/>
        </p:nvCxnSpPr>
        <p:spPr>
          <a:xfrm flipH="1" rot="10800000">
            <a:off x="7330000" y="2122925"/>
            <a:ext cx="237000" cy="2192700"/>
          </a:xfrm>
          <a:prstGeom prst="straightConnector1">
            <a:avLst/>
          </a:prstGeom>
          <a:noFill/>
          <a:ln cap="flat" cmpd="sng" w="9525">
            <a:solidFill>
              <a:srgbClr val="000000"/>
            </a:solidFill>
            <a:prstDash val="solid"/>
            <a:round/>
            <a:headEnd len="lg" w="lg" type="none"/>
            <a:tailEnd len="lg" w="lg" type="none"/>
          </a:ln>
        </p:spPr>
      </p:cxnSp>
      <p:cxnSp>
        <p:nvCxnSpPr>
          <p:cNvPr id="3588" name="Shape 3588"/>
          <p:cNvCxnSpPr>
            <a:stCxn id="3330" idx="6"/>
            <a:endCxn id="3511" idx="2"/>
          </p:cNvCxnSpPr>
          <p:nvPr/>
        </p:nvCxnSpPr>
        <p:spPr>
          <a:xfrm flipH="1" rot="10800000">
            <a:off x="7330000" y="2458925"/>
            <a:ext cx="237000" cy="1856700"/>
          </a:xfrm>
          <a:prstGeom prst="straightConnector1">
            <a:avLst/>
          </a:prstGeom>
          <a:noFill/>
          <a:ln cap="flat" cmpd="sng" w="9525">
            <a:solidFill>
              <a:srgbClr val="000000"/>
            </a:solidFill>
            <a:prstDash val="solid"/>
            <a:round/>
            <a:headEnd len="lg" w="lg" type="none"/>
            <a:tailEnd len="lg" w="lg" type="none"/>
          </a:ln>
        </p:spPr>
      </p:cxnSp>
      <p:cxnSp>
        <p:nvCxnSpPr>
          <p:cNvPr id="3589" name="Shape 3589"/>
          <p:cNvCxnSpPr>
            <a:stCxn id="3330" idx="6"/>
            <a:endCxn id="3512" idx="2"/>
          </p:cNvCxnSpPr>
          <p:nvPr/>
        </p:nvCxnSpPr>
        <p:spPr>
          <a:xfrm flipH="1" rot="10800000">
            <a:off x="7330000" y="2758025"/>
            <a:ext cx="237000" cy="1557600"/>
          </a:xfrm>
          <a:prstGeom prst="straightConnector1">
            <a:avLst/>
          </a:prstGeom>
          <a:noFill/>
          <a:ln cap="flat" cmpd="sng" w="9525">
            <a:solidFill>
              <a:srgbClr val="000000"/>
            </a:solidFill>
            <a:prstDash val="solid"/>
            <a:round/>
            <a:headEnd len="lg" w="lg" type="none"/>
            <a:tailEnd len="lg" w="lg" type="none"/>
          </a:ln>
        </p:spPr>
      </p:cxnSp>
      <p:cxnSp>
        <p:nvCxnSpPr>
          <p:cNvPr id="3590" name="Shape 3590"/>
          <p:cNvCxnSpPr>
            <a:stCxn id="3330" idx="6"/>
          </p:cNvCxnSpPr>
          <p:nvPr/>
        </p:nvCxnSpPr>
        <p:spPr>
          <a:xfrm flipH="1" rot="10800000">
            <a:off x="7330000" y="3161225"/>
            <a:ext cx="268800" cy="1154400"/>
          </a:xfrm>
          <a:prstGeom prst="straightConnector1">
            <a:avLst/>
          </a:prstGeom>
          <a:noFill/>
          <a:ln cap="flat" cmpd="sng" w="9525">
            <a:solidFill>
              <a:srgbClr val="000000"/>
            </a:solidFill>
            <a:prstDash val="solid"/>
            <a:round/>
            <a:headEnd len="lg" w="lg" type="none"/>
            <a:tailEnd len="lg" w="lg" type="none"/>
          </a:ln>
        </p:spPr>
      </p:cxnSp>
      <p:cxnSp>
        <p:nvCxnSpPr>
          <p:cNvPr id="3591" name="Shape 3591"/>
          <p:cNvCxnSpPr>
            <a:stCxn id="3330" idx="6"/>
            <a:endCxn id="3513" idx="3"/>
          </p:cNvCxnSpPr>
          <p:nvPr/>
        </p:nvCxnSpPr>
        <p:spPr>
          <a:xfrm flipH="1" rot="10800000">
            <a:off x="7330000" y="3567425"/>
            <a:ext cx="264300" cy="748200"/>
          </a:xfrm>
          <a:prstGeom prst="straightConnector1">
            <a:avLst/>
          </a:prstGeom>
          <a:noFill/>
          <a:ln cap="flat" cmpd="sng" w="9525">
            <a:solidFill>
              <a:srgbClr val="000000"/>
            </a:solidFill>
            <a:prstDash val="solid"/>
            <a:round/>
            <a:headEnd len="lg" w="lg" type="none"/>
            <a:tailEnd len="lg" w="lg" type="none"/>
          </a:ln>
        </p:spPr>
      </p:cxnSp>
      <p:cxnSp>
        <p:nvCxnSpPr>
          <p:cNvPr id="3592" name="Shape 3592"/>
          <p:cNvCxnSpPr>
            <a:stCxn id="3330" idx="6"/>
            <a:endCxn id="3514" idx="2"/>
          </p:cNvCxnSpPr>
          <p:nvPr/>
        </p:nvCxnSpPr>
        <p:spPr>
          <a:xfrm flipH="1" rot="10800000">
            <a:off x="7330000" y="3840125"/>
            <a:ext cx="237000" cy="475500"/>
          </a:xfrm>
          <a:prstGeom prst="straightConnector1">
            <a:avLst/>
          </a:prstGeom>
          <a:noFill/>
          <a:ln cap="flat" cmpd="sng" w="9525">
            <a:solidFill>
              <a:srgbClr val="000000"/>
            </a:solidFill>
            <a:prstDash val="solid"/>
            <a:round/>
            <a:headEnd len="lg" w="lg" type="none"/>
            <a:tailEnd len="lg" w="lg" type="none"/>
          </a:ln>
        </p:spPr>
      </p:cxnSp>
      <p:cxnSp>
        <p:nvCxnSpPr>
          <p:cNvPr id="3593" name="Shape 3593"/>
          <p:cNvCxnSpPr>
            <a:stCxn id="3330" idx="6"/>
            <a:endCxn id="3515" idx="2"/>
          </p:cNvCxnSpPr>
          <p:nvPr/>
        </p:nvCxnSpPr>
        <p:spPr>
          <a:xfrm flipH="1" rot="10800000">
            <a:off x="7330000" y="4207925"/>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3594" name="Shape 3594"/>
          <p:cNvCxnSpPr>
            <a:stCxn id="3330" idx="6"/>
            <a:endCxn id="3516" idx="2"/>
          </p:cNvCxnSpPr>
          <p:nvPr/>
        </p:nvCxnSpPr>
        <p:spPr>
          <a:xfrm>
            <a:off x="7330000" y="4315625"/>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3595" name="Shape 3595"/>
          <p:cNvCxnSpPr>
            <a:stCxn id="3330" idx="6"/>
            <a:endCxn id="3510" idx="2"/>
          </p:cNvCxnSpPr>
          <p:nvPr/>
        </p:nvCxnSpPr>
        <p:spPr>
          <a:xfrm>
            <a:off x="7330000" y="4315625"/>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3596" name="Shape 3596"/>
          <p:cNvCxnSpPr>
            <a:stCxn id="3331" idx="6"/>
            <a:endCxn id="3508" idx="2"/>
          </p:cNvCxnSpPr>
          <p:nvPr/>
        </p:nvCxnSpPr>
        <p:spPr>
          <a:xfrm flipH="1" rot="10800000">
            <a:off x="7330000" y="1786675"/>
            <a:ext cx="237000" cy="2875800"/>
          </a:xfrm>
          <a:prstGeom prst="straightConnector1">
            <a:avLst/>
          </a:prstGeom>
          <a:noFill/>
          <a:ln cap="flat" cmpd="sng" w="9525">
            <a:solidFill>
              <a:srgbClr val="000000"/>
            </a:solidFill>
            <a:prstDash val="solid"/>
            <a:round/>
            <a:headEnd len="lg" w="lg" type="none"/>
            <a:tailEnd len="lg" w="lg" type="none"/>
          </a:ln>
        </p:spPr>
      </p:cxnSp>
      <p:cxnSp>
        <p:nvCxnSpPr>
          <p:cNvPr id="3597" name="Shape 3597"/>
          <p:cNvCxnSpPr>
            <a:stCxn id="3331" idx="6"/>
            <a:endCxn id="3509" idx="2"/>
          </p:cNvCxnSpPr>
          <p:nvPr/>
        </p:nvCxnSpPr>
        <p:spPr>
          <a:xfrm flipH="1" rot="10800000">
            <a:off x="7330000" y="2122675"/>
            <a:ext cx="237000" cy="2539800"/>
          </a:xfrm>
          <a:prstGeom prst="straightConnector1">
            <a:avLst/>
          </a:prstGeom>
          <a:noFill/>
          <a:ln cap="flat" cmpd="sng" w="9525">
            <a:solidFill>
              <a:srgbClr val="000000"/>
            </a:solidFill>
            <a:prstDash val="solid"/>
            <a:round/>
            <a:headEnd len="lg" w="lg" type="none"/>
            <a:tailEnd len="lg" w="lg" type="none"/>
          </a:ln>
        </p:spPr>
      </p:cxnSp>
      <p:cxnSp>
        <p:nvCxnSpPr>
          <p:cNvPr id="3598" name="Shape 3598"/>
          <p:cNvCxnSpPr>
            <a:stCxn id="3331" idx="6"/>
            <a:endCxn id="3511" idx="1"/>
          </p:cNvCxnSpPr>
          <p:nvPr/>
        </p:nvCxnSpPr>
        <p:spPr>
          <a:xfrm flipH="1" rot="10800000">
            <a:off x="7330000" y="2374375"/>
            <a:ext cx="264300" cy="2288100"/>
          </a:xfrm>
          <a:prstGeom prst="straightConnector1">
            <a:avLst/>
          </a:prstGeom>
          <a:noFill/>
          <a:ln cap="flat" cmpd="sng" w="9525">
            <a:solidFill>
              <a:srgbClr val="000000"/>
            </a:solidFill>
            <a:prstDash val="solid"/>
            <a:round/>
            <a:headEnd len="lg" w="lg" type="none"/>
            <a:tailEnd len="lg" w="lg" type="none"/>
          </a:ln>
        </p:spPr>
      </p:cxnSp>
      <p:cxnSp>
        <p:nvCxnSpPr>
          <p:cNvPr id="3599" name="Shape 3599"/>
          <p:cNvCxnSpPr>
            <a:stCxn id="3331" idx="6"/>
            <a:endCxn id="3512" idx="2"/>
          </p:cNvCxnSpPr>
          <p:nvPr/>
        </p:nvCxnSpPr>
        <p:spPr>
          <a:xfrm flipH="1" rot="10800000">
            <a:off x="7330000" y="2758075"/>
            <a:ext cx="237000" cy="1904400"/>
          </a:xfrm>
          <a:prstGeom prst="straightConnector1">
            <a:avLst/>
          </a:prstGeom>
          <a:noFill/>
          <a:ln cap="flat" cmpd="sng" w="9525">
            <a:solidFill>
              <a:srgbClr val="000000"/>
            </a:solidFill>
            <a:prstDash val="solid"/>
            <a:round/>
            <a:headEnd len="lg" w="lg" type="none"/>
            <a:tailEnd len="lg" w="lg" type="none"/>
          </a:ln>
        </p:spPr>
      </p:cxnSp>
      <p:cxnSp>
        <p:nvCxnSpPr>
          <p:cNvPr id="3600" name="Shape 3600"/>
          <p:cNvCxnSpPr>
            <a:stCxn id="3331" idx="6"/>
          </p:cNvCxnSpPr>
          <p:nvPr/>
        </p:nvCxnSpPr>
        <p:spPr>
          <a:xfrm flipH="1" rot="10800000">
            <a:off x="7330000" y="3181975"/>
            <a:ext cx="268800" cy="1480500"/>
          </a:xfrm>
          <a:prstGeom prst="straightConnector1">
            <a:avLst/>
          </a:prstGeom>
          <a:noFill/>
          <a:ln cap="flat" cmpd="sng" w="9525">
            <a:solidFill>
              <a:srgbClr val="000000"/>
            </a:solidFill>
            <a:prstDash val="solid"/>
            <a:round/>
            <a:headEnd len="lg" w="lg" type="none"/>
            <a:tailEnd len="lg" w="lg" type="none"/>
          </a:ln>
        </p:spPr>
      </p:cxnSp>
      <p:cxnSp>
        <p:nvCxnSpPr>
          <p:cNvPr id="3601" name="Shape 3601"/>
          <p:cNvCxnSpPr>
            <a:stCxn id="3331" idx="6"/>
            <a:endCxn id="3513" idx="3"/>
          </p:cNvCxnSpPr>
          <p:nvPr/>
        </p:nvCxnSpPr>
        <p:spPr>
          <a:xfrm flipH="1" rot="10800000">
            <a:off x="7330000" y="3567475"/>
            <a:ext cx="264300" cy="1095000"/>
          </a:xfrm>
          <a:prstGeom prst="straightConnector1">
            <a:avLst/>
          </a:prstGeom>
          <a:noFill/>
          <a:ln cap="flat" cmpd="sng" w="9525">
            <a:solidFill>
              <a:srgbClr val="000000"/>
            </a:solidFill>
            <a:prstDash val="solid"/>
            <a:round/>
            <a:headEnd len="lg" w="lg" type="none"/>
            <a:tailEnd len="lg" w="lg" type="none"/>
          </a:ln>
        </p:spPr>
      </p:cxnSp>
      <p:cxnSp>
        <p:nvCxnSpPr>
          <p:cNvPr id="3602" name="Shape 3602"/>
          <p:cNvCxnSpPr>
            <a:stCxn id="3515" idx="2"/>
            <a:endCxn id="3514" idx="2"/>
          </p:cNvCxnSpPr>
          <p:nvPr/>
        </p:nvCxnSpPr>
        <p:spPr>
          <a:xfrm rot="10800000">
            <a:off x="7567000" y="3840075"/>
            <a:ext cx="0" cy="367800"/>
          </a:xfrm>
          <a:prstGeom prst="straightConnector1">
            <a:avLst/>
          </a:prstGeom>
          <a:noFill/>
          <a:ln cap="flat" cmpd="sng" w="9525">
            <a:solidFill>
              <a:srgbClr val="000000"/>
            </a:solidFill>
            <a:prstDash val="solid"/>
            <a:round/>
            <a:headEnd len="lg" w="lg" type="none"/>
            <a:tailEnd len="lg" w="lg" type="none"/>
          </a:ln>
        </p:spPr>
      </p:cxnSp>
      <p:cxnSp>
        <p:nvCxnSpPr>
          <p:cNvPr id="3603" name="Shape 3603"/>
          <p:cNvCxnSpPr>
            <a:stCxn id="3331" idx="6"/>
            <a:endCxn id="3515" idx="3"/>
          </p:cNvCxnSpPr>
          <p:nvPr/>
        </p:nvCxnSpPr>
        <p:spPr>
          <a:xfrm flipH="1" rot="10800000">
            <a:off x="7330000" y="4292275"/>
            <a:ext cx="264300" cy="370200"/>
          </a:xfrm>
          <a:prstGeom prst="straightConnector1">
            <a:avLst/>
          </a:prstGeom>
          <a:noFill/>
          <a:ln cap="flat" cmpd="sng" w="9525">
            <a:solidFill>
              <a:srgbClr val="000000"/>
            </a:solidFill>
            <a:prstDash val="solid"/>
            <a:round/>
            <a:headEnd len="lg" w="lg" type="none"/>
            <a:tailEnd len="lg" w="lg" type="none"/>
          </a:ln>
        </p:spPr>
      </p:cxnSp>
      <p:cxnSp>
        <p:nvCxnSpPr>
          <p:cNvPr id="3604" name="Shape 3604"/>
          <p:cNvCxnSpPr>
            <a:stCxn id="3331" idx="6"/>
            <a:endCxn id="3516" idx="2"/>
          </p:cNvCxnSpPr>
          <p:nvPr/>
        </p:nvCxnSpPr>
        <p:spPr>
          <a:xfrm flipH="1" rot="10800000">
            <a:off x="7330000" y="4554775"/>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3605" name="Shape 3605"/>
          <p:cNvCxnSpPr>
            <a:stCxn id="3331" idx="6"/>
            <a:endCxn id="3510" idx="2"/>
          </p:cNvCxnSpPr>
          <p:nvPr/>
        </p:nvCxnSpPr>
        <p:spPr>
          <a:xfrm>
            <a:off x="7330000" y="4662475"/>
            <a:ext cx="237000" cy="239100"/>
          </a:xfrm>
          <a:prstGeom prst="straightConnector1">
            <a:avLst/>
          </a:prstGeom>
          <a:noFill/>
          <a:ln cap="flat" cmpd="sng" w="9525">
            <a:solidFill>
              <a:srgbClr val="000000"/>
            </a:solidFill>
            <a:prstDash val="solid"/>
            <a:round/>
            <a:headEnd len="lg" w="lg" type="none"/>
            <a:tailEnd len="lg" w="lg" type="none"/>
          </a:ln>
        </p:spPr>
      </p:cxnSp>
      <p:sp>
        <p:nvSpPr>
          <p:cNvPr id="3606" name="Shape 3606"/>
          <p:cNvSpPr txBox="1"/>
          <p:nvPr/>
        </p:nvSpPr>
        <p:spPr>
          <a:xfrm>
            <a:off x="5814317" y="1851263"/>
            <a:ext cx="2370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3607" name="Shape 3607"/>
          <p:cNvSpPr txBox="1"/>
          <p:nvPr/>
        </p:nvSpPr>
        <p:spPr>
          <a:xfrm>
            <a:off x="5813940" y="1549800"/>
            <a:ext cx="1863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a:p>
            <a:pPr indent="0" lvl="0" marL="0" rtl="0">
              <a:spcBef>
                <a:spcPts val="0"/>
              </a:spcBef>
              <a:spcAft>
                <a:spcPts val="0"/>
              </a:spcAft>
              <a:buNone/>
            </a:pPr>
            <a:r>
              <a:t/>
            </a:r>
            <a:endParaRPr/>
          </a:p>
        </p:txBody>
      </p:sp>
      <p:sp>
        <p:nvSpPr>
          <p:cNvPr id="3608" name="Shape 3608"/>
          <p:cNvSpPr txBox="1"/>
          <p:nvPr/>
        </p:nvSpPr>
        <p:spPr>
          <a:xfrm>
            <a:off x="5593524" y="2116900"/>
            <a:ext cx="3825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3609" name="Shape 3609"/>
          <p:cNvSpPr txBox="1"/>
          <p:nvPr/>
        </p:nvSpPr>
        <p:spPr>
          <a:xfrm>
            <a:off x="5546825" y="4337400"/>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783</a:t>
            </a:r>
            <a:endParaRPr/>
          </a:p>
        </p:txBody>
      </p:sp>
      <p:sp>
        <p:nvSpPr>
          <p:cNvPr id="3610" name="Shape 3610"/>
          <p:cNvSpPr txBox="1"/>
          <p:nvPr/>
        </p:nvSpPr>
        <p:spPr>
          <a:xfrm>
            <a:off x="5690125" y="3894475"/>
            <a:ext cx="3552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3611" name="Shape 3611"/>
          <p:cNvSpPr txBox="1"/>
          <p:nvPr/>
        </p:nvSpPr>
        <p:spPr>
          <a:xfrm>
            <a:off x="7738750" y="158932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3612" name="Shape 3612"/>
          <p:cNvSpPr txBox="1"/>
          <p:nvPr/>
        </p:nvSpPr>
        <p:spPr>
          <a:xfrm>
            <a:off x="7762925" y="188872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3613" name="Shape 3613"/>
          <p:cNvSpPr txBox="1"/>
          <p:nvPr/>
        </p:nvSpPr>
        <p:spPr>
          <a:xfrm>
            <a:off x="7763350" y="2202663"/>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3614" name="Shape 3614"/>
          <p:cNvSpPr txBox="1"/>
          <p:nvPr/>
        </p:nvSpPr>
        <p:spPr>
          <a:xfrm>
            <a:off x="7763363" y="25166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p:txBody>
      </p:sp>
      <p:sp>
        <p:nvSpPr>
          <p:cNvPr id="3615" name="Shape 3615"/>
          <p:cNvSpPr txBox="1"/>
          <p:nvPr/>
        </p:nvSpPr>
        <p:spPr>
          <a:xfrm>
            <a:off x="7768313" y="292652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a:t>
            </a:r>
            <a:endParaRPr/>
          </a:p>
        </p:txBody>
      </p:sp>
      <p:sp>
        <p:nvSpPr>
          <p:cNvPr id="3616" name="Shape 3616"/>
          <p:cNvSpPr txBox="1"/>
          <p:nvPr/>
        </p:nvSpPr>
        <p:spPr>
          <a:xfrm>
            <a:off x="7753088" y="32859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6</a:t>
            </a:r>
            <a:endParaRPr/>
          </a:p>
        </p:txBody>
      </p:sp>
      <p:sp>
        <p:nvSpPr>
          <p:cNvPr id="3617" name="Shape 3617"/>
          <p:cNvSpPr txBox="1"/>
          <p:nvPr/>
        </p:nvSpPr>
        <p:spPr>
          <a:xfrm>
            <a:off x="7757813" y="36453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a:t>
            </a:r>
            <a:endParaRPr/>
          </a:p>
        </p:txBody>
      </p:sp>
      <p:sp>
        <p:nvSpPr>
          <p:cNvPr id="3618" name="Shape 3618"/>
          <p:cNvSpPr txBox="1"/>
          <p:nvPr/>
        </p:nvSpPr>
        <p:spPr>
          <a:xfrm>
            <a:off x="7757813" y="40048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a:t>
            </a:r>
            <a:endParaRPr/>
          </a:p>
        </p:txBody>
      </p:sp>
      <p:sp>
        <p:nvSpPr>
          <p:cNvPr id="3619" name="Shape 3619"/>
          <p:cNvSpPr txBox="1"/>
          <p:nvPr/>
        </p:nvSpPr>
        <p:spPr>
          <a:xfrm>
            <a:off x="7757813" y="436422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a:t>
            </a:r>
            <a:endParaRPr/>
          </a:p>
        </p:txBody>
      </p:sp>
      <p:sp>
        <p:nvSpPr>
          <p:cNvPr id="3620" name="Shape 3620"/>
          <p:cNvSpPr txBox="1"/>
          <p:nvPr/>
        </p:nvSpPr>
        <p:spPr>
          <a:xfrm>
            <a:off x="7676643" y="4723650"/>
            <a:ext cx="4314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10</a:t>
            </a:r>
            <a:endParaRPr/>
          </a:p>
        </p:txBody>
      </p:sp>
      <p:sp>
        <p:nvSpPr>
          <p:cNvPr id="3621" name="Shape 3621"/>
          <p:cNvSpPr/>
          <p:nvPr/>
        </p:nvSpPr>
        <p:spPr>
          <a:xfrm>
            <a:off x="8097150" y="3767625"/>
            <a:ext cx="448800" cy="218100"/>
          </a:xfrm>
          <a:prstGeom prst="leftArrow">
            <a:avLst>
              <a:gd fmla="val 50000" name="adj1"/>
              <a:gd fmla="val 50000" name="adj2"/>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622" name="Shape 3622"/>
          <p:cNvCxnSpPr>
            <a:endCxn id="3315" idx="2"/>
          </p:cNvCxnSpPr>
          <p:nvPr/>
        </p:nvCxnSpPr>
        <p:spPr>
          <a:xfrm>
            <a:off x="4412950" y="1241675"/>
            <a:ext cx="2197800" cy="652500"/>
          </a:xfrm>
          <a:prstGeom prst="straightConnector1">
            <a:avLst/>
          </a:prstGeom>
          <a:noFill/>
          <a:ln cap="flat" cmpd="sng" w="9525">
            <a:solidFill>
              <a:srgbClr val="FF0000"/>
            </a:solidFill>
            <a:prstDash val="solid"/>
            <a:round/>
            <a:headEnd len="lg" w="lg" type="none"/>
            <a:tailEnd len="lg" w="lg" type="triangle"/>
          </a:ln>
        </p:spPr>
      </p:cxnSp>
      <p:cxnSp>
        <p:nvCxnSpPr>
          <p:cNvPr id="3623" name="Shape 3623"/>
          <p:cNvCxnSpPr>
            <a:endCxn id="3317" idx="2"/>
          </p:cNvCxnSpPr>
          <p:nvPr/>
        </p:nvCxnSpPr>
        <p:spPr>
          <a:xfrm flipH="1" rot="10800000">
            <a:off x="4392250" y="2860663"/>
            <a:ext cx="2218500" cy="39600"/>
          </a:xfrm>
          <a:prstGeom prst="straightConnector1">
            <a:avLst/>
          </a:prstGeom>
          <a:noFill/>
          <a:ln cap="flat" cmpd="sng" w="9525">
            <a:solidFill>
              <a:srgbClr val="FF0000"/>
            </a:solidFill>
            <a:prstDash val="solid"/>
            <a:round/>
            <a:headEnd len="lg" w="lg" type="none"/>
            <a:tailEnd len="lg" w="lg" type="triangle"/>
          </a:ln>
        </p:spPr>
      </p:cxnSp>
      <p:cxnSp>
        <p:nvCxnSpPr>
          <p:cNvPr id="3624" name="Shape 3624"/>
          <p:cNvCxnSpPr>
            <a:endCxn id="3320" idx="2"/>
          </p:cNvCxnSpPr>
          <p:nvPr/>
        </p:nvCxnSpPr>
        <p:spPr>
          <a:xfrm flipH="1" rot="10800000">
            <a:off x="4349050" y="3968775"/>
            <a:ext cx="2261700" cy="279300"/>
          </a:xfrm>
          <a:prstGeom prst="straightConnector1">
            <a:avLst/>
          </a:prstGeom>
          <a:noFill/>
          <a:ln cap="flat" cmpd="sng" w="9525">
            <a:solidFill>
              <a:srgbClr val="FF0000"/>
            </a:solidFill>
            <a:prstDash val="solid"/>
            <a:round/>
            <a:headEnd len="lg" w="lg" type="none"/>
            <a:tailEnd len="lg" w="lg" type="triangle"/>
          </a:ln>
        </p:spPr>
      </p:cxnSp>
      <p:cxnSp>
        <p:nvCxnSpPr>
          <p:cNvPr id="3625" name="Shape 3625"/>
          <p:cNvCxnSpPr>
            <a:endCxn id="3514" idx="1"/>
          </p:cNvCxnSpPr>
          <p:nvPr/>
        </p:nvCxnSpPr>
        <p:spPr>
          <a:xfrm>
            <a:off x="7329983" y="2204028"/>
            <a:ext cx="264300" cy="1551600"/>
          </a:xfrm>
          <a:prstGeom prst="straightConnector1">
            <a:avLst/>
          </a:prstGeom>
          <a:noFill/>
          <a:ln cap="flat" cmpd="sng" w="9525">
            <a:solidFill>
              <a:srgbClr val="FF0000"/>
            </a:solidFill>
            <a:prstDash val="solid"/>
            <a:round/>
            <a:headEnd len="lg" w="lg" type="none"/>
            <a:tailEnd len="lg" w="lg" type="triangle"/>
          </a:ln>
        </p:spPr>
      </p:cxnSp>
      <p:cxnSp>
        <p:nvCxnSpPr>
          <p:cNvPr id="3626" name="Shape 3626"/>
          <p:cNvCxnSpPr>
            <a:stCxn id="3326" idx="6"/>
            <a:endCxn id="3514" idx="1"/>
          </p:cNvCxnSpPr>
          <p:nvPr/>
        </p:nvCxnSpPr>
        <p:spPr>
          <a:xfrm>
            <a:off x="7330000" y="2860663"/>
            <a:ext cx="264300" cy="894900"/>
          </a:xfrm>
          <a:prstGeom prst="straightConnector1">
            <a:avLst/>
          </a:prstGeom>
          <a:noFill/>
          <a:ln cap="flat" cmpd="sng" w="9525">
            <a:solidFill>
              <a:srgbClr val="FF0000"/>
            </a:solidFill>
            <a:prstDash val="solid"/>
            <a:round/>
            <a:headEnd len="lg" w="lg" type="none"/>
            <a:tailEnd len="lg" w="lg" type="triangle"/>
          </a:ln>
        </p:spPr>
      </p:cxnSp>
      <p:cxnSp>
        <p:nvCxnSpPr>
          <p:cNvPr id="3627" name="Shape 3627"/>
          <p:cNvCxnSpPr>
            <a:stCxn id="3329" idx="6"/>
            <a:endCxn id="3514" idx="2"/>
          </p:cNvCxnSpPr>
          <p:nvPr/>
        </p:nvCxnSpPr>
        <p:spPr>
          <a:xfrm flipH="1" rot="10800000">
            <a:off x="7330000" y="3840075"/>
            <a:ext cx="237000" cy="128700"/>
          </a:xfrm>
          <a:prstGeom prst="straightConnector1">
            <a:avLst/>
          </a:prstGeom>
          <a:noFill/>
          <a:ln cap="flat" cmpd="sng" w="9525">
            <a:solidFill>
              <a:srgbClr val="FF0000"/>
            </a:solidFill>
            <a:prstDash val="solid"/>
            <a:round/>
            <a:headEnd len="lg" w="lg" type="none"/>
            <a:tailEnd len="lg" w="lg"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3631" name="Shape 3631"/>
        <p:cNvGrpSpPr/>
        <p:nvPr/>
      </p:nvGrpSpPr>
      <p:grpSpPr>
        <a:xfrm>
          <a:off x="0" y="0"/>
          <a:ext cx="0" cy="0"/>
          <a:chOff x="0" y="0"/>
          <a:chExt cx="0" cy="0"/>
        </a:xfrm>
      </p:grpSpPr>
      <p:sp>
        <p:nvSpPr>
          <p:cNvPr id="3632" name="Shape 3632"/>
          <p:cNvSpPr txBox="1"/>
          <p:nvPr>
            <p:ph idx="4294967295" type="title"/>
          </p:nvPr>
        </p:nvSpPr>
        <p:spPr>
          <a:xfrm>
            <a:off x="254575" y="119725"/>
            <a:ext cx="2343300" cy="4715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800">
                <a:solidFill>
                  <a:srgbClr val="000000"/>
                </a:solidFill>
                <a:latin typeface="Lato"/>
                <a:ea typeface="Lato"/>
                <a:cs typeface="Lato"/>
                <a:sym typeface="Lato"/>
              </a:rPr>
              <a:t>Of course this idea of breaking things down into smaller and smaller abstraction and adding them up work for other uses of neural networks.  Audio for instance.  In an audio classifying neural network, the first hidden layer should be sounds, the second syllables, perhaps a third with words etc.  </a:t>
            </a:r>
            <a:r>
              <a:rPr lang="en" sz="1800">
                <a:solidFill>
                  <a:srgbClr val="000000"/>
                </a:solidFill>
                <a:latin typeface="Lato"/>
                <a:ea typeface="Lato"/>
                <a:cs typeface="Lato"/>
                <a:sym typeface="Lato"/>
              </a:rPr>
              <a:t> </a:t>
            </a:r>
            <a:endParaRPr sz="2500">
              <a:solidFill>
                <a:srgbClr val="000000"/>
              </a:solidFill>
              <a:latin typeface="Lato"/>
              <a:ea typeface="Lato"/>
              <a:cs typeface="Lato"/>
              <a:sym typeface="Lato"/>
            </a:endParaRPr>
          </a:p>
        </p:txBody>
      </p:sp>
      <p:pic>
        <p:nvPicPr>
          <p:cNvPr id="3633" name="Shape 3633"/>
          <p:cNvPicPr preferRelativeResize="0"/>
          <p:nvPr/>
        </p:nvPicPr>
        <p:blipFill rotWithShape="1">
          <a:blip r:embed="rId3">
            <a:alphaModFix/>
          </a:blip>
          <a:srcRect b="36777" l="0" r="0" t="43055"/>
          <a:stretch/>
        </p:blipFill>
        <p:spPr>
          <a:xfrm>
            <a:off x="2826063" y="1140788"/>
            <a:ext cx="1520626" cy="306676"/>
          </a:xfrm>
          <a:prstGeom prst="rect">
            <a:avLst/>
          </a:prstGeom>
          <a:noFill/>
          <a:ln>
            <a:noFill/>
          </a:ln>
        </p:spPr>
      </p:pic>
      <p:pic>
        <p:nvPicPr>
          <p:cNvPr id="3634" name="Shape 3634"/>
          <p:cNvPicPr preferRelativeResize="0"/>
          <p:nvPr/>
        </p:nvPicPr>
        <p:blipFill rotWithShape="1">
          <a:blip r:embed="rId3">
            <a:alphaModFix/>
          </a:blip>
          <a:srcRect b="20040" l="0" r="0" t="62807"/>
          <a:stretch/>
        </p:blipFill>
        <p:spPr>
          <a:xfrm>
            <a:off x="2829088" y="3010100"/>
            <a:ext cx="1520626" cy="260826"/>
          </a:xfrm>
          <a:prstGeom prst="rect">
            <a:avLst/>
          </a:prstGeom>
          <a:noFill/>
          <a:ln>
            <a:noFill/>
          </a:ln>
        </p:spPr>
      </p:pic>
      <p:pic>
        <p:nvPicPr>
          <p:cNvPr id="3635" name="Shape 3635"/>
          <p:cNvPicPr preferRelativeResize="0"/>
          <p:nvPr/>
        </p:nvPicPr>
        <p:blipFill rotWithShape="1">
          <a:blip r:embed="rId3">
            <a:alphaModFix/>
          </a:blip>
          <a:srcRect b="0" l="0" r="0" t="82847"/>
          <a:stretch/>
        </p:blipFill>
        <p:spPr>
          <a:xfrm>
            <a:off x="2828400" y="4835499"/>
            <a:ext cx="1520626" cy="260825"/>
          </a:xfrm>
          <a:prstGeom prst="rect">
            <a:avLst/>
          </a:prstGeom>
          <a:noFill/>
          <a:ln>
            <a:noFill/>
          </a:ln>
        </p:spPr>
      </p:pic>
      <p:sp>
        <p:nvSpPr>
          <p:cNvPr id="3636" name="Shape 3636"/>
          <p:cNvSpPr/>
          <p:nvPr/>
        </p:nvSpPr>
        <p:spPr>
          <a:xfrm>
            <a:off x="2826013" y="531275"/>
            <a:ext cx="1520700" cy="6117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3637" name="Shape 3637"/>
          <p:cNvSpPr/>
          <p:nvPr/>
        </p:nvSpPr>
        <p:spPr>
          <a:xfrm>
            <a:off x="2829050" y="2095856"/>
            <a:ext cx="1520700" cy="9162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3638" name="Shape 3638"/>
          <p:cNvSpPr/>
          <p:nvPr/>
        </p:nvSpPr>
        <p:spPr>
          <a:xfrm>
            <a:off x="2828400" y="3660436"/>
            <a:ext cx="1520700" cy="11751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3639" name="Shape 3639"/>
          <p:cNvSpPr/>
          <p:nvPr/>
        </p:nvSpPr>
        <p:spPr>
          <a:xfrm>
            <a:off x="2826013" y="1452424"/>
            <a:ext cx="1520700" cy="561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FFFFFF"/>
                </a:solidFill>
              </a:rPr>
              <a:t> V b</a:t>
            </a:r>
            <a:endParaRPr>
              <a:solidFill>
                <a:srgbClr val="FFFFFF"/>
              </a:solidFill>
            </a:endParaRPr>
          </a:p>
        </p:txBody>
      </p:sp>
      <p:sp>
        <p:nvSpPr>
          <p:cNvPr id="3640" name="Shape 3640"/>
          <p:cNvSpPr/>
          <p:nvPr/>
        </p:nvSpPr>
        <p:spPr>
          <a:xfrm>
            <a:off x="2822988" y="3248037"/>
            <a:ext cx="1520700" cy="3066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FFFFFF"/>
                </a:solidFill>
              </a:rPr>
              <a:t> V b</a:t>
            </a:r>
            <a:endParaRPr>
              <a:solidFill>
                <a:srgbClr val="FFFFFF"/>
              </a:solidFill>
            </a:endParaRPr>
          </a:p>
        </p:txBody>
      </p:sp>
      <p:sp>
        <p:nvSpPr>
          <p:cNvPr id="3641" name="Shape 3641"/>
          <p:cNvSpPr/>
          <p:nvPr/>
        </p:nvSpPr>
        <p:spPr>
          <a:xfrm>
            <a:off x="6001150" y="13702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2" name="Shape 3642"/>
          <p:cNvSpPr/>
          <p:nvPr/>
        </p:nvSpPr>
        <p:spPr>
          <a:xfrm>
            <a:off x="6001150" y="4782025"/>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3" name="Shape 3643"/>
          <p:cNvSpPr/>
          <p:nvPr/>
        </p:nvSpPr>
        <p:spPr>
          <a:xfrm>
            <a:off x="6001150" y="1666563"/>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4" name="Shape 3644"/>
          <p:cNvSpPr/>
          <p:nvPr/>
        </p:nvSpPr>
        <p:spPr>
          <a:xfrm>
            <a:off x="6001150" y="1962888"/>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5" name="Shape 3645"/>
          <p:cNvSpPr/>
          <p:nvPr/>
        </p:nvSpPr>
        <p:spPr>
          <a:xfrm>
            <a:off x="6001150" y="2259213"/>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6" name="Shape 3646"/>
          <p:cNvSpPr/>
          <p:nvPr/>
        </p:nvSpPr>
        <p:spPr>
          <a:xfrm>
            <a:off x="6001150" y="2555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7" name="Shape 3647"/>
          <p:cNvSpPr/>
          <p:nvPr/>
        </p:nvSpPr>
        <p:spPr>
          <a:xfrm>
            <a:off x="6001150" y="29027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8" name="Shape 3648"/>
          <p:cNvSpPr/>
          <p:nvPr/>
        </p:nvSpPr>
        <p:spPr>
          <a:xfrm>
            <a:off x="6001150" y="3264713"/>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9" name="Shape 3649"/>
          <p:cNvSpPr/>
          <p:nvPr/>
        </p:nvSpPr>
        <p:spPr>
          <a:xfrm>
            <a:off x="6001150" y="36267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0" name="Shape 3650"/>
          <p:cNvSpPr/>
          <p:nvPr/>
        </p:nvSpPr>
        <p:spPr>
          <a:xfrm>
            <a:off x="6001150" y="4011825"/>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1" name="Shape 3651"/>
          <p:cNvSpPr/>
          <p:nvPr/>
        </p:nvSpPr>
        <p:spPr>
          <a:xfrm>
            <a:off x="6001150" y="443517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2" name="Shape 3652"/>
          <p:cNvSpPr/>
          <p:nvPr/>
        </p:nvSpPr>
        <p:spPr>
          <a:xfrm>
            <a:off x="7567000" y="304577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3" name="Shape 3653"/>
          <p:cNvSpPr/>
          <p:nvPr/>
        </p:nvSpPr>
        <p:spPr>
          <a:xfrm>
            <a:off x="6610750" y="208445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4" name="Shape 3654"/>
          <p:cNvSpPr/>
          <p:nvPr/>
        </p:nvSpPr>
        <p:spPr>
          <a:xfrm>
            <a:off x="6610750" y="17746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5" name="Shape 3655"/>
          <p:cNvSpPr/>
          <p:nvPr/>
        </p:nvSpPr>
        <p:spPr>
          <a:xfrm>
            <a:off x="6610750" y="239427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6" name="Shape 3656"/>
          <p:cNvSpPr/>
          <p:nvPr/>
        </p:nvSpPr>
        <p:spPr>
          <a:xfrm>
            <a:off x="6610750" y="2741113"/>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7" name="Shape 3657"/>
          <p:cNvSpPr/>
          <p:nvPr/>
        </p:nvSpPr>
        <p:spPr>
          <a:xfrm>
            <a:off x="6610750" y="3087963"/>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8" name="Shape 3658"/>
          <p:cNvSpPr/>
          <p:nvPr/>
        </p:nvSpPr>
        <p:spPr>
          <a:xfrm>
            <a:off x="6610750" y="3502375"/>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9" name="Shape 3659"/>
          <p:cNvSpPr/>
          <p:nvPr/>
        </p:nvSpPr>
        <p:spPr>
          <a:xfrm>
            <a:off x="6610750" y="38492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0" name="Shape 3660"/>
          <p:cNvSpPr/>
          <p:nvPr/>
        </p:nvSpPr>
        <p:spPr>
          <a:xfrm>
            <a:off x="6610750" y="4196075"/>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1" name="Shape 3661"/>
          <p:cNvSpPr/>
          <p:nvPr/>
        </p:nvSpPr>
        <p:spPr>
          <a:xfrm>
            <a:off x="6610750" y="4542925"/>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2" name="Shape 3662"/>
          <p:cNvSpPr/>
          <p:nvPr/>
        </p:nvSpPr>
        <p:spPr>
          <a:xfrm>
            <a:off x="7143700" y="20844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3" name="Shape 3663"/>
          <p:cNvSpPr/>
          <p:nvPr/>
        </p:nvSpPr>
        <p:spPr>
          <a:xfrm>
            <a:off x="7143700" y="1774625"/>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4" name="Shape 3664"/>
          <p:cNvSpPr/>
          <p:nvPr/>
        </p:nvSpPr>
        <p:spPr>
          <a:xfrm>
            <a:off x="7143700" y="239427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5" name="Shape 3665"/>
          <p:cNvSpPr/>
          <p:nvPr/>
        </p:nvSpPr>
        <p:spPr>
          <a:xfrm>
            <a:off x="7143700" y="2741113"/>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6" name="Shape 3666"/>
          <p:cNvSpPr/>
          <p:nvPr/>
        </p:nvSpPr>
        <p:spPr>
          <a:xfrm>
            <a:off x="7143700" y="3087963"/>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7" name="Shape 3667"/>
          <p:cNvSpPr/>
          <p:nvPr/>
        </p:nvSpPr>
        <p:spPr>
          <a:xfrm>
            <a:off x="7143700" y="350237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8" name="Shape 3668"/>
          <p:cNvSpPr/>
          <p:nvPr/>
        </p:nvSpPr>
        <p:spPr>
          <a:xfrm>
            <a:off x="7143700" y="38492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9" name="Shape 3669"/>
          <p:cNvSpPr/>
          <p:nvPr/>
        </p:nvSpPr>
        <p:spPr>
          <a:xfrm>
            <a:off x="7143700" y="4196075"/>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0" name="Shape 3670"/>
          <p:cNvSpPr/>
          <p:nvPr/>
        </p:nvSpPr>
        <p:spPr>
          <a:xfrm>
            <a:off x="7143700" y="45429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671" name="Shape 3671"/>
          <p:cNvCxnSpPr/>
          <p:nvPr/>
        </p:nvCxnSpPr>
        <p:spPr>
          <a:xfrm>
            <a:off x="6187450" y="1534925"/>
            <a:ext cx="456600" cy="337200"/>
          </a:xfrm>
          <a:prstGeom prst="straightConnector1">
            <a:avLst/>
          </a:prstGeom>
          <a:noFill/>
          <a:ln cap="flat" cmpd="sng" w="9525">
            <a:solidFill>
              <a:srgbClr val="000000"/>
            </a:solidFill>
            <a:prstDash val="solid"/>
            <a:round/>
            <a:headEnd len="lg" w="lg" type="none"/>
            <a:tailEnd len="lg" w="lg" type="none"/>
          </a:ln>
        </p:spPr>
      </p:cxnSp>
      <p:cxnSp>
        <p:nvCxnSpPr>
          <p:cNvPr id="3672" name="Shape 3672"/>
          <p:cNvCxnSpPr/>
          <p:nvPr/>
        </p:nvCxnSpPr>
        <p:spPr>
          <a:xfrm>
            <a:off x="6164950" y="1498375"/>
            <a:ext cx="482100" cy="634800"/>
          </a:xfrm>
          <a:prstGeom prst="straightConnector1">
            <a:avLst/>
          </a:prstGeom>
          <a:noFill/>
          <a:ln cap="flat" cmpd="sng" w="9525">
            <a:solidFill>
              <a:srgbClr val="000000"/>
            </a:solidFill>
            <a:prstDash val="solid"/>
            <a:round/>
            <a:headEnd len="lg" w="lg" type="none"/>
            <a:tailEnd len="lg" w="lg" type="none"/>
          </a:ln>
        </p:spPr>
      </p:cxnSp>
      <p:cxnSp>
        <p:nvCxnSpPr>
          <p:cNvPr id="3673" name="Shape 3673"/>
          <p:cNvCxnSpPr/>
          <p:nvPr/>
        </p:nvCxnSpPr>
        <p:spPr>
          <a:xfrm>
            <a:off x="6190375" y="1567875"/>
            <a:ext cx="424200" cy="924300"/>
          </a:xfrm>
          <a:prstGeom prst="straightConnector1">
            <a:avLst/>
          </a:prstGeom>
          <a:noFill/>
          <a:ln cap="flat" cmpd="sng" w="9525">
            <a:solidFill>
              <a:srgbClr val="000000"/>
            </a:solidFill>
            <a:prstDash val="solid"/>
            <a:round/>
            <a:headEnd len="lg" w="lg" type="none"/>
            <a:tailEnd len="lg" w="lg" type="none"/>
          </a:ln>
        </p:spPr>
      </p:cxnSp>
      <p:cxnSp>
        <p:nvCxnSpPr>
          <p:cNvPr id="3674" name="Shape 3674"/>
          <p:cNvCxnSpPr/>
          <p:nvPr/>
        </p:nvCxnSpPr>
        <p:spPr>
          <a:xfrm>
            <a:off x="6179500" y="1567875"/>
            <a:ext cx="489300" cy="1261200"/>
          </a:xfrm>
          <a:prstGeom prst="straightConnector1">
            <a:avLst/>
          </a:prstGeom>
          <a:noFill/>
          <a:ln cap="flat" cmpd="sng" w="9525">
            <a:solidFill>
              <a:srgbClr val="000000"/>
            </a:solidFill>
            <a:prstDash val="solid"/>
            <a:round/>
            <a:headEnd len="lg" w="lg" type="none"/>
            <a:tailEnd len="lg" w="lg" type="none"/>
          </a:ln>
        </p:spPr>
      </p:cxnSp>
      <p:cxnSp>
        <p:nvCxnSpPr>
          <p:cNvPr id="3675" name="Shape 3675"/>
          <p:cNvCxnSpPr/>
          <p:nvPr/>
        </p:nvCxnSpPr>
        <p:spPr>
          <a:xfrm>
            <a:off x="6190375" y="1578750"/>
            <a:ext cx="445800" cy="1685400"/>
          </a:xfrm>
          <a:prstGeom prst="straightConnector1">
            <a:avLst/>
          </a:prstGeom>
          <a:noFill/>
          <a:ln cap="flat" cmpd="sng" w="9525">
            <a:solidFill>
              <a:srgbClr val="000000"/>
            </a:solidFill>
            <a:prstDash val="solid"/>
            <a:round/>
            <a:headEnd len="lg" w="lg" type="none"/>
            <a:tailEnd len="lg" w="lg" type="none"/>
          </a:ln>
        </p:spPr>
      </p:cxnSp>
      <p:cxnSp>
        <p:nvCxnSpPr>
          <p:cNvPr id="3676" name="Shape 3676"/>
          <p:cNvCxnSpPr>
            <a:endCxn id="3658" idx="2"/>
          </p:cNvCxnSpPr>
          <p:nvPr/>
        </p:nvCxnSpPr>
        <p:spPr>
          <a:xfrm>
            <a:off x="6179350" y="1578625"/>
            <a:ext cx="431400" cy="2043300"/>
          </a:xfrm>
          <a:prstGeom prst="straightConnector1">
            <a:avLst/>
          </a:prstGeom>
          <a:noFill/>
          <a:ln cap="flat" cmpd="sng" w="9525">
            <a:solidFill>
              <a:srgbClr val="000000"/>
            </a:solidFill>
            <a:prstDash val="solid"/>
            <a:round/>
            <a:headEnd len="lg" w="lg" type="none"/>
            <a:tailEnd len="lg" w="lg" type="none"/>
          </a:ln>
        </p:spPr>
      </p:cxnSp>
      <p:cxnSp>
        <p:nvCxnSpPr>
          <p:cNvPr id="3677" name="Shape 3677"/>
          <p:cNvCxnSpPr>
            <a:endCxn id="3659" idx="2"/>
          </p:cNvCxnSpPr>
          <p:nvPr/>
        </p:nvCxnSpPr>
        <p:spPr>
          <a:xfrm>
            <a:off x="6179350" y="1567875"/>
            <a:ext cx="431400" cy="2400900"/>
          </a:xfrm>
          <a:prstGeom prst="straightConnector1">
            <a:avLst/>
          </a:prstGeom>
          <a:noFill/>
          <a:ln cap="flat" cmpd="sng" w="9525">
            <a:solidFill>
              <a:srgbClr val="000000"/>
            </a:solidFill>
            <a:prstDash val="solid"/>
            <a:round/>
            <a:headEnd len="lg" w="lg" type="none"/>
            <a:tailEnd len="lg" w="lg" type="none"/>
          </a:ln>
        </p:spPr>
      </p:cxnSp>
      <p:cxnSp>
        <p:nvCxnSpPr>
          <p:cNvPr id="3678" name="Shape 3678"/>
          <p:cNvCxnSpPr>
            <a:endCxn id="3660" idx="1"/>
          </p:cNvCxnSpPr>
          <p:nvPr/>
        </p:nvCxnSpPr>
        <p:spPr>
          <a:xfrm>
            <a:off x="6179633" y="1567990"/>
            <a:ext cx="458400" cy="2663100"/>
          </a:xfrm>
          <a:prstGeom prst="straightConnector1">
            <a:avLst/>
          </a:prstGeom>
          <a:noFill/>
          <a:ln cap="flat" cmpd="sng" w="9525">
            <a:solidFill>
              <a:srgbClr val="000000"/>
            </a:solidFill>
            <a:prstDash val="solid"/>
            <a:round/>
            <a:headEnd len="lg" w="lg" type="none"/>
            <a:tailEnd len="lg" w="lg" type="none"/>
          </a:ln>
        </p:spPr>
      </p:cxnSp>
      <p:cxnSp>
        <p:nvCxnSpPr>
          <p:cNvPr id="3679" name="Shape 3679"/>
          <p:cNvCxnSpPr>
            <a:endCxn id="3661" idx="2"/>
          </p:cNvCxnSpPr>
          <p:nvPr/>
        </p:nvCxnSpPr>
        <p:spPr>
          <a:xfrm>
            <a:off x="6179350" y="1578775"/>
            <a:ext cx="431400" cy="3083700"/>
          </a:xfrm>
          <a:prstGeom prst="straightConnector1">
            <a:avLst/>
          </a:prstGeom>
          <a:noFill/>
          <a:ln cap="flat" cmpd="sng" w="9525">
            <a:solidFill>
              <a:srgbClr val="000000"/>
            </a:solidFill>
            <a:prstDash val="solid"/>
            <a:round/>
            <a:headEnd len="lg" w="lg" type="none"/>
            <a:tailEnd len="lg" w="lg" type="none"/>
          </a:ln>
        </p:spPr>
      </p:cxnSp>
      <p:cxnSp>
        <p:nvCxnSpPr>
          <p:cNvPr id="3680" name="Shape 3680"/>
          <p:cNvCxnSpPr/>
          <p:nvPr/>
        </p:nvCxnSpPr>
        <p:spPr>
          <a:xfrm>
            <a:off x="6201250" y="1817950"/>
            <a:ext cx="478500" cy="43500"/>
          </a:xfrm>
          <a:prstGeom prst="straightConnector1">
            <a:avLst/>
          </a:prstGeom>
          <a:noFill/>
          <a:ln cap="flat" cmpd="sng" w="9525">
            <a:solidFill>
              <a:srgbClr val="000000"/>
            </a:solidFill>
            <a:prstDash val="solid"/>
            <a:round/>
            <a:headEnd len="lg" w="lg" type="none"/>
            <a:tailEnd len="lg" w="lg" type="none"/>
          </a:ln>
        </p:spPr>
      </p:cxnSp>
      <p:cxnSp>
        <p:nvCxnSpPr>
          <p:cNvPr id="3681" name="Shape 3681"/>
          <p:cNvCxnSpPr/>
          <p:nvPr/>
        </p:nvCxnSpPr>
        <p:spPr>
          <a:xfrm>
            <a:off x="6201250" y="1861425"/>
            <a:ext cx="435000" cy="337200"/>
          </a:xfrm>
          <a:prstGeom prst="straightConnector1">
            <a:avLst/>
          </a:prstGeom>
          <a:noFill/>
          <a:ln cap="flat" cmpd="sng" w="9525">
            <a:solidFill>
              <a:srgbClr val="000000"/>
            </a:solidFill>
            <a:prstDash val="solid"/>
            <a:round/>
            <a:headEnd len="lg" w="lg" type="none"/>
            <a:tailEnd len="lg" w="lg" type="none"/>
          </a:ln>
        </p:spPr>
      </p:cxnSp>
      <p:cxnSp>
        <p:nvCxnSpPr>
          <p:cNvPr id="3682" name="Shape 3682"/>
          <p:cNvCxnSpPr/>
          <p:nvPr/>
        </p:nvCxnSpPr>
        <p:spPr>
          <a:xfrm>
            <a:off x="6190375" y="1839675"/>
            <a:ext cx="456600" cy="684900"/>
          </a:xfrm>
          <a:prstGeom prst="straightConnector1">
            <a:avLst/>
          </a:prstGeom>
          <a:noFill/>
          <a:ln cap="flat" cmpd="sng" w="9525">
            <a:solidFill>
              <a:srgbClr val="000000"/>
            </a:solidFill>
            <a:prstDash val="solid"/>
            <a:round/>
            <a:headEnd len="lg" w="lg" type="none"/>
            <a:tailEnd len="lg" w="lg" type="none"/>
          </a:ln>
        </p:spPr>
      </p:cxnSp>
      <p:cxnSp>
        <p:nvCxnSpPr>
          <p:cNvPr id="3683" name="Shape 3683"/>
          <p:cNvCxnSpPr/>
          <p:nvPr/>
        </p:nvCxnSpPr>
        <p:spPr>
          <a:xfrm>
            <a:off x="6223000" y="1872300"/>
            <a:ext cx="413100" cy="956700"/>
          </a:xfrm>
          <a:prstGeom prst="straightConnector1">
            <a:avLst/>
          </a:prstGeom>
          <a:noFill/>
          <a:ln cap="flat" cmpd="sng" w="9525">
            <a:solidFill>
              <a:srgbClr val="000000"/>
            </a:solidFill>
            <a:prstDash val="solid"/>
            <a:round/>
            <a:headEnd len="lg" w="lg" type="none"/>
            <a:tailEnd len="lg" w="lg" type="none"/>
          </a:ln>
        </p:spPr>
      </p:cxnSp>
      <p:cxnSp>
        <p:nvCxnSpPr>
          <p:cNvPr id="3684" name="Shape 3684"/>
          <p:cNvCxnSpPr/>
          <p:nvPr/>
        </p:nvCxnSpPr>
        <p:spPr>
          <a:xfrm>
            <a:off x="6212125" y="1850550"/>
            <a:ext cx="424200" cy="1315500"/>
          </a:xfrm>
          <a:prstGeom prst="straightConnector1">
            <a:avLst/>
          </a:prstGeom>
          <a:noFill/>
          <a:ln cap="flat" cmpd="sng" w="9525">
            <a:solidFill>
              <a:srgbClr val="000000"/>
            </a:solidFill>
            <a:prstDash val="solid"/>
            <a:round/>
            <a:headEnd len="lg" w="lg" type="none"/>
            <a:tailEnd len="lg" w="lg" type="none"/>
          </a:ln>
        </p:spPr>
      </p:cxnSp>
      <p:cxnSp>
        <p:nvCxnSpPr>
          <p:cNvPr id="3685" name="Shape 3685"/>
          <p:cNvCxnSpPr>
            <a:endCxn id="3658" idx="1"/>
          </p:cNvCxnSpPr>
          <p:nvPr/>
        </p:nvCxnSpPr>
        <p:spPr>
          <a:xfrm>
            <a:off x="6212033" y="1850490"/>
            <a:ext cx="426000" cy="1686900"/>
          </a:xfrm>
          <a:prstGeom prst="straightConnector1">
            <a:avLst/>
          </a:prstGeom>
          <a:noFill/>
          <a:ln cap="flat" cmpd="sng" w="9525">
            <a:solidFill>
              <a:srgbClr val="000000"/>
            </a:solidFill>
            <a:prstDash val="solid"/>
            <a:round/>
            <a:headEnd len="lg" w="lg" type="none"/>
            <a:tailEnd len="lg" w="lg" type="none"/>
          </a:ln>
        </p:spPr>
      </p:cxnSp>
      <p:cxnSp>
        <p:nvCxnSpPr>
          <p:cNvPr id="3686" name="Shape 3686"/>
          <p:cNvCxnSpPr>
            <a:endCxn id="3659" idx="2"/>
          </p:cNvCxnSpPr>
          <p:nvPr/>
        </p:nvCxnSpPr>
        <p:spPr>
          <a:xfrm>
            <a:off x="6233950" y="1872375"/>
            <a:ext cx="376800" cy="2096400"/>
          </a:xfrm>
          <a:prstGeom prst="straightConnector1">
            <a:avLst/>
          </a:prstGeom>
          <a:noFill/>
          <a:ln cap="flat" cmpd="sng" w="9525">
            <a:solidFill>
              <a:srgbClr val="000000"/>
            </a:solidFill>
            <a:prstDash val="solid"/>
            <a:round/>
            <a:headEnd len="lg" w="lg" type="none"/>
            <a:tailEnd len="lg" w="lg" type="none"/>
          </a:ln>
        </p:spPr>
      </p:cxnSp>
      <p:cxnSp>
        <p:nvCxnSpPr>
          <p:cNvPr id="3687" name="Shape 3687"/>
          <p:cNvCxnSpPr>
            <a:endCxn id="3660" idx="1"/>
          </p:cNvCxnSpPr>
          <p:nvPr/>
        </p:nvCxnSpPr>
        <p:spPr>
          <a:xfrm>
            <a:off x="6233933" y="1850590"/>
            <a:ext cx="404100" cy="2380500"/>
          </a:xfrm>
          <a:prstGeom prst="straightConnector1">
            <a:avLst/>
          </a:prstGeom>
          <a:noFill/>
          <a:ln cap="flat" cmpd="sng" w="9525">
            <a:solidFill>
              <a:srgbClr val="000000"/>
            </a:solidFill>
            <a:prstDash val="solid"/>
            <a:round/>
            <a:headEnd len="lg" w="lg" type="none"/>
            <a:tailEnd len="lg" w="lg" type="none"/>
          </a:ln>
        </p:spPr>
      </p:cxnSp>
      <p:cxnSp>
        <p:nvCxnSpPr>
          <p:cNvPr id="3688" name="Shape 3688"/>
          <p:cNvCxnSpPr>
            <a:endCxn id="3661" idx="1"/>
          </p:cNvCxnSpPr>
          <p:nvPr/>
        </p:nvCxnSpPr>
        <p:spPr>
          <a:xfrm>
            <a:off x="6201233" y="1839540"/>
            <a:ext cx="436800" cy="2738400"/>
          </a:xfrm>
          <a:prstGeom prst="straightConnector1">
            <a:avLst/>
          </a:prstGeom>
          <a:noFill/>
          <a:ln cap="flat" cmpd="sng" w="9525">
            <a:solidFill>
              <a:srgbClr val="000000"/>
            </a:solidFill>
            <a:prstDash val="solid"/>
            <a:round/>
            <a:headEnd len="lg" w="lg" type="none"/>
            <a:tailEnd len="lg" w="lg" type="none"/>
          </a:ln>
        </p:spPr>
      </p:cxnSp>
      <p:cxnSp>
        <p:nvCxnSpPr>
          <p:cNvPr id="3689" name="Shape 3689"/>
          <p:cNvCxnSpPr/>
          <p:nvPr/>
        </p:nvCxnSpPr>
        <p:spPr>
          <a:xfrm flipH="1" rot="10800000">
            <a:off x="6190375" y="1861375"/>
            <a:ext cx="456600" cy="261000"/>
          </a:xfrm>
          <a:prstGeom prst="straightConnector1">
            <a:avLst/>
          </a:prstGeom>
          <a:noFill/>
          <a:ln cap="flat" cmpd="sng" w="9525">
            <a:solidFill>
              <a:srgbClr val="000000"/>
            </a:solidFill>
            <a:prstDash val="solid"/>
            <a:round/>
            <a:headEnd len="lg" w="lg" type="none"/>
            <a:tailEnd len="lg" w="lg" type="none"/>
          </a:ln>
        </p:spPr>
      </p:cxnSp>
      <p:cxnSp>
        <p:nvCxnSpPr>
          <p:cNvPr id="3690" name="Shape 3690"/>
          <p:cNvCxnSpPr/>
          <p:nvPr/>
        </p:nvCxnSpPr>
        <p:spPr>
          <a:xfrm>
            <a:off x="6179500" y="2122375"/>
            <a:ext cx="489300" cy="43500"/>
          </a:xfrm>
          <a:prstGeom prst="straightConnector1">
            <a:avLst/>
          </a:prstGeom>
          <a:noFill/>
          <a:ln cap="flat" cmpd="sng" w="9525">
            <a:solidFill>
              <a:srgbClr val="000000"/>
            </a:solidFill>
            <a:prstDash val="solid"/>
            <a:round/>
            <a:headEnd len="lg" w="lg" type="none"/>
            <a:tailEnd len="lg" w="lg" type="none"/>
          </a:ln>
        </p:spPr>
      </p:cxnSp>
      <p:cxnSp>
        <p:nvCxnSpPr>
          <p:cNvPr id="3691" name="Shape 3691"/>
          <p:cNvCxnSpPr/>
          <p:nvPr/>
        </p:nvCxnSpPr>
        <p:spPr>
          <a:xfrm>
            <a:off x="6201250" y="2144125"/>
            <a:ext cx="435000" cy="369600"/>
          </a:xfrm>
          <a:prstGeom prst="straightConnector1">
            <a:avLst/>
          </a:prstGeom>
          <a:noFill/>
          <a:ln cap="flat" cmpd="sng" w="9525">
            <a:solidFill>
              <a:srgbClr val="000000"/>
            </a:solidFill>
            <a:prstDash val="solid"/>
            <a:round/>
            <a:headEnd len="lg" w="lg" type="none"/>
            <a:tailEnd len="lg" w="lg" type="none"/>
          </a:ln>
        </p:spPr>
      </p:cxnSp>
      <p:cxnSp>
        <p:nvCxnSpPr>
          <p:cNvPr id="3692" name="Shape 3692"/>
          <p:cNvCxnSpPr/>
          <p:nvPr/>
        </p:nvCxnSpPr>
        <p:spPr>
          <a:xfrm>
            <a:off x="6190375" y="2155000"/>
            <a:ext cx="456600" cy="728400"/>
          </a:xfrm>
          <a:prstGeom prst="straightConnector1">
            <a:avLst/>
          </a:prstGeom>
          <a:noFill/>
          <a:ln cap="flat" cmpd="sng" w="9525">
            <a:solidFill>
              <a:srgbClr val="000000"/>
            </a:solidFill>
            <a:prstDash val="solid"/>
            <a:round/>
            <a:headEnd len="lg" w="lg" type="none"/>
            <a:tailEnd len="lg" w="lg" type="none"/>
          </a:ln>
        </p:spPr>
      </p:cxnSp>
      <p:cxnSp>
        <p:nvCxnSpPr>
          <p:cNvPr id="3693" name="Shape 3693"/>
          <p:cNvCxnSpPr/>
          <p:nvPr/>
        </p:nvCxnSpPr>
        <p:spPr>
          <a:xfrm>
            <a:off x="6201250" y="2155000"/>
            <a:ext cx="445800" cy="1043700"/>
          </a:xfrm>
          <a:prstGeom prst="straightConnector1">
            <a:avLst/>
          </a:prstGeom>
          <a:noFill/>
          <a:ln cap="flat" cmpd="sng" w="9525">
            <a:solidFill>
              <a:srgbClr val="000000"/>
            </a:solidFill>
            <a:prstDash val="solid"/>
            <a:round/>
            <a:headEnd len="lg" w="lg" type="none"/>
            <a:tailEnd len="lg" w="lg" type="none"/>
          </a:ln>
        </p:spPr>
      </p:cxnSp>
      <p:cxnSp>
        <p:nvCxnSpPr>
          <p:cNvPr id="3694" name="Shape 3694"/>
          <p:cNvCxnSpPr>
            <a:endCxn id="3658" idx="2"/>
          </p:cNvCxnSpPr>
          <p:nvPr/>
        </p:nvCxnSpPr>
        <p:spPr>
          <a:xfrm>
            <a:off x="6212050" y="2165725"/>
            <a:ext cx="398700" cy="1456200"/>
          </a:xfrm>
          <a:prstGeom prst="straightConnector1">
            <a:avLst/>
          </a:prstGeom>
          <a:noFill/>
          <a:ln cap="flat" cmpd="sng" w="9525">
            <a:solidFill>
              <a:srgbClr val="000000"/>
            </a:solidFill>
            <a:prstDash val="solid"/>
            <a:round/>
            <a:headEnd len="lg" w="lg" type="none"/>
            <a:tailEnd len="lg" w="lg" type="none"/>
          </a:ln>
        </p:spPr>
      </p:cxnSp>
      <p:cxnSp>
        <p:nvCxnSpPr>
          <p:cNvPr id="3695" name="Shape 3695"/>
          <p:cNvCxnSpPr>
            <a:endCxn id="3659" idx="2"/>
          </p:cNvCxnSpPr>
          <p:nvPr/>
        </p:nvCxnSpPr>
        <p:spPr>
          <a:xfrm>
            <a:off x="6190450" y="2133375"/>
            <a:ext cx="420300" cy="1835400"/>
          </a:xfrm>
          <a:prstGeom prst="straightConnector1">
            <a:avLst/>
          </a:prstGeom>
          <a:noFill/>
          <a:ln cap="flat" cmpd="sng" w="9525">
            <a:solidFill>
              <a:srgbClr val="000000"/>
            </a:solidFill>
            <a:prstDash val="solid"/>
            <a:round/>
            <a:headEnd len="lg" w="lg" type="none"/>
            <a:tailEnd len="lg" w="lg" type="none"/>
          </a:ln>
        </p:spPr>
      </p:cxnSp>
      <p:cxnSp>
        <p:nvCxnSpPr>
          <p:cNvPr id="3696" name="Shape 3696"/>
          <p:cNvCxnSpPr>
            <a:endCxn id="3660" idx="1"/>
          </p:cNvCxnSpPr>
          <p:nvPr/>
        </p:nvCxnSpPr>
        <p:spPr>
          <a:xfrm>
            <a:off x="6201233" y="2165890"/>
            <a:ext cx="436800" cy="2065200"/>
          </a:xfrm>
          <a:prstGeom prst="straightConnector1">
            <a:avLst/>
          </a:prstGeom>
          <a:noFill/>
          <a:ln cap="flat" cmpd="sng" w="9525">
            <a:solidFill>
              <a:srgbClr val="000000"/>
            </a:solidFill>
            <a:prstDash val="solid"/>
            <a:round/>
            <a:headEnd len="lg" w="lg" type="none"/>
            <a:tailEnd len="lg" w="lg" type="none"/>
          </a:ln>
        </p:spPr>
      </p:cxnSp>
      <p:cxnSp>
        <p:nvCxnSpPr>
          <p:cNvPr id="3697" name="Shape 3697"/>
          <p:cNvCxnSpPr>
            <a:endCxn id="3661" idx="2"/>
          </p:cNvCxnSpPr>
          <p:nvPr/>
        </p:nvCxnSpPr>
        <p:spPr>
          <a:xfrm>
            <a:off x="6201250" y="2165875"/>
            <a:ext cx="409500" cy="2496600"/>
          </a:xfrm>
          <a:prstGeom prst="straightConnector1">
            <a:avLst/>
          </a:prstGeom>
          <a:noFill/>
          <a:ln cap="flat" cmpd="sng" w="9525">
            <a:solidFill>
              <a:srgbClr val="000000"/>
            </a:solidFill>
            <a:prstDash val="solid"/>
            <a:round/>
            <a:headEnd len="lg" w="lg" type="none"/>
            <a:tailEnd len="lg" w="lg" type="none"/>
          </a:ln>
        </p:spPr>
      </p:cxnSp>
      <p:cxnSp>
        <p:nvCxnSpPr>
          <p:cNvPr id="3698" name="Shape 3698"/>
          <p:cNvCxnSpPr/>
          <p:nvPr/>
        </p:nvCxnSpPr>
        <p:spPr>
          <a:xfrm flipH="1" rot="10800000">
            <a:off x="6233875" y="1894175"/>
            <a:ext cx="391500" cy="510900"/>
          </a:xfrm>
          <a:prstGeom prst="straightConnector1">
            <a:avLst/>
          </a:prstGeom>
          <a:noFill/>
          <a:ln cap="flat" cmpd="sng" w="9525">
            <a:solidFill>
              <a:srgbClr val="000000"/>
            </a:solidFill>
            <a:prstDash val="solid"/>
            <a:round/>
            <a:headEnd len="lg" w="lg" type="none"/>
            <a:tailEnd len="lg" w="lg" type="none"/>
          </a:ln>
        </p:spPr>
      </p:cxnSp>
      <p:cxnSp>
        <p:nvCxnSpPr>
          <p:cNvPr id="3699" name="Shape 3699"/>
          <p:cNvCxnSpPr/>
          <p:nvPr/>
        </p:nvCxnSpPr>
        <p:spPr>
          <a:xfrm flipH="1" rot="10800000">
            <a:off x="6212125" y="2176850"/>
            <a:ext cx="445800" cy="239100"/>
          </a:xfrm>
          <a:prstGeom prst="straightConnector1">
            <a:avLst/>
          </a:prstGeom>
          <a:noFill/>
          <a:ln cap="flat" cmpd="sng" w="9525">
            <a:solidFill>
              <a:srgbClr val="000000"/>
            </a:solidFill>
            <a:prstDash val="solid"/>
            <a:round/>
            <a:headEnd len="lg" w="lg" type="none"/>
            <a:tailEnd len="lg" w="lg" type="none"/>
          </a:ln>
        </p:spPr>
      </p:cxnSp>
      <p:cxnSp>
        <p:nvCxnSpPr>
          <p:cNvPr id="3700" name="Shape 3700"/>
          <p:cNvCxnSpPr>
            <a:endCxn id="3658" idx="2"/>
          </p:cNvCxnSpPr>
          <p:nvPr/>
        </p:nvCxnSpPr>
        <p:spPr>
          <a:xfrm>
            <a:off x="6201250" y="2426725"/>
            <a:ext cx="409500" cy="1195200"/>
          </a:xfrm>
          <a:prstGeom prst="straightConnector1">
            <a:avLst/>
          </a:prstGeom>
          <a:noFill/>
          <a:ln cap="flat" cmpd="sng" w="9525">
            <a:solidFill>
              <a:srgbClr val="000000"/>
            </a:solidFill>
            <a:prstDash val="solid"/>
            <a:round/>
            <a:headEnd len="lg" w="lg" type="none"/>
            <a:tailEnd len="lg" w="lg" type="none"/>
          </a:ln>
        </p:spPr>
      </p:cxnSp>
      <p:cxnSp>
        <p:nvCxnSpPr>
          <p:cNvPr id="3701" name="Shape 3701"/>
          <p:cNvCxnSpPr>
            <a:endCxn id="3661" idx="2"/>
          </p:cNvCxnSpPr>
          <p:nvPr/>
        </p:nvCxnSpPr>
        <p:spPr>
          <a:xfrm>
            <a:off x="6222850" y="2459275"/>
            <a:ext cx="387900" cy="2203200"/>
          </a:xfrm>
          <a:prstGeom prst="straightConnector1">
            <a:avLst/>
          </a:prstGeom>
          <a:noFill/>
          <a:ln cap="flat" cmpd="sng" w="9525">
            <a:solidFill>
              <a:srgbClr val="000000"/>
            </a:solidFill>
            <a:prstDash val="solid"/>
            <a:round/>
            <a:headEnd len="lg" w="lg" type="none"/>
            <a:tailEnd len="lg" w="lg" type="none"/>
          </a:ln>
        </p:spPr>
      </p:cxnSp>
      <p:cxnSp>
        <p:nvCxnSpPr>
          <p:cNvPr id="3702" name="Shape 3702"/>
          <p:cNvCxnSpPr/>
          <p:nvPr/>
        </p:nvCxnSpPr>
        <p:spPr>
          <a:xfrm flipH="1" rot="10800000">
            <a:off x="6201250" y="1948500"/>
            <a:ext cx="413100" cy="728400"/>
          </a:xfrm>
          <a:prstGeom prst="straightConnector1">
            <a:avLst/>
          </a:prstGeom>
          <a:noFill/>
          <a:ln cap="flat" cmpd="sng" w="9525">
            <a:solidFill>
              <a:srgbClr val="000000"/>
            </a:solidFill>
            <a:prstDash val="solid"/>
            <a:round/>
            <a:headEnd len="lg" w="lg" type="none"/>
            <a:tailEnd len="lg" w="lg" type="none"/>
          </a:ln>
        </p:spPr>
      </p:cxnSp>
      <p:cxnSp>
        <p:nvCxnSpPr>
          <p:cNvPr id="3703" name="Shape 3703"/>
          <p:cNvCxnSpPr/>
          <p:nvPr/>
        </p:nvCxnSpPr>
        <p:spPr>
          <a:xfrm flipH="1" rot="10800000">
            <a:off x="6212125" y="2252925"/>
            <a:ext cx="434700" cy="369600"/>
          </a:xfrm>
          <a:prstGeom prst="straightConnector1">
            <a:avLst/>
          </a:prstGeom>
          <a:noFill/>
          <a:ln cap="flat" cmpd="sng" w="9525">
            <a:solidFill>
              <a:srgbClr val="000000"/>
            </a:solidFill>
            <a:prstDash val="solid"/>
            <a:round/>
            <a:headEnd len="lg" w="lg" type="none"/>
            <a:tailEnd len="lg" w="lg" type="none"/>
          </a:ln>
        </p:spPr>
      </p:cxnSp>
      <p:cxnSp>
        <p:nvCxnSpPr>
          <p:cNvPr id="3704" name="Shape 3704"/>
          <p:cNvCxnSpPr/>
          <p:nvPr/>
        </p:nvCxnSpPr>
        <p:spPr>
          <a:xfrm flipH="1" rot="10800000">
            <a:off x="6201250" y="2524775"/>
            <a:ext cx="435000" cy="195600"/>
          </a:xfrm>
          <a:prstGeom prst="straightConnector1">
            <a:avLst/>
          </a:prstGeom>
          <a:noFill/>
          <a:ln cap="flat" cmpd="sng" w="9525">
            <a:solidFill>
              <a:srgbClr val="000000"/>
            </a:solidFill>
            <a:prstDash val="solid"/>
            <a:round/>
            <a:headEnd len="lg" w="lg" type="none"/>
            <a:tailEnd len="lg" w="lg" type="none"/>
          </a:ln>
        </p:spPr>
      </p:cxnSp>
      <p:cxnSp>
        <p:nvCxnSpPr>
          <p:cNvPr id="3705" name="Shape 3705"/>
          <p:cNvCxnSpPr/>
          <p:nvPr/>
        </p:nvCxnSpPr>
        <p:spPr>
          <a:xfrm>
            <a:off x="6201250" y="2709500"/>
            <a:ext cx="424200" cy="163200"/>
          </a:xfrm>
          <a:prstGeom prst="straightConnector1">
            <a:avLst/>
          </a:prstGeom>
          <a:noFill/>
          <a:ln cap="flat" cmpd="sng" w="9525">
            <a:solidFill>
              <a:srgbClr val="000000"/>
            </a:solidFill>
            <a:prstDash val="solid"/>
            <a:round/>
            <a:headEnd len="lg" w="lg" type="none"/>
            <a:tailEnd len="lg" w="lg" type="none"/>
          </a:ln>
        </p:spPr>
      </p:cxnSp>
      <p:cxnSp>
        <p:nvCxnSpPr>
          <p:cNvPr id="3706" name="Shape 3706"/>
          <p:cNvCxnSpPr/>
          <p:nvPr/>
        </p:nvCxnSpPr>
        <p:spPr>
          <a:xfrm>
            <a:off x="6190375" y="2698625"/>
            <a:ext cx="413100" cy="532800"/>
          </a:xfrm>
          <a:prstGeom prst="straightConnector1">
            <a:avLst/>
          </a:prstGeom>
          <a:noFill/>
          <a:ln cap="flat" cmpd="sng" w="9525">
            <a:solidFill>
              <a:srgbClr val="000000"/>
            </a:solidFill>
            <a:prstDash val="solid"/>
            <a:round/>
            <a:headEnd len="lg" w="lg" type="none"/>
            <a:tailEnd len="lg" w="lg" type="none"/>
          </a:ln>
        </p:spPr>
      </p:cxnSp>
      <p:cxnSp>
        <p:nvCxnSpPr>
          <p:cNvPr id="3707" name="Shape 3707"/>
          <p:cNvCxnSpPr>
            <a:endCxn id="3658" idx="2"/>
          </p:cNvCxnSpPr>
          <p:nvPr/>
        </p:nvCxnSpPr>
        <p:spPr>
          <a:xfrm>
            <a:off x="6179350" y="2742025"/>
            <a:ext cx="431400" cy="879900"/>
          </a:xfrm>
          <a:prstGeom prst="straightConnector1">
            <a:avLst/>
          </a:prstGeom>
          <a:noFill/>
          <a:ln cap="flat" cmpd="sng" w="9525">
            <a:solidFill>
              <a:srgbClr val="000000"/>
            </a:solidFill>
            <a:prstDash val="solid"/>
            <a:round/>
            <a:headEnd len="lg" w="lg" type="none"/>
            <a:tailEnd len="lg" w="lg" type="none"/>
          </a:ln>
        </p:spPr>
      </p:cxnSp>
      <p:cxnSp>
        <p:nvCxnSpPr>
          <p:cNvPr id="3708" name="Shape 3708"/>
          <p:cNvCxnSpPr>
            <a:endCxn id="3659" idx="1"/>
          </p:cNvCxnSpPr>
          <p:nvPr/>
        </p:nvCxnSpPr>
        <p:spPr>
          <a:xfrm>
            <a:off x="6179633" y="2742140"/>
            <a:ext cx="458400" cy="1142100"/>
          </a:xfrm>
          <a:prstGeom prst="straightConnector1">
            <a:avLst/>
          </a:prstGeom>
          <a:noFill/>
          <a:ln cap="flat" cmpd="sng" w="9525">
            <a:solidFill>
              <a:srgbClr val="000000"/>
            </a:solidFill>
            <a:prstDash val="solid"/>
            <a:round/>
            <a:headEnd len="lg" w="lg" type="none"/>
            <a:tailEnd len="lg" w="lg" type="none"/>
          </a:ln>
        </p:spPr>
      </p:cxnSp>
      <p:cxnSp>
        <p:nvCxnSpPr>
          <p:cNvPr id="3709" name="Shape 3709"/>
          <p:cNvCxnSpPr>
            <a:endCxn id="3660" idx="2"/>
          </p:cNvCxnSpPr>
          <p:nvPr/>
        </p:nvCxnSpPr>
        <p:spPr>
          <a:xfrm>
            <a:off x="6212050" y="2752925"/>
            <a:ext cx="398700" cy="1562700"/>
          </a:xfrm>
          <a:prstGeom prst="straightConnector1">
            <a:avLst/>
          </a:prstGeom>
          <a:noFill/>
          <a:ln cap="flat" cmpd="sng" w="9525">
            <a:solidFill>
              <a:srgbClr val="000000"/>
            </a:solidFill>
            <a:prstDash val="solid"/>
            <a:round/>
            <a:headEnd len="lg" w="lg" type="none"/>
            <a:tailEnd len="lg" w="lg" type="none"/>
          </a:ln>
        </p:spPr>
      </p:cxnSp>
      <p:cxnSp>
        <p:nvCxnSpPr>
          <p:cNvPr id="3710" name="Shape 3710"/>
          <p:cNvCxnSpPr>
            <a:endCxn id="3661" idx="2"/>
          </p:cNvCxnSpPr>
          <p:nvPr/>
        </p:nvCxnSpPr>
        <p:spPr>
          <a:xfrm>
            <a:off x="6179350" y="2709475"/>
            <a:ext cx="431400" cy="1953000"/>
          </a:xfrm>
          <a:prstGeom prst="straightConnector1">
            <a:avLst/>
          </a:prstGeom>
          <a:noFill/>
          <a:ln cap="flat" cmpd="sng" w="9525">
            <a:solidFill>
              <a:srgbClr val="000000"/>
            </a:solidFill>
            <a:prstDash val="solid"/>
            <a:round/>
            <a:headEnd len="lg" w="lg" type="none"/>
            <a:tailEnd len="lg" w="lg" type="none"/>
          </a:ln>
        </p:spPr>
      </p:cxnSp>
      <p:cxnSp>
        <p:nvCxnSpPr>
          <p:cNvPr id="3711" name="Shape 3711"/>
          <p:cNvCxnSpPr/>
          <p:nvPr/>
        </p:nvCxnSpPr>
        <p:spPr>
          <a:xfrm flipH="1" rot="10800000">
            <a:off x="6190375" y="1937525"/>
            <a:ext cx="445800" cy="1119900"/>
          </a:xfrm>
          <a:prstGeom prst="straightConnector1">
            <a:avLst/>
          </a:prstGeom>
          <a:noFill/>
          <a:ln cap="flat" cmpd="sng" w="9525">
            <a:solidFill>
              <a:srgbClr val="000000"/>
            </a:solidFill>
            <a:prstDash val="solid"/>
            <a:round/>
            <a:headEnd len="lg" w="lg" type="none"/>
            <a:tailEnd len="lg" w="lg" type="none"/>
          </a:ln>
        </p:spPr>
      </p:cxnSp>
      <p:cxnSp>
        <p:nvCxnSpPr>
          <p:cNvPr id="3712" name="Shape 3712"/>
          <p:cNvCxnSpPr/>
          <p:nvPr/>
        </p:nvCxnSpPr>
        <p:spPr>
          <a:xfrm flipH="1" rot="10800000">
            <a:off x="6190375" y="2242100"/>
            <a:ext cx="435000" cy="869700"/>
          </a:xfrm>
          <a:prstGeom prst="straightConnector1">
            <a:avLst/>
          </a:prstGeom>
          <a:noFill/>
          <a:ln cap="flat" cmpd="sng" w="9525">
            <a:solidFill>
              <a:srgbClr val="000000"/>
            </a:solidFill>
            <a:prstDash val="solid"/>
            <a:round/>
            <a:headEnd len="lg" w="lg" type="none"/>
            <a:tailEnd len="lg" w="lg" type="none"/>
          </a:ln>
        </p:spPr>
      </p:cxnSp>
      <p:cxnSp>
        <p:nvCxnSpPr>
          <p:cNvPr id="3713" name="Shape 3713"/>
          <p:cNvCxnSpPr/>
          <p:nvPr/>
        </p:nvCxnSpPr>
        <p:spPr>
          <a:xfrm flipH="1" rot="10800000">
            <a:off x="6201250" y="2546375"/>
            <a:ext cx="445800" cy="532800"/>
          </a:xfrm>
          <a:prstGeom prst="straightConnector1">
            <a:avLst/>
          </a:prstGeom>
          <a:noFill/>
          <a:ln cap="flat" cmpd="sng" w="9525">
            <a:solidFill>
              <a:srgbClr val="000000"/>
            </a:solidFill>
            <a:prstDash val="solid"/>
            <a:round/>
            <a:headEnd len="lg" w="lg" type="none"/>
            <a:tailEnd len="lg" w="lg" type="none"/>
          </a:ln>
        </p:spPr>
      </p:cxnSp>
      <p:cxnSp>
        <p:nvCxnSpPr>
          <p:cNvPr id="3714" name="Shape 3714"/>
          <p:cNvCxnSpPr/>
          <p:nvPr/>
        </p:nvCxnSpPr>
        <p:spPr>
          <a:xfrm flipH="1" rot="10800000">
            <a:off x="6168650" y="2861700"/>
            <a:ext cx="500100" cy="174000"/>
          </a:xfrm>
          <a:prstGeom prst="straightConnector1">
            <a:avLst/>
          </a:prstGeom>
          <a:noFill/>
          <a:ln cap="flat" cmpd="sng" w="9525">
            <a:solidFill>
              <a:srgbClr val="000000"/>
            </a:solidFill>
            <a:prstDash val="solid"/>
            <a:round/>
            <a:headEnd len="lg" w="lg" type="none"/>
            <a:tailEnd len="lg" w="lg" type="none"/>
          </a:ln>
        </p:spPr>
      </p:cxnSp>
      <p:cxnSp>
        <p:nvCxnSpPr>
          <p:cNvPr id="3715" name="Shape 3715"/>
          <p:cNvCxnSpPr/>
          <p:nvPr/>
        </p:nvCxnSpPr>
        <p:spPr>
          <a:xfrm>
            <a:off x="6212125" y="3068300"/>
            <a:ext cx="435000" cy="130500"/>
          </a:xfrm>
          <a:prstGeom prst="straightConnector1">
            <a:avLst/>
          </a:prstGeom>
          <a:noFill/>
          <a:ln cap="flat" cmpd="sng" w="9525">
            <a:solidFill>
              <a:srgbClr val="000000"/>
            </a:solidFill>
            <a:prstDash val="solid"/>
            <a:round/>
            <a:headEnd len="lg" w="lg" type="none"/>
            <a:tailEnd len="lg" w="lg" type="none"/>
          </a:ln>
        </p:spPr>
      </p:cxnSp>
      <p:cxnSp>
        <p:nvCxnSpPr>
          <p:cNvPr id="3716" name="Shape 3716"/>
          <p:cNvCxnSpPr>
            <a:endCxn id="3658" idx="2"/>
          </p:cNvCxnSpPr>
          <p:nvPr/>
        </p:nvCxnSpPr>
        <p:spPr>
          <a:xfrm>
            <a:off x="6179350" y="3100825"/>
            <a:ext cx="431400" cy="521100"/>
          </a:xfrm>
          <a:prstGeom prst="straightConnector1">
            <a:avLst/>
          </a:prstGeom>
          <a:noFill/>
          <a:ln cap="flat" cmpd="sng" w="9525">
            <a:solidFill>
              <a:srgbClr val="000000"/>
            </a:solidFill>
            <a:prstDash val="solid"/>
            <a:round/>
            <a:headEnd len="lg" w="lg" type="none"/>
            <a:tailEnd len="lg" w="lg" type="none"/>
          </a:ln>
        </p:spPr>
      </p:cxnSp>
      <p:cxnSp>
        <p:nvCxnSpPr>
          <p:cNvPr id="3717" name="Shape 3717"/>
          <p:cNvCxnSpPr>
            <a:endCxn id="3659" idx="2"/>
          </p:cNvCxnSpPr>
          <p:nvPr/>
        </p:nvCxnSpPr>
        <p:spPr>
          <a:xfrm>
            <a:off x="6201250" y="3100875"/>
            <a:ext cx="409500" cy="867900"/>
          </a:xfrm>
          <a:prstGeom prst="straightConnector1">
            <a:avLst/>
          </a:prstGeom>
          <a:noFill/>
          <a:ln cap="flat" cmpd="sng" w="9525">
            <a:solidFill>
              <a:srgbClr val="000000"/>
            </a:solidFill>
            <a:prstDash val="solid"/>
            <a:round/>
            <a:headEnd len="lg" w="lg" type="none"/>
            <a:tailEnd len="lg" w="lg" type="none"/>
          </a:ln>
        </p:spPr>
      </p:cxnSp>
      <p:cxnSp>
        <p:nvCxnSpPr>
          <p:cNvPr id="3718" name="Shape 3718"/>
          <p:cNvCxnSpPr>
            <a:endCxn id="3660" idx="2"/>
          </p:cNvCxnSpPr>
          <p:nvPr/>
        </p:nvCxnSpPr>
        <p:spPr>
          <a:xfrm>
            <a:off x="6190450" y="3090125"/>
            <a:ext cx="420300" cy="1225500"/>
          </a:xfrm>
          <a:prstGeom prst="straightConnector1">
            <a:avLst/>
          </a:prstGeom>
          <a:noFill/>
          <a:ln cap="flat" cmpd="sng" w="9525">
            <a:solidFill>
              <a:srgbClr val="000000"/>
            </a:solidFill>
            <a:prstDash val="solid"/>
            <a:round/>
            <a:headEnd len="lg" w="lg" type="none"/>
            <a:tailEnd len="lg" w="lg" type="none"/>
          </a:ln>
        </p:spPr>
      </p:cxnSp>
      <p:cxnSp>
        <p:nvCxnSpPr>
          <p:cNvPr id="3719" name="Shape 3719"/>
          <p:cNvCxnSpPr>
            <a:endCxn id="3661" idx="2"/>
          </p:cNvCxnSpPr>
          <p:nvPr/>
        </p:nvCxnSpPr>
        <p:spPr>
          <a:xfrm>
            <a:off x="6168550" y="3068275"/>
            <a:ext cx="442200" cy="1594200"/>
          </a:xfrm>
          <a:prstGeom prst="straightConnector1">
            <a:avLst/>
          </a:prstGeom>
          <a:noFill/>
          <a:ln cap="flat" cmpd="sng" w="9525">
            <a:solidFill>
              <a:srgbClr val="000000"/>
            </a:solidFill>
            <a:prstDash val="solid"/>
            <a:round/>
            <a:headEnd len="lg" w="lg" type="none"/>
            <a:tailEnd len="lg" w="lg" type="none"/>
          </a:ln>
        </p:spPr>
      </p:cxnSp>
      <p:cxnSp>
        <p:nvCxnSpPr>
          <p:cNvPr id="3720" name="Shape 3720"/>
          <p:cNvCxnSpPr>
            <a:stCxn id="3648" idx="6"/>
          </p:cNvCxnSpPr>
          <p:nvPr/>
        </p:nvCxnSpPr>
        <p:spPr>
          <a:xfrm flipH="1" rot="10800000">
            <a:off x="6187450" y="1894163"/>
            <a:ext cx="416100" cy="1490100"/>
          </a:xfrm>
          <a:prstGeom prst="straightConnector1">
            <a:avLst/>
          </a:prstGeom>
          <a:noFill/>
          <a:ln cap="flat" cmpd="sng" w="9525">
            <a:solidFill>
              <a:srgbClr val="000000"/>
            </a:solidFill>
            <a:prstDash val="solid"/>
            <a:round/>
            <a:headEnd len="lg" w="lg" type="none"/>
            <a:tailEnd len="lg" w="lg" type="none"/>
          </a:ln>
        </p:spPr>
      </p:cxnSp>
      <p:cxnSp>
        <p:nvCxnSpPr>
          <p:cNvPr id="3721" name="Shape 3721"/>
          <p:cNvCxnSpPr>
            <a:stCxn id="3648" idx="6"/>
          </p:cNvCxnSpPr>
          <p:nvPr/>
        </p:nvCxnSpPr>
        <p:spPr>
          <a:xfrm flipH="1" rot="10800000">
            <a:off x="6187450" y="2241863"/>
            <a:ext cx="448800" cy="1142400"/>
          </a:xfrm>
          <a:prstGeom prst="straightConnector1">
            <a:avLst/>
          </a:prstGeom>
          <a:noFill/>
          <a:ln cap="flat" cmpd="sng" w="9525">
            <a:solidFill>
              <a:srgbClr val="000000"/>
            </a:solidFill>
            <a:prstDash val="solid"/>
            <a:round/>
            <a:headEnd len="lg" w="lg" type="none"/>
            <a:tailEnd len="lg" w="lg" type="none"/>
          </a:ln>
        </p:spPr>
      </p:cxnSp>
      <p:cxnSp>
        <p:nvCxnSpPr>
          <p:cNvPr id="3722" name="Shape 3722"/>
          <p:cNvCxnSpPr>
            <a:stCxn id="3648" idx="6"/>
          </p:cNvCxnSpPr>
          <p:nvPr/>
        </p:nvCxnSpPr>
        <p:spPr>
          <a:xfrm flipH="1" rot="10800000">
            <a:off x="6187450" y="2546363"/>
            <a:ext cx="448800" cy="837900"/>
          </a:xfrm>
          <a:prstGeom prst="straightConnector1">
            <a:avLst/>
          </a:prstGeom>
          <a:noFill/>
          <a:ln cap="flat" cmpd="sng" w="9525">
            <a:solidFill>
              <a:srgbClr val="000000"/>
            </a:solidFill>
            <a:prstDash val="solid"/>
            <a:round/>
            <a:headEnd len="lg" w="lg" type="none"/>
            <a:tailEnd len="lg" w="lg" type="none"/>
          </a:ln>
        </p:spPr>
      </p:cxnSp>
      <p:cxnSp>
        <p:nvCxnSpPr>
          <p:cNvPr id="3723" name="Shape 3723"/>
          <p:cNvCxnSpPr/>
          <p:nvPr/>
        </p:nvCxnSpPr>
        <p:spPr>
          <a:xfrm flipH="1" rot="10800000">
            <a:off x="6187450" y="2883563"/>
            <a:ext cx="448800" cy="500700"/>
          </a:xfrm>
          <a:prstGeom prst="straightConnector1">
            <a:avLst/>
          </a:prstGeom>
          <a:noFill/>
          <a:ln cap="flat" cmpd="sng" w="9525">
            <a:solidFill>
              <a:srgbClr val="000000"/>
            </a:solidFill>
            <a:prstDash val="solid"/>
            <a:round/>
            <a:headEnd len="lg" w="lg" type="none"/>
            <a:tailEnd len="lg" w="lg" type="none"/>
          </a:ln>
        </p:spPr>
      </p:cxnSp>
      <p:cxnSp>
        <p:nvCxnSpPr>
          <p:cNvPr id="3724" name="Shape 3724"/>
          <p:cNvCxnSpPr>
            <a:stCxn id="3648" idx="6"/>
          </p:cNvCxnSpPr>
          <p:nvPr/>
        </p:nvCxnSpPr>
        <p:spPr>
          <a:xfrm flipH="1" rot="10800000">
            <a:off x="6187450" y="3220463"/>
            <a:ext cx="426900" cy="163800"/>
          </a:xfrm>
          <a:prstGeom prst="straightConnector1">
            <a:avLst/>
          </a:prstGeom>
          <a:noFill/>
          <a:ln cap="flat" cmpd="sng" w="9525">
            <a:solidFill>
              <a:srgbClr val="000000"/>
            </a:solidFill>
            <a:prstDash val="solid"/>
            <a:round/>
            <a:headEnd len="lg" w="lg" type="none"/>
            <a:tailEnd len="lg" w="lg" type="none"/>
          </a:ln>
        </p:spPr>
      </p:cxnSp>
      <p:cxnSp>
        <p:nvCxnSpPr>
          <p:cNvPr id="3725" name="Shape 3725"/>
          <p:cNvCxnSpPr>
            <a:stCxn id="3648" idx="6"/>
            <a:endCxn id="3658" idx="2"/>
          </p:cNvCxnSpPr>
          <p:nvPr/>
        </p:nvCxnSpPr>
        <p:spPr>
          <a:xfrm>
            <a:off x="6187450" y="3384263"/>
            <a:ext cx="423300" cy="237600"/>
          </a:xfrm>
          <a:prstGeom prst="straightConnector1">
            <a:avLst/>
          </a:prstGeom>
          <a:noFill/>
          <a:ln cap="flat" cmpd="sng" w="9525">
            <a:solidFill>
              <a:srgbClr val="000000"/>
            </a:solidFill>
            <a:prstDash val="solid"/>
            <a:round/>
            <a:headEnd len="lg" w="lg" type="none"/>
            <a:tailEnd len="lg" w="lg" type="none"/>
          </a:ln>
        </p:spPr>
      </p:cxnSp>
      <p:cxnSp>
        <p:nvCxnSpPr>
          <p:cNvPr id="3726" name="Shape 3726"/>
          <p:cNvCxnSpPr>
            <a:stCxn id="3648" idx="6"/>
            <a:endCxn id="3659" idx="2"/>
          </p:cNvCxnSpPr>
          <p:nvPr/>
        </p:nvCxnSpPr>
        <p:spPr>
          <a:xfrm>
            <a:off x="6187450" y="3384263"/>
            <a:ext cx="423300" cy="584400"/>
          </a:xfrm>
          <a:prstGeom prst="straightConnector1">
            <a:avLst/>
          </a:prstGeom>
          <a:noFill/>
          <a:ln cap="flat" cmpd="sng" w="9525">
            <a:solidFill>
              <a:srgbClr val="000000"/>
            </a:solidFill>
            <a:prstDash val="solid"/>
            <a:round/>
            <a:headEnd len="lg" w="lg" type="none"/>
            <a:tailEnd len="lg" w="lg" type="none"/>
          </a:ln>
        </p:spPr>
      </p:cxnSp>
      <p:cxnSp>
        <p:nvCxnSpPr>
          <p:cNvPr id="3727" name="Shape 3727"/>
          <p:cNvCxnSpPr>
            <a:endCxn id="3660" idx="2"/>
          </p:cNvCxnSpPr>
          <p:nvPr/>
        </p:nvCxnSpPr>
        <p:spPr>
          <a:xfrm>
            <a:off x="6160150" y="3468725"/>
            <a:ext cx="450600" cy="846900"/>
          </a:xfrm>
          <a:prstGeom prst="straightConnector1">
            <a:avLst/>
          </a:prstGeom>
          <a:noFill/>
          <a:ln cap="flat" cmpd="sng" w="9525">
            <a:solidFill>
              <a:srgbClr val="000000"/>
            </a:solidFill>
            <a:prstDash val="solid"/>
            <a:round/>
            <a:headEnd len="lg" w="lg" type="none"/>
            <a:tailEnd len="lg" w="lg" type="none"/>
          </a:ln>
        </p:spPr>
      </p:cxnSp>
      <p:cxnSp>
        <p:nvCxnSpPr>
          <p:cNvPr id="3728" name="Shape 3728"/>
          <p:cNvCxnSpPr>
            <a:endCxn id="3661" idx="2"/>
          </p:cNvCxnSpPr>
          <p:nvPr/>
        </p:nvCxnSpPr>
        <p:spPr>
          <a:xfrm>
            <a:off x="6160150" y="3468775"/>
            <a:ext cx="450600" cy="1193700"/>
          </a:xfrm>
          <a:prstGeom prst="straightConnector1">
            <a:avLst/>
          </a:prstGeom>
          <a:noFill/>
          <a:ln cap="flat" cmpd="sng" w="9525">
            <a:solidFill>
              <a:srgbClr val="000000"/>
            </a:solidFill>
            <a:prstDash val="solid"/>
            <a:round/>
            <a:headEnd len="lg" w="lg" type="none"/>
            <a:tailEnd len="lg" w="lg" type="none"/>
          </a:ln>
        </p:spPr>
      </p:cxnSp>
      <p:cxnSp>
        <p:nvCxnSpPr>
          <p:cNvPr id="3729" name="Shape 3729"/>
          <p:cNvCxnSpPr>
            <a:stCxn id="3649" idx="6"/>
          </p:cNvCxnSpPr>
          <p:nvPr/>
        </p:nvCxnSpPr>
        <p:spPr>
          <a:xfrm flipH="1" rot="10800000">
            <a:off x="6187450" y="1904875"/>
            <a:ext cx="437700" cy="1841400"/>
          </a:xfrm>
          <a:prstGeom prst="straightConnector1">
            <a:avLst/>
          </a:prstGeom>
          <a:noFill/>
          <a:ln cap="flat" cmpd="sng" w="9525">
            <a:solidFill>
              <a:srgbClr val="000000"/>
            </a:solidFill>
            <a:prstDash val="solid"/>
            <a:round/>
            <a:headEnd len="lg" w="lg" type="none"/>
            <a:tailEnd len="lg" w="lg" type="none"/>
          </a:ln>
        </p:spPr>
      </p:cxnSp>
      <p:cxnSp>
        <p:nvCxnSpPr>
          <p:cNvPr id="3730" name="Shape 3730"/>
          <p:cNvCxnSpPr>
            <a:stCxn id="3649" idx="6"/>
          </p:cNvCxnSpPr>
          <p:nvPr/>
        </p:nvCxnSpPr>
        <p:spPr>
          <a:xfrm flipH="1" rot="10800000">
            <a:off x="6187450" y="2220175"/>
            <a:ext cx="437700" cy="1526100"/>
          </a:xfrm>
          <a:prstGeom prst="straightConnector1">
            <a:avLst/>
          </a:prstGeom>
          <a:noFill/>
          <a:ln cap="flat" cmpd="sng" w="9525">
            <a:solidFill>
              <a:srgbClr val="000000"/>
            </a:solidFill>
            <a:prstDash val="solid"/>
            <a:round/>
            <a:headEnd len="lg" w="lg" type="none"/>
            <a:tailEnd len="lg" w="lg" type="none"/>
          </a:ln>
        </p:spPr>
      </p:cxnSp>
      <p:cxnSp>
        <p:nvCxnSpPr>
          <p:cNvPr id="3731" name="Shape 3731"/>
          <p:cNvCxnSpPr>
            <a:stCxn id="3649" idx="6"/>
          </p:cNvCxnSpPr>
          <p:nvPr/>
        </p:nvCxnSpPr>
        <p:spPr>
          <a:xfrm flipH="1" rot="10800000">
            <a:off x="6187450" y="2557375"/>
            <a:ext cx="437700" cy="1188900"/>
          </a:xfrm>
          <a:prstGeom prst="straightConnector1">
            <a:avLst/>
          </a:prstGeom>
          <a:noFill/>
          <a:ln cap="flat" cmpd="sng" w="9525">
            <a:solidFill>
              <a:srgbClr val="000000"/>
            </a:solidFill>
            <a:prstDash val="solid"/>
            <a:round/>
            <a:headEnd len="lg" w="lg" type="none"/>
            <a:tailEnd len="lg" w="lg" type="none"/>
          </a:ln>
        </p:spPr>
      </p:cxnSp>
      <p:cxnSp>
        <p:nvCxnSpPr>
          <p:cNvPr id="3732" name="Shape 3732"/>
          <p:cNvCxnSpPr>
            <a:stCxn id="3649" idx="6"/>
          </p:cNvCxnSpPr>
          <p:nvPr/>
        </p:nvCxnSpPr>
        <p:spPr>
          <a:xfrm flipH="1" rot="10800000">
            <a:off x="6187450" y="2894275"/>
            <a:ext cx="448800" cy="852000"/>
          </a:xfrm>
          <a:prstGeom prst="straightConnector1">
            <a:avLst/>
          </a:prstGeom>
          <a:noFill/>
          <a:ln cap="flat" cmpd="sng" w="9525">
            <a:solidFill>
              <a:srgbClr val="000000"/>
            </a:solidFill>
            <a:prstDash val="solid"/>
            <a:round/>
            <a:headEnd len="lg" w="lg" type="none"/>
            <a:tailEnd len="lg" w="lg" type="none"/>
          </a:ln>
        </p:spPr>
      </p:cxnSp>
      <p:cxnSp>
        <p:nvCxnSpPr>
          <p:cNvPr id="3733" name="Shape 3733"/>
          <p:cNvCxnSpPr>
            <a:stCxn id="3649" idx="6"/>
            <a:endCxn id="3657" idx="3"/>
          </p:cNvCxnSpPr>
          <p:nvPr/>
        </p:nvCxnSpPr>
        <p:spPr>
          <a:xfrm flipH="1" rot="10800000">
            <a:off x="6187450" y="3292075"/>
            <a:ext cx="450600" cy="454200"/>
          </a:xfrm>
          <a:prstGeom prst="straightConnector1">
            <a:avLst/>
          </a:prstGeom>
          <a:noFill/>
          <a:ln cap="flat" cmpd="sng" w="9525">
            <a:solidFill>
              <a:srgbClr val="000000"/>
            </a:solidFill>
            <a:prstDash val="solid"/>
            <a:round/>
            <a:headEnd len="lg" w="lg" type="none"/>
            <a:tailEnd len="lg" w="lg" type="none"/>
          </a:ln>
        </p:spPr>
      </p:cxnSp>
      <p:cxnSp>
        <p:nvCxnSpPr>
          <p:cNvPr id="3734" name="Shape 3734"/>
          <p:cNvCxnSpPr>
            <a:stCxn id="3649" idx="6"/>
            <a:endCxn id="3658" idx="2"/>
          </p:cNvCxnSpPr>
          <p:nvPr/>
        </p:nvCxnSpPr>
        <p:spPr>
          <a:xfrm flipH="1" rot="10800000">
            <a:off x="6187450" y="3622075"/>
            <a:ext cx="423300" cy="124200"/>
          </a:xfrm>
          <a:prstGeom prst="straightConnector1">
            <a:avLst/>
          </a:prstGeom>
          <a:noFill/>
          <a:ln cap="flat" cmpd="sng" w="9525">
            <a:solidFill>
              <a:srgbClr val="000000"/>
            </a:solidFill>
            <a:prstDash val="solid"/>
            <a:round/>
            <a:headEnd len="lg" w="lg" type="none"/>
            <a:tailEnd len="lg" w="lg" type="none"/>
          </a:ln>
        </p:spPr>
      </p:cxnSp>
      <p:cxnSp>
        <p:nvCxnSpPr>
          <p:cNvPr id="3735" name="Shape 3735"/>
          <p:cNvCxnSpPr>
            <a:stCxn id="3649" idx="6"/>
            <a:endCxn id="3659" idx="2"/>
          </p:cNvCxnSpPr>
          <p:nvPr/>
        </p:nvCxnSpPr>
        <p:spPr>
          <a:xfrm>
            <a:off x="6187450" y="3746275"/>
            <a:ext cx="423300" cy="222600"/>
          </a:xfrm>
          <a:prstGeom prst="straightConnector1">
            <a:avLst/>
          </a:prstGeom>
          <a:noFill/>
          <a:ln cap="flat" cmpd="sng" w="9525">
            <a:solidFill>
              <a:srgbClr val="000000"/>
            </a:solidFill>
            <a:prstDash val="solid"/>
            <a:round/>
            <a:headEnd len="lg" w="lg" type="none"/>
            <a:tailEnd len="lg" w="lg" type="none"/>
          </a:ln>
        </p:spPr>
      </p:cxnSp>
      <p:cxnSp>
        <p:nvCxnSpPr>
          <p:cNvPr id="3736" name="Shape 3736"/>
          <p:cNvCxnSpPr>
            <a:stCxn id="3649" idx="6"/>
            <a:endCxn id="3660" idx="2"/>
          </p:cNvCxnSpPr>
          <p:nvPr/>
        </p:nvCxnSpPr>
        <p:spPr>
          <a:xfrm>
            <a:off x="6187450" y="3746275"/>
            <a:ext cx="423300" cy="569400"/>
          </a:xfrm>
          <a:prstGeom prst="straightConnector1">
            <a:avLst/>
          </a:prstGeom>
          <a:noFill/>
          <a:ln cap="flat" cmpd="sng" w="9525">
            <a:solidFill>
              <a:srgbClr val="000000"/>
            </a:solidFill>
            <a:prstDash val="solid"/>
            <a:round/>
            <a:headEnd len="lg" w="lg" type="none"/>
            <a:tailEnd len="lg" w="lg" type="none"/>
          </a:ln>
        </p:spPr>
      </p:cxnSp>
      <p:cxnSp>
        <p:nvCxnSpPr>
          <p:cNvPr id="3737" name="Shape 3737"/>
          <p:cNvCxnSpPr>
            <a:stCxn id="3649" idx="6"/>
            <a:endCxn id="3661" idx="2"/>
          </p:cNvCxnSpPr>
          <p:nvPr/>
        </p:nvCxnSpPr>
        <p:spPr>
          <a:xfrm>
            <a:off x="6187450" y="3746275"/>
            <a:ext cx="423300" cy="916200"/>
          </a:xfrm>
          <a:prstGeom prst="straightConnector1">
            <a:avLst/>
          </a:prstGeom>
          <a:noFill/>
          <a:ln cap="flat" cmpd="sng" w="9525">
            <a:solidFill>
              <a:srgbClr val="000000"/>
            </a:solidFill>
            <a:prstDash val="solid"/>
            <a:round/>
            <a:headEnd len="lg" w="lg" type="none"/>
            <a:tailEnd len="lg" w="lg" type="none"/>
          </a:ln>
        </p:spPr>
      </p:cxnSp>
      <p:cxnSp>
        <p:nvCxnSpPr>
          <p:cNvPr id="3738" name="Shape 3738"/>
          <p:cNvCxnSpPr>
            <a:stCxn id="3650" idx="6"/>
          </p:cNvCxnSpPr>
          <p:nvPr/>
        </p:nvCxnSpPr>
        <p:spPr>
          <a:xfrm flipH="1" rot="10800000">
            <a:off x="6187450" y="1904775"/>
            <a:ext cx="405300" cy="2226600"/>
          </a:xfrm>
          <a:prstGeom prst="straightConnector1">
            <a:avLst/>
          </a:prstGeom>
          <a:noFill/>
          <a:ln cap="flat" cmpd="sng" w="9525">
            <a:solidFill>
              <a:srgbClr val="000000"/>
            </a:solidFill>
            <a:prstDash val="solid"/>
            <a:round/>
            <a:headEnd len="lg" w="lg" type="none"/>
            <a:tailEnd len="lg" w="lg" type="none"/>
          </a:ln>
        </p:spPr>
      </p:cxnSp>
      <p:cxnSp>
        <p:nvCxnSpPr>
          <p:cNvPr id="3739" name="Shape 3739"/>
          <p:cNvCxnSpPr>
            <a:stCxn id="3650" idx="6"/>
          </p:cNvCxnSpPr>
          <p:nvPr/>
        </p:nvCxnSpPr>
        <p:spPr>
          <a:xfrm flipH="1" rot="10800000">
            <a:off x="6187450" y="2187675"/>
            <a:ext cx="426900" cy="1943700"/>
          </a:xfrm>
          <a:prstGeom prst="straightConnector1">
            <a:avLst/>
          </a:prstGeom>
          <a:noFill/>
          <a:ln cap="flat" cmpd="sng" w="9525">
            <a:solidFill>
              <a:srgbClr val="000000"/>
            </a:solidFill>
            <a:prstDash val="solid"/>
            <a:round/>
            <a:headEnd len="lg" w="lg" type="none"/>
            <a:tailEnd len="lg" w="lg" type="none"/>
          </a:ln>
        </p:spPr>
      </p:cxnSp>
      <p:cxnSp>
        <p:nvCxnSpPr>
          <p:cNvPr id="3740" name="Shape 3740"/>
          <p:cNvCxnSpPr>
            <a:stCxn id="3650" idx="6"/>
          </p:cNvCxnSpPr>
          <p:nvPr/>
        </p:nvCxnSpPr>
        <p:spPr>
          <a:xfrm flipH="1" rot="10800000">
            <a:off x="6187450" y="2513775"/>
            <a:ext cx="437700" cy="1617600"/>
          </a:xfrm>
          <a:prstGeom prst="straightConnector1">
            <a:avLst/>
          </a:prstGeom>
          <a:noFill/>
          <a:ln cap="flat" cmpd="sng" w="9525">
            <a:solidFill>
              <a:srgbClr val="000000"/>
            </a:solidFill>
            <a:prstDash val="solid"/>
            <a:round/>
            <a:headEnd len="lg" w="lg" type="none"/>
            <a:tailEnd len="lg" w="lg" type="none"/>
          </a:ln>
        </p:spPr>
      </p:cxnSp>
      <p:cxnSp>
        <p:nvCxnSpPr>
          <p:cNvPr id="3741" name="Shape 3741"/>
          <p:cNvCxnSpPr>
            <a:stCxn id="3650" idx="6"/>
          </p:cNvCxnSpPr>
          <p:nvPr/>
        </p:nvCxnSpPr>
        <p:spPr>
          <a:xfrm flipH="1" rot="10800000">
            <a:off x="6187450" y="2872575"/>
            <a:ext cx="437700" cy="1258800"/>
          </a:xfrm>
          <a:prstGeom prst="straightConnector1">
            <a:avLst/>
          </a:prstGeom>
          <a:noFill/>
          <a:ln cap="flat" cmpd="sng" w="9525">
            <a:solidFill>
              <a:srgbClr val="000000"/>
            </a:solidFill>
            <a:prstDash val="solid"/>
            <a:round/>
            <a:headEnd len="lg" w="lg" type="none"/>
            <a:tailEnd len="lg" w="lg" type="none"/>
          </a:ln>
        </p:spPr>
      </p:cxnSp>
      <p:cxnSp>
        <p:nvCxnSpPr>
          <p:cNvPr id="3742" name="Shape 3742"/>
          <p:cNvCxnSpPr>
            <a:stCxn id="3650" idx="6"/>
          </p:cNvCxnSpPr>
          <p:nvPr/>
        </p:nvCxnSpPr>
        <p:spPr>
          <a:xfrm flipH="1" rot="10800000">
            <a:off x="6187450" y="3198675"/>
            <a:ext cx="437700" cy="932700"/>
          </a:xfrm>
          <a:prstGeom prst="straightConnector1">
            <a:avLst/>
          </a:prstGeom>
          <a:noFill/>
          <a:ln cap="flat" cmpd="sng" w="9525">
            <a:solidFill>
              <a:srgbClr val="000000"/>
            </a:solidFill>
            <a:prstDash val="solid"/>
            <a:round/>
            <a:headEnd len="lg" w="lg" type="none"/>
            <a:tailEnd len="lg" w="lg" type="none"/>
          </a:ln>
        </p:spPr>
      </p:cxnSp>
      <p:cxnSp>
        <p:nvCxnSpPr>
          <p:cNvPr id="3743" name="Shape 3743"/>
          <p:cNvCxnSpPr>
            <a:stCxn id="3650" idx="6"/>
            <a:endCxn id="3658" idx="2"/>
          </p:cNvCxnSpPr>
          <p:nvPr/>
        </p:nvCxnSpPr>
        <p:spPr>
          <a:xfrm flipH="1" rot="10800000">
            <a:off x="6187450" y="3621975"/>
            <a:ext cx="423300" cy="509400"/>
          </a:xfrm>
          <a:prstGeom prst="straightConnector1">
            <a:avLst/>
          </a:prstGeom>
          <a:noFill/>
          <a:ln cap="flat" cmpd="sng" w="9525">
            <a:solidFill>
              <a:srgbClr val="000000"/>
            </a:solidFill>
            <a:prstDash val="solid"/>
            <a:round/>
            <a:headEnd len="lg" w="lg" type="none"/>
            <a:tailEnd len="lg" w="lg" type="none"/>
          </a:ln>
        </p:spPr>
      </p:cxnSp>
      <p:cxnSp>
        <p:nvCxnSpPr>
          <p:cNvPr id="3744" name="Shape 3744"/>
          <p:cNvCxnSpPr>
            <a:stCxn id="3650" idx="6"/>
            <a:endCxn id="3659" idx="2"/>
          </p:cNvCxnSpPr>
          <p:nvPr/>
        </p:nvCxnSpPr>
        <p:spPr>
          <a:xfrm flipH="1" rot="10800000">
            <a:off x="6187450" y="3968775"/>
            <a:ext cx="423300" cy="162600"/>
          </a:xfrm>
          <a:prstGeom prst="straightConnector1">
            <a:avLst/>
          </a:prstGeom>
          <a:noFill/>
          <a:ln cap="flat" cmpd="sng" w="9525">
            <a:solidFill>
              <a:srgbClr val="000000"/>
            </a:solidFill>
            <a:prstDash val="solid"/>
            <a:round/>
            <a:headEnd len="lg" w="lg" type="none"/>
            <a:tailEnd len="lg" w="lg" type="none"/>
          </a:ln>
        </p:spPr>
      </p:cxnSp>
      <p:cxnSp>
        <p:nvCxnSpPr>
          <p:cNvPr id="3745" name="Shape 3745"/>
          <p:cNvCxnSpPr>
            <a:stCxn id="3650" idx="6"/>
            <a:endCxn id="3660" idx="2"/>
          </p:cNvCxnSpPr>
          <p:nvPr/>
        </p:nvCxnSpPr>
        <p:spPr>
          <a:xfrm>
            <a:off x="6187450" y="4131375"/>
            <a:ext cx="423300" cy="184200"/>
          </a:xfrm>
          <a:prstGeom prst="straightConnector1">
            <a:avLst/>
          </a:prstGeom>
          <a:noFill/>
          <a:ln cap="flat" cmpd="sng" w="9525">
            <a:solidFill>
              <a:srgbClr val="000000"/>
            </a:solidFill>
            <a:prstDash val="solid"/>
            <a:round/>
            <a:headEnd len="lg" w="lg" type="none"/>
            <a:tailEnd len="lg" w="lg" type="none"/>
          </a:ln>
        </p:spPr>
      </p:cxnSp>
      <p:cxnSp>
        <p:nvCxnSpPr>
          <p:cNvPr id="3746" name="Shape 3746"/>
          <p:cNvCxnSpPr>
            <a:stCxn id="3650" idx="6"/>
            <a:endCxn id="3661" idx="1"/>
          </p:cNvCxnSpPr>
          <p:nvPr/>
        </p:nvCxnSpPr>
        <p:spPr>
          <a:xfrm>
            <a:off x="6187450" y="4131375"/>
            <a:ext cx="450600" cy="446700"/>
          </a:xfrm>
          <a:prstGeom prst="straightConnector1">
            <a:avLst/>
          </a:prstGeom>
          <a:noFill/>
          <a:ln cap="flat" cmpd="sng" w="9525">
            <a:solidFill>
              <a:srgbClr val="000000"/>
            </a:solidFill>
            <a:prstDash val="solid"/>
            <a:round/>
            <a:headEnd len="lg" w="lg" type="none"/>
            <a:tailEnd len="lg" w="lg" type="none"/>
          </a:ln>
        </p:spPr>
      </p:cxnSp>
      <p:cxnSp>
        <p:nvCxnSpPr>
          <p:cNvPr id="3747" name="Shape 3747"/>
          <p:cNvCxnSpPr>
            <a:stCxn id="3651" idx="6"/>
          </p:cNvCxnSpPr>
          <p:nvPr/>
        </p:nvCxnSpPr>
        <p:spPr>
          <a:xfrm flipH="1" rot="10800000">
            <a:off x="6187450" y="1861325"/>
            <a:ext cx="448800" cy="2693400"/>
          </a:xfrm>
          <a:prstGeom prst="straightConnector1">
            <a:avLst/>
          </a:prstGeom>
          <a:noFill/>
          <a:ln cap="flat" cmpd="sng" w="9525">
            <a:solidFill>
              <a:srgbClr val="000000"/>
            </a:solidFill>
            <a:prstDash val="solid"/>
            <a:round/>
            <a:headEnd len="lg" w="lg" type="none"/>
            <a:tailEnd len="lg" w="lg" type="none"/>
          </a:ln>
        </p:spPr>
      </p:cxnSp>
      <p:cxnSp>
        <p:nvCxnSpPr>
          <p:cNvPr id="3748" name="Shape 3748"/>
          <p:cNvCxnSpPr>
            <a:stCxn id="3651" idx="6"/>
          </p:cNvCxnSpPr>
          <p:nvPr/>
        </p:nvCxnSpPr>
        <p:spPr>
          <a:xfrm flipH="1" rot="10800000">
            <a:off x="6187450" y="2220125"/>
            <a:ext cx="426900" cy="2334600"/>
          </a:xfrm>
          <a:prstGeom prst="straightConnector1">
            <a:avLst/>
          </a:prstGeom>
          <a:noFill/>
          <a:ln cap="flat" cmpd="sng" w="9525">
            <a:solidFill>
              <a:srgbClr val="000000"/>
            </a:solidFill>
            <a:prstDash val="solid"/>
            <a:round/>
            <a:headEnd len="lg" w="lg" type="none"/>
            <a:tailEnd len="lg" w="lg" type="none"/>
          </a:ln>
        </p:spPr>
      </p:cxnSp>
      <p:cxnSp>
        <p:nvCxnSpPr>
          <p:cNvPr id="3749" name="Shape 3749"/>
          <p:cNvCxnSpPr>
            <a:stCxn id="3651" idx="6"/>
          </p:cNvCxnSpPr>
          <p:nvPr/>
        </p:nvCxnSpPr>
        <p:spPr>
          <a:xfrm flipH="1" rot="10800000">
            <a:off x="6187450" y="2546525"/>
            <a:ext cx="459600" cy="2008200"/>
          </a:xfrm>
          <a:prstGeom prst="straightConnector1">
            <a:avLst/>
          </a:prstGeom>
          <a:noFill/>
          <a:ln cap="flat" cmpd="sng" w="9525">
            <a:solidFill>
              <a:srgbClr val="000000"/>
            </a:solidFill>
            <a:prstDash val="solid"/>
            <a:round/>
            <a:headEnd len="lg" w="lg" type="none"/>
            <a:tailEnd len="lg" w="lg" type="none"/>
          </a:ln>
        </p:spPr>
      </p:cxnSp>
      <p:cxnSp>
        <p:nvCxnSpPr>
          <p:cNvPr id="3750" name="Shape 3750"/>
          <p:cNvCxnSpPr>
            <a:stCxn id="3651" idx="6"/>
          </p:cNvCxnSpPr>
          <p:nvPr/>
        </p:nvCxnSpPr>
        <p:spPr>
          <a:xfrm flipH="1" rot="10800000">
            <a:off x="6187450" y="2883425"/>
            <a:ext cx="448800" cy="1671300"/>
          </a:xfrm>
          <a:prstGeom prst="straightConnector1">
            <a:avLst/>
          </a:prstGeom>
          <a:noFill/>
          <a:ln cap="flat" cmpd="sng" w="9525">
            <a:solidFill>
              <a:srgbClr val="000000"/>
            </a:solidFill>
            <a:prstDash val="solid"/>
            <a:round/>
            <a:headEnd len="lg" w="lg" type="none"/>
            <a:tailEnd len="lg" w="lg" type="none"/>
          </a:ln>
        </p:spPr>
      </p:cxnSp>
      <p:cxnSp>
        <p:nvCxnSpPr>
          <p:cNvPr id="3751" name="Shape 3751"/>
          <p:cNvCxnSpPr>
            <a:stCxn id="3651" idx="6"/>
          </p:cNvCxnSpPr>
          <p:nvPr/>
        </p:nvCxnSpPr>
        <p:spPr>
          <a:xfrm flipH="1" rot="10800000">
            <a:off x="6187450" y="3231425"/>
            <a:ext cx="470400" cy="1323300"/>
          </a:xfrm>
          <a:prstGeom prst="straightConnector1">
            <a:avLst/>
          </a:prstGeom>
          <a:noFill/>
          <a:ln cap="flat" cmpd="sng" w="9525">
            <a:solidFill>
              <a:srgbClr val="000000"/>
            </a:solidFill>
            <a:prstDash val="solid"/>
            <a:round/>
            <a:headEnd len="lg" w="lg" type="none"/>
            <a:tailEnd len="lg" w="lg" type="none"/>
          </a:ln>
        </p:spPr>
      </p:cxnSp>
      <p:cxnSp>
        <p:nvCxnSpPr>
          <p:cNvPr id="3752" name="Shape 3752"/>
          <p:cNvCxnSpPr>
            <a:stCxn id="3651" idx="6"/>
            <a:endCxn id="3658" idx="2"/>
          </p:cNvCxnSpPr>
          <p:nvPr/>
        </p:nvCxnSpPr>
        <p:spPr>
          <a:xfrm flipH="1" rot="10800000">
            <a:off x="6187450" y="3622025"/>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3753" name="Shape 3753"/>
          <p:cNvCxnSpPr>
            <a:stCxn id="3651" idx="6"/>
            <a:endCxn id="3659" idx="2"/>
          </p:cNvCxnSpPr>
          <p:nvPr/>
        </p:nvCxnSpPr>
        <p:spPr>
          <a:xfrm flipH="1" rot="10800000">
            <a:off x="6187450" y="3968825"/>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3754" name="Shape 3754"/>
          <p:cNvCxnSpPr>
            <a:stCxn id="3651" idx="6"/>
            <a:endCxn id="3660" idx="2"/>
          </p:cNvCxnSpPr>
          <p:nvPr/>
        </p:nvCxnSpPr>
        <p:spPr>
          <a:xfrm flipH="1" rot="10800000">
            <a:off x="6187450" y="4315625"/>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3755" name="Shape 3755"/>
          <p:cNvCxnSpPr>
            <a:stCxn id="3651" idx="6"/>
            <a:endCxn id="3661" idx="2"/>
          </p:cNvCxnSpPr>
          <p:nvPr/>
        </p:nvCxnSpPr>
        <p:spPr>
          <a:xfrm>
            <a:off x="6187450" y="4554725"/>
            <a:ext cx="423300" cy="107700"/>
          </a:xfrm>
          <a:prstGeom prst="straightConnector1">
            <a:avLst/>
          </a:prstGeom>
          <a:noFill/>
          <a:ln cap="flat" cmpd="sng" w="9525">
            <a:solidFill>
              <a:srgbClr val="000000"/>
            </a:solidFill>
            <a:prstDash val="solid"/>
            <a:round/>
            <a:headEnd len="lg" w="lg" type="none"/>
            <a:tailEnd len="lg" w="lg" type="none"/>
          </a:ln>
        </p:spPr>
      </p:cxnSp>
      <p:cxnSp>
        <p:nvCxnSpPr>
          <p:cNvPr id="3756" name="Shape 3756"/>
          <p:cNvCxnSpPr>
            <a:stCxn id="3642" idx="6"/>
          </p:cNvCxnSpPr>
          <p:nvPr/>
        </p:nvCxnSpPr>
        <p:spPr>
          <a:xfrm flipH="1" rot="10800000">
            <a:off x="6187450" y="1894075"/>
            <a:ext cx="437700" cy="3007500"/>
          </a:xfrm>
          <a:prstGeom prst="straightConnector1">
            <a:avLst/>
          </a:prstGeom>
          <a:noFill/>
          <a:ln cap="flat" cmpd="sng" w="9525">
            <a:solidFill>
              <a:srgbClr val="000000"/>
            </a:solidFill>
            <a:prstDash val="solid"/>
            <a:round/>
            <a:headEnd len="lg" w="lg" type="none"/>
            <a:tailEnd len="lg" w="lg" type="none"/>
          </a:ln>
        </p:spPr>
      </p:cxnSp>
      <p:cxnSp>
        <p:nvCxnSpPr>
          <p:cNvPr id="3757" name="Shape 3757"/>
          <p:cNvCxnSpPr>
            <a:stCxn id="3642" idx="6"/>
          </p:cNvCxnSpPr>
          <p:nvPr/>
        </p:nvCxnSpPr>
        <p:spPr>
          <a:xfrm flipH="1" rot="10800000">
            <a:off x="6187450" y="2209375"/>
            <a:ext cx="437700" cy="2692200"/>
          </a:xfrm>
          <a:prstGeom prst="straightConnector1">
            <a:avLst/>
          </a:prstGeom>
          <a:noFill/>
          <a:ln cap="flat" cmpd="sng" w="9525">
            <a:solidFill>
              <a:srgbClr val="000000"/>
            </a:solidFill>
            <a:prstDash val="solid"/>
            <a:round/>
            <a:headEnd len="lg" w="lg" type="none"/>
            <a:tailEnd len="lg" w="lg" type="none"/>
          </a:ln>
        </p:spPr>
      </p:cxnSp>
      <p:cxnSp>
        <p:nvCxnSpPr>
          <p:cNvPr id="3758" name="Shape 3758"/>
          <p:cNvCxnSpPr>
            <a:stCxn id="3642" idx="6"/>
          </p:cNvCxnSpPr>
          <p:nvPr/>
        </p:nvCxnSpPr>
        <p:spPr>
          <a:xfrm flipH="1" rot="10800000">
            <a:off x="6187450" y="2513875"/>
            <a:ext cx="459600" cy="2387700"/>
          </a:xfrm>
          <a:prstGeom prst="straightConnector1">
            <a:avLst/>
          </a:prstGeom>
          <a:noFill/>
          <a:ln cap="flat" cmpd="sng" w="9525">
            <a:solidFill>
              <a:srgbClr val="000000"/>
            </a:solidFill>
            <a:prstDash val="solid"/>
            <a:round/>
            <a:headEnd len="lg" w="lg" type="none"/>
            <a:tailEnd len="lg" w="lg" type="none"/>
          </a:ln>
        </p:spPr>
      </p:cxnSp>
      <p:cxnSp>
        <p:nvCxnSpPr>
          <p:cNvPr id="3759" name="Shape 3759"/>
          <p:cNvCxnSpPr/>
          <p:nvPr/>
        </p:nvCxnSpPr>
        <p:spPr>
          <a:xfrm flipH="1" rot="10800000">
            <a:off x="6187450" y="2883475"/>
            <a:ext cx="437700" cy="2018100"/>
          </a:xfrm>
          <a:prstGeom prst="straightConnector1">
            <a:avLst/>
          </a:prstGeom>
          <a:noFill/>
          <a:ln cap="flat" cmpd="sng" w="9525">
            <a:solidFill>
              <a:srgbClr val="000000"/>
            </a:solidFill>
            <a:prstDash val="solid"/>
            <a:round/>
            <a:headEnd len="lg" w="lg" type="none"/>
            <a:tailEnd len="lg" w="lg" type="none"/>
          </a:ln>
        </p:spPr>
      </p:cxnSp>
      <p:cxnSp>
        <p:nvCxnSpPr>
          <p:cNvPr id="3760" name="Shape 3760"/>
          <p:cNvCxnSpPr/>
          <p:nvPr/>
        </p:nvCxnSpPr>
        <p:spPr>
          <a:xfrm flipH="1" rot="10800000">
            <a:off x="6187450" y="3220375"/>
            <a:ext cx="448800" cy="1681200"/>
          </a:xfrm>
          <a:prstGeom prst="straightConnector1">
            <a:avLst/>
          </a:prstGeom>
          <a:noFill/>
          <a:ln cap="flat" cmpd="sng" w="9525">
            <a:solidFill>
              <a:srgbClr val="000000"/>
            </a:solidFill>
            <a:prstDash val="solid"/>
            <a:round/>
            <a:headEnd len="lg" w="lg" type="none"/>
            <a:tailEnd len="lg" w="lg" type="none"/>
          </a:ln>
        </p:spPr>
      </p:cxnSp>
      <p:cxnSp>
        <p:nvCxnSpPr>
          <p:cNvPr id="3761" name="Shape 3761"/>
          <p:cNvCxnSpPr>
            <a:stCxn id="3642" idx="6"/>
            <a:endCxn id="3658" idx="2"/>
          </p:cNvCxnSpPr>
          <p:nvPr/>
        </p:nvCxnSpPr>
        <p:spPr>
          <a:xfrm flipH="1" rot="10800000">
            <a:off x="6187450" y="3622075"/>
            <a:ext cx="423300" cy="1279500"/>
          </a:xfrm>
          <a:prstGeom prst="straightConnector1">
            <a:avLst/>
          </a:prstGeom>
          <a:noFill/>
          <a:ln cap="flat" cmpd="sng" w="9525">
            <a:solidFill>
              <a:srgbClr val="000000"/>
            </a:solidFill>
            <a:prstDash val="solid"/>
            <a:round/>
            <a:headEnd len="lg" w="lg" type="none"/>
            <a:tailEnd len="lg" w="lg" type="none"/>
          </a:ln>
        </p:spPr>
      </p:cxnSp>
      <p:cxnSp>
        <p:nvCxnSpPr>
          <p:cNvPr id="3762" name="Shape 3762"/>
          <p:cNvCxnSpPr>
            <a:stCxn id="3642" idx="6"/>
            <a:endCxn id="3659" idx="2"/>
          </p:cNvCxnSpPr>
          <p:nvPr/>
        </p:nvCxnSpPr>
        <p:spPr>
          <a:xfrm flipH="1" rot="10800000">
            <a:off x="6187450" y="3968875"/>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3763" name="Shape 3763"/>
          <p:cNvCxnSpPr>
            <a:stCxn id="3642" idx="6"/>
            <a:endCxn id="3660" idx="2"/>
          </p:cNvCxnSpPr>
          <p:nvPr/>
        </p:nvCxnSpPr>
        <p:spPr>
          <a:xfrm flipH="1" rot="10800000">
            <a:off x="6187450" y="4315675"/>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3764" name="Shape 3764"/>
          <p:cNvCxnSpPr>
            <a:stCxn id="3642" idx="6"/>
            <a:endCxn id="3661" idx="2"/>
          </p:cNvCxnSpPr>
          <p:nvPr/>
        </p:nvCxnSpPr>
        <p:spPr>
          <a:xfrm flipH="1" rot="10800000">
            <a:off x="6187450" y="4662475"/>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3765" name="Shape 3765"/>
          <p:cNvCxnSpPr>
            <a:endCxn id="3663" idx="2"/>
          </p:cNvCxnSpPr>
          <p:nvPr/>
        </p:nvCxnSpPr>
        <p:spPr>
          <a:xfrm>
            <a:off x="6799300" y="1894175"/>
            <a:ext cx="344400" cy="0"/>
          </a:xfrm>
          <a:prstGeom prst="straightConnector1">
            <a:avLst/>
          </a:prstGeom>
          <a:noFill/>
          <a:ln cap="flat" cmpd="sng" w="9525">
            <a:solidFill>
              <a:srgbClr val="000000"/>
            </a:solidFill>
            <a:prstDash val="solid"/>
            <a:round/>
            <a:headEnd len="lg" w="lg" type="none"/>
            <a:tailEnd len="lg" w="lg" type="none"/>
          </a:ln>
        </p:spPr>
      </p:cxnSp>
      <p:cxnSp>
        <p:nvCxnSpPr>
          <p:cNvPr id="3766" name="Shape 3766"/>
          <p:cNvCxnSpPr>
            <a:endCxn id="3662" idx="2"/>
          </p:cNvCxnSpPr>
          <p:nvPr/>
        </p:nvCxnSpPr>
        <p:spPr>
          <a:xfrm>
            <a:off x="6810100" y="1904900"/>
            <a:ext cx="333600" cy="299100"/>
          </a:xfrm>
          <a:prstGeom prst="straightConnector1">
            <a:avLst/>
          </a:prstGeom>
          <a:noFill/>
          <a:ln cap="flat" cmpd="sng" w="9525">
            <a:solidFill>
              <a:srgbClr val="000000"/>
            </a:solidFill>
            <a:prstDash val="solid"/>
            <a:round/>
            <a:headEnd len="lg" w="lg" type="none"/>
            <a:tailEnd len="lg" w="lg" type="none"/>
          </a:ln>
        </p:spPr>
      </p:cxnSp>
      <p:cxnSp>
        <p:nvCxnSpPr>
          <p:cNvPr id="3767" name="Shape 3767"/>
          <p:cNvCxnSpPr>
            <a:endCxn id="3664" idx="2"/>
          </p:cNvCxnSpPr>
          <p:nvPr/>
        </p:nvCxnSpPr>
        <p:spPr>
          <a:xfrm>
            <a:off x="6820900" y="1915925"/>
            <a:ext cx="322800" cy="597900"/>
          </a:xfrm>
          <a:prstGeom prst="straightConnector1">
            <a:avLst/>
          </a:prstGeom>
          <a:noFill/>
          <a:ln cap="flat" cmpd="sng" w="9525">
            <a:solidFill>
              <a:srgbClr val="000000"/>
            </a:solidFill>
            <a:prstDash val="solid"/>
            <a:round/>
            <a:headEnd len="lg" w="lg" type="none"/>
            <a:tailEnd len="lg" w="lg" type="none"/>
          </a:ln>
        </p:spPr>
      </p:cxnSp>
      <p:cxnSp>
        <p:nvCxnSpPr>
          <p:cNvPr id="3768" name="Shape 3768"/>
          <p:cNvCxnSpPr>
            <a:endCxn id="3665" idx="1"/>
          </p:cNvCxnSpPr>
          <p:nvPr/>
        </p:nvCxnSpPr>
        <p:spPr>
          <a:xfrm>
            <a:off x="6799283" y="1926528"/>
            <a:ext cx="371700" cy="849600"/>
          </a:xfrm>
          <a:prstGeom prst="straightConnector1">
            <a:avLst/>
          </a:prstGeom>
          <a:noFill/>
          <a:ln cap="flat" cmpd="sng" w="9525">
            <a:solidFill>
              <a:srgbClr val="000000"/>
            </a:solidFill>
            <a:prstDash val="solid"/>
            <a:round/>
            <a:headEnd len="lg" w="lg" type="none"/>
            <a:tailEnd len="lg" w="lg" type="none"/>
          </a:ln>
        </p:spPr>
      </p:cxnSp>
      <p:cxnSp>
        <p:nvCxnSpPr>
          <p:cNvPr id="3769" name="Shape 3769"/>
          <p:cNvCxnSpPr>
            <a:endCxn id="3666" idx="1"/>
          </p:cNvCxnSpPr>
          <p:nvPr/>
        </p:nvCxnSpPr>
        <p:spPr>
          <a:xfrm>
            <a:off x="6788483" y="1937678"/>
            <a:ext cx="382500" cy="1185300"/>
          </a:xfrm>
          <a:prstGeom prst="straightConnector1">
            <a:avLst/>
          </a:prstGeom>
          <a:noFill/>
          <a:ln cap="flat" cmpd="sng" w="9525">
            <a:solidFill>
              <a:srgbClr val="000000"/>
            </a:solidFill>
            <a:prstDash val="solid"/>
            <a:round/>
            <a:headEnd len="lg" w="lg" type="none"/>
            <a:tailEnd len="lg" w="lg" type="none"/>
          </a:ln>
        </p:spPr>
      </p:cxnSp>
      <p:cxnSp>
        <p:nvCxnSpPr>
          <p:cNvPr id="3770" name="Shape 3770"/>
          <p:cNvCxnSpPr>
            <a:endCxn id="3667" idx="1"/>
          </p:cNvCxnSpPr>
          <p:nvPr/>
        </p:nvCxnSpPr>
        <p:spPr>
          <a:xfrm>
            <a:off x="6799283" y="1948290"/>
            <a:ext cx="371700" cy="1589100"/>
          </a:xfrm>
          <a:prstGeom prst="straightConnector1">
            <a:avLst/>
          </a:prstGeom>
          <a:noFill/>
          <a:ln cap="flat" cmpd="sng" w="9525">
            <a:solidFill>
              <a:srgbClr val="000000"/>
            </a:solidFill>
            <a:prstDash val="solid"/>
            <a:round/>
            <a:headEnd len="lg" w="lg" type="none"/>
            <a:tailEnd len="lg" w="lg" type="none"/>
          </a:ln>
        </p:spPr>
      </p:cxnSp>
      <p:cxnSp>
        <p:nvCxnSpPr>
          <p:cNvPr id="3771" name="Shape 3771"/>
          <p:cNvCxnSpPr>
            <a:endCxn id="3668" idx="1"/>
          </p:cNvCxnSpPr>
          <p:nvPr/>
        </p:nvCxnSpPr>
        <p:spPr>
          <a:xfrm>
            <a:off x="6788483" y="1937540"/>
            <a:ext cx="382500" cy="1946700"/>
          </a:xfrm>
          <a:prstGeom prst="straightConnector1">
            <a:avLst/>
          </a:prstGeom>
          <a:noFill/>
          <a:ln cap="flat" cmpd="sng" w="9525">
            <a:solidFill>
              <a:srgbClr val="000000"/>
            </a:solidFill>
            <a:prstDash val="solid"/>
            <a:round/>
            <a:headEnd len="lg" w="lg" type="none"/>
            <a:tailEnd len="lg" w="lg" type="none"/>
          </a:ln>
        </p:spPr>
      </p:cxnSp>
      <p:cxnSp>
        <p:nvCxnSpPr>
          <p:cNvPr id="3772" name="Shape 3772"/>
          <p:cNvCxnSpPr>
            <a:endCxn id="3669" idx="2"/>
          </p:cNvCxnSpPr>
          <p:nvPr/>
        </p:nvCxnSpPr>
        <p:spPr>
          <a:xfrm>
            <a:off x="6788500" y="1970225"/>
            <a:ext cx="355200" cy="2345400"/>
          </a:xfrm>
          <a:prstGeom prst="straightConnector1">
            <a:avLst/>
          </a:prstGeom>
          <a:noFill/>
          <a:ln cap="flat" cmpd="sng" w="9525">
            <a:solidFill>
              <a:srgbClr val="000000"/>
            </a:solidFill>
            <a:prstDash val="solid"/>
            <a:round/>
            <a:headEnd len="lg" w="lg" type="none"/>
            <a:tailEnd len="lg" w="lg" type="none"/>
          </a:ln>
        </p:spPr>
      </p:cxnSp>
      <p:cxnSp>
        <p:nvCxnSpPr>
          <p:cNvPr id="3773" name="Shape 3773"/>
          <p:cNvCxnSpPr>
            <a:endCxn id="3670" idx="1"/>
          </p:cNvCxnSpPr>
          <p:nvPr/>
        </p:nvCxnSpPr>
        <p:spPr>
          <a:xfrm>
            <a:off x="6799283" y="1959240"/>
            <a:ext cx="371700" cy="2618700"/>
          </a:xfrm>
          <a:prstGeom prst="straightConnector1">
            <a:avLst/>
          </a:prstGeom>
          <a:noFill/>
          <a:ln cap="flat" cmpd="sng" w="9525">
            <a:solidFill>
              <a:srgbClr val="000000"/>
            </a:solidFill>
            <a:prstDash val="solid"/>
            <a:round/>
            <a:headEnd len="lg" w="lg" type="none"/>
            <a:tailEnd len="lg" w="lg" type="none"/>
          </a:ln>
        </p:spPr>
      </p:cxnSp>
      <p:cxnSp>
        <p:nvCxnSpPr>
          <p:cNvPr id="3774" name="Shape 3774"/>
          <p:cNvCxnSpPr>
            <a:endCxn id="3663" idx="2"/>
          </p:cNvCxnSpPr>
          <p:nvPr/>
        </p:nvCxnSpPr>
        <p:spPr>
          <a:xfrm flipH="1" rot="10800000">
            <a:off x="6788500" y="1894175"/>
            <a:ext cx="355200" cy="336900"/>
          </a:xfrm>
          <a:prstGeom prst="straightConnector1">
            <a:avLst/>
          </a:prstGeom>
          <a:noFill/>
          <a:ln cap="flat" cmpd="sng" w="9525">
            <a:solidFill>
              <a:srgbClr val="000000"/>
            </a:solidFill>
            <a:prstDash val="solid"/>
            <a:round/>
            <a:headEnd len="lg" w="lg" type="none"/>
            <a:tailEnd len="lg" w="lg" type="none"/>
          </a:ln>
        </p:spPr>
      </p:cxnSp>
      <p:cxnSp>
        <p:nvCxnSpPr>
          <p:cNvPr id="3775" name="Shape 3775"/>
          <p:cNvCxnSpPr>
            <a:endCxn id="3662" idx="2"/>
          </p:cNvCxnSpPr>
          <p:nvPr/>
        </p:nvCxnSpPr>
        <p:spPr>
          <a:xfrm flipH="1" rot="10800000">
            <a:off x="6745000" y="2204000"/>
            <a:ext cx="398700" cy="48900"/>
          </a:xfrm>
          <a:prstGeom prst="straightConnector1">
            <a:avLst/>
          </a:prstGeom>
          <a:noFill/>
          <a:ln cap="flat" cmpd="sng" w="9525">
            <a:solidFill>
              <a:srgbClr val="000000"/>
            </a:solidFill>
            <a:prstDash val="solid"/>
            <a:round/>
            <a:headEnd len="lg" w="lg" type="none"/>
            <a:tailEnd len="lg" w="lg" type="none"/>
          </a:ln>
        </p:spPr>
      </p:cxnSp>
      <p:cxnSp>
        <p:nvCxnSpPr>
          <p:cNvPr id="3776" name="Shape 3776"/>
          <p:cNvCxnSpPr>
            <a:endCxn id="3664" idx="2"/>
          </p:cNvCxnSpPr>
          <p:nvPr/>
        </p:nvCxnSpPr>
        <p:spPr>
          <a:xfrm>
            <a:off x="6820900" y="2231225"/>
            <a:ext cx="322800" cy="282600"/>
          </a:xfrm>
          <a:prstGeom prst="straightConnector1">
            <a:avLst/>
          </a:prstGeom>
          <a:noFill/>
          <a:ln cap="flat" cmpd="sng" w="9525">
            <a:solidFill>
              <a:srgbClr val="000000"/>
            </a:solidFill>
            <a:prstDash val="solid"/>
            <a:round/>
            <a:headEnd len="lg" w="lg" type="none"/>
            <a:tailEnd len="lg" w="lg" type="none"/>
          </a:ln>
        </p:spPr>
      </p:cxnSp>
      <p:cxnSp>
        <p:nvCxnSpPr>
          <p:cNvPr id="3777" name="Shape 3777"/>
          <p:cNvCxnSpPr>
            <a:endCxn id="3665" idx="1"/>
          </p:cNvCxnSpPr>
          <p:nvPr/>
        </p:nvCxnSpPr>
        <p:spPr>
          <a:xfrm>
            <a:off x="6799283" y="2220228"/>
            <a:ext cx="371700" cy="555900"/>
          </a:xfrm>
          <a:prstGeom prst="straightConnector1">
            <a:avLst/>
          </a:prstGeom>
          <a:noFill/>
          <a:ln cap="flat" cmpd="sng" w="9525">
            <a:solidFill>
              <a:srgbClr val="000000"/>
            </a:solidFill>
            <a:prstDash val="solid"/>
            <a:round/>
            <a:headEnd len="lg" w="lg" type="none"/>
            <a:tailEnd len="lg" w="lg" type="none"/>
          </a:ln>
        </p:spPr>
      </p:cxnSp>
      <p:cxnSp>
        <p:nvCxnSpPr>
          <p:cNvPr id="3778" name="Shape 3778"/>
          <p:cNvCxnSpPr>
            <a:endCxn id="3666" idx="1"/>
          </p:cNvCxnSpPr>
          <p:nvPr/>
        </p:nvCxnSpPr>
        <p:spPr>
          <a:xfrm>
            <a:off x="6810083" y="2231078"/>
            <a:ext cx="360900" cy="891900"/>
          </a:xfrm>
          <a:prstGeom prst="straightConnector1">
            <a:avLst/>
          </a:prstGeom>
          <a:noFill/>
          <a:ln cap="flat" cmpd="sng" w="9525">
            <a:solidFill>
              <a:srgbClr val="000000"/>
            </a:solidFill>
            <a:prstDash val="solid"/>
            <a:round/>
            <a:headEnd len="lg" w="lg" type="none"/>
            <a:tailEnd len="lg" w="lg" type="none"/>
          </a:ln>
        </p:spPr>
      </p:cxnSp>
      <p:cxnSp>
        <p:nvCxnSpPr>
          <p:cNvPr id="3779" name="Shape 3779"/>
          <p:cNvCxnSpPr>
            <a:endCxn id="3667" idx="1"/>
          </p:cNvCxnSpPr>
          <p:nvPr/>
        </p:nvCxnSpPr>
        <p:spPr>
          <a:xfrm>
            <a:off x="6820883" y="2231190"/>
            <a:ext cx="350100" cy="1306200"/>
          </a:xfrm>
          <a:prstGeom prst="straightConnector1">
            <a:avLst/>
          </a:prstGeom>
          <a:noFill/>
          <a:ln cap="flat" cmpd="sng" w="9525">
            <a:solidFill>
              <a:srgbClr val="000000"/>
            </a:solidFill>
            <a:prstDash val="solid"/>
            <a:round/>
            <a:headEnd len="lg" w="lg" type="none"/>
            <a:tailEnd len="lg" w="lg" type="none"/>
          </a:ln>
        </p:spPr>
      </p:cxnSp>
      <p:cxnSp>
        <p:nvCxnSpPr>
          <p:cNvPr id="3780" name="Shape 3780"/>
          <p:cNvCxnSpPr>
            <a:endCxn id="3668" idx="1"/>
          </p:cNvCxnSpPr>
          <p:nvPr/>
        </p:nvCxnSpPr>
        <p:spPr>
          <a:xfrm>
            <a:off x="6831983" y="2209340"/>
            <a:ext cx="339000" cy="1674900"/>
          </a:xfrm>
          <a:prstGeom prst="straightConnector1">
            <a:avLst/>
          </a:prstGeom>
          <a:noFill/>
          <a:ln cap="flat" cmpd="sng" w="9525">
            <a:solidFill>
              <a:srgbClr val="000000"/>
            </a:solidFill>
            <a:prstDash val="solid"/>
            <a:round/>
            <a:headEnd len="lg" w="lg" type="none"/>
            <a:tailEnd len="lg" w="lg" type="none"/>
          </a:ln>
        </p:spPr>
      </p:cxnSp>
      <p:cxnSp>
        <p:nvCxnSpPr>
          <p:cNvPr id="3781" name="Shape 3781"/>
          <p:cNvCxnSpPr>
            <a:endCxn id="3668" idx="1"/>
          </p:cNvCxnSpPr>
          <p:nvPr/>
        </p:nvCxnSpPr>
        <p:spPr>
          <a:xfrm>
            <a:off x="6831983" y="2220140"/>
            <a:ext cx="339000" cy="1664100"/>
          </a:xfrm>
          <a:prstGeom prst="straightConnector1">
            <a:avLst/>
          </a:prstGeom>
          <a:noFill/>
          <a:ln cap="flat" cmpd="sng" w="9525">
            <a:solidFill>
              <a:srgbClr val="000000"/>
            </a:solidFill>
            <a:prstDash val="solid"/>
            <a:round/>
            <a:headEnd len="lg" w="lg" type="none"/>
            <a:tailEnd len="lg" w="lg" type="none"/>
          </a:ln>
        </p:spPr>
      </p:cxnSp>
      <p:cxnSp>
        <p:nvCxnSpPr>
          <p:cNvPr id="3782" name="Shape 3782"/>
          <p:cNvCxnSpPr>
            <a:endCxn id="3669" idx="1"/>
          </p:cNvCxnSpPr>
          <p:nvPr/>
        </p:nvCxnSpPr>
        <p:spPr>
          <a:xfrm>
            <a:off x="6820883" y="2242090"/>
            <a:ext cx="350100" cy="1989000"/>
          </a:xfrm>
          <a:prstGeom prst="straightConnector1">
            <a:avLst/>
          </a:prstGeom>
          <a:noFill/>
          <a:ln cap="flat" cmpd="sng" w="9525">
            <a:solidFill>
              <a:srgbClr val="000000"/>
            </a:solidFill>
            <a:prstDash val="solid"/>
            <a:round/>
            <a:headEnd len="lg" w="lg" type="none"/>
            <a:tailEnd len="lg" w="lg" type="none"/>
          </a:ln>
        </p:spPr>
      </p:cxnSp>
      <p:cxnSp>
        <p:nvCxnSpPr>
          <p:cNvPr id="3783" name="Shape 3783"/>
          <p:cNvCxnSpPr>
            <a:endCxn id="3670" idx="1"/>
          </p:cNvCxnSpPr>
          <p:nvPr/>
        </p:nvCxnSpPr>
        <p:spPr>
          <a:xfrm>
            <a:off x="6799283" y="2231040"/>
            <a:ext cx="371700" cy="2346900"/>
          </a:xfrm>
          <a:prstGeom prst="straightConnector1">
            <a:avLst/>
          </a:prstGeom>
          <a:noFill/>
          <a:ln cap="flat" cmpd="sng" w="9525">
            <a:solidFill>
              <a:srgbClr val="000000"/>
            </a:solidFill>
            <a:prstDash val="solid"/>
            <a:round/>
            <a:headEnd len="lg" w="lg" type="none"/>
            <a:tailEnd len="lg" w="lg" type="none"/>
          </a:ln>
        </p:spPr>
      </p:cxnSp>
      <p:cxnSp>
        <p:nvCxnSpPr>
          <p:cNvPr id="3784" name="Shape 3784"/>
          <p:cNvCxnSpPr>
            <a:endCxn id="3663" idx="2"/>
          </p:cNvCxnSpPr>
          <p:nvPr/>
        </p:nvCxnSpPr>
        <p:spPr>
          <a:xfrm flipH="1" rot="10800000">
            <a:off x="6777400" y="1894175"/>
            <a:ext cx="366300" cy="630600"/>
          </a:xfrm>
          <a:prstGeom prst="straightConnector1">
            <a:avLst/>
          </a:prstGeom>
          <a:noFill/>
          <a:ln cap="flat" cmpd="sng" w="9525">
            <a:solidFill>
              <a:srgbClr val="000000"/>
            </a:solidFill>
            <a:prstDash val="solid"/>
            <a:round/>
            <a:headEnd len="lg" w="lg" type="none"/>
            <a:tailEnd len="lg" w="lg" type="none"/>
          </a:ln>
        </p:spPr>
      </p:cxnSp>
      <p:cxnSp>
        <p:nvCxnSpPr>
          <p:cNvPr id="3785" name="Shape 3785"/>
          <p:cNvCxnSpPr>
            <a:endCxn id="3662" idx="2"/>
          </p:cNvCxnSpPr>
          <p:nvPr/>
        </p:nvCxnSpPr>
        <p:spPr>
          <a:xfrm flipH="1" rot="10800000">
            <a:off x="6788500" y="2204000"/>
            <a:ext cx="355200" cy="353400"/>
          </a:xfrm>
          <a:prstGeom prst="straightConnector1">
            <a:avLst/>
          </a:prstGeom>
          <a:noFill/>
          <a:ln cap="flat" cmpd="sng" w="9525">
            <a:solidFill>
              <a:srgbClr val="000000"/>
            </a:solidFill>
            <a:prstDash val="solid"/>
            <a:round/>
            <a:headEnd len="lg" w="lg" type="none"/>
            <a:tailEnd len="lg" w="lg" type="none"/>
          </a:ln>
        </p:spPr>
      </p:cxnSp>
      <p:cxnSp>
        <p:nvCxnSpPr>
          <p:cNvPr id="3786" name="Shape 3786"/>
          <p:cNvCxnSpPr>
            <a:endCxn id="3664" idx="2"/>
          </p:cNvCxnSpPr>
          <p:nvPr/>
        </p:nvCxnSpPr>
        <p:spPr>
          <a:xfrm>
            <a:off x="6766600" y="2503025"/>
            <a:ext cx="377100" cy="10800"/>
          </a:xfrm>
          <a:prstGeom prst="straightConnector1">
            <a:avLst/>
          </a:prstGeom>
          <a:noFill/>
          <a:ln cap="flat" cmpd="sng" w="9525">
            <a:solidFill>
              <a:srgbClr val="000000"/>
            </a:solidFill>
            <a:prstDash val="solid"/>
            <a:round/>
            <a:headEnd len="lg" w="lg" type="none"/>
            <a:tailEnd len="lg" w="lg" type="none"/>
          </a:ln>
        </p:spPr>
      </p:cxnSp>
      <p:cxnSp>
        <p:nvCxnSpPr>
          <p:cNvPr id="3787" name="Shape 3787"/>
          <p:cNvCxnSpPr>
            <a:endCxn id="3665" idx="2"/>
          </p:cNvCxnSpPr>
          <p:nvPr/>
        </p:nvCxnSpPr>
        <p:spPr>
          <a:xfrm>
            <a:off x="6799300" y="2535463"/>
            <a:ext cx="344400" cy="325200"/>
          </a:xfrm>
          <a:prstGeom prst="straightConnector1">
            <a:avLst/>
          </a:prstGeom>
          <a:noFill/>
          <a:ln cap="flat" cmpd="sng" w="9525">
            <a:solidFill>
              <a:srgbClr val="000000"/>
            </a:solidFill>
            <a:prstDash val="solid"/>
            <a:round/>
            <a:headEnd len="lg" w="lg" type="none"/>
            <a:tailEnd len="lg" w="lg" type="none"/>
          </a:ln>
        </p:spPr>
      </p:cxnSp>
      <p:cxnSp>
        <p:nvCxnSpPr>
          <p:cNvPr id="3788" name="Shape 3788"/>
          <p:cNvCxnSpPr>
            <a:endCxn id="3666" idx="2"/>
          </p:cNvCxnSpPr>
          <p:nvPr/>
        </p:nvCxnSpPr>
        <p:spPr>
          <a:xfrm>
            <a:off x="6820900" y="2589813"/>
            <a:ext cx="322800" cy="617700"/>
          </a:xfrm>
          <a:prstGeom prst="straightConnector1">
            <a:avLst/>
          </a:prstGeom>
          <a:noFill/>
          <a:ln cap="flat" cmpd="sng" w="9525">
            <a:solidFill>
              <a:srgbClr val="000000"/>
            </a:solidFill>
            <a:prstDash val="solid"/>
            <a:round/>
            <a:headEnd len="lg" w="lg" type="none"/>
            <a:tailEnd len="lg" w="lg" type="none"/>
          </a:ln>
        </p:spPr>
      </p:cxnSp>
      <p:cxnSp>
        <p:nvCxnSpPr>
          <p:cNvPr id="3789" name="Shape 3789"/>
          <p:cNvCxnSpPr>
            <a:endCxn id="3667" idx="3"/>
          </p:cNvCxnSpPr>
          <p:nvPr/>
        </p:nvCxnSpPr>
        <p:spPr>
          <a:xfrm>
            <a:off x="6777383" y="2589860"/>
            <a:ext cx="393600" cy="1116600"/>
          </a:xfrm>
          <a:prstGeom prst="straightConnector1">
            <a:avLst/>
          </a:prstGeom>
          <a:noFill/>
          <a:ln cap="flat" cmpd="sng" w="9525">
            <a:solidFill>
              <a:srgbClr val="000000"/>
            </a:solidFill>
            <a:prstDash val="solid"/>
            <a:round/>
            <a:headEnd len="lg" w="lg" type="none"/>
            <a:tailEnd len="lg" w="lg" type="none"/>
          </a:ln>
        </p:spPr>
      </p:cxnSp>
      <p:cxnSp>
        <p:nvCxnSpPr>
          <p:cNvPr id="3790" name="Shape 3790"/>
          <p:cNvCxnSpPr>
            <a:endCxn id="3668" idx="2"/>
          </p:cNvCxnSpPr>
          <p:nvPr/>
        </p:nvCxnSpPr>
        <p:spPr>
          <a:xfrm>
            <a:off x="6777400" y="2611575"/>
            <a:ext cx="366300" cy="1357200"/>
          </a:xfrm>
          <a:prstGeom prst="straightConnector1">
            <a:avLst/>
          </a:prstGeom>
          <a:noFill/>
          <a:ln cap="flat" cmpd="sng" w="9525">
            <a:solidFill>
              <a:srgbClr val="000000"/>
            </a:solidFill>
            <a:prstDash val="solid"/>
            <a:round/>
            <a:headEnd len="lg" w="lg" type="none"/>
            <a:tailEnd len="lg" w="lg" type="none"/>
          </a:ln>
        </p:spPr>
      </p:cxnSp>
      <p:cxnSp>
        <p:nvCxnSpPr>
          <p:cNvPr id="3791" name="Shape 3791"/>
          <p:cNvCxnSpPr>
            <a:endCxn id="3669" idx="1"/>
          </p:cNvCxnSpPr>
          <p:nvPr/>
        </p:nvCxnSpPr>
        <p:spPr>
          <a:xfrm>
            <a:off x="6788483" y="2589790"/>
            <a:ext cx="382500" cy="1641300"/>
          </a:xfrm>
          <a:prstGeom prst="straightConnector1">
            <a:avLst/>
          </a:prstGeom>
          <a:noFill/>
          <a:ln cap="flat" cmpd="sng" w="9525">
            <a:solidFill>
              <a:srgbClr val="000000"/>
            </a:solidFill>
            <a:prstDash val="solid"/>
            <a:round/>
            <a:headEnd len="lg" w="lg" type="none"/>
            <a:tailEnd len="lg" w="lg" type="none"/>
          </a:ln>
        </p:spPr>
      </p:cxnSp>
      <p:cxnSp>
        <p:nvCxnSpPr>
          <p:cNvPr id="3792" name="Shape 3792"/>
          <p:cNvCxnSpPr>
            <a:endCxn id="3670" idx="1"/>
          </p:cNvCxnSpPr>
          <p:nvPr/>
        </p:nvCxnSpPr>
        <p:spPr>
          <a:xfrm>
            <a:off x="6777383" y="2579040"/>
            <a:ext cx="393600" cy="1998900"/>
          </a:xfrm>
          <a:prstGeom prst="straightConnector1">
            <a:avLst/>
          </a:prstGeom>
          <a:noFill/>
          <a:ln cap="flat" cmpd="sng" w="9525">
            <a:solidFill>
              <a:srgbClr val="000000"/>
            </a:solidFill>
            <a:prstDash val="solid"/>
            <a:round/>
            <a:headEnd len="lg" w="lg" type="none"/>
            <a:tailEnd len="lg" w="lg" type="none"/>
          </a:ln>
        </p:spPr>
      </p:cxnSp>
      <p:cxnSp>
        <p:nvCxnSpPr>
          <p:cNvPr id="3793" name="Shape 3793"/>
          <p:cNvCxnSpPr>
            <a:endCxn id="3663" idx="2"/>
          </p:cNvCxnSpPr>
          <p:nvPr/>
        </p:nvCxnSpPr>
        <p:spPr>
          <a:xfrm flipH="1" rot="10800000">
            <a:off x="6799300" y="1894175"/>
            <a:ext cx="344400" cy="1000200"/>
          </a:xfrm>
          <a:prstGeom prst="straightConnector1">
            <a:avLst/>
          </a:prstGeom>
          <a:noFill/>
          <a:ln cap="flat" cmpd="sng" w="9525">
            <a:solidFill>
              <a:srgbClr val="000000"/>
            </a:solidFill>
            <a:prstDash val="solid"/>
            <a:round/>
            <a:headEnd len="lg" w="lg" type="none"/>
            <a:tailEnd len="lg" w="lg" type="none"/>
          </a:ln>
        </p:spPr>
      </p:cxnSp>
      <p:cxnSp>
        <p:nvCxnSpPr>
          <p:cNvPr id="3794" name="Shape 3794"/>
          <p:cNvCxnSpPr>
            <a:endCxn id="3662" idx="2"/>
          </p:cNvCxnSpPr>
          <p:nvPr/>
        </p:nvCxnSpPr>
        <p:spPr>
          <a:xfrm flipH="1" rot="10800000">
            <a:off x="6777400" y="2204000"/>
            <a:ext cx="366300" cy="701100"/>
          </a:xfrm>
          <a:prstGeom prst="straightConnector1">
            <a:avLst/>
          </a:prstGeom>
          <a:noFill/>
          <a:ln cap="flat" cmpd="sng" w="9525">
            <a:solidFill>
              <a:srgbClr val="000000"/>
            </a:solidFill>
            <a:prstDash val="solid"/>
            <a:round/>
            <a:headEnd len="lg" w="lg" type="none"/>
            <a:tailEnd len="lg" w="lg" type="none"/>
          </a:ln>
        </p:spPr>
      </p:cxnSp>
      <p:cxnSp>
        <p:nvCxnSpPr>
          <p:cNvPr id="3795" name="Shape 3795"/>
          <p:cNvCxnSpPr>
            <a:endCxn id="3664" idx="2"/>
          </p:cNvCxnSpPr>
          <p:nvPr/>
        </p:nvCxnSpPr>
        <p:spPr>
          <a:xfrm flipH="1" rot="10800000">
            <a:off x="6820900" y="2513825"/>
            <a:ext cx="322800" cy="380400"/>
          </a:xfrm>
          <a:prstGeom prst="straightConnector1">
            <a:avLst/>
          </a:prstGeom>
          <a:noFill/>
          <a:ln cap="flat" cmpd="sng" w="9525">
            <a:solidFill>
              <a:srgbClr val="000000"/>
            </a:solidFill>
            <a:prstDash val="solid"/>
            <a:round/>
            <a:headEnd len="lg" w="lg" type="none"/>
            <a:tailEnd len="lg" w="lg" type="none"/>
          </a:ln>
        </p:spPr>
      </p:cxnSp>
      <p:cxnSp>
        <p:nvCxnSpPr>
          <p:cNvPr id="3796" name="Shape 3796"/>
          <p:cNvCxnSpPr>
            <a:endCxn id="3665" idx="2"/>
          </p:cNvCxnSpPr>
          <p:nvPr/>
        </p:nvCxnSpPr>
        <p:spPr>
          <a:xfrm flipH="1" rot="10800000">
            <a:off x="6810100" y="2860663"/>
            <a:ext cx="333600" cy="12000"/>
          </a:xfrm>
          <a:prstGeom prst="straightConnector1">
            <a:avLst/>
          </a:prstGeom>
          <a:noFill/>
          <a:ln cap="flat" cmpd="sng" w="9525">
            <a:solidFill>
              <a:srgbClr val="000000"/>
            </a:solidFill>
            <a:prstDash val="solid"/>
            <a:round/>
            <a:headEnd len="lg" w="lg" type="none"/>
            <a:tailEnd len="lg" w="lg" type="none"/>
          </a:ln>
        </p:spPr>
      </p:cxnSp>
      <p:cxnSp>
        <p:nvCxnSpPr>
          <p:cNvPr id="3797" name="Shape 3797"/>
          <p:cNvCxnSpPr>
            <a:endCxn id="3666" idx="2"/>
          </p:cNvCxnSpPr>
          <p:nvPr/>
        </p:nvCxnSpPr>
        <p:spPr>
          <a:xfrm>
            <a:off x="6777400" y="2872713"/>
            <a:ext cx="366300" cy="334800"/>
          </a:xfrm>
          <a:prstGeom prst="straightConnector1">
            <a:avLst/>
          </a:prstGeom>
          <a:noFill/>
          <a:ln cap="flat" cmpd="sng" w="9525">
            <a:solidFill>
              <a:srgbClr val="000000"/>
            </a:solidFill>
            <a:prstDash val="solid"/>
            <a:round/>
            <a:headEnd len="lg" w="lg" type="none"/>
            <a:tailEnd len="lg" w="lg" type="none"/>
          </a:ln>
        </p:spPr>
      </p:cxnSp>
      <p:cxnSp>
        <p:nvCxnSpPr>
          <p:cNvPr id="3798" name="Shape 3798"/>
          <p:cNvCxnSpPr>
            <a:endCxn id="3667" idx="2"/>
          </p:cNvCxnSpPr>
          <p:nvPr/>
        </p:nvCxnSpPr>
        <p:spPr>
          <a:xfrm>
            <a:off x="6810100" y="2894425"/>
            <a:ext cx="333600" cy="727500"/>
          </a:xfrm>
          <a:prstGeom prst="straightConnector1">
            <a:avLst/>
          </a:prstGeom>
          <a:noFill/>
          <a:ln cap="flat" cmpd="sng" w="9525">
            <a:solidFill>
              <a:srgbClr val="000000"/>
            </a:solidFill>
            <a:prstDash val="solid"/>
            <a:round/>
            <a:headEnd len="lg" w="lg" type="none"/>
            <a:tailEnd len="lg" w="lg" type="none"/>
          </a:ln>
        </p:spPr>
      </p:cxnSp>
      <p:cxnSp>
        <p:nvCxnSpPr>
          <p:cNvPr id="3799" name="Shape 3799"/>
          <p:cNvCxnSpPr>
            <a:endCxn id="3668" idx="2"/>
          </p:cNvCxnSpPr>
          <p:nvPr/>
        </p:nvCxnSpPr>
        <p:spPr>
          <a:xfrm>
            <a:off x="6777400" y="2883375"/>
            <a:ext cx="366300" cy="1085400"/>
          </a:xfrm>
          <a:prstGeom prst="straightConnector1">
            <a:avLst/>
          </a:prstGeom>
          <a:noFill/>
          <a:ln cap="flat" cmpd="sng" w="9525">
            <a:solidFill>
              <a:srgbClr val="000000"/>
            </a:solidFill>
            <a:prstDash val="solid"/>
            <a:round/>
            <a:headEnd len="lg" w="lg" type="none"/>
            <a:tailEnd len="lg" w="lg" type="none"/>
          </a:ln>
        </p:spPr>
      </p:cxnSp>
      <p:cxnSp>
        <p:nvCxnSpPr>
          <p:cNvPr id="3800" name="Shape 3800"/>
          <p:cNvCxnSpPr>
            <a:endCxn id="3669" idx="2"/>
          </p:cNvCxnSpPr>
          <p:nvPr/>
        </p:nvCxnSpPr>
        <p:spPr>
          <a:xfrm>
            <a:off x="6777400" y="2905325"/>
            <a:ext cx="366300" cy="1410300"/>
          </a:xfrm>
          <a:prstGeom prst="straightConnector1">
            <a:avLst/>
          </a:prstGeom>
          <a:noFill/>
          <a:ln cap="flat" cmpd="sng" w="9525">
            <a:solidFill>
              <a:srgbClr val="000000"/>
            </a:solidFill>
            <a:prstDash val="solid"/>
            <a:round/>
            <a:headEnd len="lg" w="lg" type="none"/>
            <a:tailEnd len="lg" w="lg" type="none"/>
          </a:ln>
        </p:spPr>
      </p:cxnSp>
      <p:cxnSp>
        <p:nvCxnSpPr>
          <p:cNvPr id="3801" name="Shape 3801"/>
          <p:cNvCxnSpPr>
            <a:endCxn id="3670" idx="2"/>
          </p:cNvCxnSpPr>
          <p:nvPr/>
        </p:nvCxnSpPr>
        <p:spPr>
          <a:xfrm>
            <a:off x="6766600" y="2905375"/>
            <a:ext cx="377100" cy="1757100"/>
          </a:xfrm>
          <a:prstGeom prst="straightConnector1">
            <a:avLst/>
          </a:prstGeom>
          <a:noFill/>
          <a:ln cap="flat" cmpd="sng" w="9525">
            <a:solidFill>
              <a:srgbClr val="000000"/>
            </a:solidFill>
            <a:prstDash val="solid"/>
            <a:round/>
            <a:headEnd len="lg" w="lg" type="none"/>
            <a:tailEnd len="lg" w="lg" type="none"/>
          </a:ln>
        </p:spPr>
      </p:cxnSp>
      <p:cxnSp>
        <p:nvCxnSpPr>
          <p:cNvPr id="3802" name="Shape 3802"/>
          <p:cNvCxnSpPr>
            <a:endCxn id="3663" idx="2"/>
          </p:cNvCxnSpPr>
          <p:nvPr/>
        </p:nvCxnSpPr>
        <p:spPr>
          <a:xfrm flipH="1" rot="10800000">
            <a:off x="6777400" y="1894175"/>
            <a:ext cx="366300" cy="1326300"/>
          </a:xfrm>
          <a:prstGeom prst="straightConnector1">
            <a:avLst/>
          </a:prstGeom>
          <a:noFill/>
          <a:ln cap="flat" cmpd="sng" w="9525">
            <a:solidFill>
              <a:srgbClr val="000000"/>
            </a:solidFill>
            <a:prstDash val="solid"/>
            <a:round/>
            <a:headEnd len="lg" w="lg" type="none"/>
            <a:tailEnd len="lg" w="lg" type="none"/>
          </a:ln>
        </p:spPr>
      </p:cxnSp>
      <p:cxnSp>
        <p:nvCxnSpPr>
          <p:cNvPr id="3803" name="Shape 3803"/>
          <p:cNvCxnSpPr>
            <a:endCxn id="3662" idx="2"/>
          </p:cNvCxnSpPr>
          <p:nvPr/>
        </p:nvCxnSpPr>
        <p:spPr>
          <a:xfrm flipH="1" rot="10800000">
            <a:off x="6799300" y="2204000"/>
            <a:ext cx="344400" cy="1016400"/>
          </a:xfrm>
          <a:prstGeom prst="straightConnector1">
            <a:avLst/>
          </a:prstGeom>
          <a:noFill/>
          <a:ln cap="flat" cmpd="sng" w="9525">
            <a:solidFill>
              <a:srgbClr val="000000"/>
            </a:solidFill>
            <a:prstDash val="solid"/>
            <a:round/>
            <a:headEnd len="lg" w="lg" type="none"/>
            <a:tailEnd len="lg" w="lg" type="none"/>
          </a:ln>
        </p:spPr>
      </p:cxnSp>
      <p:cxnSp>
        <p:nvCxnSpPr>
          <p:cNvPr id="3804" name="Shape 3804"/>
          <p:cNvCxnSpPr>
            <a:stCxn id="3657" idx="6"/>
            <a:endCxn id="3664" idx="2"/>
          </p:cNvCxnSpPr>
          <p:nvPr/>
        </p:nvCxnSpPr>
        <p:spPr>
          <a:xfrm flipH="1" rot="10800000">
            <a:off x="6797050" y="2513913"/>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3805" name="Shape 3805"/>
          <p:cNvCxnSpPr>
            <a:endCxn id="3665" idx="2"/>
          </p:cNvCxnSpPr>
          <p:nvPr/>
        </p:nvCxnSpPr>
        <p:spPr>
          <a:xfrm flipH="1" rot="10800000">
            <a:off x="6788500" y="2860663"/>
            <a:ext cx="355200" cy="360000"/>
          </a:xfrm>
          <a:prstGeom prst="straightConnector1">
            <a:avLst/>
          </a:prstGeom>
          <a:noFill/>
          <a:ln cap="flat" cmpd="sng" w="9525">
            <a:solidFill>
              <a:srgbClr val="000000"/>
            </a:solidFill>
            <a:prstDash val="solid"/>
            <a:round/>
            <a:headEnd len="lg" w="lg" type="none"/>
            <a:tailEnd len="lg" w="lg" type="none"/>
          </a:ln>
        </p:spPr>
      </p:cxnSp>
      <p:cxnSp>
        <p:nvCxnSpPr>
          <p:cNvPr id="3806" name="Shape 3806"/>
          <p:cNvCxnSpPr>
            <a:endCxn id="3666" idx="2"/>
          </p:cNvCxnSpPr>
          <p:nvPr/>
        </p:nvCxnSpPr>
        <p:spPr>
          <a:xfrm flipH="1" rot="10800000">
            <a:off x="6810100" y="3207513"/>
            <a:ext cx="333600" cy="12900"/>
          </a:xfrm>
          <a:prstGeom prst="straightConnector1">
            <a:avLst/>
          </a:prstGeom>
          <a:noFill/>
          <a:ln cap="flat" cmpd="sng" w="9525">
            <a:solidFill>
              <a:srgbClr val="000000"/>
            </a:solidFill>
            <a:prstDash val="solid"/>
            <a:round/>
            <a:headEnd len="lg" w="lg" type="none"/>
            <a:tailEnd len="lg" w="lg" type="none"/>
          </a:ln>
        </p:spPr>
      </p:cxnSp>
      <p:cxnSp>
        <p:nvCxnSpPr>
          <p:cNvPr id="3807" name="Shape 3807"/>
          <p:cNvCxnSpPr>
            <a:endCxn id="3667" idx="2"/>
          </p:cNvCxnSpPr>
          <p:nvPr/>
        </p:nvCxnSpPr>
        <p:spPr>
          <a:xfrm>
            <a:off x="6810100" y="3231325"/>
            <a:ext cx="333600" cy="390600"/>
          </a:xfrm>
          <a:prstGeom prst="straightConnector1">
            <a:avLst/>
          </a:prstGeom>
          <a:noFill/>
          <a:ln cap="flat" cmpd="sng" w="9525">
            <a:solidFill>
              <a:srgbClr val="000000"/>
            </a:solidFill>
            <a:prstDash val="solid"/>
            <a:round/>
            <a:headEnd len="lg" w="lg" type="none"/>
            <a:tailEnd len="lg" w="lg" type="none"/>
          </a:ln>
        </p:spPr>
      </p:cxnSp>
      <p:cxnSp>
        <p:nvCxnSpPr>
          <p:cNvPr id="3808" name="Shape 3808"/>
          <p:cNvCxnSpPr>
            <a:endCxn id="3668" idx="2"/>
          </p:cNvCxnSpPr>
          <p:nvPr/>
        </p:nvCxnSpPr>
        <p:spPr>
          <a:xfrm>
            <a:off x="6788500" y="3220575"/>
            <a:ext cx="355200" cy="748200"/>
          </a:xfrm>
          <a:prstGeom prst="straightConnector1">
            <a:avLst/>
          </a:prstGeom>
          <a:noFill/>
          <a:ln cap="flat" cmpd="sng" w="9525">
            <a:solidFill>
              <a:srgbClr val="000000"/>
            </a:solidFill>
            <a:prstDash val="solid"/>
            <a:round/>
            <a:headEnd len="lg" w="lg" type="none"/>
            <a:tailEnd len="lg" w="lg" type="none"/>
          </a:ln>
        </p:spPr>
      </p:cxnSp>
      <p:cxnSp>
        <p:nvCxnSpPr>
          <p:cNvPr id="3809" name="Shape 3809"/>
          <p:cNvCxnSpPr>
            <a:endCxn id="3669" idx="2"/>
          </p:cNvCxnSpPr>
          <p:nvPr/>
        </p:nvCxnSpPr>
        <p:spPr>
          <a:xfrm>
            <a:off x="6788500" y="3253025"/>
            <a:ext cx="355200" cy="1062600"/>
          </a:xfrm>
          <a:prstGeom prst="straightConnector1">
            <a:avLst/>
          </a:prstGeom>
          <a:noFill/>
          <a:ln cap="flat" cmpd="sng" w="9525">
            <a:solidFill>
              <a:srgbClr val="000000"/>
            </a:solidFill>
            <a:prstDash val="solid"/>
            <a:round/>
            <a:headEnd len="lg" w="lg" type="none"/>
            <a:tailEnd len="lg" w="lg" type="none"/>
          </a:ln>
        </p:spPr>
      </p:cxnSp>
      <p:cxnSp>
        <p:nvCxnSpPr>
          <p:cNvPr id="3810" name="Shape 3810"/>
          <p:cNvCxnSpPr>
            <a:endCxn id="3670" idx="1"/>
          </p:cNvCxnSpPr>
          <p:nvPr/>
        </p:nvCxnSpPr>
        <p:spPr>
          <a:xfrm>
            <a:off x="6777383" y="3253140"/>
            <a:ext cx="393600" cy="1324800"/>
          </a:xfrm>
          <a:prstGeom prst="straightConnector1">
            <a:avLst/>
          </a:prstGeom>
          <a:noFill/>
          <a:ln cap="flat" cmpd="sng" w="9525">
            <a:solidFill>
              <a:srgbClr val="000000"/>
            </a:solidFill>
            <a:prstDash val="solid"/>
            <a:round/>
            <a:headEnd len="lg" w="lg" type="none"/>
            <a:tailEnd len="lg" w="lg" type="none"/>
          </a:ln>
        </p:spPr>
      </p:cxnSp>
      <p:cxnSp>
        <p:nvCxnSpPr>
          <p:cNvPr id="3811" name="Shape 3811"/>
          <p:cNvCxnSpPr>
            <a:stCxn id="3658" idx="6"/>
            <a:endCxn id="3663" idx="2"/>
          </p:cNvCxnSpPr>
          <p:nvPr/>
        </p:nvCxnSpPr>
        <p:spPr>
          <a:xfrm flipH="1" rot="10800000">
            <a:off x="6797050" y="1894225"/>
            <a:ext cx="346800" cy="1727700"/>
          </a:xfrm>
          <a:prstGeom prst="straightConnector1">
            <a:avLst/>
          </a:prstGeom>
          <a:noFill/>
          <a:ln cap="flat" cmpd="sng" w="9525">
            <a:solidFill>
              <a:srgbClr val="000000"/>
            </a:solidFill>
            <a:prstDash val="solid"/>
            <a:round/>
            <a:headEnd len="lg" w="lg" type="none"/>
            <a:tailEnd len="lg" w="lg" type="none"/>
          </a:ln>
        </p:spPr>
      </p:cxnSp>
      <p:cxnSp>
        <p:nvCxnSpPr>
          <p:cNvPr id="3812" name="Shape 3812"/>
          <p:cNvCxnSpPr>
            <a:stCxn id="3658" idx="6"/>
            <a:endCxn id="3662" idx="2"/>
          </p:cNvCxnSpPr>
          <p:nvPr/>
        </p:nvCxnSpPr>
        <p:spPr>
          <a:xfrm flipH="1" rot="10800000">
            <a:off x="6797050" y="2204125"/>
            <a:ext cx="346800" cy="1417800"/>
          </a:xfrm>
          <a:prstGeom prst="straightConnector1">
            <a:avLst/>
          </a:prstGeom>
          <a:noFill/>
          <a:ln cap="flat" cmpd="sng" w="9525">
            <a:solidFill>
              <a:srgbClr val="000000"/>
            </a:solidFill>
            <a:prstDash val="solid"/>
            <a:round/>
            <a:headEnd len="lg" w="lg" type="none"/>
            <a:tailEnd len="lg" w="lg" type="none"/>
          </a:ln>
        </p:spPr>
      </p:cxnSp>
      <p:cxnSp>
        <p:nvCxnSpPr>
          <p:cNvPr id="3813" name="Shape 3813"/>
          <p:cNvCxnSpPr>
            <a:stCxn id="3658" idx="6"/>
            <a:endCxn id="3664" idx="2"/>
          </p:cNvCxnSpPr>
          <p:nvPr/>
        </p:nvCxnSpPr>
        <p:spPr>
          <a:xfrm flipH="1" rot="10800000">
            <a:off x="6797050" y="2513725"/>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3814" name="Shape 3814"/>
          <p:cNvCxnSpPr>
            <a:stCxn id="3658" idx="6"/>
            <a:endCxn id="3665" idx="2"/>
          </p:cNvCxnSpPr>
          <p:nvPr/>
        </p:nvCxnSpPr>
        <p:spPr>
          <a:xfrm flipH="1" rot="10800000">
            <a:off x="6797050" y="2860525"/>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3815" name="Shape 3815"/>
          <p:cNvCxnSpPr>
            <a:stCxn id="3658" idx="6"/>
            <a:endCxn id="3666" idx="2"/>
          </p:cNvCxnSpPr>
          <p:nvPr/>
        </p:nvCxnSpPr>
        <p:spPr>
          <a:xfrm flipH="1" rot="10800000">
            <a:off x="6797050" y="3207625"/>
            <a:ext cx="346800" cy="414300"/>
          </a:xfrm>
          <a:prstGeom prst="straightConnector1">
            <a:avLst/>
          </a:prstGeom>
          <a:noFill/>
          <a:ln cap="flat" cmpd="sng" w="9525">
            <a:solidFill>
              <a:srgbClr val="000000"/>
            </a:solidFill>
            <a:prstDash val="solid"/>
            <a:round/>
            <a:headEnd len="lg" w="lg" type="none"/>
            <a:tailEnd len="lg" w="lg" type="none"/>
          </a:ln>
        </p:spPr>
      </p:cxnSp>
      <p:cxnSp>
        <p:nvCxnSpPr>
          <p:cNvPr id="3816" name="Shape 3816"/>
          <p:cNvCxnSpPr>
            <a:stCxn id="3658" idx="6"/>
            <a:endCxn id="3667" idx="2"/>
          </p:cNvCxnSpPr>
          <p:nvPr/>
        </p:nvCxnSpPr>
        <p:spPr>
          <a:xfrm>
            <a:off x="6797050" y="3621925"/>
            <a:ext cx="346800" cy="0"/>
          </a:xfrm>
          <a:prstGeom prst="straightConnector1">
            <a:avLst/>
          </a:prstGeom>
          <a:noFill/>
          <a:ln cap="flat" cmpd="sng" w="9525">
            <a:solidFill>
              <a:srgbClr val="000000"/>
            </a:solidFill>
            <a:prstDash val="solid"/>
            <a:round/>
            <a:headEnd len="lg" w="lg" type="none"/>
            <a:tailEnd len="lg" w="lg" type="none"/>
          </a:ln>
        </p:spPr>
      </p:cxnSp>
      <p:cxnSp>
        <p:nvCxnSpPr>
          <p:cNvPr id="3817" name="Shape 3817"/>
          <p:cNvCxnSpPr>
            <a:stCxn id="3658" idx="6"/>
            <a:endCxn id="3668" idx="2"/>
          </p:cNvCxnSpPr>
          <p:nvPr/>
        </p:nvCxnSpPr>
        <p:spPr>
          <a:xfrm>
            <a:off x="6797050" y="3621925"/>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3818" name="Shape 3818"/>
          <p:cNvCxnSpPr>
            <a:stCxn id="3658" idx="6"/>
            <a:endCxn id="3669" idx="2"/>
          </p:cNvCxnSpPr>
          <p:nvPr/>
        </p:nvCxnSpPr>
        <p:spPr>
          <a:xfrm>
            <a:off x="6797050" y="3621925"/>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3819" name="Shape 3819"/>
          <p:cNvCxnSpPr>
            <a:stCxn id="3658" idx="6"/>
            <a:endCxn id="3670" idx="2"/>
          </p:cNvCxnSpPr>
          <p:nvPr/>
        </p:nvCxnSpPr>
        <p:spPr>
          <a:xfrm>
            <a:off x="6797050" y="3621925"/>
            <a:ext cx="346800" cy="1040700"/>
          </a:xfrm>
          <a:prstGeom prst="straightConnector1">
            <a:avLst/>
          </a:prstGeom>
          <a:noFill/>
          <a:ln cap="flat" cmpd="sng" w="9525">
            <a:solidFill>
              <a:srgbClr val="000000"/>
            </a:solidFill>
            <a:prstDash val="solid"/>
            <a:round/>
            <a:headEnd len="lg" w="lg" type="none"/>
            <a:tailEnd len="lg" w="lg" type="none"/>
          </a:ln>
        </p:spPr>
      </p:cxnSp>
      <p:cxnSp>
        <p:nvCxnSpPr>
          <p:cNvPr id="3820" name="Shape 3820"/>
          <p:cNvCxnSpPr>
            <a:stCxn id="3659" idx="6"/>
            <a:endCxn id="3663" idx="2"/>
          </p:cNvCxnSpPr>
          <p:nvPr/>
        </p:nvCxnSpPr>
        <p:spPr>
          <a:xfrm flipH="1" rot="10800000">
            <a:off x="6797050" y="1894275"/>
            <a:ext cx="346800" cy="2074500"/>
          </a:xfrm>
          <a:prstGeom prst="straightConnector1">
            <a:avLst/>
          </a:prstGeom>
          <a:noFill/>
          <a:ln cap="flat" cmpd="sng" w="9525">
            <a:solidFill>
              <a:srgbClr val="000000"/>
            </a:solidFill>
            <a:prstDash val="solid"/>
            <a:round/>
            <a:headEnd len="lg" w="lg" type="none"/>
            <a:tailEnd len="lg" w="lg" type="none"/>
          </a:ln>
        </p:spPr>
      </p:cxnSp>
      <p:cxnSp>
        <p:nvCxnSpPr>
          <p:cNvPr id="3821" name="Shape 3821"/>
          <p:cNvCxnSpPr>
            <a:stCxn id="3659" idx="6"/>
            <a:endCxn id="3662" idx="2"/>
          </p:cNvCxnSpPr>
          <p:nvPr/>
        </p:nvCxnSpPr>
        <p:spPr>
          <a:xfrm flipH="1" rot="10800000">
            <a:off x="6797050" y="2203875"/>
            <a:ext cx="346800" cy="1764900"/>
          </a:xfrm>
          <a:prstGeom prst="straightConnector1">
            <a:avLst/>
          </a:prstGeom>
          <a:noFill/>
          <a:ln cap="flat" cmpd="sng" w="9525">
            <a:solidFill>
              <a:srgbClr val="000000"/>
            </a:solidFill>
            <a:prstDash val="solid"/>
            <a:round/>
            <a:headEnd len="lg" w="lg" type="none"/>
            <a:tailEnd len="lg" w="lg" type="none"/>
          </a:ln>
        </p:spPr>
      </p:cxnSp>
      <p:cxnSp>
        <p:nvCxnSpPr>
          <p:cNvPr id="3822" name="Shape 3822"/>
          <p:cNvCxnSpPr>
            <a:stCxn id="3659" idx="6"/>
            <a:endCxn id="3664" idx="2"/>
          </p:cNvCxnSpPr>
          <p:nvPr/>
        </p:nvCxnSpPr>
        <p:spPr>
          <a:xfrm flipH="1" rot="10800000">
            <a:off x="6797050" y="2513775"/>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3823" name="Shape 3823"/>
          <p:cNvCxnSpPr>
            <a:stCxn id="3659" idx="6"/>
            <a:endCxn id="3665" idx="2"/>
          </p:cNvCxnSpPr>
          <p:nvPr/>
        </p:nvCxnSpPr>
        <p:spPr>
          <a:xfrm flipH="1" rot="10800000">
            <a:off x="6797050" y="2860575"/>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3824" name="Shape 3824"/>
          <p:cNvCxnSpPr>
            <a:stCxn id="3659" idx="6"/>
            <a:endCxn id="3666" idx="2"/>
          </p:cNvCxnSpPr>
          <p:nvPr/>
        </p:nvCxnSpPr>
        <p:spPr>
          <a:xfrm flipH="1" rot="10800000">
            <a:off x="6797050" y="3207375"/>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3825" name="Shape 3825"/>
          <p:cNvCxnSpPr>
            <a:stCxn id="3659" idx="6"/>
            <a:endCxn id="3667" idx="2"/>
          </p:cNvCxnSpPr>
          <p:nvPr/>
        </p:nvCxnSpPr>
        <p:spPr>
          <a:xfrm flipH="1" rot="10800000">
            <a:off x="6797050" y="3621975"/>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3826" name="Shape 3826"/>
          <p:cNvCxnSpPr>
            <a:stCxn id="3659" idx="6"/>
            <a:endCxn id="3668" idx="2"/>
          </p:cNvCxnSpPr>
          <p:nvPr/>
        </p:nvCxnSpPr>
        <p:spPr>
          <a:xfrm>
            <a:off x="6797050" y="3968775"/>
            <a:ext cx="346800" cy="0"/>
          </a:xfrm>
          <a:prstGeom prst="straightConnector1">
            <a:avLst/>
          </a:prstGeom>
          <a:noFill/>
          <a:ln cap="flat" cmpd="sng" w="9525">
            <a:solidFill>
              <a:srgbClr val="000000"/>
            </a:solidFill>
            <a:prstDash val="solid"/>
            <a:round/>
            <a:headEnd len="lg" w="lg" type="none"/>
            <a:tailEnd len="lg" w="lg" type="none"/>
          </a:ln>
        </p:spPr>
      </p:cxnSp>
      <p:cxnSp>
        <p:nvCxnSpPr>
          <p:cNvPr id="3827" name="Shape 3827"/>
          <p:cNvCxnSpPr>
            <a:stCxn id="3659" idx="6"/>
            <a:endCxn id="3669" idx="3"/>
          </p:cNvCxnSpPr>
          <p:nvPr/>
        </p:nvCxnSpPr>
        <p:spPr>
          <a:xfrm>
            <a:off x="6797050" y="3968775"/>
            <a:ext cx="373800" cy="431400"/>
          </a:xfrm>
          <a:prstGeom prst="straightConnector1">
            <a:avLst/>
          </a:prstGeom>
          <a:noFill/>
          <a:ln cap="flat" cmpd="sng" w="9525">
            <a:solidFill>
              <a:srgbClr val="000000"/>
            </a:solidFill>
            <a:prstDash val="solid"/>
            <a:round/>
            <a:headEnd len="lg" w="lg" type="none"/>
            <a:tailEnd len="lg" w="lg" type="none"/>
          </a:ln>
        </p:spPr>
      </p:cxnSp>
      <p:cxnSp>
        <p:nvCxnSpPr>
          <p:cNvPr id="3828" name="Shape 3828"/>
          <p:cNvCxnSpPr>
            <a:stCxn id="3659" idx="6"/>
            <a:endCxn id="3670" idx="1"/>
          </p:cNvCxnSpPr>
          <p:nvPr/>
        </p:nvCxnSpPr>
        <p:spPr>
          <a:xfrm>
            <a:off x="6797050" y="3968775"/>
            <a:ext cx="373800" cy="609300"/>
          </a:xfrm>
          <a:prstGeom prst="straightConnector1">
            <a:avLst/>
          </a:prstGeom>
          <a:noFill/>
          <a:ln cap="flat" cmpd="sng" w="9525">
            <a:solidFill>
              <a:srgbClr val="000000"/>
            </a:solidFill>
            <a:prstDash val="solid"/>
            <a:round/>
            <a:headEnd len="lg" w="lg" type="none"/>
            <a:tailEnd len="lg" w="lg" type="none"/>
          </a:ln>
        </p:spPr>
      </p:cxnSp>
      <p:cxnSp>
        <p:nvCxnSpPr>
          <p:cNvPr id="3829" name="Shape 3829"/>
          <p:cNvCxnSpPr>
            <a:stCxn id="3660" idx="6"/>
            <a:endCxn id="3663" idx="2"/>
          </p:cNvCxnSpPr>
          <p:nvPr/>
        </p:nvCxnSpPr>
        <p:spPr>
          <a:xfrm flipH="1" rot="10800000">
            <a:off x="6797050" y="1894325"/>
            <a:ext cx="346800" cy="2421300"/>
          </a:xfrm>
          <a:prstGeom prst="straightConnector1">
            <a:avLst/>
          </a:prstGeom>
          <a:noFill/>
          <a:ln cap="flat" cmpd="sng" w="9525">
            <a:solidFill>
              <a:srgbClr val="000000"/>
            </a:solidFill>
            <a:prstDash val="solid"/>
            <a:round/>
            <a:headEnd len="lg" w="lg" type="none"/>
            <a:tailEnd len="lg" w="lg" type="none"/>
          </a:ln>
        </p:spPr>
      </p:cxnSp>
      <p:cxnSp>
        <p:nvCxnSpPr>
          <p:cNvPr id="3830" name="Shape 3830"/>
          <p:cNvCxnSpPr>
            <a:stCxn id="3660" idx="6"/>
            <a:endCxn id="3662" idx="2"/>
          </p:cNvCxnSpPr>
          <p:nvPr/>
        </p:nvCxnSpPr>
        <p:spPr>
          <a:xfrm flipH="1" rot="10800000">
            <a:off x="6797050" y="2203925"/>
            <a:ext cx="346800" cy="2111700"/>
          </a:xfrm>
          <a:prstGeom prst="straightConnector1">
            <a:avLst/>
          </a:prstGeom>
          <a:noFill/>
          <a:ln cap="flat" cmpd="sng" w="9525">
            <a:solidFill>
              <a:srgbClr val="000000"/>
            </a:solidFill>
            <a:prstDash val="solid"/>
            <a:round/>
            <a:headEnd len="lg" w="lg" type="none"/>
            <a:tailEnd len="lg" w="lg" type="none"/>
          </a:ln>
        </p:spPr>
      </p:cxnSp>
      <p:cxnSp>
        <p:nvCxnSpPr>
          <p:cNvPr id="3831" name="Shape 3831"/>
          <p:cNvCxnSpPr>
            <a:stCxn id="3660" idx="6"/>
            <a:endCxn id="3664" idx="2"/>
          </p:cNvCxnSpPr>
          <p:nvPr/>
        </p:nvCxnSpPr>
        <p:spPr>
          <a:xfrm flipH="1" rot="10800000">
            <a:off x="6797050" y="2513825"/>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3832" name="Shape 3832"/>
          <p:cNvCxnSpPr>
            <a:stCxn id="3660" idx="6"/>
            <a:endCxn id="3665" idx="2"/>
          </p:cNvCxnSpPr>
          <p:nvPr/>
        </p:nvCxnSpPr>
        <p:spPr>
          <a:xfrm flipH="1" rot="10800000">
            <a:off x="6797050" y="2860625"/>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3833" name="Shape 3833"/>
          <p:cNvCxnSpPr>
            <a:stCxn id="3660" idx="6"/>
            <a:endCxn id="3666" idx="2"/>
          </p:cNvCxnSpPr>
          <p:nvPr/>
        </p:nvCxnSpPr>
        <p:spPr>
          <a:xfrm flipH="1" rot="10800000">
            <a:off x="6797050" y="3207425"/>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3834" name="Shape 3834"/>
          <p:cNvCxnSpPr>
            <a:stCxn id="3660" idx="6"/>
            <a:endCxn id="3667" idx="2"/>
          </p:cNvCxnSpPr>
          <p:nvPr/>
        </p:nvCxnSpPr>
        <p:spPr>
          <a:xfrm flipH="1" rot="10800000">
            <a:off x="6797050" y="3622025"/>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3835" name="Shape 3835"/>
          <p:cNvCxnSpPr>
            <a:stCxn id="3660" idx="6"/>
            <a:endCxn id="3668" idx="2"/>
          </p:cNvCxnSpPr>
          <p:nvPr/>
        </p:nvCxnSpPr>
        <p:spPr>
          <a:xfrm flipH="1" rot="10800000">
            <a:off x="6797050" y="3968825"/>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3836" name="Shape 3836"/>
          <p:cNvCxnSpPr>
            <a:stCxn id="3660" idx="6"/>
            <a:endCxn id="3669" idx="2"/>
          </p:cNvCxnSpPr>
          <p:nvPr/>
        </p:nvCxnSpPr>
        <p:spPr>
          <a:xfrm>
            <a:off x="6797050" y="4315625"/>
            <a:ext cx="346800" cy="0"/>
          </a:xfrm>
          <a:prstGeom prst="straightConnector1">
            <a:avLst/>
          </a:prstGeom>
          <a:noFill/>
          <a:ln cap="flat" cmpd="sng" w="9525">
            <a:solidFill>
              <a:srgbClr val="000000"/>
            </a:solidFill>
            <a:prstDash val="solid"/>
            <a:round/>
            <a:headEnd len="lg" w="lg" type="none"/>
            <a:tailEnd len="lg" w="lg" type="none"/>
          </a:ln>
        </p:spPr>
      </p:cxnSp>
      <p:cxnSp>
        <p:nvCxnSpPr>
          <p:cNvPr id="3837" name="Shape 3837"/>
          <p:cNvCxnSpPr>
            <a:stCxn id="3660" idx="6"/>
            <a:endCxn id="3670" idx="2"/>
          </p:cNvCxnSpPr>
          <p:nvPr/>
        </p:nvCxnSpPr>
        <p:spPr>
          <a:xfrm>
            <a:off x="6797050" y="4315625"/>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3838" name="Shape 3838"/>
          <p:cNvCxnSpPr>
            <a:stCxn id="3661" idx="6"/>
            <a:endCxn id="3663" idx="2"/>
          </p:cNvCxnSpPr>
          <p:nvPr/>
        </p:nvCxnSpPr>
        <p:spPr>
          <a:xfrm flipH="1" rot="10800000">
            <a:off x="6797050" y="1894075"/>
            <a:ext cx="346800" cy="2768400"/>
          </a:xfrm>
          <a:prstGeom prst="straightConnector1">
            <a:avLst/>
          </a:prstGeom>
          <a:noFill/>
          <a:ln cap="flat" cmpd="sng" w="9525">
            <a:solidFill>
              <a:srgbClr val="000000"/>
            </a:solidFill>
            <a:prstDash val="solid"/>
            <a:round/>
            <a:headEnd len="lg" w="lg" type="none"/>
            <a:tailEnd len="lg" w="lg" type="none"/>
          </a:ln>
        </p:spPr>
      </p:cxnSp>
      <p:cxnSp>
        <p:nvCxnSpPr>
          <p:cNvPr id="3839" name="Shape 3839"/>
          <p:cNvCxnSpPr>
            <a:stCxn id="3661" idx="6"/>
            <a:endCxn id="3662" idx="2"/>
          </p:cNvCxnSpPr>
          <p:nvPr/>
        </p:nvCxnSpPr>
        <p:spPr>
          <a:xfrm flipH="1" rot="10800000">
            <a:off x="6797050" y="2203975"/>
            <a:ext cx="346800" cy="2458500"/>
          </a:xfrm>
          <a:prstGeom prst="straightConnector1">
            <a:avLst/>
          </a:prstGeom>
          <a:noFill/>
          <a:ln cap="flat" cmpd="sng" w="9525">
            <a:solidFill>
              <a:srgbClr val="000000"/>
            </a:solidFill>
            <a:prstDash val="solid"/>
            <a:round/>
            <a:headEnd len="lg" w="lg" type="none"/>
            <a:tailEnd len="lg" w="lg" type="none"/>
          </a:ln>
        </p:spPr>
      </p:cxnSp>
      <p:cxnSp>
        <p:nvCxnSpPr>
          <p:cNvPr id="3840" name="Shape 3840"/>
          <p:cNvCxnSpPr>
            <a:stCxn id="3661" idx="6"/>
            <a:endCxn id="3664" idx="2"/>
          </p:cNvCxnSpPr>
          <p:nvPr/>
        </p:nvCxnSpPr>
        <p:spPr>
          <a:xfrm flipH="1" rot="10800000">
            <a:off x="6797050" y="2513875"/>
            <a:ext cx="346800" cy="2148600"/>
          </a:xfrm>
          <a:prstGeom prst="straightConnector1">
            <a:avLst/>
          </a:prstGeom>
          <a:noFill/>
          <a:ln cap="flat" cmpd="sng" w="9525">
            <a:solidFill>
              <a:srgbClr val="000000"/>
            </a:solidFill>
            <a:prstDash val="solid"/>
            <a:round/>
            <a:headEnd len="lg" w="lg" type="none"/>
            <a:tailEnd len="lg" w="lg" type="none"/>
          </a:ln>
        </p:spPr>
      </p:cxnSp>
      <p:cxnSp>
        <p:nvCxnSpPr>
          <p:cNvPr id="3841" name="Shape 3841"/>
          <p:cNvCxnSpPr>
            <a:stCxn id="3661" idx="6"/>
            <a:endCxn id="3665" idx="2"/>
          </p:cNvCxnSpPr>
          <p:nvPr/>
        </p:nvCxnSpPr>
        <p:spPr>
          <a:xfrm flipH="1" rot="10800000">
            <a:off x="6797050" y="2860675"/>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3842" name="Shape 3842"/>
          <p:cNvCxnSpPr>
            <a:stCxn id="3661" idx="6"/>
            <a:endCxn id="3666" idx="2"/>
          </p:cNvCxnSpPr>
          <p:nvPr/>
        </p:nvCxnSpPr>
        <p:spPr>
          <a:xfrm flipH="1" rot="10800000">
            <a:off x="6797050" y="3207475"/>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3843" name="Shape 3843"/>
          <p:cNvCxnSpPr>
            <a:stCxn id="3661" idx="6"/>
            <a:endCxn id="3667" idx="2"/>
          </p:cNvCxnSpPr>
          <p:nvPr/>
        </p:nvCxnSpPr>
        <p:spPr>
          <a:xfrm flipH="1" rot="10800000">
            <a:off x="6797050" y="3622075"/>
            <a:ext cx="346800" cy="1040400"/>
          </a:xfrm>
          <a:prstGeom prst="straightConnector1">
            <a:avLst/>
          </a:prstGeom>
          <a:noFill/>
          <a:ln cap="flat" cmpd="sng" w="9525">
            <a:solidFill>
              <a:srgbClr val="000000"/>
            </a:solidFill>
            <a:prstDash val="solid"/>
            <a:round/>
            <a:headEnd len="lg" w="lg" type="none"/>
            <a:tailEnd len="lg" w="lg" type="none"/>
          </a:ln>
        </p:spPr>
      </p:cxnSp>
      <p:cxnSp>
        <p:nvCxnSpPr>
          <p:cNvPr id="3844" name="Shape 3844"/>
          <p:cNvCxnSpPr>
            <a:stCxn id="3661" idx="6"/>
            <a:endCxn id="3668" idx="2"/>
          </p:cNvCxnSpPr>
          <p:nvPr/>
        </p:nvCxnSpPr>
        <p:spPr>
          <a:xfrm flipH="1" rot="10800000">
            <a:off x="6797050" y="3968875"/>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3845" name="Shape 3845"/>
          <p:cNvCxnSpPr>
            <a:stCxn id="3661" idx="6"/>
            <a:endCxn id="3669" idx="2"/>
          </p:cNvCxnSpPr>
          <p:nvPr/>
        </p:nvCxnSpPr>
        <p:spPr>
          <a:xfrm flipH="1" rot="10800000">
            <a:off x="6797050" y="4315675"/>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3846" name="Shape 3846"/>
          <p:cNvCxnSpPr>
            <a:stCxn id="3661" idx="6"/>
            <a:endCxn id="3670" idx="2"/>
          </p:cNvCxnSpPr>
          <p:nvPr/>
        </p:nvCxnSpPr>
        <p:spPr>
          <a:xfrm>
            <a:off x="6797050" y="4662475"/>
            <a:ext cx="346800" cy="0"/>
          </a:xfrm>
          <a:prstGeom prst="straightConnector1">
            <a:avLst/>
          </a:prstGeom>
          <a:noFill/>
          <a:ln cap="flat" cmpd="sng" w="9525">
            <a:solidFill>
              <a:srgbClr val="000000"/>
            </a:solidFill>
            <a:prstDash val="solid"/>
            <a:round/>
            <a:headEnd len="lg" w="lg" type="none"/>
            <a:tailEnd len="lg" w="lg" type="none"/>
          </a:ln>
        </p:spPr>
      </p:cxnSp>
      <p:sp>
        <p:nvSpPr>
          <p:cNvPr id="3847" name="Shape 3847"/>
          <p:cNvSpPr/>
          <p:nvPr/>
        </p:nvSpPr>
        <p:spPr>
          <a:xfrm>
            <a:off x="7567000" y="16671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48" name="Shape 3848"/>
          <p:cNvSpPr/>
          <p:nvPr/>
        </p:nvSpPr>
        <p:spPr>
          <a:xfrm>
            <a:off x="7567000" y="2003225"/>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49" name="Shape 3849"/>
          <p:cNvSpPr/>
          <p:nvPr/>
        </p:nvSpPr>
        <p:spPr>
          <a:xfrm>
            <a:off x="7567000" y="4782025"/>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0" name="Shape 3850"/>
          <p:cNvSpPr/>
          <p:nvPr/>
        </p:nvSpPr>
        <p:spPr>
          <a:xfrm>
            <a:off x="7567000" y="233930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1" name="Shape 3851"/>
          <p:cNvSpPr/>
          <p:nvPr/>
        </p:nvSpPr>
        <p:spPr>
          <a:xfrm>
            <a:off x="7567000" y="2638375"/>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2" name="Shape 3852"/>
          <p:cNvSpPr/>
          <p:nvPr/>
        </p:nvSpPr>
        <p:spPr>
          <a:xfrm>
            <a:off x="7566988" y="336333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3" name="Shape 3853"/>
          <p:cNvSpPr/>
          <p:nvPr/>
        </p:nvSpPr>
        <p:spPr>
          <a:xfrm>
            <a:off x="7567000" y="3720613"/>
            <a:ext cx="186300" cy="2391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4" name="Shape 3854"/>
          <p:cNvSpPr/>
          <p:nvPr/>
        </p:nvSpPr>
        <p:spPr>
          <a:xfrm>
            <a:off x="7567000" y="4088325"/>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5" name="Shape 3855"/>
          <p:cNvSpPr/>
          <p:nvPr/>
        </p:nvSpPr>
        <p:spPr>
          <a:xfrm>
            <a:off x="7567000" y="443517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856" name="Shape 3856"/>
          <p:cNvCxnSpPr>
            <a:stCxn id="3663" idx="6"/>
            <a:endCxn id="3847" idx="2"/>
          </p:cNvCxnSpPr>
          <p:nvPr/>
        </p:nvCxnSpPr>
        <p:spPr>
          <a:xfrm flipH="1" rot="10800000">
            <a:off x="7330000" y="1786775"/>
            <a:ext cx="237000" cy="107400"/>
          </a:xfrm>
          <a:prstGeom prst="straightConnector1">
            <a:avLst/>
          </a:prstGeom>
          <a:noFill/>
          <a:ln cap="flat" cmpd="sng" w="9525">
            <a:solidFill>
              <a:srgbClr val="000000"/>
            </a:solidFill>
            <a:prstDash val="solid"/>
            <a:round/>
            <a:headEnd len="lg" w="lg" type="none"/>
            <a:tailEnd len="lg" w="lg" type="none"/>
          </a:ln>
        </p:spPr>
      </p:cxnSp>
      <p:cxnSp>
        <p:nvCxnSpPr>
          <p:cNvPr id="3857" name="Shape 3857"/>
          <p:cNvCxnSpPr>
            <a:stCxn id="3663" idx="6"/>
            <a:endCxn id="3848" idx="2"/>
          </p:cNvCxnSpPr>
          <p:nvPr/>
        </p:nvCxnSpPr>
        <p:spPr>
          <a:xfrm>
            <a:off x="7330000" y="1894175"/>
            <a:ext cx="237000" cy="228600"/>
          </a:xfrm>
          <a:prstGeom prst="straightConnector1">
            <a:avLst/>
          </a:prstGeom>
          <a:noFill/>
          <a:ln cap="flat" cmpd="sng" w="9525">
            <a:solidFill>
              <a:srgbClr val="000000"/>
            </a:solidFill>
            <a:prstDash val="solid"/>
            <a:round/>
            <a:headEnd len="lg" w="lg" type="none"/>
            <a:tailEnd len="lg" w="lg" type="none"/>
          </a:ln>
        </p:spPr>
      </p:cxnSp>
      <p:cxnSp>
        <p:nvCxnSpPr>
          <p:cNvPr id="3858" name="Shape 3858"/>
          <p:cNvCxnSpPr>
            <a:stCxn id="3663" idx="6"/>
            <a:endCxn id="3850" idx="1"/>
          </p:cNvCxnSpPr>
          <p:nvPr/>
        </p:nvCxnSpPr>
        <p:spPr>
          <a:xfrm>
            <a:off x="7330000" y="1894175"/>
            <a:ext cx="264300" cy="480000"/>
          </a:xfrm>
          <a:prstGeom prst="straightConnector1">
            <a:avLst/>
          </a:prstGeom>
          <a:noFill/>
          <a:ln cap="flat" cmpd="sng" w="9525">
            <a:solidFill>
              <a:srgbClr val="000000"/>
            </a:solidFill>
            <a:prstDash val="solid"/>
            <a:round/>
            <a:headEnd len="lg" w="lg" type="none"/>
            <a:tailEnd len="lg" w="lg" type="none"/>
          </a:ln>
        </p:spPr>
      </p:cxnSp>
      <p:cxnSp>
        <p:nvCxnSpPr>
          <p:cNvPr id="3859" name="Shape 3859"/>
          <p:cNvCxnSpPr>
            <a:stCxn id="3663" idx="6"/>
            <a:endCxn id="3851" idx="1"/>
          </p:cNvCxnSpPr>
          <p:nvPr/>
        </p:nvCxnSpPr>
        <p:spPr>
          <a:xfrm>
            <a:off x="7330000" y="1894175"/>
            <a:ext cx="264300" cy="779100"/>
          </a:xfrm>
          <a:prstGeom prst="straightConnector1">
            <a:avLst/>
          </a:prstGeom>
          <a:noFill/>
          <a:ln cap="flat" cmpd="sng" w="9525">
            <a:solidFill>
              <a:srgbClr val="000000"/>
            </a:solidFill>
            <a:prstDash val="solid"/>
            <a:round/>
            <a:headEnd len="lg" w="lg" type="none"/>
            <a:tailEnd len="lg" w="lg" type="none"/>
          </a:ln>
        </p:spPr>
      </p:cxnSp>
      <p:cxnSp>
        <p:nvCxnSpPr>
          <p:cNvPr id="3860" name="Shape 3860"/>
          <p:cNvCxnSpPr>
            <a:stCxn id="3663" idx="6"/>
          </p:cNvCxnSpPr>
          <p:nvPr/>
        </p:nvCxnSpPr>
        <p:spPr>
          <a:xfrm>
            <a:off x="7330000" y="1894175"/>
            <a:ext cx="273900" cy="1293600"/>
          </a:xfrm>
          <a:prstGeom prst="straightConnector1">
            <a:avLst/>
          </a:prstGeom>
          <a:noFill/>
          <a:ln cap="flat" cmpd="sng" w="9525">
            <a:solidFill>
              <a:srgbClr val="000000"/>
            </a:solidFill>
            <a:prstDash val="solid"/>
            <a:round/>
            <a:headEnd len="lg" w="lg" type="none"/>
            <a:tailEnd len="lg" w="lg" type="none"/>
          </a:ln>
        </p:spPr>
      </p:cxnSp>
      <p:cxnSp>
        <p:nvCxnSpPr>
          <p:cNvPr id="3861" name="Shape 3861"/>
          <p:cNvCxnSpPr>
            <a:stCxn id="3663" idx="6"/>
            <a:endCxn id="3852" idx="1"/>
          </p:cNvCxnSpPr>
          <p:nvPr/>
        </p:nvCxnSpPr>
        <p:spPr>
          <a:xfrm>
            <a:off x="7330000" y="1894175"/>
            <a:ext cx="264300" cy="1504200"/>
          </a:xfrm>
          <a:prstGeom prst="straightConnector1">
            <a:avLst/>
          </a:prstGeom>
          <a:noFill/>
          <a:ln cap="flat" cmpd="sng" w="9525">
            <a:solidFill>
              <a:srgbClr val="000000"/>
            </a:solidFill>
            <a:prstDash val="solid"/>
            <a:round/>
            <a:headEnd len="lg" w="lg" type="none"/>
            <a:tailEnd len="lg" w="lg" type="none"/>
          </a:ln>
        </p:spPr>
      </p:cxnSp>
      <p:cxnSp>
        <p:nvCxnSpPr>
          <p:cNvPr id="3862" name="Shape 3862"/>
          <p:cNvCxnSpPr>
            <a:stCxn id="3663" idx="6"/>
            <a:endCxn id="3853" idx="1"/>
          </p:cNvCxnSpPr>
          <p:nvPr/>
        </p:nvCxnSpPr>
        <p:spPr>
          <a:xfrm>
            <a:off x="7330000" y="1894175"/>
            <a:ext cx="264300" cy="1861500"/>
          </a:xfrm>
          <a:prstGeom prst="straightConnector1">
            <a:avLst/>
          </a:prstGeom>
          <a:noFill/>
          <a:ln cap="flat" cmpd="sng" w="9525">
            <a:solidFill>
              <a:srgbClr val="000000"/>
            </a:solidFill>
            <a:prstDash val="solid"/>
            <a:round/>
            <a:headEnd len="lg" w="lg" type="none"/>
            <a:tailEnd len="lg" w="lg" type="none"/>
          </a:ln>
        </p:spPr>
      </p:cxnSp>
      <p:cxnSp>
        <p:nvCxnSpPr>
          <p:cNvPr id="3863" name="Shape 3863"/>
          <p:cNvCxnSpPr>
            <a:stCxn id="3663" idx="6"/>
            <a:endCxn id="3854" idx="1"/>
          </p:cNvCxnSpPr>
          <p:nvPr/>
        </p:nvCxnSpPr>
        <p:spPr>
          <a:xfrm>
            <a:off x="7330000" y="1894175"/>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3864" name="Shape 3864"/>
          <p:cNvCxnSpPr>
            <a:stCxn id="3663" idx="6"/>
            <a:endCxn id="3855" idx="1"/>
          </p:cNvCxnSpPr>
          <p:nvPr/>
        </p:nvCxnSpPr>
        <p:spPr>
          <a:xfrm>
            <a:off x="7330000" y="1894175"/>
            <a:ext cx="264300" cy="2576100"/>
          </a:xfrm>
          <a:prstGeom prst="straightConnector1">
            <a:avLst/>
          </a:prstGeom>
          <a:noFill/>
          <a:ln cap="flat" cmpd="sng" w="9525">
            <a:solidFill>
              <a:srgbClr val="000000"/>
            </a:solidFill>
            <a:prstDash val="solid"/>
            <a:round/>
            <a:headEnd len="lg" w="lg" type="none"/>
            <a:tailEnd len="lg" w="lg" type="none"/>
          </a:ln>
        </p:spPr>
      </p:cxnSp>
      <p:cxnSp>
        <p:nvCxnSpPr>
          <p:cNvPr id="3865" name="Shape 3865"/>
          <p:cNvCxnSpPr>
            <a:stCxn id="3663" idx="6"/>
            <a:endCxn id="3849" idx="3"/>
          </p:cNvCxnSpPr>
          <p:nvPr/>
        </p:nvCxnSpPr>
        <p:spPr>
          <a:xfrm>
            <a:off x="7330000" y="1894175"/>
            <a:ext cx="264300" cy="3091800"/>
          </a:xfrm>
          <a:prstGeom prst="straightConnector1">
            <a:avLst/>
          </a:prstGeom>
          <a:noFill/>
          <a:ln cap="flat" cmpd="sng" w="9525">
            <a:solidFill>
              <a:srgbClr val="000000"/>
            </a:solidFill>
            <a:prstDash val="solid"/>
            <a:round/>
            <a:headEnd len="lg" w="lg" type="none"/>
            <a:tailEnd len="lg" w="lg" type="none"/>
          </a:ln>
        </p:spPr>
      </p:cxnSp>
      <p:cxnSp>
        <p:nvCxnSpPr>
          <p:cNvPr id="3866" name="Shape 3866"/>
          <p:cNvCxnSpPr>
            <a:stCxn id="3662" idx="6"/>
            <a:endCxn id="3847" idx="2"/>
          </p:cNvCxnSpPr>
          <p:nvPr/>
        </p:nvCxnSpPr>
        <p:spPr>
          <a:xfrm flipH="1" rot="10800000">
            <a:off x="7330000" y="1786700"/>
            <a:ext cx="237000" cy="417300"/>
          </a:xfrm>
          <a:prstGeom prst="straightConnector1">
            <a:avLst/>
          </a:prstGeom>
          <a:noFill/>
          <a:ln cap="flat" cmpd="sng" w="9525">
            <a:solidFill>
              <a:srgbClr val="000000"/>
            </a:solidFill>
            <a:prstDash val="solid"/>
            <a:round/>
            <a:headEnd len="lg" w="lg" type="none"/>
            <a:tailEnd len="lg" w="lg" type="none"/>
          </a:ln>
        </p:spPr>
      </p:cxnSp>
      <p:cxnSp>
        <p:nvCxnSpPr>
          <p:cNvPr id="3867" name="Shape 3867"/>
          <p:cNvCxnSpPr>
            <a:stCxn id="3662" idx="6"/>
            <a:endCxn id="3848" idx="2"/>
          </p:cNvCxnSpPr>
          <p:nvPr/>
        </p:nvCxnSpPr>
        <p:spPr>
          <a:xfrm flipH="1" rot="10800000">
            <a:off x="7330000" y="2122700"/>
            <a:ext cx="237000" cy="81300"/>
          </a:xfrm>
          <a:prstGeom prst="straightConnector1">
            <a:avLst/>
          </a:prstGeom>
          <a:noFill/>
          <a:ln cap="flat" cmpd="sng" w="9525">
            <a:solidFill>
              <a:srgbClr val="000000"/>
            </a:solidFill>
            <a:prstDash val="solid"/>
            <a:round/>
            <a:headEnd len="lg" w="lg" type="none"/>
            <a:tailEnd len="lg" w="lg" type="none"/>
          </a:ln>
        </p:spPr>
      </p:cxnSp>
      <p:cxnSp>
        <p:nvCxnSpPr>
          <p:cNvPr id="3868" name="Shape 3868"/>
          <p:cNvCxnSpPr>
            <a:stCxn id="3662" idx="6"/>
            <a:endCxn id="3850" idx="2"/>
          </p:cNvCxnSpPr>
          <p:nvPr/>
        </p:nvCxnSpPr>
        <p:spPr>
          <a:xfrm>
            <a:off x="7330000" y="2204000"/>
            <a:ext cx="237000" cy="255000"/>
          </a:xfrm>
          <a:prstGeom prst="straightConnector1">
            <a:avLst/>
          </a:prstGeom>
          <a:noFill/>
          <a:ln cap="flat" cmpd="sng" w="9525">
            <a:solidFill>
              <a:srgbClr val="000000"/>
            </a:solidFill>
            <a:prstDash val="solid"/>
            <a:round/>
            <a:headEnd len="lg" w="lg" type="none"/>
            <a:tailEnd len="lg" w="lg" type="none"/>
          </a:ln>
        </p:spPr>
      </p:cxnSp>
      <p:cxnSp>
        <p:nvCxnSpPr>
          <p:cNvPr id="3869" name="Shape 3869"/>
          <p:cNvCxnSpPr>
            <a:endCxn id="3851" idx="2"/>
          </p:cNvCxnSpPr>
          <p:nvPr/>
        </p:nvCxnSpPr>
        <p:spPr>
          <a:xfrm>
            <a:off x="7330000" y="2204125"/>
            <a:ext cx="237000" cy="553800"/>
          </a:xfrm>
          <a:prstGeom prst="straightConnector1">
            <a:avLst/>
          </a:prstGeom>
          <a:noFill/>
          <a:ln cap="flat" cmpd="sng" w="9525">
            <a:solidFill>
              <a:srgbClr val="000000"/>
            </a:solidFill>
            <a:prstDash val="solid"/>
            <a:round/>
            <a:headEnd len="lg" w="lg" type="none"/>
            <a:tailEnd len="lg" w="lg" type="none"/>
          </a:ln>
        </p:spPr>
      </p:cxnSp>
      <p:cxnSp>
        <p:nvCxnSpPr>
          <p:cNvPr id="3870" name="Shape 3870"/>
          <p:cNvCxnSpPr/>
          <p:nvPr/>
        </p:nvCxnSpPr>
        <p:spPr>
          <a:xfrm>
            <a:off x="7330000" y="2204000"/>
            <a:ext cx="317400" cy="907800"/>
          </a:xfrm>
          <a:prstGeom prst="straightConnector1">
            <a:avLst/>
          </a:prstGeom>
          <a:noFill/>
          <a:ln cap="flat" cmpd="sng" w="9525">
            <a:solidFill>
              <a:srgbClr val="000000"/>
            </a:solidFill>
            <a:prstDash val="solid"/>
            <a:round/>
            <a:headEnd len="lg" w="lg" type="none"/>
            <a:tailEnd len="lg" w="lg" type="none"/>
          </a:ln>
        </p:spPr>
      </p:cxnSp>
      <p:cxnSp>
        <p:nvCxnSpPr>
          <p:cNvPr id="3871" name="Shape 3871"/>
          <p:cNvCxnSpPr>
            <a:stCxn id="3662" idx="6"/>
            <a:endCxn id="3852" idx="1"/>
          </p:cNvCxnSpPr>
          <p:nvPr/>
        </p:nvCxnSpPr>
        <p:spPr>
          <a:xfrm>
            <a:off x="7330000" y="2204000"/>
            <a:ext cx="264300" cy="1194300"/>
          </a:xfrm>
          <a:prstGeom prst="straightConnector1">
            <a:avLst/>
          </a:prstGeom>
          <a:noFill/>
          <a:ln cap="flat" cmpd="sng" w="9525">
            <a:solidFill>
              <a:srgbClr val="000000"/>
            </a:solidFill>
            <a:prstDash val="solid"/>
            <a:round/>
            <a:headEnd len="lg" w="lg" type="none"/>
            <a:tailEnd len="lg" w="lg" type="none"/>
          </a:ln>
        </p:spPr>
      </p:cxnSp>
      <p:cxnSp>
        <p:nvCxnSpPr>
          <p:cNvPr id="3872" name="Shape 3872"/>
          <p:cNvCxnSpPr>
            <a:stCxn id="3662" idx="6"/>
            <a:endCxn id="3853" idx="1"/>
          </p:cNvCxnSpPr>
          <p:nvPr/>
        </p:nvCxnSpPr>
        <p:spPr>
          <a:xfrm>
            <a:off x="7330000" y="2204000"/>
            <a:ext cx="264300" cy="1551600"/>
          </a:xfrm>
          <a:prstGeom prst="straightConnector1">
            <a:avLst/>
          </a:prstGeom>
          <a:noFill/>
          <a:ln cap="flat" cmpd="sng" w="9525">
            <a:solidFill>
              <a:srgbClr val="000000"/>
            </a:solidFill>
            <a:prstDash val="solid"/>
            <a:round/>
            <a:headEnd len="lg" w="lg" type="none"/>
            <a:tailEnd len="lg" w="lg" type="none"/>
          </a:ln>
        </p:spPr>
      </p:cxnSp>
      <p:cxnSp>
        <p:nvCxnSpPr>
          <p:cNvPr id="3873" name="Shape 3873"/>
          <p:cNvCxnSpPr>
            <a:stCxn id="3663" idx="5"/>
            <a:endCxn id="3854" idx="2"/>
          </p:cNvCxnSpPr>
          <p:nvPr/>
        </p:nvCxnSpPr>
        <p:spPr>
          <a:xfrm>
            <a:off x="7302717" y="1978710"/>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3874" name="Shape 3874"/>
          <p:cNvCxnSpPr>
            <a:endCxn id="3855" idx="2"/>
          </p:cNvCxnSpPr>
          <p:nvPr/>
        </p:nvCxnSpPr>
        <p:spPr>
          <a:xfrm>
            <a:off x="7330000" y="2203925"/>
            <a:ext cx="237000" cy="2350800"/>
          </a:xfrm>
          <a:prstGeom prst="straightConnector1">
            <a:avLst/>
          </a:prstGeom>
          <a:noFill/>
          <a:ln cap="flat" cmpd="sng" w="9525">
            <a:solidFill>
              <a:srgbClr val="000000"/>
            </a:solidFill>
            <a:prstDash val="solid"/>
            <a:round/>
            <a:headEnd len="lg" w="lg" type="none"/>
            <a:tailEnd len="lg" w="lg" type="none"/>
          </a:ln>
        </p:spPr>
      </p:cxnSp>
      <p:cxnSp>
        <p:nvCxnSpPr>
          <p:cNvPr id="3875" name="Shape 3875"/>
          <p:cNvCxnSpPr>
            <a:stCxn id="3662" idx="6"/>
            <a:endCxn id="3849" idx="2"/>
          </p:cNvCxnSpPr>
          <p:nvPr/>
        </p:nvCxnSpPr>
        <p:spPr>
          <a:xfrm>
            <a:off x="7330000" y="2204000"/>
            <a:ext cx="237000" cy="2697600"/>
          </a:xfrm>
          <a:prstGeom prst="straightConnector1">
            <a:avLst/>
          </a:prstGeom>
          <a:noFill/>
          <a:ln cap="flat" cmpd="sng" w="9525">
            <a:solidFill>
              <a:srgbClr val="000000"/>
            </a:solidFill>
            <a:prstDash val="solid"/>
            <a:round/>
            <a:headEnd len="lg" w="lg" type="none"/>
            <a:tailEnd len="lg" w="lg" type="none"/>
          </a:ln>
        </p:spPr>
      </p:cxnSp>
      <p:sp>
        <p:nvSpPr>
          <p:cNvPr id="3876" name="Shape 3876"/>
          <p:cNvSpPr/>
          <p:nvPr/>
        </p:nvSpPr>
        <p:spPr>
          <a:xfrm rot="5400000">
            <a:off x="6649600" y="1481000"/>
            <a:ext cx="108600" cy="337200"/>
          </a:xfrm>
          <a:prstGeom prst="lef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77" name="Shape 3877"/>
          <p:cNvSpPr txBox="1"/>
          <p:nvPr/>
        </p:nvSpPr>
        <p:spPr>
          <a:xfrm>
            <a:off x="6378775" y="1237975"/>
            <a:ext cx="1021800" cy="18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 layer</a:t>
            </a:r>
            <a:endParaRPr/>
          </a:p>
        </p:txBody>
      </p:sp>
      <p:sp>
        <p:nvSpPr>
          <p:cNvPr id="3878" name="Shape 3878"/>
          <p:cNvSpPr txBox="1"/>
          <p:nvPr/>
        </p:nvSpPr>
        <p:spPr>
          <a:xfrm>
            <a:off x="5813950" y="12379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3879" name="Shape 3879"/>
          <p:cNvSpPr txBox="1"/>
          <p:nvPr/>
        </p:nvSpPr>
        <p:spPr>
          <a:xfrm>
            <a:off x="5546825" y="4684150"/>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784</a:t>
            </a:r>
            <a:endParaRPr/>
          </a:p>
        </p:txBody>
      </p:sp>
      <p:cxnSp>
        <p:nvCxnSpPr>
          <p:cNvPr id="3880" name="Shape 3880"/>
          <p:cNvCxnSpPr>
            <a:stCxn id="3664" idx="6"/>
            <a:endCxn id="3847" idx="1"/>
          </p:cNvCxnSpPr>
          <p:nvPr/>
        </p:nvCxnSpPr>
        <p:spPr>
          <a:xfrm flipH="1" rot="10800000">
            <a:off x="7330000" y="1702025"/>
            <a:ext cx="264300" cy="811800"/>
          </a:xfrm>
          <a:prstGeom prst="straightConnector1">
            <a:avLst/>
          </a:prstGeom>
          <a:noFill/>
          <a:ln cap="flat" cmpd="sng" w="9525">
            <a:solidFill>
              <a:srgbClr val="000000"/>
            </a:solidFill>
            <a:prstDash val="solid"/>
            <a:round/>
            <a:headEnd len="lg" w="lg" type="none"/>
            <a:tailEnd len="lg" w="lg" type="none"/>
          </a:ln>
        </p:spPr>
      </p:cxnSp>
      <p:cxnSp>
        <p:nvCxnSpPr>
          <p:cNvPr id="3881" name="Shape 3881"/>
          <p:cNvCxnSpPr>
            <a:stCxn id="3664" idx="6"/>
            <a:endCxn id="3848" idx="2"/>
          </p:cNvCxnSpPr>
          <p:nvPr/>
        </p:nvCxnSpPr>
        <p:spPr>
          <a:xfrm flipH="1" rot="10800000">
            <a:off x="7330000" y="2122925"/>
            <a:ext cx="237000" cy="390900"/>
          </a:xfrm>
          <a:prstGeom prst="straightConnector1">
            <a:avLst/>
          </a:prstGeom>
          <a:noFill/>
          <a:ln cap="flat" cmpd="sng" w="9525">
            <a:solidFill>
              <a:srgbClr val="000000"/>
            </a:solidFill>
            <a:prstDash val="solid"/>
            <a:round/>
            <a:headEnd len="lg" w="lg" type="none"/>
            <a:tailEnd len="lg" w="lg" type="none"/>
          </a:ln>
        </p:spPr>
      </p:cxnSp>
      <p:cxnSp>
        <p:nvCxnSpPr>
          <p:cNvPr id="3882" name="Shape 3882"/>
          <p:cNvCxnSpPr>
            <a:stCxn id="3664" idx="6"/>
            <a:endCxn id="3850" idx="2"/>
          </p:cNvCxnSpPr>
          <p:nvPr/>
        </p:nvCxnSpPr>
        <p:spPr>
          <a:xfrm flipH="1" rot="10800000">
            <a:off x="7330000" y="2458925"/>
            <a:ext cx="237000" cy="54900"/>
          </a:xfrm>
          <a:prstGeom prst="straightConnector1">
            <a:avLst/>
          </a:prstGeom>
          <a:noFill/>
          <a:ln cap="flat" cmpd="sng" w="9525">
            <a:solidFill>
              <a:srgbClr val="000000"/>
            </a:solidFill>
            <a:prstDash val="solid"/>
            <a:round/>
            <a:headEnd len="lg" w="lg" type="none"/>
            <a:tailEnd len="lg" w="lg" type="none"/>
          </a:ln>
        </p:spPr>
      </p:cxnSp>
      <p:cxnSp>
        <p:nvCxnSpPr>
          <p:cNvPr id="3883" name="Shape 3883"/>
          <p:cNvCxnSpPr>
            <a:stCxn id="3664" idx="6"/>
            <a:endCxn id="3851" idx="2"/>
          </p:cNvCxnSpPr>
          <p:nvPr/>
        </p:nvCxnSpPr>
        <p:spPr>
          <a:xfrm>
            <a:off x="7330000" y="2513825"/>
            <a:ext cx="237000" cy="244200"/>
          </a:xfrm>
          <a:prstGeom prst="straightConnector1">
            <a:avLst/>
          </a:prstGeom>
          <a:noFill/>
          <a:ln cap="flat" cmpd="sng" w="9525">
            <a:solidFill>
              <a:srgbClr val="000000"/>
            </a:solidFill>
            <a:prstDash val="solid"/>
            <a:round/>
            <a:headEnd len="lg" w="lg" type="none"/>
            <a:tailEnd len="lg" w="lg" type="none"/>
          </a:ln>
        </p:spPr>
      </p:cxnSp>
      <p:cxnSp>
        <p:nvCxnSpPr>
          <p:cNvPr id="3884" name="Shape 3884"/>
          <p:cNvCxnSpPr>
            <a:stCxn id="3664" idx="6"/>
          </p:cNvCxnSpPr>
          <p:nvPr/>
        </p:nvCxnSpPr>
        <p:spPr>
          <a:xfrm>
            <a:off x="7330000" y="2513825"/>
            <a:ext cx="273900" cy="619800"/>
          </a:xfrm>
          <a:prstGeom prst="straightConnector1">
            <a:avLst/>
          </a:prstGeom>
          <a:noFill/>
          <a:ln cap="flat" cmpd="sng" w="9525">
            <a:solidFill>
              <a:srgbClr val="000000"/>
            </a:solidFill>
            <a:prstDash val="solid"/>
            <a:round/>
            <a:headEnd len="lg" w="lg" type="none"/>
            <a:tailEnd len="lg" w="lg" type="none"/>
          </a:ln>
        </p:spPr>
      </p:cxnSp>
      <p:cxnSp>
        <p:nvCxnSpPr>
          <p:cNvPr id="3885" name="Shape 3885"/>
          <p:cNvCxnSpPr>
            <a:stCxn id="3665" idx="6"/>
            <a:endCxn id="3847" idx="2"/>
          </p:cNvCxnSpPr>
          <p:nvPr/>
        </p:nvCxnSpPr>
        <p:spPr>
          <a:xfrm flipH="1" rot="10800000">
            <a:off x="7330000" y="1786663"/>
            <a:ext cx="237000" cy="1074000"/>
          </a:xfrm>
          <a:prstGeom prst="straightConnector1">
            <a:avLst/>
          </a:prstGeom>
          <a:noFill/>
          <a:ln cap="flat" cmpd="sng" w="9525">
            <a:solidFill>
              <a:srgbClr val="000000"/>
            </a:solidFill>
            <a:prstDash val="solid"/>
            <a:round/>
            <a:headEnd len="lg" w="lg" type="none"/>
            <a:tailEnd len="lg" w="lg" type="none"/>
          </a:ln>
        </p:spPr>
      </p:cxnSp>
      <p:cxnSp>
        <p:nvCxnSpPr>
          <p:cNvPr id="3886" name="Shape 3886"/>
          <p:cNvCxnSpPr>
            <a:stCxn id="3665" idx="6"/>
            <a:endCxn id="3848" idx="2"/>
          </p:cNvCxnSpPr>
          <p:nvPr/>
        </p:nvCxnSpPr>
        <p:spPr>
          <a:xfrm flipH="1" rot="10800000">
            <a:off x="7330000" y="2122663"/>
            <a:ext cx="237000" cy="738000"/>
          </a:xfrm>
          <a:prstGeom prst="straightConnector1">
            <a:avLst/>
          </a:prstGeom>
          <a:noFill/>
          <a:ln cap="flat" cmpd="sng" w="9525">
            <a:solidFill>
              <a:srgbClr val="000000"/>
            </a:solidFill>
            <a:prstDash val="solid"/>
            <a:round/>
            <a:headEnd len="lg" w="lg" type="none"/>
            <a:tailEnd len="lg" w="lg" type="none"/>
          </a:ln>
        </p:spPr>
      </p:cxnSp>
      <p:cxnSp>
        <p:nvCxnSpPr>
          <p:cNvPr id="3887" name="Shape 3887"/>
          <p:cNvCxnSpPr>
            <a:stCxn id="3665" idx="6"/>
            <a:endCxn id="3850" idx="2"/>
          </p:cNvCxnSpPr>
          <p:nvPr/>
        </p:nvCxnSpPr>
        <p:spPr>
          <a:xfrm flipH="1" rot="10800000">
            <a:off x="7330000" y="2458963"/>
            <a:ext cx="237000" cy="401700"/>
          </a:xfrm>
          <a:prstGeom prst="straightConnector1">
            <a:avLst/>
          </a:prstGeom>
          <a:noFill/>
          <a:ln cap="flat" cmpd="sng" w="9525">
            <a:solidFill>
              <a:srgbClr val="000000"/>
            </a:solidFill>
            <a:prstDash val="solid"/>
            <a:round/>
            <a:headEnd len="lg" w="lg" type="none"/>
            <a:tailEnd len="lg" w="lg" type="none"/>
          </a:ln>
        </p:spPr>
      </p:cxnSp>
      <p:cxnSp>
        <p:nvCxnSpPr>
          <p:cNvPr id="3888" name="Shape 3888"/>
          <p:cNvCxnSpPr>
            <a:stCxn id="3665" idx="6"/>
            <a:endCxn id="3851" idx="2"/>
          </p:cNvCxnSpPr>
          <p:nvPr/>
        </p:nvCxnSpPr>
        <p:spPr>
          <a:xfrm flipH="1" rot="10800000">
            <a:off x="7330000" y="2758063"/>
            <a:ext cx="237000" cy="102600"/>
          </a:xfrm>
          <a:prstGeom prst="straightConnector1">
            <a:avLst/>
          </a:prstGeom>
          <a:noFill/>
          <a:ln cap="flat" cmpd="sng" w="9525">
            <a:solidFill>
              <a:srgbClr val="000000"/>
            </a:solidFill>
            <a:prstDash val="solid"/>
            <a:round/>
            <a:headEnd len="lg" w="lg" type="none"/>
            <a:tailEnd len="lg" w="lg" type="none"/>
          </a:ln>
        </p:spPr>
      </p:cxnSp>
      <p:cxnSp>
        <p:nvCxnSpPr>
          <p:cNvPr id="3889" name="Shape 3889"/>
          <p:cNvCxnSpPr>
            <a:stCxn id="3665" idx="6"/>
          </p:cNvCxnSpPr>
          <p:nvPr/>
        </p:nvCxnSpPr>
        <p:spPr>
          <a:xfrm>
            <a:off x="7330000" y="2860663"/>
            <a:ext cx="279300" cy="290100"/>
          </a:xfrm>
          <a:prstGeom prst="straightConnector1">
            <a:avLst/>
          </a:prstGeom>
          <a:noFill/>
          <a:ln cap="flat" cmpd="sng" w="9525">
            <a:solidFill>
              <a:srgbClr val="000000"/>
            </a:solidFill>
            <a:prstDash val="solid"/>
            <a:round/>
            <a:headEnd len="lg" w="lg" type="none"/>
            <a:tailEnd len="lg" w="lg" type="none"/>
          </a:ln>
        </p:spPr>
      </p:cxnSp>
      <p:cxnSp>
        <p:nvCxnSpPr>
          <p:cNvPr id="3890" name="Shape 3890"/>
          <p:cNvCxnSpPr>
            <a:stCxn id="3665" idx="6"/>
            <a:endCxn id="3852" idx="2"/>
          </p:cNvCxnSpPr>
          <p:nvPr/>
        </p:nvCxnSpPr>
        <p:spPr>
          <a:xfrm>
            <a:off x="7330000" y="2860663"/>
            <a:ext cx="237000" cy="622200"/>
          </a:xfrm>
          <a:prstGeom prst="straightConnector1">
            <a:avLst/>
          </a:prstGeom>
          <a:noFill/>
          <a:ln cap="flat" cmpd="sng" w="9525">
            <a:solidFill>
              <a:srgbClr val="000000"/>
            </a:solidFill>
            <a:prstDash val="solid"/>
            <a:round/>
            <a:headEnd len="lg" w="lg" type="none"/>
            <a:tailEnd len="lg" w="lg" type="none"/>
          </a:ln>
        </p:spPr>
      </p:cxnSp>
      <p:cxnSp>
        <p:nvCxnSpPr>
          <p:cNvPr id="3891" name="Shape 3891"/>
          <p:cNvCxnSpPr>
            <a:stCxn id="3665" idx="6"/>
            <a:endCxn id="3853" idx="2"/>
          </p:cNvCxnSpPr>
          <p:nvPr/>
        </p:nvCxnSpPr>
        <p:spPr>
          <a:xfrm>
            <a:off x="7330000" y="2860663"/>
            <a:ext cx="237000" cy="979500"/>
          </a:xfrm>
          <a:prstGeom prst="straightConnector1">
            <a:avLst/>
          </a:prstGeom>
          <a:noFill/>
          <a:ln cap="flat" cmpd="sng" w="9525">
            <a:solidFill>
              <a:srgbClr val="000000"/>
            </a:solidFill>
            <a:prstDash val="solid"/>
            <a:round/>
            <a:headEnd len="lg" w="lg" type="none"/>
            <a:tailEnd len="lg" w="lg" type="none"/>
          </a:ln>
        </p:spPr>
      </p:cxnSp>
      <p:cxnSp>
        <p:nvCxnSpPr>
          <p:cNvPr id="3892" name="Shape 3892"/>
          <p:cNvCxnSpPr>
            <a:endCxn id="3854" idx="2"/>
          </p:cNvCxnSpPr>
          <p:nvPr/>
        </p:nvCxnSpPr>
        <p:spPr>
          <a:xfrm>
            <a:off x="7330000" y="2860575"/>
            <a:ext cx="237000" cy="1347300"/>
          </a:xfrm>
          <a:prstGeom prst="straightConnector1">
            <a:avLst/>
          </a:prstGeom>
          <a:noFill/>
          <a:ln cap="flat" cmpd="sng" w="9525">
            <a:solidFill>
              <a:srgbClr val="000000"/>
            </a:solidFill>
            <a:prstDash val="solid"/>
            <a:round/>
            <a:headEnd len="lg" w="lg" type="none"/>
            <a:tailEnd len="lg" w="lg" type="none"/>
          </a:ln>
        </p:spPr>
      </p:cxnSp>
      <p:cxnSp>
        <p:nvCxnSpPr>
          <p:cNvPr id="3893" name="Shape 3893"/>
          <p:cNvCxnSpPr>
            <a:stCxn id="3665" idx="6"/>
            <a:endCxn id="3855" idx="2"/>
          </p:cNvCxnSpPr>
          <p:nvPr/>
        </p:nvCxnSpPr>
        <p:spPr>
          <a:xfrm>
            <a:off x="7330000" y="2860663"/>
            <a:ext cx="237000" cy="1694100"/>
          </a:xfrm>
          <a:prstGeom prst="straightConnector1">
            <a:avLst/>
          </a:prstGeom>
          <a:noFill/>
          <a:ln cap="flat" cmpd="sng" w="9525">
            <a:solidFill>
              <a:srgbClr val="000000"/>
            </a:solidFill>
            <a:prstDash val="solid"/>
            <a:round/>
            <a:headEnd len="lg" w="lg" type="none"/>
            <a:tailEnd len="lg" w="lg" type="none"/>
          </a:ln>
        </p:spPr>
      </p:cxnSp>
      <p:cxnSp>
        <p:nvCxnSpPr>
          <p:cNvPr id="3894" name="Shape 3894"/>
          <p:cNvCxnSpPr>
            <a:endCxn id="3849" idx="3"/>
          </p:cNvCxnSpPr>
          <p:nvPr/>
        </p:nvCxnSpPr>
        <p:spPr>
          <a:xfrm>
            <a:off x="7329983" y="2860610"/>
            <a:ext cx="264300" cy="2125500"/>
          </a:xfrm>
          <a:prstGeom prst="straightConnector1">
            <a:avLst/>
          </a:prstGeom>
          <a:noFill/>
          <a:ln cap="flat" cmpd="sng" w="9525">
            <a:solidFill>
              <a:srgbClr val="000000"/>
            </a:solidFill>
            <a:prstDash val="solid"/>
            <a:round/>
            <a:headEnd len="lg" w="lg" type="none"/>
            <a:tailEnd len="lg" w="lg" type="none"/>
          </a:ln>
        </p:spPr>
      </p:cxnSp>
      <p:cxnSp>
        <p:nvCxnSpPr>
          <p:cNvPr id="3895" name="Shape 3895"/>
          <p:cNvCxnSpPr>
            <a:stCxn id="3666" idx="6"/>
            <a:endCxn id="3847" idx="2"/>
          </p:cNvCxnSpPr>
          <p:nvPr/>
        </p:nvCxnSpPr>
        <p:spPr>
          <a:xfrm flipH="1" rot="10800000">
            <a:off x="7330000" y="1786713"/>
            <a:ext cx="237000" cy="1420800"/>
          </a:xfrm>
          <a:prstGeom prst="straightConnector1">
            <a:avLst/>
          </a:prstGeom>
          <a:noFill/>
          <a:ln cap="flat" cmpd="sng" w="9525">
            <a:solidFill>
              <a:srgbClr val="000000"/>
            </a:solidFill>
            <a:prstDash val="solid"/>
            <a:round/>
            <a:headEnd len="lg" w="lg" type="none"/>
            <a:tailEnd len="lg" w="lg" type="none"/>
          </a:ln>
        </p:spPr>
      </p:cxnSp>
      <p:cxnSp>
        <p:nvCxnSpPr>
          <p:cNvPr id="3896" name="Shape 3896"/>
          <p:cNvCxnSpPr>
            <a:stCxn id="3666" idx="6"/>
            <a:endCxn id="3848" idx="3"/>
          </p:cNvCxnSpPr>
          <p:nvPr/>
        </p:nvCxnSpPr>
        <p:spPr>
          <a:xfrm flipH="1" rot="10800000">
            <a:off x="7330000" y="2207313"/>
            <a:ext cx="264300" cy="1000200"/>
          </a:xfrm>
          <a:prstGeom prst="straightConnector1">
            <a:avLst/>
          </a:prstGeom>
          <a:noFill/>
          <a:ln cap="flat" cmpd="sng" w="9525">
            <a:solidFill>
              <a:srgbClr val="000000"/>
            </a:solidFill>
            <a:prstDash val="solid"/>
            <a:round/>
            <a:headEnd len="lg" w="lg" type="none"/>
            <a:tailEnd len="lg" w="lg" type="none"/>
          </a:ln>
        </p:spPr>
      </p:cxnSp>
      <p:cxnSp>
        <p:nvCxnSpPr>
          <p:cNvPr id="3897" name="Shape 3897"/>
          <p:cNvCxnSpPr>
            <a:stCxn id="3666" idx="6"/>
            <a:endCxn id="3851" idx="2"/>
          </p:cNvCxnSpPr>
          <p:nvPr/>
        </p:nvCxnSpPr>
        <p:spPr>
          <a:xfrm flipH="1" rot="10800000">
            <a:off x="7330000" y="2757813"/>
            <a:ext cx="237000" cy="449700"/>
          </a:xfrm>
          <a:prstGeom prst="straightConnector1">
            <a:avLst/>
          </a:prstGeom>
          <a:noFill/>
          <a:ln cap="flat" cmpd="sng" w="9525">
            <a:solidFill>
              <a:srgbClr val="000000"/>
            </a:solidFill>
            <a:prstDash val="solid"/>
            <a:round/>
            <a:headEnd len="lg" w="lg" type="none"/>
            <a:tailEnd len="lg" w="lg" type="none"/>
          </a:ln>
        </p:spPr>
      </p:cxnSp>
      <p:cxnSp>
        <p:nvCxnSpPr>
          <p:cNvPr id="3898" name="Shape 3898"/>
          <p:cNvCxnSpPr>
            <a:stCxn id="3666" idx="6"/>
            <a:endCxn id="3666" idx="6"/>
          </p:cNvCxnSpPr>
          <p:nvPr/>
        </p:nvCxnSpPr>
        <p:spPr>
          <a:xfrm>
            <a:off x="7330000" y="3207513"/>
            <a:ext cx="0" cy="0"/>
          </a:xfrm>
          <a:prstGeom prst="straightConnector1">
            <a:avLst/>
          </a:prstGeom>
          <a:noFill/>
          <a:ln cap="flat" cmpd="sng" w="9525">
            <a:solidFill>
              <a:srgbClr val="000000"/>
            </a:solidFill>
            <a:prstDash val="solid"/>
            <a:round/>
            <a:headEnd len="lg" w="lg" type="none"/>
            <a:tailEnd len="lg" w="lg" type="none"/>
          </a:ln>
        </p:spPr>
      </p:cxnSp>
      <p:cxnSp>
        <p:nvCxnSpPr>
          <p:cNvPr id="3899" name="Shape 3899"/>
          <p:cNvCxnSpPr>
            <a:stCxn id="3666" idx="6"/>
          </p:cNvCxnSpPr>
          <p:nvPr/>
        </p:nvCxnSpPr>
        <p:spPr>
          <a:xfrm flipH="1" rot="10800000">
            <a:off x="7330000" y="3171513"/>
            <a:ext cx="279300" cy="36000"/>
          </a:xfrm>
          <a:prstGeom prst="straightConnector1">
            <a:avLst/>
          </a:prstGeom>
          <a:noFill/>
          <a:ln cap="flat" cmpd="sng" w="9525">
            <a:solidFill>
              <a:srgbClr val="000000"/>
            </a:solidFill>
            <a:prstDash val="solid"/>
            <a:round/>
            <a:headEnd len="lg" w="lg" type="none"/>
            <a:tailEnd len="lg" w="lg" type="none"/>
          </a:ln>
        </p:spPr>
      </p:cxnSp>
      <p:cxnSp>
        <p:nvCxnSpPr>
          <p:cNvPr id="3900" name="Shape 3900"/>
          <p:cNvCxnSpPr>
            <a:stCxn id="3666" idx="6"/>
            <a:endCxn id="3852" idx="2"/>
          </p:cNvCxnSpPr>
          <p:nvPr/>
        </p:nvCxnSpPr>
        <p:spPr>
          <a:xfrm>
            <a:off x="7330000" y="3207513"/>
            <a:ext cx="237000" cy="275400"/>
          </a:xfrm>
          <a:prstGeom prst="straightConnector1">
            <a:avLst/>
          </a:prstGeom>
          <a:noFill/>
          <a:ln cap="flat" cmpd="sng" w="9525">
            <a:solidFill>
              <a:srgbClr val="000000"/>
            </a:solidFill>
            <a:prstDash val="solid"/>
            <a:round/>
            <a:headEnd len="lg" w="lg" type="none"/>
            <a:tailEnd len="lg" w="lg" type="none"/>
          </a:ln>
        </p:spPr>
      </p:cxnSp>
      <p:cxnSp>
        <p:nvCxnSpPr>
          <p:cNvPr id="3901" name="Shape 3901"/>
          <p:cNvCxnSpPr>
            <a:stCxn id="3666" idx="6"/>
            <a:endCxn id="3853" idx="2"/>
          </p:cNvCxnSpPr>
          <p:nvPr/>
        </p:nvCxnSpPr>
        <p:spPr>
          <a:xfrm>
            <a:off x="7330000" y="3207513"/>
            <a:ext cx="237000" cy="632700"/>
          </a:xfrm>
          <a:prstGeom prst="straightConnector1">
            <a:avLst/>
          </a:prstGeom>
          <a:noFill/>
          <a:ln cap="flat" cmpd="sng" w="9525">
            <a:solidFill>
              <a:srgbClr val="000000"/>
            </a:solidFill>
            <a:prstDash val="solid"/>
            <a:round/>
            <a:headEnd len="lg" w="lg" type="none"/>
            <a:tailEnd len="lg" w="lg" type="none"/>
          </a:ln>
        </p:spPr>
      </p:cxnSp>
      <p:cxnSp>
        <p:nvCxnSpPr>
          <p:cNvPr id="3902" name="Shape 3902"/>
          <p:cNvCxnSpPr>
            <a:stCxn id="3666" idx="6"/>
            <a:endCxn id="3854" idx="2"/>
          </p:cNvCxnSpPr>
          <p:nvPr/>
        </p:nvCxnSpPr>
        <p:spPr>
          <a:xfrm>
            <a:off x="7330000" y="3207513"/>
            <a:ext cx="237000" cy="1000500"/>
          </a:xfrm>
          <a:prstGeom prst="straightConnector1">
            <a:avLst/>
          </a:prstGeom>
          <a:noFill/>
          <a:ln cap="flat" cmpd="sng" w="9525">
            <a:solidFill>
              <a:srgbClr val="000000"/>
            </a:solidFill>
            <a:prstDash val="solid"/>
            <a:round/>
            <a:headEnd len="lg" w="lg" type="none"/>
            <a:tailEnd len="lg" w="lg" type="none"/>
          </a:ln>
        </p:spPr>
      </p:cxnSp>
      <p:cxnSp>
        <p:nvCxnSpPr>
          <p:cNvPr id="3903" name="Shape 3903"/>
          <p:cNvCxnSpPr>
            <a:stCxn id="3666" idx="6"/>
            <a:endCxn id="3855" idx="3"/>
          </p:cNvCxnSpPr>
          <p:nvPr/>
        </p:nvCxnSpPr>
        <p:spPr>
          <a:xfrm>
            <a:off x="7330000" y="3207513"/>
            <a:ext cx="264300" cy="1431600"/>
          </a:xfrm>
          <a:prstGeom prst="straightConnector1">
            <a:avLst/>
          </a:prstGeom>
          <a:noFill/>
          <a:ln cap="flat" cmpd="sng" w="9525">
            <a:solidFill>
              <a:srgbClr val="000000"/>
            </a:solidFill>
            <a:prstDash val="solid"/>
            <a:round/>
            <a:headEnd len="lg" w="lg" type="none"/>
            <a:tailEnd len="lg" w="lg" type="none"/>
          </a:ln>
        </p:spPr>
      </p:cxnSp>
      <p:cxnSp>
        <p:nvCxnSpPr>
          <p:cNvPr id="3904" name="Shape 3904"/>
          <p:cNvCxnSpPr>
            <a:stCxn id="3666" idx="6"/>
            <a:endCxn id="3849" idx="1"/>
          </p:cNvCxnSpPr>
          <p:nvPr/>
        </p:nvCxnSpPr>
        <p:spPr>
          <a:xfrm>
            <a:off x="7330000" y="3207513"/>
            <a:ext cx="264300" cy="1609500"/>
          </a:xfrm>
          <a:prstGeom prst="straightConnector1">
            <a:avLst/>
          </a:prstGeom>
          <a:noFill/>
          <a:ln cap="flat" cmpd="sng" w="9525">
            <a:solidFill>
              <a:srgbClr val="000000"/>
            </a:solidFill>
            <a:prstDash val="solid"/>
            <a:round/>
            <a:headEnd len="lg" w="lg" type="none"/>
            <a:tailEnd len="lg" w="lg" type="none"/>
          </a:ln>
        </p:spPr>
      </p:cxnSp>
      <p:cxnSp>
        <p:nvCxnSpPr>
          <p:cNvPr id="3905" name="Shape 3905"/>
          <p:cNvCxnSpPr>
            <a:stCxn id="3667" idx="6"/>
            <a:endCxn id="3847" idx="2"/>
          </p:cNvCxnSpPr>
          <p:nvPr/>
        </p:nvCxnSpPr>
        <p:spPr>
          <a:xfrm flipH="1" rot="10800000">
            <a:off x="7330000" y="1786825"/>
            <a:ext cx="237000" cy="1835100"/>
          </a:xfrm>
          <a:prstGeom prst="straightConnector1">
            <a:avLst/>
          </a:prstGeom>
          <a:noFill/>
          <a:ln cap="flat" cmpd="sng" w="9525">
            <a:solidFill>
              <a:srgbClr val="000000"/>
            </a:solidFill>
            <a:prstDash val="solid"/>
            <a:round/>
            <a:headEnd len="lg" w="lg" type="none"/>
            <a:tailEnd len="lg" w="lg" type="none"/>
          </a:ln>
        </p:spPr>
      </p:cxnSp>
      <p:cxnSp>
        <p:nvCxnSpPr>
          <p:cNvPr id="3906" name="Shape 3906"/>
          <p:cNvCxnSpPr>
            <a:stCxn id="3667" idx="6"/>
            <a:endCxn id="3848" idx="2"/>
          </p:cNvCxnSpPr>
          <p:nvPr/>
        </p:nvCxnSpPr>
        <p:spPr>
          <a:xfrm flipH="1" rot="10800000">
            <a:off x="7330000" y="2122825"/>
            <a:ext cx="237000" cy="1499100"/>
          </a:xfrm>
          <a:prstGeom prst="straightConnector1">
            <a:avLst/>
          </a:prstGeom>
          <a:noFill/>
          <a:ln cap="flat" cmpd="sng" w="9525">
            <a:solidFill>
              <a:srgbClr val="000000"/>
            </a:solidFill>
            <a:prstDash val="solid"/>
            <a:round/>
            <a:headEnd len="lg" w="lg" type="none"/>
            <a:tailEnd len="lg" w="lg" type="none"/>
          </a:ln>
        </p:spPr>
      </p:cxnSp>
      <p:cxnSp>
        <p:nvCxnSpPr>
          <p:cNvPr id="3907" name="Shape 3907"/>
          <p:cNvCxnSpPr>
            <a:stCxn id="3667" idx="6"/>
            <a:endCxn id="3850" idx="2"/>
          </p:cNvCxnSpPr>
          <p:nvPr/>
        </p:nvCxnSpPr>
        <p:spPr>
          <a:xfrm flipH="1" rot="10800000">
            <a:off x="7330000" y="2458825"/>
            <a:ext cx="237000" cy="1163100"/>
          </a:xfrm>
          <a:prstGeom prst="straightConnector1">
            <a:avLst/>
          </a:prstGeom>
          <a:noFill/>
          <a:ln cap="flat" cmpd="sng" w="9525">
            <a:solidFill>
              <a:srgbClr val="000000"/>
            </a:solidFill>
            <a:prstDash val="solid"/>
            <a:round/>
            <a:headEnd len="lg" w="lg" type="none"/>
            <a:tailEnd len="lg" w="lg" type="none"/>
          </a:ln>
        </p:spPr>
      </p:cxnSp>
      <p:cxnSp>
        <p:nvCxnSpPr>
          <p:cNvPr id="3908" name="Shape 3908"/>
          <p:cNvCxnSpPr>
            <a:stCxn id="3667" idx="6"/>
            <a:endCxn id="3851" idx="2"/>
          </p:cNvCxnSpPr>
          <p:nvPr/>
        </p:nvCxnSpPr>
        <p:spPr>
          <a:xfrm flipH="1" rot="10800000">
            <a:off x="7330000" y="2757925"/>
            <a:ext cx="237000" cy="864000"/>
          </a:xfrm>
          <a:prstGeom prst="straightConnector1">
            <a:avLst/>
          </a:prstGeom>
          <a:noFill/>
          <a:ln cap="flat" cmpd="sng" w="9525">
            <a:solidFill>
              <a:srgbClr val="000000"/>
            </a:solidFill>
            <a:prstDash val="solid"/>
            <a:round/>
            <a:headEnd len="lg" w="lg" type="none"/>
            <a:tailEnd len="lg" w="lg" type="none"/>
          </a:ln>
        </p:spPr>
      </p:cxnSp>
      <p:cxnSp>
        <p:nvCxnSpPr>
          <p:cNvPr id="3909" name="Shape 3909"/>
          <p:cNvCxnSpPr>
            <a:stCxn id="3667" idx="6"/>
          </p:cNvCxnSpPr>
          <p:nvPr/>
        </p:nvCxnSpPr>
        <p:spPr>
          <a:xfrm flipH="1" rot="10800000">
            <a:off x="7330000" y="3202825"/>
            <a:ext cx="279300" cy="419100"/>
          </a:xfrm>
          <a:prstGeom prst="straightConnector1">
            <a:avLst/>
          </a:prstGeom>
          <a:noFill/>
          <a:ln cap="flat" cmpd="sng" w="9525">
            <a:solidFill>
              <a:srgbClr val="000000"/>
            </a:solidFill>
            <a:prstDash val="solid"/>
            <a:round/>
            <a:headEnd len="lg" w="lg" type="none"/>
            <a:tailEnd len="lg" w="lg" type="none"/>
          </a:ln>
        </p:spPr>
      </p:cxnSp>
      <p:cxnSp>
        <p:nvCxnSpPr>
          <p:cNvPr id="3910" name="Shape 3910"/>
          <p:cNvCxnSpPr>
            <a:stCxn id="3667" idx="6"/>
            <a:endCxn id="3852" idx="2"/>
          </p:cNvCxnSpPr>
          <p:nvPr/>
        </p:nvCxnSpPr>
        <p:spPr>
          <a:xfrm flipH="1" rot="10800000">
            <a:off x="7330000" y="3483025"/>
            <a:ext cx="237000" cy="138900"/>
          </a:xfrm>
          <a:prstGeom prst="straightConnector1">
            <a:avLst/>
          </a:prstGeom>
          <a:noFill/>
          <a:ln cap="flat" cmpd="sng" w="9525">
            <a:solidFill>
              <a:srgbClr val="000000"/>
            </a:solidFill>
            <a:prstDash val="solid"/>
            <a:round/>
            <a:headEnd len="lg" w="lg" type="none"/>
            <a:tailEnd len="lg" w="lg" type="none"/>
          </a:ln>
        </p:spPr>
      </p:cxnSp>
      <p:cxnSp>
        <p:nvCxnSpPr>
          <p:cNvPr id="3911" name="Shape 3911"/>
          <p:cNvCxnSpPr>
            <a:stCxn id="3667" idx="6"/>
            <a:endCxn id="3853" idx="2"/>
          </p:cNvCxnSpPr>
          <p:nvPr/>
        </p:nvCxnSpPr>
        <p:spPr>
          <a:xfrm>
            <a:off x="7330000" y="3621925"/>
            <a:ext cx="237000" cy="218100"/>
          </a:xfrm>
          <a:prstGeom prst="straightConnector1">
            <a:avLst/>
          </a:prstGeom>
          <a:noFill/>
          <a:ln cap="flat" cmpd="sng" w="9525">
            <a:solidFill>
              <a:srgbClr val="000000"/>
            </a:solidFill>
            <a:prstDash val="solid"/>
            <a:round/>
            <a:headEnd len="lg" w="lg" type="none"/>
            <a:tailEnd len="lg" w="lg" type="none"/>
          </a:ln>
        </p:spPr>
      </p:cxnSp>
      <p:cxnSp>
        <p:nvCxnSpPr>
          <p:cNvPr id="3912" name="Shape 3912"/>
          <p:cNvCxnSpPr>
            <a:stCxn id="3667" idx="6"/>
            <a:endCxn id="3854" idx="3"/>
          </p:cNvCxnSpPr>
          <p:nvPr/>
        </p:nvCxnSpPr>
        <p:spPr>
          <a:xfrm>
            <a:off x="7330000" y="3621925"/>
            <a:ext cx="264300" cy="670500"/>
          </a:xfrm>
          <a:prstGeom prst="straightConnector1">
            <a:avLst/>
          </a:prstGeom>
          <a:noFill/>
          <a:ln cap="flat" cmpd="sng" w="9525">
            <a:solidFill>
              <a:srgbClr val="000000"/>
            </a:solidFill>
            <a:prstDash val="solid"/>
            <a:round/>
            <a:headEnd len="lg" w="lg" type="none"/>
            <a:tailEnd len="lg" w="lg" type="none"/>
          </a:ln>
        </p:spPr>
      </p:cxnSp>
      <p:cxnSp>
        <p:nvCxnSpPr>
          <p:cNvPr id="3913" name="Shape 3913"/>
          <p:cNvCxnSpPr>
            <a:stCxn id="3667" idx="6"/>
            <a:endCxn id="3855" idx="2"/>
          </p:cNvCxnSpPr>
          <p:nvPr/>
        </p:nvCxnSpPr>
        <p:spPr>
          <a:xfrm>
            <a:off x="7330000" y="3621925"/>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3914" name="Shape 3914"/>
          <p:cNvCxnSpPr>
            <a:stCxn id="3667" idx="6"/>
            <a:endCxn id="3849" idx="2"/>
          </p:cNvCxnSpPr>
          <p:nvPr/>
        </p:nvCxnSpPr>
        <p:spPr>
          <a:xfrm>
            <a:off x="7330000" y="3621925"/>
            <a:ext cx="237000" cy="1279800"/>
          </a:xfrm>
          <a:prstGeom prst="straightConnector1">
            <a:avLst/>
          </a:prstGeom>
          <a:noFill/>
          <a:ln cap="flat" cmpd="sng" w="9525">
            <a:solidFill>
              <a:srgbClr val="000000"/>
            </a:solidFill>
            <a:prstDash val="solid"/>
            <a:round/>
            <a:headEnd len="lg" w="lg" type="none"/>
            <a:tailEnd len="lg" w="lg" type="none"/>
          </a:ln>
        </p:spPr>
      </p:cxnSp>
      <p:cxnSp>
        <p:nvCxnSpPr>
          <p:cNvPr id="3915" name="Shape 3915"/>
          <p:cNvCxnSpPr>
            <a:stCxn id="3668" idx="6"/>
            <a:endCxn id="3847" idx="2"/>
          </p:cNvCxnSpPr>
          <p:nvPr/>
        </p:nvCxnSpPr>
        <p:spPr>
          <a:xfrm flipH="1" rot="10800000">
            <a:off x="7330000" y="1786575"/>
            <a:ext cx="237000" cy="2182200"/>
          </a:xfrm>
          <a:prstGeom prst="straightConnector1">
            <a:avLst/>
          </a:prstGeom>
          <a:noFill/>
          <a:ln cap="flat" cmpd="sng" w="9525">
            <a:solidFill>
              <a:srgbClr val="000000"/>
            </a:solidFill>
            <a:prstDash val="solid"/>
            <a:round/>
            <a:headEnd len="lg" w="lg" type="none"/>
            <a:tailEnd len="lg" w="lg" type="none"/>
          </a:ln>
        </p:spPr>
      </p:cxnSp>
      <p:cxnSp>
        <p:nvCxnSpPr>
          <p:cNvPr id="3916" name="Shape 3916"/>
          <p:cNvCxnSpPr>
            <a:stCxn id="3668" idx="6"/>
            <a:endCxn id="3848" idx="2"/>
          </p:cNvCxnSpPr>
          <p:nvPr/>
        </p:nvCxnSpPr>
        <p:spPr>
          <a:xfrm flipH="1" rot="10800000">
            <a:off x="7330000" y="2122875"/>
            <a:ext cx="237000" cy="1845900"/>
          </a:xfrm>
          <a:prstGeom prst="straightConnector1">
            <a:avLst/>
          </a:prstGeom>
          <a:noFill/>
          <a:ln cap="flat" cmpd="sng" w="9525">
            <a:solidFill>
              <a:srgbClr val="000000"/>
            </a:solidFill>
            <a:prstDash val="solid"/>
            <a:round/>
            <a:headEnd len="lg" w="lg" type="none"/>
            <a:tailEnd len="lg" w="lg" type="none"/>
          </a:ln>
        </p:spPr>
      </p:cxnSp>
      <p:cxnSp>
        <p:nvCxnSpPr>
          <p:cNvPr id="3917" name="Shape 3917"/>
          <p:cNvCxnSpPr>
            <a:stCxn id="3668" idx="6"/>
            <a:endCxn id="3850" idx="2"/>
          </p:cNvCxnSpPr>
          <p:nvPr/>
        </p:nvCxnSpPr>
        <p:spPr>
          <a:xfrm flipH="1" rot="10800000">
            <a:off x="7330000" y="2458875"/>
            <a:ext cx="237000" cy="1509900"/>
          </a:xfrm>
          <a:prstGeom prst="straightConnector1">
            <a:avLst/>
          </a:prstGeom>
          <a:noFill/>
          <a:ln cap="flat" cmpd="sng" w="9525">
            <a:solidFill>
              <a:srgbClr val="000000"/>
            </a:solidFill>
            <a:prstDash val="solid"/>
            <a:round/>
            <a:headEnd len="lg" w="lg" type="none"/>
            <a:tailEnd len="lg" w="lg" type="none"/>
          </a:ln>
        </p:spPr>
      </p:cxnSp>
      <p:cxnSp>
        <p:nvCxnSpPr>
          <p:cNvPr id="3918" name="Shape 3918"/>
          <p:cNvCxnSpPr>
            <a:stCxn id="3668" idx="6"/>
            <a:endCxn id="3851" idx="2"/>
          </p:cNvCxnSpPr>
          <p:nvPr/>
        </p:nvCxnSpPr>
        <p:spPr>
          <a:xfrm flipH="1" rot="10800000">
            <a:off x="7330000" y="2757975"/>
            <a:ext cx="237000" cy="1210800"/>
          </a:xfrm>
          <a:prstGeom prst="straightConnector1">
            <a:avLst/>
          </a:prstGeom>
          <a:noFill/>
          <a:ln cap="flat" cmpd="sng" w="9525">
            <a:solidFill>
              <a:srgbClr val="000000"/>
            </a:solidFill>
            <a:prstDash val="solid"/>
            <a:round/>
            <a:headEnd len="lg" w="lg" type="none"/>
            <a:tailEnd len="lg" w="lg" type="none"/>
          </a:ln>
        </p:spPr>
      </p:cxnSp>
      <p:cxnSp>
        <p:nvCxnSpPr>
          <p:cNvPr id="3919" name="Shape 3919"/>
          <p:cNvCxnSpPr>
            <a:stCxn id="3668" idx="6"/>
          </p:cNvCxnSpPr>
          <p:nvPr/>
        </p:nvCxnSpPr>
        <p:spPr>
          <a:xfrm flipH="1" rot="10800000">
            <a:off x="7330000" y="3150675"/>
            <a:ext cx="268800" cy="818100"/>
          </a:xfrm>
          <a:prstGeom prst="straightConnector1">
            <a:avLst/>
          </a:prstGeom>
          <a:noFill/>
          <a:ln cap="flat" cmpd="sng" w="9525">
            <a:solidFill>
              <a:srgbClr val="000000"/>
            </a:solidFill>
            <a:prstDash val="solid"/>
            <a:round/>
            <a:headEnd len="lg" w="lg" type="none"/>
            <a:tailEnd len="lg" w="lg" type="none"/>
          </a:ln>
        </p:spPr>
      </p:cxnSp>
      <p:cxnSp>
        <p:nvCxnSpPr>
          <p:cNvPr id="3920" name="Shape 3920"/>
          <p:cNvCxnSpPr>
            <a:stCxn id="3668" idx="6"/>
            <a:endCxn id="3852" idx="2"/>
          </p:cNvCxnSpPr>
          <p:nvPr/>
        </p:nvCxnSpPr>
        <p:spPr>
          <a:xfrm flipH="1" rot="10800000">
            <a:off x="7330000" y="3482775"/>
            <a:ext cx="237000" cy="486000"/>
          </a:xfrm>
          <a:prstGeom prst="straightConnector1">
            <a:avLst/>
          </a:prstGeom>
          <a:noFill/>
          <a:ln cap="flat" cmpd="sng" w="9525">
            <a:solidFill>
              <a:srgbClr val="000000"/>
            </a:solidFill>
            <a:prstDash val="solid"/>
            <a:round/>
            <a:headEnd len="lg" w="lg" type="none"/>
            <a:tailEnd len="lg" w="lg" type="none"/>
          </a:ln>
        </p:spPr>
      </p:cxnSp>
      <p:cxnSp>
        <p:nvCxnSpPr>
          <p:cNvPr id="3921" name="Shape 3921"/>
          <p:cNvCxnSpPr>
            <a:stCxn id="3668" idx="6"/>
            <a:endCxn id="3853" idx="2"/>
          </p:cNvCxnSpPr>
          <p:nvPr/>
        </p:nvCxnSpPr>
        <p:spPr>
          <a:xfrm flipH="1" rot="10800000">
            <a:off x="7330000" y="3840075"/>
            <a:ext cx="237000" cy="128700"/>
          </a:xfrm>
          <a:prstGeom prst="straightConnector1">
            <a:avLst/>
          </a:prstGeom>
          <a:noFill/>
          <a:ln cap="flat" cmpd="sng" w="9525">
            <a:solidFill>
              <a:srgbClr val="000000"/>
            </a:solidFill>
            <a:prstDash val="solid"/>
            <a:round/>
            <a:headEnd len="lg" w="lg" type="none"/>
            <a:tailEnd len="lg" w="lg" type="none"/>
          </a:ln>
        </p:spPr>
      </p:cxnSp>
      <p:cxnSp>
        <p:nvCxnSpPr>
          <p:cNvPr id="3922" name="Shape 3922"/>
          <p:cNvCxnSpPr>
            <a:stCxn id="3668" idx="6"/>
            <a:endCxn id="3854" idx="2"/>
          </p:cNvCxnSpPr>
          <p:nvPr/>
        </p:nvCxnSpPr>
        <p:spPr>
          <a:xfrm>
            <a:off x="7330000" y="3968775"/>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3923" name="Shape 3923"/>
          <p:cNvCxnSpPr>
            <a:stCxn id="3668" idx="6"/>
            <a:endCxn id="3855" idx="2"/>
          </p:cNvCxnSpPr>
          <p:nvPr/>
        </p:nvCxnSpPr>
        <p:spPr>
          <a:xfrm>
            <a:off x="7330000" y="3968775"/>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3924" name="Shape 3924"/>
          <p:cNvCxnSpPr>
            <a:stCxn id="3668" idx="6"/>
            <a:endCxn id="3849" idx="2"/>
          </p:cNvCxnSpPr>
          <p:nvPr/>
        </p:nvCxnSpPr>
        <p:spPr>
          <a:xfrm>
            <a:off x="7330000" y="3968775"/>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3925" name="Shape 3925"/>
          <p:cNvCxnSpPr>
            <a:stCxn id="3669" idx="6"/>
            <a:endCxn id="3847" idx="1"/>
          </p:cNvCxnSpPr>
          <p:nvPr/>
        </p:nvCxnSpPr>
        <p:spPr>
          <a:xfrm flipH="1" rot="10800000">
            <a:off x="7330000" y="1702025"/>
            <a:ext cx="264300" cy="2613600"/>
          </a:xfrm>
          <a:prstGeom prst="straightConnector1">
            <a:avLst/>
          </a:prstGeom>
          <a:noFill/>
          <a:ln cap="flat" cmpd="sng" w="9525">
            <a:solidFill>
              <a:srgbClr val="000000"/>
            </a:solidFill>
            <a:prstDash val="solid"/>
            <a:round/>
            <a:headEnd len="lg" w="lg" type="none"/>
            <a:tailEnd len="lg" w="lg" type="none"/>
          </a:ln>
        </p:spPr>
      </p:cxnSp>
      <p:cxnSp>
        <p:nvCxnSpPr>
          <p:cNvPr id="3926" name="Shape 3926"/>
          <p:cNvCxnSpPr>
            <a:stCxn id="3669" idx="6"/>
            <a:endCxn id="3848" idx="2"/>
          </p:cNvCxnSpPr>
          <p:nvPr/>
        </p:nvCxnSpPr>
        <p:spPr>
          <a:xfrm flipH="1" rot="10800000">
            <a:off x="7330000" y="2122925"/>
            <a:ext cx="237000" cy="2192700"/>
          </a:xfrm>
          <a:prstGeom prst="straightConnector1">
            <a:avLst/>
          </a:prstGeom>
          <a:noFill/>
          <a:ln cap="flat" cmpd="sng" w="9525">
            <a:solidFill>
              <a:srgbClr val="000000"/>
            </a:solidFill>
            <a:prstDash val="solid"/>
            <a:round/>
            <a:headEnd len="lg" w="lg" type="none"/>
            <a:tailEnd len="lg" w="lg" type="none"/>
          </a:ln>
        </p:spPr>
      </p:cxnSp>
      <p:cxnSp>
        <p:nvCxnSpPr>
          <p:cNvPr id="3927" name="Shape 3927"/>
          <p:cNvCxnSpPr>
            <a:stCxn id="3669" idx="6"/>
            <a:endCxn id="3850" idx="2"/>
          </p:cNvCxnSpPr>
          <p:nvPr/>
        </p:nvCxnSpPr>
        <p:spPr>
          <a:xfrm flipH="1" rot="10800000">
            <a:off x="7330000" y="2458925"/>
            <a:ext cx="237000" cy="1856700"/>
          </a:xfrm>
          <a:prstGeom prst="straightConnector1">
            <a:avLst/>
          </a:prstGeom>
          <a:noFill/>
          <a:ln cap="flat" cmpd="sng" w="9525">
            <a:solidFill>
              <a:srgbClr val="000000"/>
            </a:solidFill>
            <a:prstDash val="solid"/>
            <a:round/>
            <a:headEnd len="lg" w="lg" type="none"/>
            <a:tailEnd len="lg" w="lg" type="none"/>
          </a:ln>
        </p:spPr>
      </p:cxnSp>
      <p:cxnSp>
        <p:nvCxnSpPr>
          <p:cNvPr id="3928" name="Shape 3928"/>
          <p:cNvCxnSpPr>
            <a:stCxn id="3669" idx="6"/>
            <a:endCxn id="3851" idx="2"/>
          </p:cNvCxnSpPr>
          <p:nvPr/>
        </p:nvCxnSpPr>
        <p:spPr>
          <a:xfrm flipH="1" rot="10800000">
            <a:off x="7330000" y="2758025"/>
            <a:ext cx="237000" cy="1557600"/>
          </a:xfrm>
          <a:prstGeom prst="straightConnector1">
            <a:avLst/>
          </a:prstGeom>
          <a:noFill/>
          <a:ln cap="flat" cmpd="sng" w="9525">
            <a:solidFill>
              <a:srgbClr val="000000"/>
            </a:solidFill>
            <a:prstDash val="solid"/>
            <a:round/>
            <a:headEnd len="lg" w="lg" type="none"/>
            <a:tailEnd len="lg" w="lg" type="none"/>
          </a:ln>
        </p:spPr>
      </p:cxnSp>
      <p:cxnSp>
        <p:nvCxnSpPr>
          <p:cNvPr id="3929" name="Shape 3929"/>
          <p:cNvCxnSpPr>
            <a:stCxn id="3669" idx="6"/>
          </p:cNvCxnSpPr>
          <p:nvPr/>
        </p:nvCxnSpPr>
        <p:spPr>
          <a:xfrm flipH="1" rot="10800000">
            <a:off x="7330000" y="3161225"/>
            <a:ext cx="268800" cy="1154400"/>
          </a:xfrm>
          <a:prstGeom prst="straightConnector1">
            <a:avLst/>
          </a:prstGeom>
          <a:noFill/>
          <a:ln cap="flat" cmpd="sng" w="9525">
            <a:solidFill>
              <a:srgbClr val="000000"/>
            </a:solidFill>
            <a:prstDash val="solid"/>
            <a:round/>
            <a:headEnd len="lg" w="lg" type="none"/>
            <a:tailEnd len="lg" w="lg" type="none"/>
          </a:ln>
        </p:spPr>
      </p:cxnSp>
      <p:cxnSp>
        <p:nvCxnSpPr>
          <p:cNvPr id="3930" name="Shape 3930"/>
          <p:cNvCxnSpPr>
            <a:stCxn id="3669" idx="6"/>
            <a:endCxn id="3852" idx="3"/>
          </p:cNvCxnSpPr>
          <p:nvPr/>
        </p:nvCxnSpPr>
        <p:spPr>
          <a:xfrm flipH="1" rot="10800000">
            <a:off x="7330000" y="3567425"/>
            <a:ext cx="264300" cy="748200"/>
          </a:xfrm>
          <a:prstGeom prst="straightConnector1">
            <a:avLst/>
          </a:prstGeom>
          <a:noFill/>
          <a:ln cap="flat" cmpd="sng" w="9525">
            <a:solidFill>
              <a:srgbClr val="000000"/>
            </a:solidFill>
            <a:prstDash val="solid"/>
            <a:round/>
            <a:headEnd len="lg" w="lg" type="none"/>
            <a:tailEnd len="lg" w="lg" type="none"/>
          </a:ln>
        </p:spPr>
      </p:cxnSp>
      <p:cxnSp>
        <p:nvCxnSpPr>
          <p:cNvPr id="3931" name="Shape 3931"/>
          <p:cNvCxnSpPr>
            <a:stCxn id="3669" idx="6"/>
            <a:endCxn id="3853" idx="2"/>
          </p:cNvCxnSpPr>
          <p:nvPr/>
        </p:nvCxnSpPr>
        <p:spPr>
          <a:xfrm flipH="1" rot="10800000">
            <a:off x="7330000" y="3840125"/>
            <a:ext cx="237000" cy="475500"/>
          </a:xfrm>
          <a:prstGeom prst="straightConnector1">
            <a:avLst/>
          </a:prstGeom>
          <a:noFill/>
          <a:ln cap="flat" cmpd="sng" w="9525">
            <a:solidFill>
              <a:srgbClr val="000000"/>
            </a:solidFill>
            <a:prstDash val="solid"/>
            <a:round/>
            <a:headEnd len="lg" w="lg" type="none"/>
            <a:tailEnd len="lg" w="lg" type="none"/>
          </a:ln>
        </p:spPr>
      </p:cxnSp>
      <p:cxnSp>
        <p:nvCxnSpPr>
          <p:cNvPr id="3932" name="Shape 3932"/>
          <p:cNvCxnSpPr>
            <a:stCxn id="3669" idx="6"/>
            <a:endCxn id="3854" idx="2"/>
          </p:cNvCxnSpPr>
          <p:nvPr/>
        </p:nvCxnSpPr>
        <p:spPr>
          <a:xfrm flipH="1" rot="10800000">
            <a:off x="7330000" y="4207925"/>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3933" name="Shape 3933"/>
          <p:cNvCxnSpPr>
            <a:stCxn id="3669" idx="6"/>
            <a:endCxn id="3855" idx="2"/>
          </p:cNvCxnSpPr>
          <p:nvPr/>
        </p:nvCxnSpPr>
        <p:spPr>
          <a:xfrm>
            <a:off x="7330000" y="4315625"/>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3934" name="Shape 3934"/>
          <p:cNvCxnSpPr>
            <a:stCxn id="3669" idx="6"/>
            <a:endCxn id="3849" idx="2"/>
          </p:cNvCxnSpPr>
          <p:nvPr/>
        </p:nvCxnSpPr>
        <p:spPr>
          <a:xfrm>
            <a:off x="7330000" y="4315625"/>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3935" name="Shape 3935"/>
          <p:cNvCxnSpPr>
            <a:stCxn id="3670" idx="6"/>
            <a:endCxn id="3847" idx="2"/>
          </p:cNvCxnSpPr>
          <p:nvPr/>
        </p:nvCxnSpPr>
        <p:spPr>
          <a:xfrm flipH="1" rot="10800000">
            <a:off x="7330000" y="1786675"/>
            <a:ext cx="237000" cy="2875800"/>
          </a:xfrm>
          <a:prstGeom prst="straightConnector1">
            <a:avLst/>
          </a:prstGeom>
          <a:noFill/>
          <a:ln cap="flat" cmpd="sng" w="9525">
            <a:solidFill>
              <a:srgbClr val="000000"/>
            </a:solidFill>
            <a:prstDash val="solid"/>
            <a:round/>
            <a:headEnd len="lg" w="lg" type="none"/>
            <a:tailEnd len="lg" w="lg" type="none"/>
          </a:ln>
        </p:spPr>
      </p:cxnSp>
      <p:cxnSp>
        <p:nvCxnSpPr>
          <p:cNvPr id="3936" name="Shape 3936"/>
          <p:cNvCxnSpPr>
            <a:stCxn id="3670" idx="6"/>
            <a:endCxn id="3848" idx="2"/>
          </p:cNvCxnSpPr>
          <p:nvPr/>
        </p:nvCxnSpPr>
        <p:spPr>
          <a:xfrm flipH="1" rot="10800000">
            <a:off x="7330000" y="2122675"/>
            <a:ext cx="237000" cy="2539800"/>
          </a:xfrm>
          <a:prstGeom prst="straightConnector1">
            <a:avLst/>
          </a:prstGeom>
          <a:noFill/>
          <a:ln cap="flat" cmpd="sng" w="9525">
            <a:solidFill>
              <a:srgbClr val="000000"/>
            </a:solidFill>
            <a:prstDash val="solid"/>
            <a:round/>
            <a:headEnd len="lg" w="lg" type="none"/>
            <a:tailEnd len="lg" w="lg" type="none"/>
          </a:ln>
        </p:spPr>
      </p:cxnSp>
      <p:cxnSp>
        <p:nvCxnSpPr>
          <p:cNvPr id="3937" name="Shape 3937"/>
          <p:cNvCxnSpPr>
            <a:stCxn id="3670" idx="6"/>
            <a:endCxn id="3850" idx="1"/>
          </p:cNvCxnSpPr>
          <p:nvPr/>
        </p:nvCxnSpPr>
        <p:spPr>
          <a:xfrm flipH="1" rot="10800000">
            <a:off x="7330000" y="2374375"/>
            <a:ext cx="264300" cy="2288100"/>
          </a:xfrm>
          <a:prstGeom prst="straightConnector1">
            <a:avLst/>
          </a:prstGeom>
          <a:noFill/>
          <a:ln cap="flat" cmpd="sng" w="9525">
            <a:solidFill>
              <a:srgbClr val="000000"/>
            </a:solidFill>
            <a:prstDash val="solid"/>
            <a:round/>
            <a:headEnd len="lg" w="lg" type="none"/>
            <a:tailEnd len="lg" w="lg" type="none"/>
          </a:ln>
        </p:spPr>
      </p:cxnSp>
      <p:cxnSp>
        <p:nvCxnSpPr>
          <p:cNvPr id="3938" name="Shape 3938"/>
          <p:cNvCxnSpPr>
            <a:stCxn id="3670" idx="6"/>
            <a:endCxn id="3851" idx="2"/>
          </p:cNvCxnSpPr>
          <p:nvPr/>
        </p:nvCxnSpPr>
        <p:spPr>
          <a:xfrm flipH="1" rot="10800000">
            <a:off x="7330000" y="2758075"/>
            <a:ext cx="237000" cy="1904400"/>
          </a:xfrm>
          <a:prstGeom prst="straightConnector1">
            <a:avLst/>
          </a:prstGeom>
          <a:noFill/>
          <a:ln cap="flat" cmpd="sng" w="9525">
            <a:solidFill>
              <a:srgbClr val="000000"/>
            </a:solidFill>
            <a:prstDash val="solid"/>
            <a:round/>
            <a:headEnd len="lg" w="lg" type="none"/>
            <a:tailEnd len="lg" w="lg" type="none"/>
          </a:ln>
        </p:spPr>
      </p:cxnSp>
      <p:cxnSp>
        <p:nvCxnSpPr>
          <p:cNvPr id="3939" name="Shape 3939"/>
          <p:cNvCxnSpPr>
            <a:stCxn id="3670" idx="6"/>
          </p:cNvCxnSpPr>
          <p:nvPr/>
        </p:nvCxnSpPr>
        <p:spPr>
          <a:xfrm flipH="1" rot="10800000">
            <a:off x="7330000" y="3181975"/>
            <a:ext cx="268800" cy="1480500"/>
          </a:xfrm>
          <a:prstGeom prst="straightConnector1">
            <a:avLst/>
          </a:prstGeom>
          <a:noFill/>
          <a:ln cap="flat" cmpd="sng" w="9525">
            <a:solidFill>
              <a:srgbClr val="000000"/>
            </a:solidFill>
            <a:prstDash val="solid"/>
            <a:round/>
            <a:headEnd len="lg" w="lg" type="none"/>
            <a:tailEnd len="lg" w="lg" type="none"/>
          </a:ln>
        </p:spPr>
      </p:cxnSp>
      <p:cxnSp>
        <p:nvCxnSpPr>
          <p:cNvPr id="3940" name="Shape 3940"/>
          <p:cNvCxnSpPr>
            <a:stCxn id="3670" idx="6"/>
            <a:endCxn id="3852" idx="3"/>
          </p:cNvCxnSpPr>
          <p:nvPr/>
        </p:nvCxnSpPr>
        <p:spPr>
          <a:xfrm flipH="1" rot="10800000">
            <a:off x="7330000" y="3567475"/>
            <a:ext cx="264300" cy="1095000"/>
          </a:xfrm>
          <a:prstGeom prst="straightConnector1">
            <a:avLst/>
          </a:prstGeom>
          <a:noFill/>
          <a:ln cap="flat" cmpd="sng" w="9525">
            <a:solidFill>
              <a:srgbClr val="000000"/>
            </a:solidFill>
            <a:prstDash val="solid"/>
            <a:round/>
            <a:headEnd len="lg" w="lg" type="none"/>
            <a:tailEnd len="lg" w="lg" type="none"/>
          </a:ln>
        </p:spPr>
      </p:cxnSp>
      <p:cxnSp>
        <p:nvCxnSpPr>
          <p:cNvPr id="3941" name="Shape 3941"/>
          <p:cNvCxnSpPr>
            <a:stCxn id="3854" idx="2"/>
            <a:endCxn id="3853" idx="2"/>
          </p:cNvCxnSpPr>
          <p:nvPr/>
        </p:nvCxnSpPr>
        <p:spPr>
          <a:xfrm rot="10800000">
            <a:off x="7567000" y="3840075"/>
            <a:ext cx="0" cy="367800"/>
          </a:xfrm>
          <a:prstGeom prst="straightConnector1">
            <a:avLst/>
          </a:prstGeom>
          <a:noFill/>
          <a:ln cap="flat" cmpd="sng" w="9525">
            <a:solidFill>
              <a:srgbClr val="000000"/>
            </a:solidFill>
            <a:prstDash val="solid"/>
            <a:round/>
            <a:headEnd len="lg" w="lg" type="none"/>
            <a:tailEnd len="lg" w="lg" type="none"/>
          </a:ln>
        </p:spPr>
      </p:cxnSp>
      <p:cxnSp>
        <p:nvCxnSpPr>
          <p:cNvPr id="3942" name="Shape 3942"/>
          <p:cNvCxnSpPr>
            <a:stCxn id="3670" idx="6"/>
            <a:endCxn id="3854" idx="3"/>
          </p:cNvCxnSpPr>
          <p:nvPr/>
        </p:nvCxnSpPr>
        <p:spPr>
          <a:xfrm flipH="1" rot="10800000">
            <a:off x="7330000" y="4292275"/>
            <a:ext cx="264300" cy="370200"/>
          </a:xfrm>
          <a:prstGeom prst="straightConnector1">
            <a:avLst/>
          </a:prstGeom>
          <a:noFill/>
          <a:ln cap="flat" cmpd="sng" w="9525">
            <a:solidFill>
              <a:srgbClr val="000000"/>
            </a:solidFill>
            <a:prstDash val="solid"/>
            <a:round/>
            <a:headEnd len="lg" w="lg" type="none"/>
            <a:tailEnd len="lg" w="lg" type="none"/>
          </a:ln>
        </p:spPr>
      </p:cxnSp>
      <p:cxnSp>
        <p:nvCxnSpPr>
          <p:cNvPr id="3943" name="Shape 3943"/>
          <p:cNvCxnSpPr>
            <a:stCxn id="3670" idx="6"/>
            <a:endCxn id="3855" idx="2"/>
          </p:cNvCxnSpPr>
          <p:nvPr/>
        </p:nvCxnSpPr>
        <p:spPr>
          <a:xfrm flipH="1" rot="10800000">
            <a:off x="7330000" y="4554775"/>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3944" name="Shape 3944"/>
          <p:cNvCxnSpPr>
            <a:stCxn id="3670" idx="6"/>
            <a:endCxn id="3849" idx="2"/>
          </p:cNvCxnSpPr>
          <p:nvPr/>
        </p:nvCxnSpPr>
        <p:spPr>
          <a:xfrm>
            <a:off x="7330000" y="4662475"/>
            <a:ext cx="237000" cy="239100"/>
          </a:xfrm>
          <a:prstGeom prst="straightConnector1">
            <a:avLst/>
          </a:prstGeom>
          <a:noFill/>
          <a:ln cap="flat" cmpd="sng" w="9525">
            <a:solidFill>
              <a:srgbClr val="000000"/>
            </a:solidFill>
            <a:prstDash val="solid"/>
            <a:round/>
            <a:headEnd len="lg" w="lg" type="none"/>
            <a:tailEnd len="lg" w="lg" type="none"/>
          </a:ln>
        </p:spPr>
      </p:cxnSp>
      <p:sp>
        <p:nvSpPr>
          <p:cNvPr id="3945" name="Shape 3945"/>
          <p:cNvSpPr txBox="1"/>
          <p:nvPr/>
        </p:nvSpPr>
        <p:spPr>
          <a:xfrm>
            <a:off x="5814317" y="1851263"/>
            <a:ext cx="2370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3946" name="Shape 3946"/>
          <p:cNvSpPr txBox="1"/>
          <p:nvPr/>
        </p:nvSpPr>
        <p:spPr>
          <a:xfrm>
            <a:off x="5813940" y="1549800"/>
            <a:ext cx="1863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a:p>
            <a:pPr indent="0" lvl="0" marL="0" rtl="0">
              <a:spcBef>
                <a:spcPts val="0"/>
              </a:spcBef>
              <a:spcAft>
                <a:spcPts val="0"/>
              </a:spcAft>
              <a:buNone/>
            </a:pPr>
            <a:r>
              <a:t/>
            </a:r>
            <a:endParaRPr/>
          </a:p>
        </p:txBody>
      </p:sp>
      <p:sp>
        <p:nvSpPr>
          <p:cNvPr id="3947" name="Shape 3947"/>
          <p:cNvSpPr txBox="1"/>
          <p:nvPr/>
        </p:nvSpPr>
        <p:spPr>
          <a:xfrm>
            <a:off x="5593524" y="2116900"/>
            <a:ext cx="3825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3948" name="Shape 3948"/>
          <p:cNvSpPr txBox="1"/>
          <p:nvPr/>
        </p:nvSpPr>
        <p:spPr>
          <a:xfrm>
            <a:off x="5546825" y="4337400"/>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783</a:t>
            </a:r>
            <a:endParaRPr/>
          </a:p>
        </p:txBody>
      </p:sp>
      <p:sp>
        <p:nvSpPr>
          <p:cNvPr id="3949" name="Shape 3949"/>
          <p:cNvSpPr txBox="1"/>
          <p:nvPr/>
        </p:nvSpPr>
        <p:spPr>
          <a:xfrm>
            <a:off x="5690125" y="3894475"/>
            <a:ext cx="3552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3950" name="Shape 3950"/>
          <p:cNvSpPr txBox="1"/>
          <p:nvPr/>
        </p:nvSpPr>
        <p:spPr>
          <a:xfrm>
            <a:off x="7738750" y="158932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3951" name="Shape 3951"/>
          <p:cNvSpPr txBox="1"/>
          <p:nvPr/>
        </p:nvSpPr>
        <p:spPr>
          <a:xfrm>
            <a:off x="7762925" y="188872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3952" name="Shape 3952"/>
          <p:cNvSpPr txBox="1"/>
          <p:nvPr/>
        </p:nvSpPr>
        <p:spPr>
          <a:xfrm>
            <a:off x="7763350" y="2202663"/>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3953" name="Shape 3953"/>
          <p:cNvSpPr txBox="1"/>
          <p:nvPr/>
        </p:nvSpPr>
        <p:spPr>
          <a:xfrm>
            <a:off x="7763363" y="25166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p:txBody>
      </p:sp>
      <p:sp>
        <p:nvSpPr>
          <p:cNvPr id="3954" name="Shape 3954"/>
          <p:cNvSpPr txBox="1"/>
          <p:nvPr/>
        </p:nvSpPr>
        <p:spPr>
          <a:xfrm>
            <a:off x="7768313" y="292652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a:t>
            </a:r>
            <a:endParaRPr/>
          </a:p>
        </p:txBody>
      </p:sp>
      <p:sp>
        <p:nvSpPr>
          <p:cNvPr id="3955" name="Shape 3955"/>
          <p:cNvSpPr txBox="1"/>
          <p:nvPr/>
        </p:nvSpPr>
        <p:spPr>
          <a:xfrm>
            <a:off x="7753088" y="32859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6</a:t>
            </a:r>
            <a:endParaRPr/>
          </a:p>
        </p:txBody>
      </p:sp>
      <p:sp>
        <p:nvSpPr>
          <p:cNvPr id="3956" name="Shape 3956"/>
          <p:cNvSpPr txBox="1"/>
          <p:nvPr/>
        </p:nvSpPr>
        <p:spPr>
          <a:xfrm>
            <a:off x="7757813" y="36453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a:t>
            </a:r>
            <a:endParaRPr/>
          </a:p>
        </p:txBody>
      </p:sp>
      <p:sp>
        <p:nvSpPr>
          <p:cNvPr id="3957" name="Shape 3957"/>
          <p:cNvSpPr txBox="1"/>
          <p:nvPr/>
        </p:nvSpPr>
        <p:spPr>
          <a:xfrm>
            <a:off x="7757813" y="40048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a:t>
            </a:r>
            <a:endParaRPr/>
          </a:p>
        </p:txBody>
      </p:sp>
      <p:sp>
        <p:nvSpPr>
          <p:cNvPr id="3958" name="Shape 3958"/>
          <p:cNvSpPr txBox="1"/>
          <p:nvPr/>
        </p:nvSpPr>
        <p:spPr>
          <a:xfrm>
            <a:off x="7757813" y="436422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a:t>
            </a:r>
            <a:endParaRPr/>
          </a:p>
        </p:txBody>
      </p:sp>
      <p:sp>
        <p:nvSpPr>
          <p:cNvPr id="3959" name="Shape 3959"/>
          <p:cNvSpPr txBox="1"/>
          <p:nvPr/>
        </p:nvSpPr>
        <p:spPr>
          <a:xfrm>
            <a:off x="7676643" y="4723650"/>
            <a:ext cx="4314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10</a:t>
            </a:r>
            <a:endParaRPr/>
          </a:p>
        </p:txBody>
      </p:sp>
      <p:sp>
        <p:nvSpPr>
          <p:cNvPr id="3960" name="Shape 3960"/>
          <p:cNvSpPr/>
          <p:nvPr/>
        </p:nvSpPr>
        <p:spPr>
          <a:xfrm>
            <a:off x="8097150" y="3767625"/>
            <a:ext cx="448800" cy="218100"/>
          </a:xfrm>
          <a:prstGeom prst="leftArrow">
            <a:avLst>
              <a:gd fmla="val 50000" name="adj1"/>
              <a:gd fmla="val 50000" name="adj2"/>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961" name="Shape 3961"/>
          <p:cNvCxnSpPr>
            <a:endCxn id="3654" idx="2"/>
          </p:cNvCxnSpPr>
          <p:nvPr/>
        </p:nvCxnSpPr>
        <p:spPr>
          <a:xfrm>
            <a:off x="4412950" y="1241675"/>
            <a:ext cx="2197800" cy="652500"/>
          </a:xfrm>
          <a:prstGeom prst="straightConnector1">
            <a:avLst/>
          </a:prstGeom>
          <a:noFill/>
          <a:ln cap="flat" cmpd="sng" w="9525">
            <a:solidFill>
              <a:srgbClr val="FF0000"/>
            </a:solidFill>
            <a:prstDash val="solid"/>
            <a:round/>
            <a:headEnd len="lg" w="lg" type="none"/>
            <a:tailEnd len="lg" w="lg" type="triangle"/>
          </a:ln>
        </p:spPr>
      </p:cxnSp>
      <p:cxnSp>
        <p:nvCxnSpPr>
          <p:cNvPr id="3962" name="Shape 3962"/>
          <p:cNvCxnSpPr>
            <a:endCxn id="3656" idx="2"/>
          </p:cNvCxnSpPr>
          <p:nvPr/>
        </p:nvCxnSpPr>
        <p:spPr>
          <a:xfrm flipH="1" rot="10800000">
            <a:off x="4392250" y="2860663"/>
            <a:ext cx="2218500" cy="39600"/>
          </a:xfrm>
          <a:prstGeom prst="straightConnector1">
            <a:avLst/>
          </a:prstGeom>
          <a:noFill/>
          <a:ln cap="flat" cmpd="sng" w="9525">
            <a:solidFill>
              <a:srgbClr val="FF0000"/>
            </a:solidFill>
            <a:prstDash val="solid"/>
            <a:round/>
            <a:headEnd len="lg" w="lg" type="none"/>
            <a:tailEnd len="lg" w="lg" type="triangle"/>
          </a:ln>
        </p:spPr>
      </p:cxnSp>
      <p:cxnSp>
        <p:nvCxnSpPr>
          <p:cNvPr id="3963" name="Shape 3963"/>
          <p:cNvCxnSpPr>
            <a:endCxn id="3659" idx="2"/>
          </p:cNvCxnSpPr>
          <p:nvPr/>
        </p:nvCxnSpPr>
        <p:spPr>
          <a:xfrm flipH="1" rot="10800000">
            <a:off x="4349050" y="3968775"/>
            <a:ext cx="2261700" cy="279300"/>
          </a:xfrm>
          <a:prstGeom prst="straightConnector1">
            <a:avLst/>
          </a:prstGeom>
          <a:noFill/>
          <a:ln cap="flat" cmpd="sng" w="9525">
            <a:solidFill>
              <a:srgbClr val="FF0000"/>
            </a:solidFill>
            <a:prstDash val="solid"/>
            <a:round/>
            <a:headEnd len="lg" w="lg" type="none"/>
            <a:tailEnd len="lg" w="lg" type="triangle"/>
          </a:ln>
        </p:spPr>
      </p:cxnSp>
      <p:cxnSp>
        <p:nvCxnSpPr>
          <p:cNvPr id="3964" name="Shape 3964"/>
          <p:cNvCxnSpPr>
            <a:endCxn id="3853" idx="1"/>
          </p:cNvCxnSpPr>
          <p:nvPr/>
        </p:nvCxnSpPr>
        <p:spPr>
          <a:xfrm>
            <a:off x="7329983" y="2204028"/>
            <a:ext cx="264300" cy="1551600"/>
          </a:xfrm>
          <a:prstGeom prst="straightConnector1">
            <a:avLst/>
          </a:prstGeom>
          <a:noFill/>
          <a:ln cap="flat" cmpd="sng" w="9525">
            <a:solidFill>
              <a:srgbClr val="FF0000"/>
            </a:solidFill>
            <a:prstDash val="solid"/>
            <a:round/>
            <a:headEnd len="lg" w="lg" type="none"/>
            <a:tailEnd len="lg" w="lg" type="triangle"/>
          </a:ln>
        </p:spPr>
      </p:cxnSp>
      <p:cxnSp>
        <p:nvCxnSpPr>
          <p:cNvPr id="3965" name="Shape 3965"/>
          <p:cNvCxnSpPr>
            <a:stCxn id="3665" idx="6"/>
            <a:endCxn id="3853" idx="1"/>
          </p:cNvCxnSpPr>
          <p:nvPr/>
        </p:nvCxnSpPr>
        <p:spPr>
          <a:xfrm>
            <a:off x="7330000" y="2860663"/>
            <a:ext cx="264300" cy="894900"/>
          </a:xfrm>
          <a:prstGeom prst="straightConnector1">
            <a:avLst/>
          </a:prstGeom>
          <a:noFill/>
          <a:ln cap="flat" cmpd="sng" w="9525">
            <a:solidFill>
              <a:srgbClr val="FF0000"/>
            </a:solidFill>
            <a:prstDash val="solid"/>
            <a:round/>
            <a:headEnd len="lg" w="lg" type="none"/>
            <a:tailEnd len="lg" w="lg" type="triangle"/>
          </a:ln>
        </p:spPr>
      </p:cxnSp>
      <p:cxnSp>
        <p:nvCxnSpPr>
          <p:cNvPr id="3966" name="Shape 3966"/>
          <p:cNvCxnSpPr>
            <a:stCxn id="3668" idx="6"/>
            <a:endCxn id="3853" idx="2"/>
          </p:cNvCxnSpPr>
          <p:nvPr/>
        </p:nvCxnSpPr>
        <p:spPr>
          <a:xfrm flipH="1" rot="10800000">
            <a:off x="7330000" y="3840075"/>
            <a:ext cx="237000" cy="128700"/>
          </a:xfrm>
          <a:prstGeom prst="straightConnector1">
            <a:avLst/>
          </a:prstGeom>
          <a:noFill/>
          <a:ln cap="flat" cmpd="sng" w="9525">
            <a:solidFill>
              <a:srgbClr val="FF0000"/>
            </a:solidFill>
            <a:prstDash val="solid"/>
            <a:round/>
            <a:headEnd len="lg" w="lg" type="none"/>
            <a:tailEnd len="lg" w="lg"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3970" name="Shape 3970"/>
        <p:cNvGrpSpPr/>
        <p:nvPr/>
      </p:nvGrpSpPr>
      <p:grpSpPr>
        <a:xfrm>
          <a:off x="0" y="0"/>
          <a:ext cx="0" cy="0"/>
          <a:chOff x="0" y="0"/>
          <a:chExt cx="0" cy="0"/>
        </a:xfrm>
      </p:grpSpPr>
      <p:sp>
        <p:nvSpPr>
          <p:cNvPr id="3971" name="Shape 3971"/>
          <p:cNvSpPr txBox="1"/>
          <p:nvPr>
            <p:ph idx="4294967295" type="title"/>
          </p:nvPr>
        </p:nvSpPr>
        <p:spPr>
          <a:xfrm>
            <a:off x="1759725" y="140950"/>
            <a:ext cx="7116600" cy="22941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solidFill>
                  <a:srgbClr val="000000"/>
                </a:solidFill>
                <a:latin typeface="Lato"/>
                <a:ea typeface="Lato"/>
                <a:cs typeface="Lato"/>
                <a:sym typeface="Lato"/>
              </a:rPr>
              <a:t>So how do we choose the numbers and the calculations to make all of this work?</a:t>
            </a:r>
            <a:endParaRPr sz="1800">
              <a:solidFill>
                <a:srgbClr val="000000"/>
              </a:solidFill>
              <a:latin typeface="Lato"/>
              <a:ea typeface="Lato"/>
              <a:cs typeface="Lato"/>
              <a:sym typeface="Lato"/>
            </a:endParaRPr>
          </a:p>
          <a:p>
            <a:pPr indent="0" lvl="0" marL="0" rtl="0">
              <a:lnSpc>
                <a:spcPct val="115000"/>
              </a:lnSpc>
              <a:spcBef>
                <a:spcPts val="1600"/>
              </a:spcBef>
              <a:spcAft>
                <a:spcPts val="0"/>
              </a:spcAft>
              <a:buNone/>
            </a:pPr>
            <a:r>
              <a:rPr lang="en" sz="1800">
                <a:solidFill>
                  <a:srgbClr val="000000"/>
                </a:solidFill>
                <a:latin typeface="Lato"/>
                <a:ea typeface="Lato"/>
                <a:cs typeface="Lato"/>
                <a:sym typeface="Lato"/>
              </a:rPr>
              <a:t>Remember for our example, there are 784 activation inputs.  They are represented by a1, a2, a3... a784.  The idea is that each of the lines from a neuron from the previous layer to the next are assigned a WEIGHT number w1, w2, w3…...w784.</a:t>
            </a:r>
            <a:endParaRPr sz="1800">
              <a:solidFill>
                <a:srgbClr val="000000"/>
              </a:solidFill>
              <a:latin typeface="Lato"/>
              <a:ea typeface="Lato"/>
              <a:cs typeface="Lato"/>
              <a:sym typeface="Lato"/>
            </a:endParaRPr>
          </a:p>
          <a:p>
            <a:pPr indent="0" lvl="0" marL="0" rtl="0">
              <a:lnSpc>
                <a:spcPct val="115000"/>
              </a:lnSpc>
              <a:spcBef>
                <a:spcPts val="1600"/>
              </a:spcBef>
              <a:spcAft>
                <a:spcPts val="0"/>
              </a:spcAft>
              <a:buNone/>
            </a:pPr>
            <a:r>
              <a:rPr lang="en" sz="1800">
                <a:solidFill>
                  <a:srgbClr val="000000"/>
                </a:solidFill>
                <a:latin typeface="Lato"/>
                <a:ea typeface="Lato"/>
                <a:cs typeface="Lato"/>
                <a:sym typeface="Lato"/>
              </a:rPr>
              <a:t>Thus the weighted sum for the next layers is:</a:t>
            </a:r>
            <a:endParaRPr sz="1800">
              <a:solidFill>
                <a:srgbClr val="000000"/>
              </a:solidFill>
              <a:latin typeface="Lato"/>
              <a:ea typeface="Lato"/>
              <a:cs typeface="Lato"/>
              <a:sym typeface="Lato"/>
            </a:endParaRPr>
          </a:p>
          <a:p>
            <a:pPr indent="0" lvl="0" marL="0" rtl="0">
              <a:lnSpc>
                <a:spcPct val="115000"/>
              </a:lnSpc>
              <a:spcBef>
                <a:spcPts val="1600"/>
              </a:spcBef>
              <a:spcAft>
                <a:spcPts val="0"/>
              </a:spcAft>
              <a:buNone/>
            </a:pPr>
            <a:r>
              <a:rPr lang="en" sz="1800">
                <a:solidFill>
                  <a:srgbClr val="000000"/>
                </a:solidFill>
                <a:latin typeface="Lato"/>
                <a:ea typeface="Lato"/>
                <a:cs typeface="Lato"/>
                <a:sym typeface="Lato"/>
              </a:rPr>
              <a:t>a1*w1 + a2*w2 + a3*w3 ……………. an*wn   </a:t>
            </a:r>
            <a:endParaRPr sz="1800">
              <a:solidFill>
                <a:srgbClr val="000000"/>
              </a:solidFill>
              <a:latin typeface="Lato"/>
              <a:ea typeface="Lato"/>
              <a:cs typeface="Lato"/>
              <a:sym typeface="Lato"/>
            </a:endParaRPr>
          </a:p>
          <a:p>
            <a:pPr indent="0" lvl="0" marL="0" rtl="0">
              <a:lnSpc>
                <a:spcPct val="115000"/>
              </a:lnSpc>
              <a:spcBef>
                <a:spcPts val="1600"/>
              </a:spcBef>
              <a:spcAft>
                <a:spcPts val="1600"/>
              </a:spcAft>
              <a:buNone/>
            </a:pPr>
            <a:r>
              <a:rPr lang="en" sz="1800">
                <a:solidFill>
                  <a:srgbClr val="000000"/>
                </a:solidFill>
                <a:latin typeface="Lato"/>
                <a:ea typeface="Lato"/>
                <a:cs typeface="Lato"/>
                <a:sym typeface="Lato"/>
              </a:rPr>
              <a:t>            </a:t>
            </a:r>
            <a:r>
              <a:rPr lang="en" sz="1800">
                <a:solidFill>
                  <a:srgbClr val="000000"/>
                </a:solidFill>
                <a:latin typeface="Lato"/>
                <a:ea typeface="Lato"/>
                <a:cs typeface="Lato"/>
                <a:sym typeface="Lato"/>
              </a:rPr>
              <a:t>  </a:t>
            </a:r>
            <a:endParaRPr sz="2500">
              <a:solidFill>
                <a:srgbClr val="000000"/>
              </a:solidFill>
              <a:latin typeface="Lato"/>
              <a:ea typeface="Lato"/>
              <a:cs typeface="Lato"/>
              <a:sym typeface="Lato"/>
            </a:endParaRPr>
          </a:p>
        </p:txBody>
      </p:sp>
      <p:sp>
        <p:nvSpPr>
          <p:cNvPr id="3972" name="Shape 3972"/>
          <p:cNvSpPr/>
          <p:nvPr/>
        </p:nvSpPr>
        <p:spPr>
          <a:xfrm>
            <a:off x="847200" y="11511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73" name="Shape 3973"/>
          <p:cNvSpPr/>
          <p:nvPr/>
        </p:nvSpPr>
        <p:spPr>
          <a:xfrm>
            <a:off x="847200" y="15435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74" name="Shape 3974"/>
          <p:cNvSpPr/>
          <p:nvPr/>
        </p:nvSpPr>
        <p:spPr>
          <a:xfrm>
            <a:off x="847200" y="19358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75" name="Shape 3975"/>
          <p:cNvSpPr/>
          <p:nvPr/>
        </p:nvSpPr>
        <p:spPr>
          <a:xfrm>
            <a:off x="847200" y="23282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76" name="Shape 3976"/>
          <p:cNvSpPr/>
          <p:nvPr/>
        </p:nvSpPr>
        <p:spPr>
          <a:xfrm>
            <a:off x="847200" y="2720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77" name="Shape 3977"/>
          <p:cNvSpPr/>
          <p:nvPr/>
        </p:nvSpPr>
        <p:spPr>
          <a:xfrm>
            <a:off x="847200" y="31129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78" name="Shape 3978"/>
          <p:cNvSpPr/>
          <p:nvPr/>
        </p:nvSpPr>
        <p:spPr>
          <a:xfrm>
            <a:off x="847200" y="35052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79" name="Shape 3979"/>
          <p:cNvSpPr/>
          <p:nvPr/>
        </p:nvSpPr>
        <p:spPr>
          <a:xfrm>
            <a:off x="847200" y="38976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80" name="Shape 3980"/>
          <p:cNvSpPr/>
          <p:nvPr/>
        </p:nvSpPr>
        <p:spPr>
          <a:xfrm>
            <a:off x="847200" y="42899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81" name="Shape 3981"/>
          <p:cNvSpPr/>
          <p:nvPr/>
        </p:nvSpPr>
        <p:spPr>
          <a:xfrm>
            <a:off x="1573425" y="2720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982" name="Shape 3982"/>
          <p:cNvCxnSpPr>
            <a:stCxn id="3972" idx="6"/>
          </p:cNvCxnSpPr>
          <p:nvPr/>
        </p:nvCxnSpPr>
        <p:spPr>
          <a:xfrm>
            <a:off x="1033500" y="1270700"/>
            <a:ext cx="553800" cy="1571100"/>
          </a:xfrm>
          <a:prstGeom prst="straightConnector1">
            <a:avLst/>
          </a:prstGeom>
          <a:noFill/>
          <a:ln cap="flat" cmpd="sng" w="9525">
            <a:solidFill>
              <a:srgbClr val="000000"/>
            </a:solidFill>
            <a:prstDash val="solid"/>
            <a:round/>
            <a:headEnd len="lg" w="lg" type="none"/>
            <a:tailEnd len="lg" w="lg" type="none"/>
          </a:ln>
        </p:spPr>
      </p:cxnSp>
      <p:cxnSp>
        <p:nvCxnSpPr>
          <p:cNvPr id="3983" name="Shape 3983"/>
          <p:cNvCxnSpPr>
            <a:stCxn id="3973" idx="6"/>
            <a:endCxn id="3981" idx="2"/>
          </p:cNvCxnSpPr>
          <p:nvPr/>
        </p:nvCxnSpPr>
        <p:spPr>
          <a:xfrm>
            <a:off x="1033500" y="1663050"/>
            <a:ext cx="540000" cy="1177200"/>
          </a:xfrm>
          <a:prstGeom prst="straightConnector1">
            <a:avLst/>
          </a:prstGeom>
          <a:noFill/>
          <a:ln cap="flat" cmpd="sng" w="9525">
            <a:solidFill>
              <a:srgbClr val="000000"/>
            </a:solidFill>
            <a:prstDash val="solid"/>
            <a:round/>
            <a:headEnd len="lg" w="lg" type="none"/>
            <a:tailEnd len="lg" w="lg" type="none"/>
          </a:ln>
        </p:spPr>
      </p:cxnSp>
      <p:cxnSp>
        <p:nvCxnSpPr>
          <p:cNvPr id="3984" name="Shape 3984"/>
          <p:cNvCxnSpPr>
            <a:stCxn id="3974" idx="6"/>
            <a:endCxn id="3981" idx="2"/>
          </p:cNvCxnSpPr>
          <p:nvPr/>
        </p:nvCxnSpPr>
        <p:spPr>
          <a:xfrm>
            <a:off x="1033500" y="2055400"/>
            <a:ext cx="540000" cy="784800"/>
          </a:xfrm>
          <a:prstGeom prst="straightConnector1">
            <a:avLst/>
          </a:prstGeom>
          <a:noFill/>
          <a:ln cap="flat" cmpd="sng" w="9525">
            <a:solidFill>
              <a:srgbClr val="000000"/>
            </a:solidFill>
            <a:prstDash val="solid"/>
            <a:round/>
            <a:headEnd len="lg" w="lg" type="none"/>
            <a:tailEnd len="lg" w="lg" type="none"/>
          </a:ln>
        </p:spPr>
      </p:cxnSp>
      <p:cxnSp>
        <p:nvCxnSpPr>
          <p:cNvPr id="3985" name="Shape 3985"/>
          <p:cNvCxnSpPr>
            <a:stCxn id="3975" idx="6"/>
            <a:endCxn id="3981" idx="2"/>
          </p:cNvCxnSpPr>
          <p:nvPr/>
        </p:nvCxnSpPr>
        <p:spPr>
          <a:xfrm>
            <a:off x="1033500" y="2447750"/>
            <a:ext cx="540000" cy="392400"/>
          </a:xfrm>
          <a:prstGeom prst="straightConnector1">
            <a:avLst/>
          </a:prstGeom>
          <a:noFill/>
          <a:ln cap="flat" cmpd="sng" w="9525">
            <a:solidFill>
              <a:srgbClr val="000000"/>
            </a:solidFill>
            <a:prstDash val="solid"/>
            <a:round/>
            <a:headEnd len="lg" w="lg" type="none"/>
            <a:tailEnd len="lg" w="lg" type="none"/>
          </a:ln>
        </p:spPr>
      </p:cxnSp>
      <p:cxnSp>
        <p:nvCxnSpPr>
          <p:cNvPr id="3986" name="Shape 3986"/>
          <p:cNvCxnSpPr>
            <a:stCxn id="3976" idx="6"/>
            <a:endCxn id="3981" idx="2"/>
          </p:cNvCxnSpPr>
          <p:nvPr/>
        </p:nvCxnSpPr>
        <p:spPr>
          <a:xfrm>
            <a:off x="1033500" y="2840100"/>
            <a:ext cx="540000" cy="0"/>
          </a:xfrm>
          <a:prstGeom prst="straightConnector1">
            <a:avLst/>
          </a:prstGeom>
          <a:noFill/>
          <a:ln cap="flat" cmpd="sng" w="9525">
            <a:solidFill>
              <a:srgbClr val="000000"/>
            </a:solidFill>
            <a:prstDash val="solid"/>
            <a:round/>
            <a:headEnd len="lg" w="lg" type="none"/>
            <a:tailEnd len="lg" w="lg" type="none"/>
          </a:ln>
        </p:spPr>
      </p:cxnSp>
      <p:cxnSp>
        <p:nvCxnSpPr>
          <p:cNvPr id="3987" name="Shape 3987"/>
          <p:cNvCxnSpPr>
            <a:stCxn id="3977" idx="6"/>
            <a:endCxn id="3981" idx="2"/>
          </p:cNvCxnSpPr>
          <p:nvPr/>
        </p:nvCxnSpPr>
        <p:spPr>
          <a:xfrm flipH="1" rot="10800000">
            <a:off x="1033500" y="2840050"/>
            <a:ext cx="540000" cy="392400"/>
          </a:xfrm>
          <a:prstGeom prst="straightConnector1">
            <a:avLst/>
          </a:prstGeom>
          <a:noFill/>
          <a:ln cap="flat" cmpd="sng" w="9525">
            <a:solidFill>
              <a:srgbClr val="000000"/>
            </a:solidFill>
            <a:prstDash val="solid"/>
            <a:round/>
            <a:headEnd len="lg" w="lg" type="none"/>
            <a:tailEnd len="lg" w="lg" type="none"/>
          </a:ln>
        </p:spPr>
      </p:cxnSp>
      <p:cxnSp>
        <p:nvCxnSpPr>
          <p:cNvPr id="3988" name="Shape 3988"/>
          <p:cNvCxnSpPr>
            <a:stCxn id="3978" idx="6"/>
            <a:endCxn id="3981" idx="2"/>
          </p:cNvCxnSpPr>
          <p:nvPr/>
        </p:nvCxnSpPr>
        <p:spPr>
          <a:xfrm flipH="1" rot="10800000">
            <a:off x="1033500" y="2840000"/>
            <a:ext cx="540000" cy="784800"/>
          </a:xfrm>
          <a:prstGeom prst="straightConnector1">
            <a:avLst/>
          </a:prstGeom>
          <a:noFill/>
          <a:ln cap="flat" cmpd="sng" w="9525">
            <a:solidFill>
              <a:srgbClr val="000000"/>
            </a:solidFill>
            <a:prstDash val="solid"/>
            <a:round/>
            <a:headEnd len="lg" w="lg" type="none"/>
            <a:tailEnd len="lg" w="lg" type="none"/>
          </a:ln>
        </p:spPr>
      </p:cxnSp>
      <p:cxnSp>
        <p:nvCxnSpPr>
          <p:cNvPr id="3989" name="Shape 3989"/>
          <p:cNvCxnSpPr>
            <a:stCxn id="3979" idx="6"/>
            <a:endCxn id="3981" idx="2"/>
          </p:cNvCxnSpPr>
          <p:nvPr/>
        </p:nvCxnSpPr>
        <p:spPr>
          <a:xfrm flipH="1" rot="10800000">
            <a:off x="1033500" y="2839950"/>
            <a:ext cx="540000" cy="1177200"/>
          </a:xfrm>
          <a:prstGeom prst="straightConnector1">
            <a:avLst/>
          </a:prstGeom>
          <a:noFill/>
          <a:ln cap="flat" cmpd="sng" w="9525">
            <a:solidFill>
              <a:srgbClr val="000000"/>
            </a:solidFill>
            <a:prstDash val="solid"/>
            <a:round/>
            <a:headEnd len="lg" w="lg" type="none"/>
            <a:tailEnd len="lg" w="lg" type="none"/>
          </a:ln>
        </p:spPr>
      </p:cxnSp>
      <p:cxnSp>
        <p:nvCxnSpPr>
          <p:cNvPr id="3990" name="Shape 3990"/>
          <p:cNvCxnSpPr>
            <a:stCxn id="3980" idx="6"/>
            <a:endCxn id="3981" idx="2"/>
          </p:cNvCxnSpPr>
          <p:nvPr/>
        </p:nvCxnSpPr>
        <p:spPr>
          <a:xfrm flipH="1" rot="10800000">
            <a:off x="1033500" y="2840200"/>
            <a:ext cx="540000" cy="1569300"/>
          </a:xfrm>
          <a:prstGeom prst="straightConnector1">
            <a:avLst/>
          </a:prstGeom>
          <a:noFill/>
          <a:ln cap="flat" cmpd="sng" w="9525">
            <a:solidFill>
              <a:srgbClr val="000000"/>
            </a:solidFill>
            <a:prstDash val="solid"/>
            <a:round/>
            <a:headEnd len="lg" w="lg" type="none"/>
            <a:tailEnd len="lg" w="lg" type="none"/>
          </a:ln>
        </p:spPr>
      </p:cxnSp>
      <p:sp>
        <p:nvSpPr>
          <p:cNvPr id="3991" name="Shape 3991"/>
          <p:cNvSpPr txBox="1"/>
          <p:nvPr/>
        </p:nvSpPr>
        <p:spPr>
          <a:xfrm>
            <a:off x="494525" y="1085675"/>
            <a:ext cx="444600" cy="239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a1</a:t>
            </a:r>
            <a:endParaRPr/>
          </a:p>
        </p:txBody>
      </p:sp>
      <p:sp>
        <p:nvSpPr>
          <p:cNvPr id="3992" name="Shape 3992"/>
          <p:cNvSpPr txBox="1"/>
          <p:nvPr/>
        </p:nvSpPr>
        <p:spPr>
          <a:xfrm>
            <a:off x="494525" y="1455725"/>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a2</a:t>
            </a:r>
            <a:endParaRPr/>
          </a:p>
        </p:txBody>
      </p:sp>
      <p:sp>
        <p:nvSpPr>
          <p:cNvPr id="3993" name="Shape 3993"/>
          <p:cNvSpPr txBox="1"/>
          <p:nvPr/>
        </p:nvSpPr>
        <p:spPr>
          <a:xfrm>
            <a:off x="494525" y="1825775"/>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a3</a:t>
            </a:r>
            <a:endParaRPr/>
          </a:p>
        </p:txBody>
      </p:sp>
      <p:sp>
        <p:nvSpPr>
          <p:cNvPr id="3994" name="Shape 3994"/>
          <p:cNvSpPr txBox="1"/>
          <p:nvPr/>
        </p:nvSpPr>
        <p:spPr>
          <a:xfrm>
            <a:off x="494525" y="2195813"/>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3995" name="Shape 3995"/>
          <p:cNvSpPr txBox="1"/>
          <p:nvPr/>
        </p:nvSpPr>
        <p:spPr>
          <a:xfrm>
            <a:off x="536275" y="3385688"/>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3996" name="Shape 3996"/>
          <p:cNvSpPr txBox="1"/>
          <p:nvPr/>
        </p:nvSpPr>
        <p:spPr>
          <a:xfrm>
            <a:off x="296275" y="3837825"/>
            <a:ext cx="68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a783</a:t>
            </a:r>
            <a:endParaRPr/>
          </a:p>
        </p:txBody>
      </p:sp>
      <p:sp>
        <p:nvSpPr>
          <p:cNvPr id="3997" name="Shape 3997"/>
          <p:cNvSpPr txBox="1"/>
          <p:nvPr/>
        </p:nvSpPr>
        <p:spPr>
          <a:xfrm>
            <a:off x="296275" y="4289950"/>
            <a:ext cx="68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a784</a:t>
            </a:r>
            <a:endParaRPr/>
          </a:p>
        </p:txBody>
      </p:sp>
      <p:sp>
        <p:nvSpPr>
          <p:cNvPr id="3998" name="Shape 3998"/>
          <p:cNvSpPr txBox="1"/>
          <p:nvPr/>
        </p:nvSpPr>
        <p:spPr>
          <a:xfrm>
            <a:off x="1174313" y="1543500"/>
            <a:ext cx="444600" cy="239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w1</a:t>
            </a:r>
            <a:endParaRPr/>
          </a:p>
        </p:txBody>
      </p:sp>
      <p:sp>
        <p:nvSpPr>
          <p:cNvPr id="3999" name="Shape 3999"/>
          <p:cNvSpPr txBox="1"/>
          <p:nvPr/>
        </p:nvSpPr>
        <p:spPr>
          <a:xfrm>
            <a:off x="1253718" y="3624800"/>
            <a:ext cx="10833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w784</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4003" name="Shape 4003"/>
        <p:cNvGrpSpPr/>
        <p:nvPr/>
      </p:nvGrpSpPr>
      <p:grpSpPr>
        <a:xfrm>
          <a:off x="0" y="0"/>
          <a:ext cx="0" cy="0"/>
          <a:chOff x="0" y="0"/>
          <a:chExt cx="0" cy="0"/>
        </a:xfrm>
      </p:grpSpPr>
      <p:sp>
        <p:nvSpPr>
          <p:cNvPr id="4004" name="Shape 4004"/>
          <p:cNvSpPr txBox="1"/>
          <p:nvPr>
            <p:ph idx="4294967295" type="title"/>
          </p:nvPr>
        </p:nvSpPr>
        <p:spPr>
          <a:xfrm>
            <a:off x="1759725" y="198225"/>
            <a:ext cx="7116600" cy="27246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solidFill>
                  <a:srgbClr val="000000"/>
                </a:solidFill>
                <a:latin typeface="Lato"/>
                <a:ea typeface="Lato"/>
                <a:cs typeface="Lato"/>
                <a:sym typeface="Lato"/>
              </a:rPr>
              <a:t>a1*w1 + a2*w2 + a3*w3 ……………. an*wn</a:t>
            </a:r>
            <a:endParaRPr sz="1800">
              <a:solidFill>
                <a:srgbClr val="000000"/>
              </a:solidFill>
              <a:latin typeface="Lato"/>
              <a:ea typeface="Lato"/>
              <a:cs typeface="Lato"/>
              <a:sym typeface="Lato"/>
            </a:endParaRPr>
          </a:p>
          <a:p>
            <a:pPr indent="0" lvl="0" marL="0" rtl="0">
              <a:lnSpc>
                <a:spcPct val="115000"/>
              </a:lnSpc>
              <a:spcBef>
                <a:spcPts val="1600"/>
              </a:spcBef>
              <a:spcAft>
                <a:spcPts val="0"/>
              </a:spcAft>
              <a:buNone/>
            </a:pPr>
            <a:r>
              <a:rPr lang="en" sz="1800">
                <a:solidFill>
                  <a:srgbClr val="000000"/>
                </a:solidFill>
                <a:latin typeface="Lato"/>
                <a:ea typeface="Lato"/>
                <a:cs typeface="Lato"/>
                <a:sym typeface="Lato"/>
              </a:rPr>
              <a:t>This sum of products can be really big or really small depending on how positive or how negative the weights are.     </a:t>
            </a:r>
            <a:endParaRPr sz="1800">
              <a:solidFill>
                <a:srgbClr val="000000"/>
              </a:solidFill>
              <a:latin typeface="Lato"/>
              <a:ea typeface="Lato"/>
              <a:cs typeface="Lato"/>
              <a:sym typeface="Lato"/>
            </a:endParaRPr>
          </a:p>
          <a:p>
            <a:pPr indent="0" lvl="0" marL="0" rtl="0">
              <a:lnSpc>
                <a:spcPct val="115000"/>
              </a:lnSpc>
              <a:spcBef>
                <a:spcPts val="1600"/>
              </a:spcBef>
              <a:spcAft>
                <a:spcPts val="1600"/>
              </a:spcAft>
              <a:buNone/>
            </a:pPr>
            <a:r>
              <a:rPr lang="en" sz="1800">
                <a:solidFill>
                  <a:srgbClr val="000000"/>
                </a:solidFill>
                <a:latin typeface="Lato"/>
                <a:ea typeface="Lato"/>
                <a:cs typeface="Lato"/>
                <a:sym typeface="Lato"/>
              </a:rPr>
              <a:t>              </a:t>
            </a:r>
            <a:endParaRPr sz="2500">
              <a:solidFill>
                <a:srgbClr val="000000"/>
              </a:solidFill>
              <a:latin typeface="Lato"/>
              <a:ea typeface="Lato"/>
              <a:cs typeface="Lato"/>
              <a:sym typeface="Lato"/>
            </a:endParaRPr>
          </a:p>
        </p:txBody>
      </p:sp>
      <p:sp>
        <p:nvSpPr>
          <p:cNvPr id="4005" name="Shape 4005"/>
          <p:cNvSpPr/>
          <p:nvPr/>
        </p:nvSpPr>
        <p:spPr>
          <a:xfrm>
            <a:off x="847200" y="11511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06" name="Shape 4006"/>
          <p:cNvSpPr/>
          <p:nvPr/>
        </p:nvSpPr>
        <p:spPr>
          <a:xfrm>
            <a:off x="847200" y="15435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07" name="Shape 4007"/>
          <p:cNvSpPr/>
          <p:nvPr/>
        </p:nvSpPr>
        <p:spPr>
          <a:xfrm>
            <a:off x="847200" y="19358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08" name="Shape 4008"/>
          <p:cNvSpPr/>
          <p:nvPr/>
        </p:nvSpPr>
        <p:spPr>
          <a:xfrm>
            <a:off x="847200" y="23282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09" name="Shape 4009"/>
          <p:cNvSpPr/>
          <p:nvPr/>
        </p:nvSpPr>
        <p:spPr>
          <a:xfrm>
            <a:off x="847200" y="2720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10" name="Shape 4010"/>
          <p:cNvSpPr/>
          <p:nvPr/>
        </p:nvSpPr>
        <p:spPr>
          <a:xfrm>
            <a:off x="847200" y="31129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11" name="Shape 4011"/>
          <p:cNvSpPr/>
          <p:nvPr/>
        </p:nvSpPr>
        <p:spPr>
          <a:xfrm>
            <a:off x="847200" y="35052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12" name="Shape 4012"/>
          <p:cNvSpPr/>
          <p:nvPr/>
        </p:nvSpPr>
        <p:spPr>
          <a:xfrm>
            <a:off x="847200" y="38976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13" name="Shape 4013"/>
          <p:cNvSpPr/>
          <p:nvPr/>
        </p:nvSpPr>
        <p:spPr>
          <a:xfrm>
            <a:off x="847200" y="42899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14" name="Shape 4014"/>
          <p:cNvSpPr/>
          <p:nvPr/>
        </p:nvSpPr>
        <p:spPr>
          <a:xfrm>
            <a:off x="1573425" y="2720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15" name="Shape 4015"/>
          <p:cNvCxnSpPr>
            <a:endCxn id="4014" idx="2"/>
          </p:cNvCxnSpPr>
          <p:nvPr/>
        </p:nvCxnSpPr>
        <p:spPr>
          <a:xfrm>
            <a:off x="1026525" y="1318500"/>
            <a:ext cx="546900" cy="1521600"/>
          </a:xfrm>
          <a:prstGeom prst="straightConnector1">
            <a:avLst/>
          </a:prstGeom>
          <a:noFill/>
          <a:ln cap="flat" cmpd="sng" w="9525">
            <a:solidFill>
              <a:srgbClr val="000000"/>
            </a:solidFill>
            <a:prstDash val="solid"/>
            <a:round/>
            <a:headEnd len="lg" w="lg" type="none"/>
            <a:tailEnd len="lg" w="lg" type="none"/>
          </a:ln>
        </p:spPr>
      </p:cxnSp>
      <p:cxnSp>
        <p:nvCxnSpPr>
          <p:cNvPr id="4016" name="Shape 4016"/>
          <p:cNvCxnSpPr>
            <a:stCxn id="4006" idx="6"/>
            <a:endCxn id="4014" idx="2"/>
          </p:cNvCxnSpPr>
          <p:nvPr/>
        </p:nvCxnSpPr>
        <p:spPr>
          <a:xfrm>
            <a:off x="1033500" y="1663050"/>
            <a:ext cx="540000" cy="1177200"/>
          </a:xfrm>
          <a:prstGeom prst="straightConnector1">
            <a:avLst/>
          </a:prstGeom>
          <a:noFill/>
          <a:ln cap="flat" cmpd="sng" w="9525">
            <a:solidFill>
              <a:srgbClr val="000000"/>
            </a:solidFill>
            <a:prstDash val="solid"/>
            <a:round/>
            <a:headEnd len="lg" w="lg" type="none"/>
            <a:tailEnd len="lg" w="lg" type="none"/>
          </a:ln>
        </p:spPr>
      </p:cxnSp>
      <p:cxnSp>
        <p:nvCxnSpPr>
          <p:cNvPr id="4017" name="Shape 4017"/>
          <p:cNvCxnSpPr>
            <a:endCxn id="4014" idx="2"/>
          </p:cNvCxnSpPr>
          <p:nvPr/>
        </p:nvCxnSpPr>
        <p:spPr>
          <a:xfrm>
            <a:off x="1043325" y="2097000"/>
            <a:ext cx="530100" cy="743100"/>
          </a:xfrm>
          <a:prstGeom prst="straightConnector1">
            <a:avLst/>
          </a:prstGeom>
          <a:noFill/>
          <a:ln cap="flat" cmpd="sng" w="9525">
            <a:solidFill>
              <a:srgbClr val="000000"/>
            </a:solidFill>
            <a:prstDash val="solid"/>
            <a:round/>
            <a:headEnd len="lg" w="lg" type="none"/>
            <a:tailEnd len="lg" w="lg" type="none"/>
          </a:ln>
        </p:spPr>
      </p:cxnSp>
      <p:cxnSp>
        <p:nvCxnSpPr>
          <p:cNvPr id="4018" name="Shape 4018"/>
          <p:cNvCxnSpPr>
            <a:stCxn id="4008" idx="6"/>
            <a:endCxn id="4014" idx="2"/>
          </p:cNvCxnSpPr>
          <p:nvPr/>
        </p:nvCxnSpPr>
        <p:spPr>
          <a:xfrm>
            <a:off x="1033500" y="2447750"/>
            <a:ext cx="540000" cy="392400"/>
          </a:xfrm>
          <a:prstGeom prst="straightConnector1">
            <a:avLst/>
          </a:prstGeom>
          <a:noFill/>
          <a:ln cap="flat" cmpd="sng" w="9525">
            <a:solidFill>
              <a:srgbClr val="000000"/>
            </a:solidFill>
            <a:prstDash val="solid"/>
            <a:round/>
            <a:headEnd len="lg" w="lg" type="none"/>
            <a:tailEnd len="lg" w="lg" type="none"/>
          </a:ln>
        </p:spPr>
      </p:cxnSp>
      <p:cxnSp>
        <p:nvCxnSpPr>
          <p:cNvPr id="4019" name="Shape 4019"/>
          <p:cNvCxnSpPr>
            <a:stCxn id="4009" idx="6"/>
            <a:endCxn id="4014" idx="2"/>
          </p:cNvCxnSpPr>
          <p:nvPr/>
        </p:nvCxnSpPr>
        <p:spPr>
          <a:xfrm>
            <a:off x="1033500" y="2840100"/>
            <a:ext cx="540000" cy="0"/>
          </a:xfrm>
          <a:prstGeom prst="straightConnector1">
            <a:avLst/>
          </a:prstGeom>
          <a:noFill/>
          <a:ln cap="flat" cmpd="sng" w="9525">
            <a:solidFill>
              <a:srgbClr val="000000"/>
            </a:solidFill>
            <a:prstDash val="solid"/>
            <a:round/>
            <a:headEnd len="lg" w="lg" type="none"/>
            <a:tailEnd len="lg" w="lg" type="none"/>
          </a:ln>
        </p:spPr>
      </p:cxnSp>
      <p:cxnSp>
        <p:nvCxnSpPr>
          <p:cNvPr id="4020" name="Shape 4020"/>
          <p:cNvCxnSpPr>
            <a:stCxn id="4010" idx="6"/>
            <a:endCxn id="4014" idx="2"/>
          </p:cNvCxnSpPr>
          <p:nvPr/>
        </p:nvCxnSpPr>
        <p:spPr>
          <a:xfrm flipH="1" rot="10800000">
            <a:off x="1033500" y="2840050"/>
            <a:ext cx="540000" cy="392400"/>
          </a:xfrm>
          <a:prstGeom prst="straightConnector1">
            <a:avLst/>
          </a:prstGeom>
          <a:noFill/>
          <a:ln cap="flat" cmpd="sng" w="9525">
            <a:solidFill>
              <a:srgbClr val="000000"/>
            </a:solidFill>
            <a:prstDash val="solid"/>
            <a:round/>
            <a:headEnd len="lg" w="lg" type="none"/>
            <a:tailEnd len="lg" w="lg" type="none"/>
          </a:ln>
        </p:spPr>
      </p:cxnSp>
      <p:cxnSp>
        <p:nvCxnSpPr>
          <p:cNvPr id="4021" name="Shape 4021"/>
          <p:cNvCxnSpPr>
            <a:stCxn id="4011" idx="6"/>
            <a:endCxn id="4014" idx="2"/>
          </p:cNvCxnSpPr>
          <p:nvPr/>
        </p:nvCxnSpPr>
        <p:spPr>
          <a:xfrm flipH="1" rot="10800000">
            <a:off x="1033500" y="2840000"/>
            <a:ext cx="540000" cy="784800"/>
          </a:xfrm>
          <a:prstGeom prst="straightConnector1">
            <a:avLst/>
          </a:prstGeom>
          <a:noFill/>
          <a:ln cap="flat" cmpd="sng" w="9525">
            <a:solidFill>
              <a:srgbClr val="000000"/>
            </a:solidFill>
            <a:prstDash val="solid"/>
            <a:round/>
            <a:headEnd len="lg" w="lg" type="none"/>
            <a:tailEnd len="lg" w="lg" type="none"/>
          </a:ln>
        </p:spPr>
      </p:cxnSp>
      <p:cxnSp>
        <p:nvCxnSpPr>
          <p:cNvPr id="4022" name="Shape 4022"/>
          <p:cNvCxnSpPr>
            <a:stCxn id="4012" idx="6"/>
            <a:endCxn id="4014" idx="2"/>
          </p:cNvCxnSpPr>
          <p:nvPr/>
        </p:nvCxnSpPr>
        <p:spPr>
          <a:xfrm flipH="1" rot="10800000">
            <a:off x="1033500" y="2839950"/>
            <a:ext cx="540000" cy="1177200"/>
          </a:xfrm>
          <a:prstGeom prst="straightConnector1">
            <a:avLst/>
          </a:prstGeom>
          <a:noFill/>
          <a:ln cap="flat" cmpd="sng" w="9525">
            <a:solidFill>
              <a:srgbClr val="000000"/>
            </a:solidFill>
            <a:prstDash val="solid"/>
            <a:round/>
            <a:headEnd len="lg" w="lg" type="none"/>
            <a:tailEnd len="lg" w="lg" type="none"/>
          </a:ln>
        </p:spPr>
      </p:cxnSp>
      <p:cxnSp>
        <p:nvCxnSpPr>
          <p:cNvPr id="4023" name="Shape 4023"/>
          <p:cNvCxnSpPr>
            <a:stCxn id="4013" idx="6"/>
            <a:endCxn id="4014" idx="2"/>
          </p:cNvCxnSpPr>
          <p:nvPr/>
        </p:nvCxnSpPr>
        <p:spPr>
          <a:xfrm flipH="1" rot="10800000">
            <a:off x="1033500" y="2840200"/>
            <a:ext cx="540000" cy="1569300"/>
          </a:xfrm>
          <a:prstGeom prst="straightConnector1">
            <a:avLst/>
          </a:prstGeom>
          <a:noFill/>
          <a:ln cap="flat" cmpd="sng" w="9525">
            <a:solidFill>
              <a:srgbClr val="000000"/>
            </a:solidFill>
            <a:prstDash val="solid"/>
            <a:round/>
            <a:headEnd len="lg" w="lg" type="none"/>
            <a:tailEnd len="lg" w="lg" type="none"/>
          </a:ln>
        </p:spPr>
      </p:cxnSp>
      <p:sp>
        <p:nvSpPr>
          <p:cNvPr id="4024" name="Shape 4024"/>
          <p:cNvSpPr txBox="1"/>
          <p:nvPr/>
        </p:nvSpPr>
        <p:spPr>
          <a:xfrm>
            <a:off x="494525" y="1085675"/>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a1</a:t>
            </a:r>
            <a:endParaRPr/>
          </a:p>
        </p:txBody>
      </p:sp>
      <p:sp>
        <p:nvSpPr>
          <p:cNvPr id="4025" name="Shape 4025"/>
          <p:cNvSpPr txBox="1"/>
          <p:nvPr/>
        </p:nvSpPr>
        <p:spPr>
          <a:xfrm>
            <a:off x="494525" y="1455725"/>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a2</a:t>
            </a:r>
            <a:endParaRPr/>
          </a:p>
        </p:txBody>
      </p:sp>
      <p:sp>
        <p:nvSpPr>
          <p:cNvPr id="4026" name="Shape 4026"/>
          <p:cNvSpPr txBox="1"/>
          <p:nvPr/>
        </p:nvSpPr>
        <p:spPr>
          <a:xfrm>
            <a:off x="494525" y="1825775"/>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a3</a:t>
            </a:r>
            <a:endParaRPr/>
          </a:p>
        </p:txBody>
      </p:sp>
      <p:sp>
        <p:nvSpPr>
          <p:cNvPr id="4027" name="Shape 4027"/>
          <p:cNvSpPr txBox="1"/>
          <p:nvPr/>
        </p:nvSpPr>
        <p:spPr>
          <a:xfrm>
            <a:off x="494525" y="2195813"/>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4028" name="Shape 4028"/>
          <p:cNvSpPr txBox="1"/>
          <p:nvPr/>
        </p:nvSpPr>
        <p:spPr>
          <a:xfrm>
            <a:off x="536275" y="3385688"/>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4029" name="Shape 4029"/>
          <p:cNvSpPr txBox="1"/>
          <p:nvPr/>
        </p:nvSpPr>
        <p:spPr>
          <a:xfrm>
            <a:off x="296275" y="3837825"/>
            <a:ext cx="68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a783</a:t>
            </a:r>
            <a:endParaRPr/>
          </a:p>
        </p:txBody>
      </p:sp>
      <p:sp>
        <p:nvSpPr>
          <p:cNvPr id="4030" name="Shape 4030"/>
          <p:cNvSpPr txBox="1"/>
          <p:nvPr/>
        </p:nvSpPr>
        <p:spPr>
          <a:xfrm>
            <a:off x="296275" y="4289950"/>
            <a:ext cx="68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a784</a:t>
            </a:r>
            <a:endParaRPr/>
          </a:p>
        </p:txBody>
      </p:sp>
      <p:sp>
        <p:nvSpPr>
          <p:cNvPr id="4031" name="Shape 4031"/>
          <p:cNvSpPr txBox="1"/>
          <p:nvPr/>
        </p:nvSpPr>
        <p:spPr>
          <a:xfrm>
            <a:off x="1174313" y="1424000"/>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w1</a:t>
            </a:r>
            <a:endParaRPr/>
          </a:p>
        </p:txBody>
      </p:sp>
      <p:sp>
        <p:nvSpPr>
          <p:cNvPr id="4032" name="Shape 4032"/>
          <p:cNvSpPr txBox="1"/>
          <p:nvPr/>
        </p:nvSpPr>
        <p:spPr>
          <a:xfrm>
            <a:off x="1253718" y="3624800"/>
            <a:ext cx="10833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w784</a:t>
            </a:r>
            <a:endParaRPr/>
          </a:p>
        </p:txBody>
      </p:sp>
      <p:cxnSp>
        <p:nvCxnSpPr>
          <p:cNvPr id="4033" name="Shape 4033"/>
          <p:cNvCxnSpPr/>
          <p:nvPr/>
        </p:nvCxnSpPr>
        <p:spPr>
          <a:xfrm flipH="1" rot="10800000">
            <a:off x="2065750" y="2720542"/>
            <a:ext cx="6645900" cy="12600"/>
          </a:xfrm>
          <a:prstGeom prst="straightConnector1">
            <a:avLst/>
          </a:prstGeom>
          <a:noFill/>
          <a:ln cap="flat" cmpd="sng" w="9525">
            <a:solidFill>
              <a:srgbClr val="000000"/>
            </a:solidFill>
            <a:prstDash val="solid"/>
            <a:round/>
            <a:headEnd len="lg" w="lg" type="none"/>
            <a:tailEnd len="lg" w="lg" type="none"/>
          </a:ln>
        </p:spPr>
      </p:cxnSp>
      <p:cxnSp>
        <p:nvCxnSpPr>
          <p:cNvPr id="4034" name="Shape 4034"/>
          <p:cNvCxnSpPr/>
          <p:nvPr/>
        </p:nvCxnSpPr>
        <p:spPr>
          <a:xfrm>
            <a:off x="2065750" y="2447754"/>
            <a:ext cx="0" cy="594600"/>
          </a:xfrm>
          <a:prstGeom prst="straightConnector1">
            <a:avLst/>
          </a:prstGeom>
          <a:noFill/>
          <a:ln cap="flat" cmpd="sng" w="9525">
            <a:solidFill>
              <a:srgbClr val="000000"/>
            </a:solidFill>
            <a:prstDash val="solid"/>
            <a:round/>
            <a:headEnd len="lg" w="lg" type="none"/>
            <a:tailEnd len="lg" w="lg" type="none"/>
          </a:ln>
        </p:spPr>
      </p:cxnSp>
      <p:cxnSp>
        <p:nvCxnSpPr>
          <p:cNvPr id="4035" name="Shape 4035"/>
          <p:cNvCxnSpPr/>
          <p:nvPr/>
        </p:nvCxnSpPr>
        <p:spPr>
          <a:xfrm>
            <a:off x="8711650" y="2429560"/>
            <a:ext cx="0" cy="594600"/>
          </a:xfrm>
          <a:prstGeom prst="straightConnector1">
            <a:avLst/>
          </a:prstGeom>
          <a:noFill/>
          <a:ln cap="flat" cmpd="sng" w="9525">
            <a:solidFill>
              <a:srgbClr val="000000"/>
            </a:solidFill>
            <a:prstDash val="solid"/>
            <a:round/>
            <a:headEnd len="lg" w="lg" type="none"/>
            <a:tailEnd len="lg" w="lg" type="none"/>
          </a:ln>
        </p:spPr>
      </p:cxnSp>
      <p:cxnSp>
        <p:nvCxnSpPr>
          <p:cNvPr id="4036" name="Shape 4036"/>
          <p:cNvCxnSpPr/>
          <p:nvPr/>
        </p:nvCxnSpPr>
        <p:spPr>
          <a:xfrm>
            <a:off x="5222925" y="2429560"/>
            <a:ext cx="0" cy="594600"/>
          </a:xfrm>
          <a:prstGeom prst="straightConnector1">
            <a:avLst/>
          </a:prstGeom>
          <a:noFill/>
          <a:ln cap="flat" cmpd="sng" w="9525">
            <a:solidFill>
              <a:srgbClr val="000000"/>
            </a:solidFill>
            <a:prstDash val="solid"/>
            <a:round/>
            <a:headEnd len="lg" w="lg" type="none"/>
            <a:tailEnd len="lg" w="lg" type="none"/>
          </a:ln>
        </p:spPr>
      </p:cxnSp>
      <p:sp>
        <p:nvSpPr>
          <p:cNvPr id="4037" name="Shape 4037"/>
          <p:cNvSpPr txBox="1"/>
          <p:nvPr/>
        </p:nvSpPr>
        <p:spPr>
          <a:xfrm>
            <a:off x="8586400" y="3192525"/>
            <a:ext cx="354600" cy="432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4038" name="Shape 4038"/>
          <p:cNvSpPr txBox="1"/>
          <p:nvPr/>
        </p:nvSpPr>
        <p:spPr>
          <a:xfrm>
            <a:off x="5045625" y="3212400"/>
            <a:ext cx="354600" cy="432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0</a:t>
            </a:r>
            <a:endParaRPr/>
          </a:p>
        </p:txBody>
      </p:sp>
      <p:sp>
        <p:nvSpPr>
          <p:cNvPr id="4039" name="Shape 4039"/>
          <p:cNvSpPr txBox="1"/>
          <p:nvPr/>
        </p:nvSpPr>
        <p:spPr>
          <a:xfrm>
            <a:off x="1888450" y="3212400"/>
            <a:ext cx="354600" cy="432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cxnSp>
        <p:nvCxnSpPr>
          <p:cNvPr id="4040" name="Shape 4040"/>
          <p:cNvCxnSpPr/>
          <p:nvPr/>
        </p:nvCxnSpPr>
        <p:spPr>
          <a:xfrm>
            <a:off x="6345600" y="2429560"/>
            <a:ext cx="0" cy="594600"/>
          </a:xfrm>
          <a:prstGeom prst="straightConnector1">
            <a:avLst/>
          </a:prstGeom>
          <a:noFill/>
          <a:ln cap="flat" cmpd="sng" w="9525">
            <a:solidFill>
              <a:srgbClr val="000000"/>
            </a:solidFill>
            <a:prstDash val="solid"/>
            <a:round/>
            <a:headEnd len="lg" w="lg" type="none"/>
            <a:tailEnd len="lg" w="lg" type="none"/>
          </a:ln>
        </p:spPr>
      </p:cxnSp>
      <p:cxnSp>
        <p:nvCxnSpPr>
          <p:cNvPr id="4041" name="Shape 4041"/>
          <p:cNvCxnSpPr/>
          <p:nvPr/>
        </p:nvCxnSpPr>
        <p:spPr>
          <a:xfrm>
            <a:off x="7489100" y="2429560"/>
            <a:ext cx="0" cy="594600"/>
          </a:xfrm>
          <a:prstGeom prst="straightConnector1">
            <a:avLst/>
          </a:prstGeom>
          <a:noFill/>
          <a:ln cap="flat" cmpd="sng" w="9525">
            <a:solidFill>
              <a:srgbClr val="000000"/>
            </a:solidFill>
            <a:prstDash val="solid"/>
            <a:round/>
            <a:headEnd len="lg" w="lg" type="none"/>
            <a:tailEnd len="lg" w="lg" type="none"/>
          </a:ln>
        </p:spPr>
      </p:cxnSp>
      <p:cxnSp>
        <p:nvCxnSpPr>
          <p:cNvPr id="4042" name="Shape 4042"/>
          <p:cNvCxnSpPr/>
          <p:nvPr/>
        </p:nvCxnSpPr>
        <p:spPr>
          <a:xfrm>
            <a:off x="4100250" y="2447760"/>
            <a:ext cx="0" cy="594600"/>
          </a:xfrm>
          <a:prstGeom prst="straightConnector1">
            <a:avLst/>
          </a:prstGeom>
          <a:noFill/>
          <a:ln cap="flat" cmpd="sng" w="9525">
            <a:solidFill>
              <a:srgbClr val="000000"/>
            </a:solidFill>
            <a:prstDash val="solid"/>
            <a:round/>
            <a:headEnd len="lg" w="lg" type="none"/>
            <a:tailEnd len="lg" w="lg" type="none"/>
          </a:ln>
        </p:spPr>
      </p:cxnSp>
      <p:cxnSp>
        <p:nvCxnSpPr>
          <p:cNvPr id="4043" name="Shape 4043"/>
          <p:cNvCxnSpPr/>
          <p:nvPr/>
        </p:nvCxnSpPr>
        <p:spPr>
          <a:xfrm>
            <a:off x="3063275" y="2447760"/>
            <a:ext cx="0" cy="594600"/>
          </a:xfrm>
          <a:prstGeom prst="straightConnector1">
            <a:avLst/>
          </a:prstGeom>
          <a:noFill/>
          <a:ln cap="flat" cmpd="sng" w="9525">
            <a:solidFill>
              <a:srgbClr val="000000"/>
            </a:solidFill>
            <a:prstDash val="solid"/>
            <a:round/>
            <a:headEnd len="lg" w="lg" type="none"/>
            <a:tailEnd len="lg" w="lg" type="none"/>
          </a:ln>
        </p:spPr>
      </p:cxnSp>
      <p:sp>
        <p:nvSpPr>
          <p:cNvPr id="4044" name="Shape 4044"/>
          <p:cNvSpPr txBox="1"/>
          <p:nvPr/>
        </p:nvSpPr>
        <p:spPr>
          <a:xfrm>
            <a:off x="6230900" y="3212400"/>
            <a:ext cx="354600" cy="432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4045" name="Shape 4045"/>
          <p:cNvSpPr txBox="1"/>
          <p:nvPr/>
        </p:nvSpPr>
        <p:spPr>
          <a:xfrm>
            <a:off x="7311800" y="3212400"/>
            <a:ext cx="354600" cy="432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4046" name="Shape 4046"/>
          <p:cNvSpPr txBox="1"/>
          <p:nvPr/>
        </p:nvSpPr>
        <p:spPr>
          <a:xfrm>
            <a:off x="3875388" y="3212400"/>
            <a:ext cx="354600" cy="432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4047" name="Shape 4047"/>
          <p:cNvSpPr txBox="1"/>
          <p:nvPr/>
        </p:nvSpPr>
        <p:spPr>
          <a:xfrm>
            <a:off x="2881913" y="3212400"/>
            <a:ext cx="354600" cy="432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4048" name="Shape 4048"/>
          <p:cNvSpPr/>
          <p:nvPr/>
        </p:nvSpPr>
        <p:spPr>
          <a:xfrm rot="5400000">
            <a:off x="4866113" y="2254700"/>
            <a:ext cx="1836300" cy="980700"/>
          </a:xfrm>
          <a:prstGeom prst="bracePair">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49" name="Shape 4049"/>
          <p:cNvSpPr/>
          <p:nvPr/>
        </p:nvSpPr>
        <p:spPr>
          <a:xfrm rot="-5400000">
            <a:off x="3756400" y="-1314950"/>
            <a:ext cx="197400" cy="3933300"/>
          </a:xfrm>
          <a:prstGeom prst="leftBracket">
            <a:avLst>
              <a:gd fmla="val 8333" name="adj"/>
            </a:avLst>
          </a:prstGeom>
          <a:noFill/>
          <a:ln cap="flat" cmpd="sng" w="9525">
            <a:solidFill>
              <a:srgbClr val="0000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50" name="Shape 4050"/>
          <p:cNvCxnSpPr>
            <a:stCxn id="4049" idx="1"/>
          </p:cNvCxnSpPr>
          <p:nvPr/>
        </p:nvCxnSpPr>
        <p:spPr>
          <a:xfrm>
            <a:off x="3855100" y="750400"/>
            <a:ext cx="1778700" cy="1586700"/>
          </a:xfrm>
          <a:prstGeom prst="straightConnector1">
            <a:avLst/>
          </a:prstGeom>
          <a:noFill/>
          <a:ln cap="flat" cmpd="sng" w="9525">
            <a:solidFill>
              <a:srgbClr val="38761D"/>
            </a:solidFill>
            <a:prstDash val="solid"/>
            <a:round/>
            <a:headEnd len="lg" w="lg" type="none"/>
            <a:tailEnd len="lg" w="lg" type="triangle"/>
          </a:ln>
        </p:spPr>
      </p:cxnSp>
      <p:sp>
        <p:nvSpPr>
          <p:cNvPr id="4051" name="Shape 4051"/>
          <p:cNvSpPr txBox="1"/>
          <p:nvPr/>
        </p:nvSpPr>
        <p:spPr>
          <a:xfrm>
            <a:off x="2024025" y="4027150"/>
            <a:ext cx="6792000" cy="64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What we want though is the sum of products to be squished into a number between 0 and 1.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4055" name="Shape 4055"/>
        <p:cNvGrpSpPr/>
        <p:nvPr/>
      </p:nvGrpSpPr>
      <p:grpSpPr>
        <a:xfrm>
          <a:off x="0" y="0"/>
          <a:ext cx="0" cy="0"/>
          <a:chOff x="0" y="0"/>
          <a:chExt cx="0" cy="0"/>
        </a:xfrm>
      </p:grpSpPr>
      <p:sp>
        <p:nvSpPr>
          <p:cNvPr id="4056" name="Shape 4056"/>
          <p:cNvSpPr txBox="1"/>
          <p:nvPr>
            <p:ph idx="4294967295" type="title"/>
          </p:nvPr>
        </p:nvSpPr>
        <p:spPr>
          <a:xfrm>
            <a:off x="1759725" y="198225"/>
            <a:ext cx="7116600" cy="27246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solidFill>
                  <a:srgbClr val="000000"/>
                </a:solidFill>
                <a:latin typeface="Lato"/>
                <a:ea typeface="Lato"/>
                <a:cs typeface="Lato"/>
                <a:sym typeface="Lato"/>
              </a:rPr>
              <a:t>a1*w1 + a2*w2 + a3*w3 ……………. an*wn</a:t>
            </a:r>
            <a:endParaRPr sz="1800">
              <a:solidFill>
                <a:srgbClr val="000000"/>
              </a:solidFill>
              <a:latin typeface="Lato"/>
              <a:ea typeface="Lato"/>
              <a:cs typeface="Lato"/>
              <a:sym typeface="Lato"/>
            </a:endParaRPr>
          </a:p>
          <a:p>
            <a:pPr indent="0" lvl="0" marL="0" rtl="0">
              <a:lnSpc>
                <a:spcPct val="115000"/>
              </a:lnSpc>
              <a:spcBef>
                <a:spcPts val="1600"/>
              </a:spcBef>
              <a:spcAft>
                <a:spcPts val="0"/>
              </a:spcAft>
              <a:buNone/>
            </a:pPr>
            <a:r>
              <a:rPr lang="en" sz="1800">
                <a:solidFill>
                  <a:srgbClr val="000000"/>
                </a:solidFill>
                <a:latin typeface="Lato"/>
                <a:ea typeface="Lato"/>
                <a:cs typeface="Lato"/>
                <a:sym typeface="Lato"/>
              </a:rPr>
              <a:t>We will then put the sum of products into a function called a step function.   Pictured below.</a:t>
            </a:r>
            <a:endParaRPr sz="1800">
              <a:solidFill>
                <a:srgbClr val="000000"/>
              </a:solidFill>
              <a:latin typeface="Lato"/>
              <a:ea typeface="Lato"/>
              <a:cs typeface="Lato"/>
              <a:sym typeface="Lato"/>
            </a:endParaRPr>
          </a:p>
          <a:p>
            <a:pPr indent="0" lvl="0" marL="0" rtl="0">
              <a:lnSpc>
                <a:spcPct val="115000"/>
              </a:lnSpc>
              <a:spcBef>
                <a:spcPts val="1600"/>
              </a:spcBef>
              <a:spcAft>
                <a:spcPts val="1600"/>
              </a:spcAft>
              <a:buNone/>
            </a:pPr>
            <a:r>
              <a:rPr lang="en" sz="1800">
                <a:solidFill>
                  <a:srgbClr val="000000"/>
                </a:solidFill>
                <a:latin typeface="Lato"/>
                <a:ea typeface="Lato"/>
                <a:cs typeface="Lato"/>
                <a:sym typeface="Lato"/>
              </a:rPr>
              <a:t>              </a:t>
            </a:r>
            <a:endParaRPr sz="2500">
              <a:solidFill>
                <a:srgbClr val="000000"/>
              </a:solidFill>
              <a:latin typeface="Lato"/>
              <a:ea typeface="Lato"/>
              <a:cs typeface="Lato"/>
              <a:sym typeface="Lato"/>
            </a:endParaRPr>
          </a:p>
        </p:txBody>
      </p:sp>
      <p:sp>
        <p:nvSpPr>
          <p:cNvPr id="4057" name="Shape 4057"/>
          <p:cNvSpPr/>
          <p:nvPr/>
        </p:nvSpPr>
        <p:spPr>
          <a:xfrm>
            <a:off x="847200" y="11511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58" name="Shape 4058"/>
          <p:cNvSpPr/>
          <p:nvPr/>
        </p:nvSpPr>
        <p:spPr>
          <a:xfrm>
            <a:off x="847200" y="15435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59" name="Shape 4059"/>
          <p:cNvSpPr/>
          <p:nvPr/>
        </p:nvSpPr>
        <p:spPr>
          <a:xfrm>
            <a:off x="847200" y="19358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0" name="Shape 4060"/>
          <p:cNvSpPr/>
          <p:nvPr/>
        </p:nvSpPr>
        <p:spPr>
          <a:xfrm>
            <a:off x="847200" y="23282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1" name="Shape 4061"/>
          <p:cNvSpPr/>
          <p:nvPr/>
        </p:nvSpPr>
        <p:spPr>
          <a:xfrm>
            <a:off x="847200" y="2720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2" name="Shape 4062"/>
          <p:cNvSpPr/>
          <p:nvPr/>
        </p:nvSpPr>
        <p:spPr>
          <a:xfrm>
            <a:off x="847200" y="31129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3" name="Shape 4063"/>
          <p:cNvSpPr/>
          <p:nvPr/>
        </p:nvSpPr>
        <p:spPr>
          <a:xfrm>
            <a:off x="847200" y="35052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4" name="Shape 4064"/>
          <p:cNvSpPr/>
          <p:nvPr/>
        </p:nvSpPr>
        <p:spPr>
          <a:xfrm>
            <a:off x="847200" y="38976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5" name="Shape 4065"/>
          <p:cNvSpPr/>
          <p:nvPr/>
        </p:nvSpPr>
        <p:spPr>
          <a:xfrm>
            <a:off x="847200" y="42899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6" name="Shape 4066"/>
          <p:cNvSpPr/>
          <p:nvPr/>
        </p:nvSpPr>
        <p:spPr>
          <a:xfrm>
            <a:off x="1573425" y="2720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67" name="Shape 4067"/>
          <p:cNvCxnSpPr>
            <a:endCxn id="4066" idx="2"/>
          </p:cNvCxnSpPr>
          <p:nvPr/>
        </p:nvCxnSpPr>
        <p:spPr>
          <a:xfrm>
            <a:off x="1026525" y="1318500"/>
            <a:ext cx="546900" cy="1521600"/>
          </a:xfrm>
          <a:prstGeom prst="straightConnector1">
            <a:avLst/>
          </a:prstGeom>
          <a:noFill/>
          <a:ln cap="flat" cmpd="sng" w="9525">
            <a:solidFill>
              <a:srgbClr val="000000"/>
            </a:solidFill>
            <a:prstDash val="solid"/>
            <a:round/>
            <a:headEnd len="lg" w="lg" type="none"/>
            <a:tailEnd len="lg" w="lg" type="none"/>
          </a:ln>
        </p:spPr>
      </p:cxnSp>
      <p:cxnSp>
        <p:nvCxnSpPr>
          <p:cNvPr id="4068" name="Shape 4068"/>
          <p:cNvCxnSpPr>
            <a:stCxn id="4058" idx="6"/>
            <a:endCxn id="4066" idx="2"/>
          </p:cNvCxnSpPr>
          <p:nvPr/>
        </p:nvCxnSpPr>
        <p:spPr>
          <a:xfrm>
            <a:off x="1033500" y="1663050"/>
            <a:ext cx="540000" cy="1177200"/>
          </a:xfrm>
          <a:prstGeom prst="straightConnector1">
            <a:avLst/>
          </a:prstGeom>
          <a:noFill/>
          <a:ln cap="flat" cmpd="sng" w="9525">
            <a:solidFill>
              <a:srgbClr val="000000"/>
            </a:solidFill>
            <a:prstDash val="solid"/>
            <a:round/>
            <a:headEnd len="lg" w="lg" type="none"/>
            <a:tailEnd len="lg" w="lg" type="none"/>
          </a:ln>
        </p:spPr>
      </p:cxnSp>
      <p:cxnSp>
        <p:nvCxnSpPr>
          <p:cNvPr id="4069" name="Shape 4069"/>
          <p:cNvCxnSpPr>
            <a:endCxn id="4066" idx="2"/>
          </p:cNvCxnSpPr>
          <p:nvPr/>
        </p:nvCxnSpPr>
        <p:spPr>
          <a:xfrm>
            <a:off x="1043325" y="2097000"/>
            <a:ext cx="530100" cy="743100"/>
          </a:xfrm>
          <a:prstGeom prst="straightConnector1">
            <a:avLst/>
          </a:prstGeom>
          <a:noFill/>
          <a:ln cap="flat" cmpd="sng" w="9525">
            <a:solidFill>
              <a:srgbClr val="000000"/>
            </a:solidFill>
            <a:prstDash val="solid"/>
            <a:round/>
            <a:headEnd len="lg" w="lg" type="none"/>
            <a:tailEnd len="lg" w="lg" type="none"/>
          </a:ln>
        </p:spPr>
      </p:cxnSp>
      <p:cxnSp>
        <p:nvCxnSpPr>
          <p:cNvPr id="4070" name="Shape 4070"/>
          <p:cNvCxnSpPr>
            <a:stCxn id="4060" idx="6"/>
            <a:endCxn id="4066" idx="2"/>
          </p:cNvCxnSpPr>
          <p:nvPr/>
        </p:nvCxnSpPr>
        <p:spPr>
          <a:xfrm>
            <a:off x="1033500" y="2447750"/>
            <a:ext cx="540000" cy="392400"/>
          </a:xfrm>
          <a:prstGeom prst="straightConnector1">
            <a:avLst/>
          </a:prstGeom>
          <a:noFill/>
          <a:ln cap="flat" cmpd="sng" w="9525">
            <a:solidFill>
              <a:srgbClr val="000000"/>
            </a:solidFill>
            <a:prstDash val="solid"/>
            <a:round/>
            <a:headEnd len="lg" w="lg" type="none"/>
            <a:tailEnd len="lg" w="lg" type="none"/>
          </a:ln>
        </p:spPr>
      </p:cxnSp>
      <p:cxnSp>
        <p:nvCxnSpPr>
          <p:cNvPr id="4071" name="Shape 4071"/>
          <p:cNvCxnSpPr>
            <a:stCxn id="4061" idx="6"/>
            <a:endCxn id="4066" idx="2"/>
          </p:cNvCxnSpPr>
          <p:nvPr/>
        </p:nvCxnSpPr>
        <p:spPr>
          <a:xfrm>
            <a:off x="1033500" y="2840100"/>
            <a:ext cx="540000" cy="0"/>
          </a:xfrm>
          <a:prstGeom prst="straightConnector1">
            <a:avLst/>
          </a:prstGeom>
          <a:noFill/>
          <a:ln cap="flat" cmpd="sng" w="9525">
            <a:solidFill>
              <a:srgbClr val="000000"/>
            </a:solidFill>
            <a:prstDash val="solid"/>
            <a:round/>
            <a:headEnd len="lg" w="lg" type="none"/>
            <a:tailEnd len="lg" w="lg" type="none"/>
          </a:ln>
        </p:spPr>
      </p:cxnSp>
      <p:cxnSp>
        <p:nvCxnSpPr>
          <p:cNvPr id="4072" name="Shape 4072"/>
          <p:cNvCxnSpPr>
            <a:stCxn id="4062" idx="6"/>
            <a:endCxn id="4066" idx="2"/>
          </p:cNvCxnSpPr>
          <p:nvPr/>
        </p:nvCxnSpPr>
        <p:spPr>
          <a:xfrm flipH="1" rot="10800000">
            <a:off x="1033500" y="2840050"/>
            <a:ext cx="540000" cy="392400"/>
          </a:xfrm>
          <a:prstGeom prst="straightConnector1">
            <a:avLst/>
          </a:prstGeom>
          <a:noFill/>
          <a:ln cap="flat" cmpd="sng" w="9525">
            <a:solidFill>
              <a:srgbClr val="000000"/>
            </a:solidFill>
            <a:prstDash val="solid"/>
            <a:round/>
            <a:headEnd len="lg" w="lg" type="none"/>
            <a:tailEnd len="lg" w="lg" type="none"/>
          </a:ln>
        </p:spPr>
      </p:cxnSp>
      <p:cxnSp>
        <p:nvCxnSpPr>
          <p:cNvPr id="4073" name="Shape 4073"/>
          <p:cNvCxnSpPr>
            <a:stCxn id="4063" idx="6"/>
            <a:endCxn id="4066" idx="2"/>
          </p:cNvCxnSpPr>
          <p:nvPr/>
        </p:nvCxnSpPr>
        <p:spPr>
          <a:xfrm flipH="1" rot="10800000">
            <a:off x="1033500" y="2840000"/>
            <a:ext cx="540000" cy="784800"/>
          </a:xfrm>
          <a:prstGeom prst="straightConnector1">
            <a:avLst/>
          </a:prstGeom>
          <a:noFill/>
          <a:ln cap="flat" cmpd="sng" w="9525">
            <a:solidFill>
              <a:srgbClr val="000000"/>
            </a:solidFill>
            <a:prstDash val="solid"/>
            <a:round/>
            <a:headEnd len="lg" w="lg" type="none"/>
            <a:tailEnd len="lg" w="lg" type="none"/>
          </a:ln>
        </p:spPr>
      </p:cxnSp>
      <p:cxnSp>
        <p:nvCxnSpPr>
          <p:cNvPr id="4074" name="Shape 4074"/>
          <p:cNvCxnSpPr>
            <a:stCxn id="4064" idx="6"/>
            <a:endCxn id="4066" idx="2"/>
          </p:cNvCxnSpPr>
          <p:nvPr/>
        </p:nvCxnSpPr>
        <p:spPr>
          <a:xfrm flipH="1" rot="10800000">
            <a:off x="1033500" y="2839950"/>
            <a:ext cx="540000" cy="1177200"/>
          </a:xfrm>
          <a:prstGeom prst="straightConnector1">
            <a:avLst/>
          </a:prstGeom>
          <a:noFill/>
          <a:ln cap="flat" cmpd="sng" w="9525">
            <a:solidFill>
              <a:srgbClr val="000000"/>
            </a:solidFill>
            <a:prstDash val="solid"/>
            <a:round/>
            <a:headEnd len="lg" w="lg" type="none"/>
            <a:tailEnd len="lg" w="lg" type="none"/>
          </a:ln>
        </p:spPr>
      </p:cxnSp>
      <p:cxnSp>
        <p:nvCxnSpPr>
          <p:cNvPr id="4075" name="Shape 4075"/>
          <p:cNvCxnSpPr>
            <a:stCxn id="4065" idx="6"/>
            <a:endCxn id="4066" idx="2"/>
          </p:cNvCxnSpPr>
          <p:nvPr/>
        </p:nvCxnSpPr>
        <p:spPr>
          <a:xfrm flipH="1" rot="10800000">
            <a:off x="1033500" y="2840200"/>
            <a:ext cx="540000" cy="1569300"/>
          </a:xfrm>
          <a:prstGeom prst="straightConnector1">
            <a:avLst/>
          </a:prstGeom>
          <a:noFill/>
          <a:ln cap="flat" cmpd="sng" w="9525">
            <a:solidFill>
              <a:srgbClr val="000000"/>
            </a:solidFill>
            <a:prstDash val="solid"/>
            <a:round/>
            <a:headEnd len="lg" w="lg" type="none"/>
            <a:tailEnd len="lg" w="lg" type="none"/>
          </a:ln>
        </p:spPr>
      </p:cxnSp>
      <p:sp>
        <p:nvSpPr>
          <p:cNvPr id="4076" name="Shape 4076"/>
          <p:cNvSpPr txBox="1"/>
          <p:nvPr/>
        </p:nvSpPr>
        <p:spPr>
          <a:xfrm>
            <a:off x="494525" y="1085675"/>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a1</a:t>
            </a:r>
            <a:endParaRPr/>
          </a:p>
        </p:txBody>
      </p:sp>
      <p:sp>
        <p:nvSpPr>
          <p:cNvPr id="4077" name="Shape 4077"/>
          <p:cNvSpPr txBox="1"/>
          <p:nvPr/>
        </p:nvSpPr>
        <p:spPr>
          <a:xfrm>
            <a:off x="494525" y="1455725"/>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a2</a:t>
            </a:r>
            <a:endParaRPr/>
          </a:p>
        </p:txBody>
      </p:sp>
      <p:sp>
        <p:nvSpPr>
          <p:cNvPr id="4078" name="Shape 4078"/>
          <p:cNvSpPr txBox="1"/>
          <p:nvPr/>
        </p:nvSpPr>
        <p:spPr>
          <a:xfrm>
            <a:off x="494525" y="1825775"/>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a3</a:t>
            </a:r>
            <a:endParaRPr/>
          </a:p>
        </p:txBody>
      </p:sp>
      <p:sp>
        <p:nvSpPr>
          <p:cNvPr id="4079" name="Shape 4079"/>
          <p:cNvSpPr txBox="1"/>
          <p:nvPr/>
        </p:nvSpPr>
        <p:spPr>
          <a:xfrm>
            <a:off x="494525" y="2195813"/>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4080" name="Shape 4080"/>
          <p:cNvSpPr txBox="1"/>
          <p:nvPr/>
        </p:nvSpPr>
        <p:spPr>
          <a:xfrm>
            <a:off x="536275" y="3385688"/>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4081" name="Shape 4081"/>
          <p:cNvSpPr txBox="1"/>
          <p:nvPr/>
        </p:nvSpPr>
        <p:spPr>
          <a:xfrm>
            <a:off x="296275" y="3837825"/>
            <a:ext cx="68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a783</a:t>
            </a:r>
            <a:endParaRPr/>
          </a:p>
        </p:txBody>
      </p:sp>
      <p:sp>
        <p:nvSpPr>
          <p:cNvPr id="4082" name="Shape 4082"/>
          <p:cNvSpPr txBox="1"/>
          <p:nvPr/>
        </p:nvSpPr>
        <p:spPr>
          <a:xfrm>
            <a:off x="296275" y="4289950"/>
            <a:ext cx="68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a784</a:t>
            </a:r>
            <a:endParaRPr/>
          </a:p>
        </p:txBody>
      </p:sp>
      <p:sp>
        <p:nvSpPr>
          <p:cNvPr id="4083" name="Shape 4083"/>
          <p:cNvSpPr txBox="1"/>
          <p:nvPr/>
        </p:nvSpPr>
        <p:spPr>
          <a:xfrm>
            <a:off x="1174313" y="1424000"/>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w1</a:t>
            </a:r>
            <a:endParaRPr/>
          </a:p>
        </p:txBody>
      </p:sp>
      <p:sp>
        <p:nvSpPr>
          <p:cNvPr id="4084" name="Shape 4084"/>
          <p:cNvSpPr txBox="1"/>
          <p:nvPr/>
        </p:nvSpPr>
        <p:spPr>
          <a:xfrm>
            <a:off x="1253718" y="3624800"/>
            <a:ext cx="10833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w784</a:t>
            </a:r>
            <a:endParaRPr/>
          </a:p>
        </p:txBody>
      </p:sp>
      <p:cxnSp>
        <p:nvCxnSpPr>
          <p:cNvPr id="4085" name="Shape 4085"/>
          <p:cNvCxnSpPr/>
          <p:nvPr/>
        </p:nvCxnSpPr>
        <p:spPr>
          <a:xfrm flipH="1" rot="10800000">
            <a:off x="2065750" y="2720542"/>
            <a:ext cx="6645900" cy="12600"/>
          </a:xfrm>
          <a:prstGeom prst="straightConnector1">
            <a:avLst/>
          </a:prstGeom>
          <a:noFill/>
          <a:ln cap="flat" cmpd="sng" w="9525">
            <a:solidFill>
              <a:srgbClr val="000000"/>
            </a:solidFill>
            <a:prstDash val="solid"/>
            <a:round/>
            <a:headEnd len="lg" w="lg" type="none"/>
            <a:tailEnd len="lg" w="lg" type="none"/>
          </a:ln>
        </p:spPr>
      </p:cxnSp>
      <p:cxnSp>
        <p:nvCxnSpPr>
          <p:cNvPr id="4086" name="Shape 4086"/>
          <p:cNvCxnSpPr/>
          <p:nvPr/>
        </p:nvCxnSpPr>
        <p:spPr>
          <a:xfrm>
            <a:off x="2065750" y="2447754"/>
            <a:ext cx="0" cy="594600"/>
          </a:xfrm>
          <a:prstGeom prst="straightConnector1">
            <a:avLst/>
          </a:prstGeom>
          <a:noFill/>
          <a:ln cap="flat" cmpd="sng" w="9525">
            <a:solidFill>
              <a:srgbClr val="000000"/>
            </a:solidFill>
            <a:prstDash val="solid"/>
            <a:round/>
            <a:headEnd len="lg" w="lg" type="none"/>
            <a:tailEnd len="lg" w="lg" type="none"/>
          </a:ln>
        </p:spPr>
      </p:cxnSp>
      <p:cxnSp>
        <p:nvCxnSpPr>
          <p:cNvPr id="4087" name="Shape 4087"/>
          <p:cNvCxnSpPr/>
          <p:nvPr/>
        </p:nvCxnSpPr>
        <p:spPr>
          <a:xfrm>
            <a:off x="8711650" y="2429560"/>
            <a:ext cx="0" cy="594600"/>
          </a:xfrm>
          <a:prstGeom prst="straightConnector1">
            <a:avLst/>
          </a:prstGeom>
          <a:noFill/>
          <a:ln cap="flat" cmpd="sng" w="9525">
            <a:solidFill>
              <a:srgbClr val="000000"/>
            </a:solidFill>
            <a:prstDash val="solid"/>
            <a:round/>
            <a:headEnd len="lg" w="lg" type="none"/>
            <a:tailEnd len="lg" w="lg" type="none"/>
          </a:ln>
        </p:spPr>
      </p:cxnSp>
      <p:cxnSp>
        <p:nvCxnSpPr>
          <p:cNvPr id="4088" name="Shape 4088"/>
          <p:cNvCxnSpPr/>
          <p:nvPr/>
        </p:nvCxnSpPr>
        <p:spPr>
          <a:xfrm>
            <a:off x="5222925" y="2429560"/>
            <a:ext cx="0" cy="594600"/>
          </a:xfrm>
          <a:prstGeom prst="straightConnector1">
            <a:avLst/>
          </a:prstGeom>
          <a:noFill/>
          <a:ln cap="flat" cmpd="sng" w="9525">
            <a:solidFill>
              <a:srgbClr val="000000"/>
            </a:solidFill>
            <a:prstDash val="solid"/>
            <a:round/>
            <a:headEnd len="lg" w="lg" type="none"/>
            <a:tailEnd len="lg" w="lg" type="none"/>
          </a:ln>
        </p:spPr>
      </p:cxnSp>
      <p:sp>
        <p:nvSpPr>
          <p:cNvPr id="4089" name="Shape 4089"/>
          <p:cNvSpPr txBox="1"/>
          <p:nvPr/>
        </p:nvSpPr>
        <p:spPr>
          <a:xfrm>
            <a:off x="8586400" y="3192525"/>
            <a:ext cx="354600" cy="432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3</a:t>
            </a:r>
            <a:endParaRPr/>
          </a:p>
        </p:txBody>
      </p:sp>
      <p:sp>
        <p:nvSpPr>
          <p:cNvPr id="4090" name="Shape 4090"/>
          <p:cNvSpPr txBox="1"/>
          <p:nvPr/>
        </p:nvSpPr>
        <p:spPr>
          <a:xfrm>
            <a:off x="5045625" y="3212400"/>
            <a:ext cx="354600" cy="432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0</a:t>
            </a:r>
            <a:endParaRPr/>
          </a:p>
        </p:txBody>
      </p:sp>
      <p:sp>
        <p:nvSpPr>
          <p:cNvPr id="4091" name="Shape 4091"/>
          <p:cNvSpPr txBox="1"/>
          <p:nvPr/>
        </p:nvSpPr>
        <p:spPr>
          <a:xfrm>
            <a:off x="1888450" y="3212400"/>
            <a:ext cx="354600" cy="432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cxnSp>
        <p:nvCxnSpPr>
          <p:cNvPr id="4092" name="Shape 4092"/>
          <p:cNvCxnSpPr/>
          <p:nvPr/>
        </p:nvCxnSpPr>
        <p:spPr>
          <a:xfrm>
            <a:off x="6345600" y="2429560"/>
            <a:ext cx="0" cy="594600"/>
          </a:xfrm>
          <a:prstGeom prst="straightConnector1">
            <a:avLst/>
          </a:prstGeom>
          <a:noFill/>
          <a:ln cap="flat" cmpd="sng" w="9525">
            <a:solidFill>
              <a:srgbClr val="000000"/>
            </a:solidFill>
            <a:prstDash val="solid"/>
            <a:round/>
            <a:headEnd len="lg" w="lg" type="none"/>
            <a:tailEnd len="lg" w="lg" type="none"/>
          </a:ln>
        </p:spPr>
      </p:cxnSp>
      <p:cxnSp>
        <p:nvCxnSpPr>
          <p:cNvPr id="4093" name="Shape 4093"/>
          <p:cNvCxnSpPr/>
          <p:nvPr/>
        </p:nvCxnSpPr>
        <p:spPr>
          <a:xfrm>
            <a:off x="7489100" y="2429560"/>
            <a:ext cx="0" cy="594600"/>
          </a:xfrm>
          <a:prstGeom prst="straightConnector1">
            <a:avLst/>
          </a:prstGeom>
          <a:noFill/>
          <a:ln cap="flat" cmpd="sng" w="9525">
            <a:solidFill>
              <a:srgbClr val="000000"/>
            </a:solidFill>
            <a:prstDash val="solid"/>
            <a:round/>
            <a:headEnd len="lg" w="lg" type="none"/>
            <a:tailEnd len="lg" w="lg" type="none"/>
          </a:ln>
        </p:spPr>
      </p:cxnSp>
      <p:cxnSp>
        <p:nvCxnSpPr>
          <p:cNvPr id="4094" name="Shape 4094"/>
          <p:cNvCxnSpPr/>
          <p:nvPr/>
        </p:nvCxnSpPr>
        <p:spPr>
          <a:xfrm>
            <a:off x="4100250" y="2447760"/>
            <a:ext cx="0" cy="594600"/>
          </a:xfrm>
          <a:prstGeom prst="straightConnector1">
            <a:avLst/>
          </a:prstGeom>
          <a:noFill/>
          <a:ln cap="flat" cmpd="sng" w="9525">
            <a:solidFill>
              <a:srgbClr val="000000"/>
            </a:solidFill>
            <a:prstDash val="solid"/>
            <a:round/>
            <a:headEnd len="lg" w="lg" type="none"/>
            <a:tailEnd len="lg" w="lg" type="none"/>
          </a:ln>
        </p:spPr>
      </p:cxnSp>
      <p:cxnSp>
        <p:nvCxnSpPr>
          <p:cNvPr id="4095" name="Shape 4095"/>
          <p:cNvCxnSpPr/>
          <p:nvPr/>
        </p:nvCxnSpPr>
        <p:spPr>
          <a:xfrm>
            <a:off x="3063275" y="2447760"/>
            <a:ext cx="0" cy="594600"/>
          </a:xfrm>
          <a:prstGeom prst="straightConnector1">
            <a:avLst/>
          </a:prstGeom>
          <a:noFill/>
          <a:ln cap="flat" cmpd="sng" w="9525">
            <a:solidFill>
              <a:srgbClr val="000000"/>
            </a:solidFill>
            <a:prstDash val="solid"/>
            <a:round/>
            <a:headEnd len="lg" w="lg" type="none"/>
            <a:tailEnd len="lg" w="lg" type="none"/>
          </a:ln>
        </p:spPr>
      </p:cxnSp>
      <p:sp>
        <p:nvSpPr>
          <p:cNvPr id="4096" name="Shape 4096"/>
          <p:cNvSpPr txBox="1"/>
          <p:nvPr/>
        </p:nvSpPr>
        <p:spPr>
          <a:xfrm>
            <a:off x="6230900" y="3212400"/>
            <a:ext cx="354600" cy="432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4097" name="Shape 4097"/>
          <p:cNvSpPr txBox="1"/>
          <p:nvPr/>
        </p:nvSpPr>
        <p:spPr>
          <a:xfrm>
            <a:off x="7311800" y="3212400"/>
            <a:ext cx="354600" cy="432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4098" name="Shape 4098"/>
          <p:cNvSpPr txBox="1"/>
          <p:nvPr/>
        </p:nvSpPr>
        <p:spPr>
          <a:xfrm>
            <a:off x="3875388" y="3212400"/>
            <a:ext cx="354600" cy="432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r>
              <a:rPr lang="en"/>
              <a:t>1</a:t>
            </a:r>
            <a:endParaRPr/>
          </a:p>
        </p:txBody>
      </p:sp>
      <p:sp>
        <p:nvSpPr>
          <p:cNvPr id="4099" name="Shape 4099"/>
          <p:cNvSpPr txBox="1"/>
          <p:nvPr/>
        </p:nvSpPr>
        <p:spPr>
          <a:xfrm>
            <a:off x="2881913" y="3212400"/>
            <a:ext cx="354600" cy="432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4100" name="Shape 4100"/>
          <p:cNvSpPr/>
          <p:nvPr/>
        </p:nvSpPr>
        <p:spPr>
          <a:xfrm rot="-5400000">
            <a:off x="3756400" y="-1314950"/>
            <a:ext cx="197400" cy="3933300"/>
          </a:xfrm>
          <a:prstGeom prst="leftBracket">
            <a:avLst>
              <a:gd fmla="val 8333" name="adj"/>
            </a:avLst>
          </a:prstGeom>
          <a:noFill/>
          <a:ln cap="flat" cmpd="sng" w="9525">
            <a:solidFill>
              <a:srgbClr val="0000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01" name="Shape 4101"/>
          <p:cNvCxnSpPr/>
          <p:nvPr/>
        </p:nvCxnSpPr>
        <p:spPr>
          <a:xfrm flipH="1" rot="10800000">
            <a:off x="2076175" y="2722950"/>
            <a:ext cx="3161100" cy="10500"/>
          </a:xfrm>
          <a:prstGeom prst="straightConnector1">
            <a:avLst/>
          </a:prstGeom>
          <a:noFill/>
          <a:ln cap="flat" cmpd="sng" w="28575">
            <a:solidFill>
              <a:srgbClr val="FF0000"/>
            </a:solidFill>
            <a:prstDash val="solid"/>
            <a:round/>
            <a:headEnd len="lg" w="lg" type="none"/>
            <a:tailEnd len="lg" w="lg" type="none"/>
          </a:ln>
        </p:spPr>
      </p:cxnSp>
      <p:cxnSp>
        <p:nvCxnSpPr>
          <p:cNvPr id="4102" name="Shape 4102"/>
          <p:cNvCxnSpPr/>
          <p:nvPr/>
        </p:nvCxnSpPr>
        <p:spPr>
          <a:xfrm rot="10800000">
            <a:off x="5227075" y="1481550"/>
            <a:ext cx="10200" cy="1265700"/>
          </a:xfrm>
          <a:prstGeom prst="straightConnector1">
            <a:avLst/>
          </a:prstGeom>
          <a:noFill/>
          <a:ln cap="flat" cmpd="sng" w="28575">
            <a:solidFill>
              <a:srgbClr val="FF0000"/>
            </a:solidFill>
            <a:prstDash val="solid"/>
            <a:round/>
            <a:headEnd len="lg" w="lg" type="none"/>
            <a:tailEnd len="lg" w="lg" type="none"/>
          </a:ln>
        </p:spPr>
      </p:cxnSp>
      <p:cxnSp>
        <p:nvCxnSpPr>
          <p:cNvPr id="4103" name="Shape 4103"/>
          <p:cNvCxnSpPr/>
          <p:nvPr/>
        </p:nvCxnSpPr>
        <p:spPr>
          <a:xfrm>
            <a:off x="5247825" y="1502350"/>
            <a:ext cx="3390600" cy="0"/>
          </a:xfrm>
          <a:prstGeom prst="straightConnector1">
            <a:avLst/>
          </a:prstGeom>
          <a:noFill/>
          <a:ln cap="flat" cmpd="sng" w="28575">
            <a:solidFill>
              <a:srgbClr val="0000FF"/>
            </a:solidFill>
            <a:prstDash val="solid"/>
            <a:round/>
            <a:headEnd len="lg" w="lg" type="none"/>
            <a:tailEnd len="lg" w="lg" type="none"/>
          </a:ln>
        </p:spPr>
      </p:cxnSp>
      <p:sp>
        <p:nvSpPr>
          <p:cNvPr id="4104" name="Shape 4104"/>
          <p:cNvSpPr txBox="1"/>
          <p:nvPr/>
        </p:nvSpPr>
        <p:spPr>
          <a:xfrm>
            <a:off x="1898825" y="3766325"/>
            <a:ext cx="6969300" cy="1032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t>Note that any numbers fed into the step function that is negative or highly negative are all zero.  Conversely, any numbers positive or very positive are all 1.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4108" name="Shape 4108"/>
        <p:cNvGrpSpPr/>
        <p:nvPr/>
      </p:nvGrpSpPr>
      <p:grpSpPr>
        <a:xfrm>
          <a:off x="0" y="0"/>
          <a:ext cx="0" cy="0"/>
          <a:chOff x="0" y="0"/>
          <a:chExt cx="0" cy="0"/>
        </a:xfrm>
      </p:grpSpPr>
      <p:sp>
        <p:nvSpPr>
          <p:cNvPr id="4109" name="Shape 4109"/>
          <p:cNvSpPr txBox="1"/>
          <p:nvPr>
            <p:ph idx="4294967295" type="title"/>
          </p:nvPr>
        </p:nvSpPr>
        <p:spPr>
          <a:xfrm>
            <a:off x="1759725" y="198225"/>
            <a:ext cx="7116600" cy="27246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solidFill>
                  <a:srgbClr val="000000"/>
                </a:solidFill>
                <a:latin typeface="Lato"/>
                <a:ea typeface="Lato"/>
                <a:cs typeface="Lato"/>
                <a:sym typeface="Lato"/>
              </a:rPr>
              <a:t>So our function is now</a:t>
            </a:r>
            <a:endParaRPr sz="1800">
              <a:solidFill>
                <a:srgbClr val="000000"/>
              </a:solidFill>
              <a:latin typeface="Lato"/>
              <a:ea typeface="Lato"/>
              <a:cs typeface="Lato"/>
              <a:sym typeface="Lato"/>
            </a:endParaRPr>
          </a:p>
          <a:p>
            <a:pPr indent="0" lvl="0" marL="0" rtl="0">
              <a:lnSpc>
                <a:spcPct val="115000"/>
              </a:lnSpc>
              <a:spcBef>
                <a:spcPts val="1600"/>
              </a:spcBef>
              <a:spcAft>
                <a:spcPts val="0"/>
              </a:spcAft>
              <a:buNone/>
            </a:pPr>
            <a:r>
              <a:rPr lang="en" sz="1800">
                <a:solidFill>
                  <a:srgbClr val="000000"/>
                </a:solidFill>
                <a:latin typeface="Lato"/>
                <a:ea typeface="Lato"/>
                <a:cs typeface="Lato"/>
                <a:sym typeface="Lato"/>
              </a:rPr>
              <a:t>step( </a:t>
            </a:r>
            <a:r>
              <a:rPr lang="en" sz="1800">
                <a:solidFill>
                  <a:srgbClr val="000000"/>
                </a:solidFill>
                <a:latin typeface="Lato"/>
                <a:ea typeface="Lato"/>
                <a:cs typeface="Lato"/>
                <a:sym typeface="Lato"/>
              </a:rPr>
              <a:t>a1*w1 + a2*w2 + a3*w3 ……………. an*wn)</a:t>
            </a:r>
            <a:endParaRPr sz="1800">
              <a:solidFill>
                <a:srgbClr val="000000"/>
              </a:solidFill>
              <a:latin typeface="Lato"/>
              <a:ea typeface="Lato"/>
              <a:cs typeface="Lato"/>
              <a:sym typeface="Lato"/>
            </a:endParaRPr>
          </a:p>
          <a:p>
            <a:pPr indent="0" lvl="0" marL="0" rtl="0">
              <a:lnSpc>
                <a:spcPct val="115000"/>
              </a:lnSpc>
              <a:spcBef>
                <a:spcPts val="1600"/>
              </a:spcBef>
              <a:spcAft>
                <a:spcPts val="0"/>
              </a:spcAft>
              <a:buNone/>
            </a:pPr>
            <a:r>
              <a:rPr lang="en" sz="1800">
                <a:solidFill>
                  <a:srgbClr val="000000"/>
                </a:solidFill>
                <a:latin typeface="Lato"/>
                <a:ea typeface="Lato"/>
                <a:cs typeface="Lato"/>
                <a:sym typeface="Lato"/>
              </a:rPr>
              <a:t>B</a:t>
            </a:r>
            <a:r>
              <a:rPr lang="en" sz="1800">
                <a:solidFill>
                  <a:srgbClr val="000000"/>
                </a:solidFill>
                <a:latin typeface="Lato"/>
                <a:ea typeface="Lato"/>
                <a:cs typeface="Lato"/>
                <a:sym typeface="Lato"/>
              </a:rPr>
              <a:t>ut what if we want to offset the activation to a different  number and not have it just threshold at 0?  Perhaps you want the neuron to become active at say 10?   Then we just add 10.  We call this a bias.</a:t>
            </a:r>
            <a:endParaRPr sz="1800">
              <a:solidFill>
                <a:srgbClr val="000000"/>
              </a:solidFill>
              <a:latin typeface="Lato"/>
              <a:ea typeface="Lato"/>
              <a:cs typeface="Lato"/>
              <a:sym typeface="Lato"/>
            </a:endParaRPr>
          </a:p>
          <a:p>
            <a:pPr indent="0" lvl="0" marL="0" rtl="0">
              <a:lnSpc>
                <a:spcPct val="115000"/>
              </a:lnSpc>
              <a:spcBef>
                <a:spcPts val="1600"/>
              </a:spcBef>
              <a:spcAft>
                <a:spcPts val="0"/>
              </a:spcAft>
              <a:buNone/>
            </a:pPr>
            <a:r>
              <a:rPr lang="en" sz="1800">
                <a:solidFill>
                  <a:srgbClr val="000000"/>
                </a:solidFill>
                <a:latin typeface="Lato"/>
                <a:ea typeface="Lato"/>
                <a:cs typeface="Lato"/>
                <a:sym typeface="Lato"/>
              </a:rPr>
              <a:t>       step( a1*w1 + a2*w2 + a3*w3 ……………. an*wn - bias) or</a:t>
            </a:r>
            <a:endParaRPr sz="1800">
              <a:solidFill>
                <a:srgbClr val="000000"/>
              </a:solidFill>
              <a:latin typeface="Lato"/>
              <a:ea typeface="Lato"/>
              <a:cs typeface="Lato"/>
              <a:sym typeface="Lato"/>
            </a:endParaRPr>
          </a:p>
          <a:p>
            <a:pPr indent="0" lvl="0" marL="0" rtl="0">
              <a:lnSpc>
                <a:spcPct val="115000"/>
              </a:lnSpc>
              <a:spcBef>
                <a:spcPts val="1600"/>
              </a:spcBef>
              <a:spcAft>
                <a:spcPts val="0"/>
              </a:spcAft>
              <a:buNone/>
            </a:pPr>
            <a:r>
              <a:rPr lang="en" sz="1800">
                <a:solidFill>
                  <a:srgbClr val="000000"/>
                </a:solidFill>
                <a:latin typeface="Lato"/>
                <a:ea typeface="Lato"/>
                <a:cs typeface="Lato"/>
                <a:sym typeface="Lato"/>
              </a:rPr>
              <a:t>       step( a1*w1 + a2*w2 + a3*w3 ……………. an*wn - 10) in this case.</a:t>
            </a:r>
            <a:endParaRPr sz="1800">
              <a:solidFill>
                <a:srgbClr val="000000"/>
              </a:solidFill>
              <a:latin typeface="Lato"/>
              <a:ea typeface="Lato"/>
              <a:cs typeface="Lato"/>
              <a:sym typeface="Lato"/>
            </a:endParaRPr>
          </a:p>
          <a:p>
            <a:pPr indent="0" lvl="0" marL="0" rtl="0">
              <a:lnSpc>
                <a:spcPct val="115000"/>
              </a:lnSpc>
              <a:spcBef>
                <a:spcPts val="1600"/>
              </a:spcBef>
              <a:spcAft>
                <a:spcPts val="0"/>
              </a:spcAft>
              <a:buNone/>
            </a:pPr>
            <a:r>
              <a:rPr lang="en" sz="1800">
                <a:solidFill>
                  <a:srgbClr val="000000"/>
                </a:solidFill>
                <a:latin typeface="Lato"/>
                <a:ea typeface="Lato"/>
                <a:cs typeface="Lato"/>
                <a:sym typeface="Lato"/>
              </a:rPr>
              <a:t>      </a:t>
            </a:r>
            <a:endParaRPr sz="1800">
              <a:solidFill>
                <a:srgbClr val="000000"/>
              </a:solidFill>
              <a:latin typeface="Lato"/>
              <a:ea typeface="Lato"/>
              <a:cs typeface="Lato"/>
              <a:sym typeface="Lato"/>
            </a:endParaRPr>
          </a:p>
          <a:p>
            <a:pPr indent="0" lvl="0" marL="0" rtl="0">
              <a:lnSpc>
                <a:spcPct val="115000"/>
              </a:lnSpc>
              <a:spcBef>
                <a:spcPts val="1600"/>
              </a:spcBef>
              <a:spcAft>
                <a:spcPts val="0"/>
              </a:spcAft>
              <a:buNone/>
            </a:pPr>
            <a:r>
              <a:t/>
            </a:r>
            <a:endParaRPr sz="1800">
              <a:solidFill>
                <a:srgbClr val="000000"/>
              </a:solidFill>
              <a:latin typeface="Lato"/>
              <a:ea typeface="Lato"/>
              <a:cs typeface="Lato"/>
              <a:sym typeface="Lato"/>
            </a:endParaRPr>
          </a:p>
          <a:p>
            <a:pPr indent="0" lvl="0" marL="0" rtl="0">
              <a:lnSpc>
                <a:spcPct val="115000"/>
              </a:lnSpc>
              <a:spcBef>
                <a:spcPts val="1600"/>
              </a:spcBef>
              <a:spcAft>
                <a:spcPts val="1600"/>
              </a:spcAft>
              <a:buNone/>
            </a:pPr>
            <a:r>
              <a:rPr lang="en" sz="1800">
                <a:solidFill>
                  <a:srgbClr val="000000"/>
                </a:solidFill>
                <a:latin typeface="Lato"/>
                <a:ea typeface="Lato"/>
                <a:cs typeface="Lato"/>
                <a:sym typeface="Lato"/>
              </a:rPr>
              <a:t>              </a:t>
            </a:r>
            <a:endParaRPr sz="2500">
              <a:solidFill>
                <a:srgbClr val="000000"/>
              </a:solidFill>
              <a:latin typeface="Lato"/>
              <a:ea typeface="Lato"/>
              <a:cs typeface="Lato"/>
              <a:sym typeface="Lato"/>
            </a:endParaRPr>
          </a:p>
        </p:txBody>
      </p:sp>
      <p:sp>
        <p:nvSpPr>
          <p:cNvPr id="4110" name="Shape 4110"/>
          <p:cNvSpPr/>
          <p:nvPr/>
        </p:nvSpPr>
        <p:spPr>
          <a:xfrm>
            <a:off x="847200" y="11511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1" name="Shape 4111"/>
          <p:cNvSpPr/>
          <p:nvPr/>
        </p:nvSpPr>
        <p:spPr>
          <a:xfrm>
            <a:off x="847200" y="15435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2" name="Shape 4112"/>
          <p:cNvSpPr/>
          <p:nvPr/>
        </p:nvSpPr>
        <p:spPr>
          <a:xfrm>
            <a:off x="847200" y="19358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3" name="Shape 4113"/>
          <p:cNvSpPr/>
          <p:nvPr/>
        </p:nvSpPr>
        <p:spPr>
          <a:xfrm>
            <a:off x="847200" y="23282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4" name="Shape 4114"/>
          <p:cNvSpPr/>
          <p:nvPr/>
        </p:nvSpPr>
        <p:spPr>
          <a:xfrm>
            <a:off x="847200" y="2720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5" name="Shape 4115"/>
          <p:cNvSpPr/>
          <p:nvPr/>
        </p:nvSpPr>
        <p:spPr>
          <a:xfrm>
            <a:off x="847200" y="31129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6" name="Shape 4116"/>
          <p:cNvSpPr/>
          <p:nvPr/>
        </p:nvSpPr>
        <p:spPr>
          <a:xfrm>
            <a:off x="847200" y="35052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7" name="Shape 4117"/>
          <p:cNvSpPr/>
          <p:nvPr/>
        </p:nvSpPr>
        <p:spPr>
          <a:xfrm>
            <a:off x="847200" y="38976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8" name="Shape 4118"/>
          <p:cNvSpPr/>
          <p:nvPr/>
        </p:nvSpPr>
        <p:spPr>
          <a:xfrm>
            <a:off x="847200" y="42899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9" name="Shape 4119"/>
          <p:cNvSpPr/>
          <p:nvPr/>
        </p:nvSpPr>
        <p:spPr>
          <a:xfrm>
            <a:off x="1573425" y="2720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20" name="Shape 4120"/>
          <p:cNvCxnSpPr>
            <a:endCxn id="4119" idx="2"/>
          </p:cNvCxnSpPr>
          <p:nvPr/>
        </p:nvCxnSpPr>
        <p:spPr>
          <a:xfrm>
            <a:off x="1026525" y="1318500"/>
            <a:ext cx="546900" cy="1521600"/>
          </a:xfrm>
          <a:prstGeom prst="straightConnector1">
            <a:avLst/>
          </a:prstGeom>
          <a:noFill/>
          <a:ln cap="flat" cmpd="sng" w="9525">
            <a:solidFill>
              <a:srgbClr val="000000"/>
            </a:solidFill>
            <a:prstDash val="solid"/>
            <a:round/>
            <a:headEnd len="lg" w="lg" type="none"/>
            <a:tailEnd len="lg" w="lg" type="none"/>
          </a:ln>
        </p:spPr>
      </p:cxnSp>
      <p:cxnSp>
        <p:nvCxnSpPr>
          <p:cNvPr id="4121" name="Shape 4121"/>
          <p:cNvCxnSpPr>
            <a:stCxn id="4111" idx="6"/>
            <a:endCxn id="4119" idx="2"/>
          </p:cNvCxnSpPr>
          <p:nvPr/>
        </p:nvCxnSpPr>
        <p:spPr>
          <a:xfrm>
            <a:off x="1033500" y="1663050"/>
            <a:ext cx="540000" cy="1177200"/>
          </a:xfrm>
          <a:prstGeom prst="straightConnector1">
            <a:avLst/>
          </a:prstGeom>
          <a:noFill/>
          <a:ln cap="flat" cmpd="sng" w="9525">
            <a:solidFill>
              <a:srgbClr val="000000"/>
            </a:solidFill>
            <a:prstDash val="solid"/>
            <a:round/>
            <a:headEnd len="lg" w="lg" type="none"/>
            <a:tailEnd len="lg" w="lg" type="none"/>
          </a:ln>
        </p:spPr>
      </p:cxnSp>
      <p:cxnSp>
        <p:nvCxnSpPr>
          <p:cNvPr id="4122" name="Shape 4122"/>
          <p:cNvCxnSpPr>
            <a:endCxn id="4119" idx="2"/>
          </p:cNvCxnSpPr>
          <p:nvPr/>
        </p:nvCxnSpPr>
        <p:spPr>
          <a:xfrm>
            <a:off x="1043325" y="2097000"/>
            <a:ext cx="530100" cy="743100"/>
          </a:xfrm>
          <a:prstGeom prst="straightConnector1">
            <a:avLst/>
          </a:prstGeom>
          <a:noFill/>
          <a:ln cap="flat" cmpd="sng" w="9525">
            <a:solidFill>
              <a:srgbClr val="000000"/>
            </a:solidFill>
            <a:prstDash val="solid"/>
            <a:round/>
            <a:headEnd len="lg" w="lg" type="none"/>
            <a:tailEnd len="lg" w="lg" type="none"/>
          </a:ln>
        </p:spPr>
      </p:cxnSp>
      <p:cxnSp>
        <p:nvCxnSpPr>
          <p:cNvPr id="4123" name="Shape 4123"/>
          <p:cNvCxnSpPr>
            <a:stCxn id="4113" idx="6"/>
            <a:endCxn id="4119" idx="2"/>
          </p:cNvCxnSpPr>
          <p:nvPr/>
        </p:nvCxnSpPr>
        <p:spPr>
          <a:xfrm>
            <a:off x="1033500" y="2447750"/>
            <a:ext cx="540000" cy="392400"/>
          </a:xfrm>
          <a:prstGeom prst="straightConnector1">
            <a:avLst/>
          </a:prstGeom>
          <a:noFill/>
          <a:ln cap="flat" cmpd="sng" w="9525">
            <a:solidFill>
              <a:srgbClr val="000000"/>
            </a:solidFill>
            <a:prstDash val="solid"/>
            <a:round/>
            <a:headEnd len="lg" w="lg" type="none"/>
            <a:tailEnd len="lg" w="lg" type="none"/>
          </a:ln>
        </p:spPr>
      </p:cxnSp>
      <p:cxnSp>
        <p:nvCxnSpPr>
          <p:cNvPr id="4124" name="Shape 4124"/>
          <p:cNvCxnSpPr>
            <a:stCxn id="4114" idx="6"/>
            <a:endCxn id="4119" idx="2"/>
          </p:cNvCxnSpPr>
          <p:nvPr/>
        </p:nvCxnSpPr>
        <p:spPr>
          <a:xfrm>
            <a:off x="1033500" y="2840100"/>
            <a:ext cx="540000" cy="0"/>
          </a:xfrm>
          <a:prstGeom prst="straightConnector1">
            <a:avLst/>
          </a:prstGeom>
          <a:noFill/>
          <a:ln cap="flat" cmpd="sng" w="9525">
            <a:solidFill>
              <a:srgbClr val="000000"/>
            </a:solidFill>
            <a:prstDash val="solid"/>
            <a:round/>
            <a:headEnd len="lg" w="lg" type="none"/>
            <a:tailEnd len="lg" w="lg" type="none"/>
          </a:ln>
        </p:spPr>
      </p:cxnSp>
      <p:cxnSp>
        <p:nvCxnSpPr>
          <p:cNvPr id="4125" name="Shape 4125"/>
          <p:cNvCxnSpPr>
            <a:stCxn id="4115" idx="6"/>
            <a:endCxn id="4119" idx="2"/>
          </p:cNvCxnSpPr>
          <p:nvPr/>
        </p:nvCxnSpPr>
        <p:spPr>
          <a:xfrm flipH="1" rot="10800000">
            <a:off x="1033500" y="2840050"/>
            <a:ext cx="540000" cy="392400"/>
          </a:xfrm>
          <a:prstGeom prst="straightConnector1">
            <a:avLst/>
          </a:prstGeom>
          <a:noFill/>
          <a:ln cap="flat" cmpd="sng" w="9525">
            <a:solidFill>
              <a:srgbClr val="000000"/>
            </a:solidFill>
            <a:prstDash val="solid"/>
            <a:round/>
            <a:headEnd len="lg" w="lg" type="none"/>
            <a:tailEnd len="lg" w="lg" type="none"/>
          </a:ln>
        </p:spPr>
      </p:cxnSp>
      <p:cxnSp>
        <p:nvCxnSpPr>
          <p:cNvPr id="4126" name="Shape 4126"/>
          <p:cNvCxnSpPr>
            <a:stCxn id="4116" idx="6"/>
            <a:endCxn id="4119" idx="2"/>
          </p:cNvCxnSpPr>
          <p:nvPr/>
        </p:nvCxnSpPr>
        <p:spPr>
          <a:xfrm flipH="1" rot="10800000">
            <a:off x="1033500" y="2840000"/>
            <a:ext cx="540000" cy="784800"/>
          </a:xfrm>
          <a:prstGeom prst="straightConnector1">
            <a:avLst/>
          </a:prstGeom>
          <a:noFill/>
          <a:ln cap="flat" cmpd="sng" w="9525">
            <a:solidFill>
              <a:srgbClr val="000000"/>
            </a:solidFill>
            <a:prstDash val="solid"/>
            <a:round/>
            <a:headEnd len="lg" w="lg" type="none"/>
            <a:tailEnd len="lg" w="lg" type="none"/>
          </a:ln>
        </p:spPr>
      </p:cxnSp>
      <p:cxnSp>
        <p:nvCxnSpPr>
          <p:cNvPr id="4127" name="Shape 4127"/>
          <p:cNvCxnSpPr>
            <a:stCxn id="4117" idx="6"/>
            <a:endCxn id="4119" idx="2"/>
          </p:cNvCxnSpPr>
          <p:nvPr/>
        </p:nvCxnSpPr>
        <p:spPr>
          <a:xfrm flipH="1" rot="10800000">
            <a:off x="1033500" y="2839950"/>
            <a:ext cx="540000" cy="1177200"/>
          </a:xfrm>
          <a:prstGeom prst="straightConnector1">
            <a:avLst/>
          </a:prstGeom>
          <a:noFill/>
          <a:ln cap="flat" cmpd="sng" w="9525">
            <a:solidFill>
              <a:srgbClr val="000000"/>
            </a:solidFill>
            <a:prstDash val="solid"/>
            <a:round/>
            <a:headEnd len="lg" w="lg" type="none"/>
            <a:tailEnd len="lg" w="lg" type="none"/>
          </a:ln>
        </p:spPr>
      </p:cxnSp>
      <p:cxnSp>
        <p:nvCxnSpPr>
          <p:cNvPr id="4128" name="Shape 4128"/>
          <p:cNvCxnSpPr>
            <a:stCxn id="4118" idx="6"/>
            <a:endCxn id="4119" idx="2"/>
          </p:cNvCxnSpPr>
          <p:nvPr/>
        </p:nvCxnSpPr>
        <p:spPr>
          <a:xfrm flipH="1" rot="10800000">
            <a:off x="1033500" y="2840200"/>
            <a:ext cx="540000" cy="1569300"/>
          </a:xfrm>
          <a:prstGeom prst="straightConnector1">
            <a:avLst/>
          </a:prstGeom>
          <a:noFill/>
          <a:ln cap="flat" cmpd="sng" w="9525">
            <a:solidFill>
              <a:srgbClr val="000000"/>
            </a:solidFill>
            <a:prstDash val="solid"/>
            <a:round/>
            <a:headEnd len="lg" w="lg" type="none"/>
            <a:tailEnd len="lg" w="lg" type="none"/>
          </a:ln>
        </p:spPr>
      </p:cxnSp>
      <p:sp>
        <p:nvSpPr>
          <p:cNvPr id="4129" name="Shape 4129"/>
          <p:cNvSpPr txBox="1"/>
          <p:nvPr/>
        </p:nvSpPr>
        <p:spPr>
          <a:xfrm>
            <a:off x="494525" y="1085675"/>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a1</a:t>
            </a:r>
            <a:endParaRPr/>
          </a:p>
        </p:txBody>
      </p:sp>
      <p:sp>
        <p:nvSpPr>
          <p:cNvPr id="4130" name="Shape 4130"/>
          <p:cNvSpPr txBox="1"/>
          <p:nvPr/>
        </p:nvSpPr>
        <p:spPr>
          <a:xfrm>
            <a:off x="494525" y="1455725"/>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a2</a:t>
            </a:r>
            <a:endParaRPr/>
          </a:p>
        </p:txBody>
      </p:sp>
      <p:sp>
        <p:nvSpPr>
          <p:cNvPr id="4131" name="Shape 4131"/>
          <p:cNvSpPr txBox="1"/>
          <p:nvPr/>
        </p:nvSpPr>
        <p:spPr>
          <a:xfrm>
            <a:off x="494525" y="1825775"/>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a3</a:t>
            </a:r>
            <a:endParaRPr/>
          </a:p>
        </p:txBody>
      </p:sp>
      <p:sp>
        <p:nvSpPr>
          <p:cNvPr id="4132" name="Shape 4132"/>
          <p:cNvSpPr txBox="1"/>
          <p:nvPr/>
        </p:nvSpPr>
        <p:spPr>
          <a:xfrm>
            <a:off x="494525" y="2195813"/>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4133" name="Shape 4133"/>
          <p:cNvSpPr txBox="1"/>
          <p:nvPr/>
        </p:nvSpPr>
        <p:spPr>
          <a:xfrm>
            <a:off x="536275" y="3385688"/>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4134" name="Shape 4134"/>
          <p:cNvSpPr txBox="1"/>
          <p:nvPr/>
        </p:nvSpPr>
        <p:spPr>
          <a:xfrm>
            <a:off x="296275" y="3837825"/>
            <a:ext cx="68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a783</a:t>
            </a:r>
            <a:endParaRPr/>
          </a:p>
        </p:txBody>
      </p:sp>
      <p:sp>
        <p:nvSpPr>
          <p:cNvPr id="4135" name="Shape 4135"/>
          <p:cNvSpPr txBox="1"/>
          <p:nvPr/>
        </p:nvSpPr>
        <p:spPr>
          <a:xfrm>
            <a:off x="296275" y="4289950"/>
            <a:ext cx="68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a784</a:t>
            </a:r>
            <a:endParaRPr/>
          </a:p>
        </p:txBody>
      </p:sp>
      <p:sp>
        <p:nvSpPr>
          <p:cNvPr id="4136" name="Shape 4136"/>
          <p:cNvSpPr txBox="1"/>
          <p:nvPr/>
        </p:nvSpPr>
        <p:spPr>
          <a:xfrm>
            <a:off x="1174313" y="1424000"/>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w1</a:t>
            </a:r>
            <a:endParaRPr/>
          </a:p>
        </p:txBody>
      </p:sp>
      <p:sp>
        <p:nvSpPr>
          <p:cNvPr id="4137" name="Shape 4137"/>
          <p:cNvSpPr txBox="1"/>
          <p:nvPr/>
        </p:nvSpPr>
        <p:spPr>
          <a:xfrm>
            <a:off x="1253718" y="3624800"/>
            <a:ext cx="10833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w784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4141" name="Shape 4141"/>
        <p:cNvGrpSpPr/>
        <p:nvPr/>
      </p:nvGrpSpPr>
      <p:grpSpPr>
        <a:xfrm>
          <a:off x="0" y="0"/>
          <a:ext cx="0" cy="0"/>
          <a:chOff x="0" y="0"/>
          <a:chExt cx="0" cy="0"/>
        </a:xfrm>
      </p:grpSpPr>
      <p:sp>
        <p:nvSpPr>
          <p:cNvPr id="4142" name="Shape 4142"/>
          <p:cNvSpPr txBox="1"/>
          <p:nvPr>
            <p:ph idx="4294967295" type="title"/>
          </p:nvPr>
        </p:nvSpPr>
        <p:spPr>
          <a:xfrm>
            <a:off x="1759725" y="198225"/>
            <a:ext cx="7116600" cy="27246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solidFill>
                  <a:srgbClr val="000000"/>
                </a:solidFill>
                <a:latin typeface="Lato"/>
                <a:ea typeface="Lato"/>
                <a:cs typeface="Lato"/>
                <a:sym typeface="Lato"/>
              </a:rPr>
              <a:t>So there you have it.  That is a connection from the first layer to a single neuron in the second layer.  If there are 16 neurons in the second layer that now becomes 784 x 16 + 16 weights and biases or knobs and dials that have to be tweaked and changed for the entire connection between the first layer and second layer to make the network work.    </a:t>
            </a:r>
            <a:endParaRPr sz="1800">
              <a:solidFill>
                <a:srgbClr val="000000"/>
              </a:solidFill>
              <a:latin typeface="Lato"/>
              <a:ea typeface="Lato"/>
              <a:cs typeface="Lato"/>
              <a:sym typeface="Lato"/>
            </a:endParaRPr>
          </a:p>
          <a:p>
            <a:pPr indent="0" lvl="0" marL="0" rtl="0">
              <a:lnSpc>
                <a:spcPct val="115000"/>
              </a:lnSpc>
              <a:spcBef>
                <a:spcPts val="1600"/>
              </a:spcBef>
              <a:spcAft>
                <a:spcPts val="0"/>
              </a:spcAft>
              <a:buNone/>
            </a:pPr>
            <a:r>
              <a:rPr lang="en" sz="1800">
                <a:solidFill>
                  <a:srgbClr val="000000"/>
                </a:solidFill>
                <a:latin typeface="Lato"/>
                <a:ea typeface="Lato"/>
                <a:cs typeface="Lato"/>
                <a:sym typeface="Lato"/>
              </a:rPr>
              <a:t>      </a:t>
            </a:r>
            <a:endParaRPr sz="1800">
              <a:solidFill>
                <a:srgbClr val="000000"/>
              </a:solidFill>
              <a:latin typeface="Lato"/>
              <a:ea typeface="Lato"/>
              <a:cs typeface="Lato"/>
              <a:sym typeface="Lato"/>
            </a:endParaRPr>
          </a:p>
          <a:p>
            <a:pPr indent="0" lvl="0" marL="0" rtl="0">
              <a:lnSpc>
                <a:spcPct val="115000"/>
              </a:lnSpc>
              <a:spcBef>
                <a:spcPts val="1600"/>
              </a:spcBef>
              <a:spcAft>
                <a:spcPts val="0"/>
              </a:spcAft>
              <a:buNone/>
            </a:pPr>
            <a:r>
              <a:t/>
            </a:r>
            <a:endParaRPr sz="1800">
              <a:solidFill>
                <a:srgbClr val="000000"/>
              </a:solidFill>
              <a:latin typeface="Lato"/>
              <a:ea typeface="Lato"/>
              <a:cs typeface="Lato"/>
              <a:sym typeface="Lato"/>
            </a:endParaRPr>
          </a:p>
          <a:p>
            <a:pPr indent="0" lvl="0" marL="0" rtl="0">
              <a:lnSpc>
                <a:spcPct val="115000"/>
              </a:lnSpc>
              <a:spcBef>
                <a:spcPts val="1600"/>
              </a:spcBef>
              <a:spcAft>
                <a:spcPts val="1600"/>
              </a:spcAft>
              <a:buNone/>
            </a:pPr>
            <a:r>
              <a:rPr lang="en" sz="1800">
                <a:solidFill>
                  <a:srgbClr val="000000"/>
                </a:solidFill>
                <a:latin typeface="Lato"/>
                <a:ea typeface="Lato"/>
                <a:cs typeface="Lato"/>
                <a:sym typeface="Lato"/>
              </a:rPr>
              <a:t>              </a:t>
            </a:r>
            <a:endParaRPr sz="2500">
              <a:solidFill>
                <a:srgbClr val="000000"/>
              </a:solidFill>
              <a:latin typeface="Lato"/>
              <a:ea typeface="Lato"/>
              <a:cs typeface="Lato"/>
              <a:sym typeface="Lato"/>
            </a:endParaRPr>
          </a:p>
        </p:txBody>
      </p:sp>
      <p:sp>
        <p:nvSpPr>
          <p:cNvPr id="4143" name="Shape 4143"/>
          <p:cNvSpPr/>
          <p:nvPr/>
        </p:nvSpPr>
        <p:spPr>
          <a:xfrm>
            <a:off x="847200" y="11511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4" name="Shape 4144"/>
          <p:cNvSpPr/>
          <p:nvPr/>
        </p:nvSpPr>
        <p:spPr>
          <a:xfrm>
            <a:off x="847200" y="15435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5" name="Shape 4145"/>
          <p:cNvSpPr/>
          <p:nvPr/>
        </p:nvSpPr>
        <p:spPr>
          <a:xfrm>
            <a:off x="847200" y="19358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6" name="Shape 4146"/>
          <p:cNvSpPr/>
          <p:nvPr/>
        </p:nvSpPr>
        <p:spPr>
          <a:xfrm>
            <a:off x="847200" y="23282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7" name="Shape 4147"/>
          <p:cNvSpPr/>
          <p:nvPr/>
        </p:nvSpPr>
        <p:spPr>
          <a:xfrm>
            <a:off x="847200" y="2720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8" name="Shape 4148"/>
          <p:cNvSpPr/>
          <p:nvPr/>
        </p:nvSpPr>
        <p:spPr>
          <a:xfrm>
            <a:off x="847200" y="31129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9" name="Shape 4149"/>
          <p:cNvSpPr/>
          <p:nvPr/>
        </p:nvSpPr>
        <p:spPr>
          <a:xfrm>
            <a:off x="847200" y="35052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50" name="Shape 4150"/>
          <p:cNvSpPr/>
          <p:nvPr/>
        </p:nvSpPr>
        <p:spPr>
          <a:xfrm>
            <a:off x="847200" y="38976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51" name="Shape 4151"/>
          <p:cNvSpPr/>
          <p:nvPr/>
        </p:nvSpPr>
        <p:spPr>
          <a:xfrm>
            <a:off x="847200" y="42899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52" name="Shape 4152"/>
          <p:cNvSpPr/>
          <p:nvPr/>
        </p:nvSpPr>
        <p:spPr>
          <a:xfrm>
            <a:off x="1573425" y="2720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53" name="Shape 4153"/>
          <p:cNvCxnSpPr>
            <a:endCxn id="4152" idx="2"/>
          </p:cNvCxnSpPr>
          <p:nvPr/>
        </p:nvCxnSpPr>
        <p:spPr>
          <a:xfrm>
            <a:off x="1026525" y="1318500"/>
            <a:ext cx="546900" cy="1521600"/>
          </a:xfrm>
          <a:prstGeom prst="straightConnector1">
            <a:avLst/>
          </a:prstGeom>
          <a:noFill/>
          <a:ln cap="flat" cmpd="sng" w="9525">
            <a:solidFill>
              <a:srgbClr val="000000"/>
            </a:solidFill>
            <a:prstDash val="solid"/>
            <a:round/>
            <a:headEnd len="lg" w="lg" type="none"/>
            <a:tailEnd len="lg" w="lg" type="none"/>
          </a:ln>
        </p:spPr>
      </p:cxnSp>
      <p:cxnSp>
        <p:nvCxnSpPr>
          <p:cNvPr id="4154" name="Shape 4154"/>
          <p:cNvCxnSpPr>
            <a:stCxn id="4144" idx="6"/>
            <a:endCxn id="4152" idx="2"/>
          </p:cNvCxnSpPr>
          <p:nvPr/>
        </p:nvCxnSpPr>
        <p:spPr>
          <a:xfrm>
            <a:off x="1033500" y="1663050"/>
            <a:ext cx="540000" cy="1177200"/>
          </a:xfrm>
          <a:prstGeom prst="straightConnector1">
            <a:avLst/>
          </a:prstGeom>
          <a:noFill/>
          <a:ln cap="flat" cmpd="sng" w="9525">
            <a:solidFill>
              <a:srgbClr val="000000"/>
            </a:solidFill>
            <a:prstDash val="solid"/>
            <a:round/>
            <a:headEnd len="lg" w="lg" type="none"/>
            <a:tailEnd len="lg" w="lg" type="none"/>
          </a:ln>
        </p:spPr>
      </p:cxnSp>
      <p:cxnSp>
        <p:nvCxnSpPr>
          <p:cNvPr id="4155" name="Shape 4155"/>
          <p:cNvCxnSpPr>
            <a:endCxn id="4152" idx="2"/>
          </p:cNvCxnSpPr>
          <p:nvPr/>
        </p:nvCxnSpPr>
        <p:spPr>
          <a:xfrm>
            <a:off x="1043325" y="2097000"/>
            <a:ext cx="530100" cy="743100"/>
          </a:xfrm>
          <a:prstGeom prst="straightConnector1">
            <a:avLst/>
          </a:prstGeom>
          <a:noFill/>
          <a:ln cap="flat" cmpd="sng" w="9525">
            <a:solidFill>
              <a:srgbClr val="000000"/>
            </a:solidFill>
            <a:prstDash val="solid"/>
            <a:round/>
            <a:headEnd len="lg" w="lg" type="none"/>
            <a:tailEnd len="lg" w="lg" type="none"/>
          </a:ln>
        </p:spPr>
      </p:cxnSp>
      <p:cxnSp>
        <p:nvCxnSpPr>
          <p:cNvPr id="4156" name="Shape 4156"/>
          <p:cNvCxnSpPr>
            <a:stCxn id="4146" idx="6"/>
            <a:endCxn id="4152" idx="2"/>
          </p:cNvCxnSpPr>
          <p:nvPr/>
        </p:nvCxnSpPr>
        <p:spPr>
          <a:xfrm>
            <a:off x="1033500" y="2447750"/>
            <a:ext cx="540000" cy="392400"/>
          </a:xfrm>
          <a:prstGeom prst="straightConnector1">
            <a:avLst/>
          </a:prstGeom>
          <a:noFill/>
          <a:ln cap="flat" cmpd="sng" w="9525">
            <a:solidFill>
              <a:srgbClr val="000000"/>
            </a:solidFill>
            <a:prstDash val="solid"/>
            <a:round/>
            <a:headEnd len="lg" w="lg" type="none"/>
            <a:tailEnd len="lg" w="lg" type="none"/>
          </a:ln>
        </p:spPr>
      </p:cxnSp>
      <p:cxnSp>
        <p:nvCxnSpPr>
          <p:cNvPr id="4157" name="Shape 4157"/>
          <p:cNvCxnSpPr>
            <a:stCxn id="4147" idx="6"/>
            <a:endCxn id="4152" idx="2"/>
          </p:cNvCxnSpPr>
          <p:nvPr/>
        </p:nvCxnSpPr>
        <p:spPr>
          <a:xfrm>
            <a:off x="1033500" y="2840100"/>
            <a:ext cx="540000" cy="0"/>
          </a:xfrm>
          <a:prstGeom prst="straightConnector1">
            <a:avLst/>
          </a:prstGeom>
          <a:noFill/>
          <a:ln cap="flat" cmpd="sng" w="9525">
            <a:solidFill>
              <a:srgbClr val="000000"/>
            </a:solidFill>
            <a:prstDash val="solid"/>
            <a:round/>
            <a:headEnd len="lg" w="lg" type="none"/>
            <a:tailEnd len="lg" w="lg" type="none"/>
          </a:ln>
        </p:spPr>
      </p:cxnSp>
      <p:cxnSp>
        <p:nvCxnSpPr>
          <p:cNvPr id="4158" name="Shape 4158"/>
          <p:cNvCxnSpPr>
            <a:stCxn id="4148" idx="6"/>
            <a:endCxn id="4152" idx="2"/>
          </p:cNvCxnSpPr>
          <p:nvPr/>
        </p:nvCxnSpPr>
        <p:spPr>
          <a:xfrm flipH="1" rot="10800000">
            <a:off x="1033500" y="2840050"/>
            <a:ext cx="540000" cy="392400"/>
          </a:xfrm>
          <a:prstGeom prst="straightConnector1">
            <a:avLst/>
          </a:prstGeom>
          <a:noFill/>
          <a:ln cap="flat" cmpd="sng" w="9525">
            <a:solidFill>
              <a:srgbClr val="000000"/>
            </a:solidFill>
            <a:prstDash val="solid"/>
            <a:round/>
            <a:headEnd len="lg" w="lg" type="none"/>
            <a:tailEnd len="lg" w="lg" type="none"/>
          </a:ln>
        </p:spPr>
      </p:cxnSp>
      <p:cxnSp>
        <p:nvCxnSpPr>
          <p:cNvPr id="4159" name="Shape 4159"/>
          <p:cNvCxnSpPr>
            <a:stCxn id="4149" idx="6"/>
            <a:endCxn id="4152" idx="2"/>
          </p:cNvCxnSpPr>
          <p:nvPr/>
        </p:nvCxnSpPr>
        <p:spPr>
          <a:xfrm flipH="1" rot="10800000">
            <a:off x="1033500" y="2840000"/>
            <a:ext cx="540000" cy="784800"/>
          </a:xfrm>
          <a:prstGeom prst="straightConnector1">
            <a:avLst/>
          </a:prstGeom>
          <a:noFill/>
          <a:ln cap="flat" cmpd="sng" w="9525">
            <a:solidFill>
              <a:srgbClr val="000000"/>
            </a:solidFill>
            <a:prstDash val="solid"/>
            <a:round/>
            <a:headEnd len="lg" w="lg" type="none"/>
            <a:tailEnd len="lg" w="lg" type="none"/>
          </a:ln>
        </p:spPr>
      </p:cxnSp>
      <p:cxnSp>
        <p:nvCxnSpPr>
          <p:cNvPr id="4160" name="Shape 4160"/>
          <p:cNvCxnSpPr>
            <a:stCxn id="4150" idx="6"/>
            <a:endCxn id="4152" idx="2"/>
          </p:cNvCxnSpPr>
          <p:nvPr/>
        </p:nvCxnSpPr>
        <p:spPr>
          <a:xfrm flipH="1" rot="10800000">
            <a:off x="1033500" y="2839950"/>
            <a:ext cx="540000" cy="1177200"/>
          </a:xfrm>
          <a:prstGeom prst="straightConnector1">
            <a:avLst/>
          </a:prstGeom>
          <a:noFill/>
          <a:ln cap="flat" cmpd="sng" w="9525">
            <a:solidFill>
              <a:srgbClr val="000000"/>
            </a:solidFill>
            <a:prstDash val="solid"/>
            <a:round/>
            <a:headEnd len="lg" w="lg" type="none"/>
            <a:tailEnd len="lg" w="lg" type="none"/>
          </a:ln>
        </p:spPr>
      </p:cxnSp>
      <p:cxnSp>
        <p:nvCxnSpPr>
          <p:cNvPr id="4161" name="Shape 4161"/>
          <p:cNvCxnSpPr>
            <a:stCxn id="4151" idx="6"/>
            <a:endCxn id="4152" idx="2"/>
          </p:cNvCxnSpPr>
          <p:nvPr/>
        </p:nvCxnSpPr>
        <p:spPr>
          <a:xfrm flipH="1" rot="10800000">
            <a:off x="1033500" y="2840200"/>
            <a:ext cx="540000" cy="1569300"/>
          </a:xfrm>
          <a:prstGeom prst="straightConnector1">
            <a:avLst/>
          </a:prstGeom>
          <a:noFill/>
          <a:ln cap="flat" cmpd="sng" w="9525">
            <a:solidFill>
              <a:srgbClr val="000000"/>
            </a:solidFill>
            <a:prstDash val="solid"/>
            <a:round/>
            <a:headEnd len="lg" w="lg" type="none"/>
            <a:tailEnd len="lg" w="lg" type="none"/>
          </a:ln>
        </p:spPr>
      </p:cxnSp>
      <p:sp>
        <p:nvSpPr>
          <p:cNvPr id="4162" name="Shape 4162"/>
          <p:cNvSpPr txBox="1"/>
          <p:nvPr/>
        </p:nvSpPr>
        <p:spPr>
          <a:xfrm>
            <a:off x="494525" y="1085675"/>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a1</a:t>
            </a:r>
            <a:endParaRPr/>
          </a:p>
        </p:txBody>
      </p:sp>
      <p:sp>
        <p:nvSpPr>
          <p:cNvPr id="4163" name="Shape 4163"/>
          <p:cNvSpPr txBox="1"/>
          <p:nvPr/>
        </p:nvSpPr>
        <p:spPr>
          <a:xfrm>
            <a:off x="494525" y="1455725"/>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a2</a:t>
            </a:r>
            <a:endParaRPr/>
          </a:p>
        </p:txBody>
      </p:sp>
      <p:sp>
        <p:nvSpPr>
          <p:cNvPr id="4164" name="Shape 4164"/>
          <p:cNvSpPr txBox="1"/>
          <p:nvPr/>
        </p:nvSpPr>
        <p:spPr>
          <a:xfrm>
            <a:off x="494525" y="1825775"/>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a3</a:t>
            </a:r>
            <a:endParaRPr/>
          </a:p>
        </p:txBody>
      </p:sp>
      <p:sp>
        <p:nvSpPr>
          <p:cNvPr id="4165" name="Shape 4165"/>
          <p:cNvSpPr txBox="1"/>
          <p:nvPr/>
        </p:nvSpPr>
        <p:spPr>
          <a:xfrm>
            <a:off x="494525" y="2195813"/>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4166" name="Shape 4166"/>
          <p:cNvSpPr txBox="1"/>
          <p:nvPr/>
        </p:nvSpPr>
        <p:spPr>
          <a:xfrm>
            <a:off x="536275" y="3385688"/>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4167" name="Shape 4167"/>
          <p:cNvSpPr txBox="1"/>
          <p:nvPr/>
        </p:nvSpPr>
        <p:spPr>
          <a:xfrm>
            <a:off x="296275" y="3837825"/>
            <a:ext cx="68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a783</a:t>
            </a:r>
            <a:endParaRPr/>
          </a:p>
        </p:txBody>
      </p:sp>
      <p:sp>
        <p:nvSpPr>
          <p:cNvPr id="4168" name="Shape 4168"/>
          <p:cNvSpPr txBox="1"/>
          <p:nvPr/>
        </p:nvSpPr>
        <p:spPr>
          <a:xfrm>
            <a:off x="296275" y="4289950"/>
            <a:ext cx="68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a784</a:t>
            </a:r>
            <a:endParaRPr/>
          </a:p>
        </p:txBody>
      </p:sp>
      <p:sp>
        <p:nvSpPr>
          <p:cNvPr id="4169" name="Shape 4169"/>
          <p:cNvSpPr txBox="1"/>
          <p:nvPr/>
        </p:nvSpPr>
        <p:spPr>
          <a:xfrm>
            <a:off x="1174313" y="1424000"/>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w1</a:t>
            </a:r>
            <a:endParaRPr/>
          </a:p>
        </p:txBody>
      </p:sp>
      <p:sp>
        <p:nvSpPr>
          <p:cNvPr id="4170" name="Shape 4170"/>
          <p:cNvSpPr txBox="1"/>
          <p:nvPr/>
        </p:nvSpPr>
        <p:spPr>
          <a:xfrm>
            <a:off x="1253718" y="3624800"/>
            <a:ext cx="10833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w784</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4174" name="Shape 4174"/>
        <p:cNvGrpSpPr/>
        <p:nvPr/>
      </p:nvGrpSpPr>
      <p:grpSpPr>
        <a:xfrm>
          <a:off x="0" y="0"/>
          <a:ext cx="0" cy="0"/>
          <a:chOff x="0" y="0"/>
          <a:chExt cx="0" cy="0"/>
        </a:xfrm>
      </p:grpSpPr>
      <p:sp>
        <p:nvSpPr>
          <p:cNvPr id="4175" name="Shape 4175"/>
          <p:cNvSpPr/>
          <p:nvPr/>
        </p:nvSpPr>
        <p:spPr>
          <a:xfrm>
            <a:off x="2353725" y="2065888"/>
            <a:ext cx="186300" cy="19092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76" name="Shape 4176"/>
          <p:cNvSpPr/>
          <p:nvPr/>
        </p:nvSpPr>
        <p:spPr>
          <a:xfrm rot="-5400000">
            <a:off x="1139150" y="797663"/>
            <a:ext cx="282900" cy="20103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177" name="Shape 4177"/>
          <p:cNvSpPr txBox="1"/>
          <p:nvPr/>
        </p:nvSpPr>
        <p:spPr>
          <a:xfrm>
            <a:off x="630813" y="1256850"/>
            <a:ext cx="19092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4178" name="Shape 4178"/>
          <p:cNvSpPr txBox="1"/>
          <p:nvPr/>
        </p:nvSpPr>
        <p:spPr>
          <a:xfrm>
            <a:off x="2658525" y="2559650"/>
            <a:ext cx="750600" cy="62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4A86E8"/>
                </a:solidFill>
              </a:rPr>
              <a:t>28</a:t>
            </a:r>
            <a:endParaRPr/>
          </a:p>
        </p:txBody>
      </p:sp>
      <p:sp>
        <p:nvSpPr>
          <p:cNvPr id="4179" name="Shape 4179"/>
          <p:cNvSpPr/>
          <p:nvPr/>
        </p:nvSpPr>
        <p:spPr>
          <a:xfrm>
            <a:off x="3420525" y="1422425"/>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0" name="Shape 4180"/>
          <p:cNvSpPr/>
          <p:nvPr/>
        </p:nvSpPr>
        <p:spPr>
          <a:xfrm>
            <a:off x="3420525" y="4834200"/>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1" name="Shape 4181"/>
          <p:cNvSpPr/>
          <p:nvPr/>
        </p:nvSpPr>
        <p:spPr>
          <a:xfrm>
            <a:off x="3420525" y="1718738"/>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2" name="Shape 4182"/>
          <p:cNvSpPr/>
          <p:nvPr/>
        </p:nvSpPr>
        <p:spPr>
          <a:xfrm>
            <a:off x="3420525" y="2015063"/>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3" name="Shape 4183"/>
          <p:cNvSpPr/>
          <p:nvPr/>
        </p:nvSpPr>
        <p:spPr>
          <a:xfrm>
            <a:off x="3420525" y="2311388"/>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4" name="Shape 4184"/>
          <p:cNvSpPr/>
          <p:nvPr/>
        </p:nvSpPr>
        <p:spPr>
          <a:xfrm>
            <a:off x="3420525" y="26077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5" name="Shape 4185"/>
          <p:cNvSpPr/>
          <p:nvPr/>
        </p:nvSpPr>
        <p:spPr>
          <a:xfrm>
            <a:off x="3420525" y="295487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6" name="Shape 4186"/>
          <p:cNvSpPr/>
          <p:nvPr/>
        </p:nvSpPr>
        <p:spPr>
          <a:xfrm>
            <a:off x="3420525" y="33168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7" name="Shape 4187"/>
          <p:cNvSpPr/>
          <p:nvPr/>
        </p:nvSpPr>
        <p:spPr>
          <a:xfrm>
            <a:off x="3420525" y="36789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8" name="Shape 4188"/>
          <p:cNvSpPr/>
          <p:nvPr/>
        </p:nvSpPr>
        <p:spPr>
          <a:xfrm>
            <a:off x="3420525" y="406400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9" name="Shape 4189"/>
          <p:cNvSpPr/>
          <p:nvPr/>
        </p:nvSpPr>
        <p:spPr>
          <a:xfrm>
            <a:off x="3420525" y="44873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0" name="Shape 4190"/>
          <p:cNvSpPr/>
          <p:nvPr/>
        </p:nvSpPr>
        <p:spPr>
          <a:xfrm>
            <a:off x="4986375" y="30979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1" name="Shape 4191"/>
          <p:cNvSpPr/>
          <p:nvPr/>
        </p:nvSpPr>
        <p:spPr>
          <a:xfrm>
            <a:off x="4030125" y="2136625"/>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2" name="Shape 4192"/>
          <p:cNvSpPr/>
          <p:nvPr/>
        </p:nvSpPr>
        <p:spPr>
          <a:xfrm>
            <a:off x="4030125" y="18268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3" name="Shape 4193"/>
          <p:cNvSpPr/>
          <p:nvPr/>
        </p:nvSpPr>
        <p:spPr>
          <a:xfrm>
            <a:off x="4030125" y="24464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4" name="Shape 4194"/>
          <p:cNvSpPr/>
          <p:nvPr/>
        </p:nvSpPr>
        <p:spPr>
          <a:xfrm>
            <a:off x="4030125" y="27932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5" name="Shape 4195"/>
          <p:cNvSpPr/>
          <p:nvPr/>
        </p:nvSpPr>
        <p:spPr>
          <a:xfrm>
            <a:off x="4030125" y="3140138"/>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6" name="Shape 4196"/>
          <p:cNvSpPr/>
          <p:nvPr/>
        </p:nvSpPr>
        <p:spPr>
          <a:xfrm>
            <a:off x="4030125" y="355455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7" name="Shape 4197"/>
          <p:cNvSpPr/>
          <p:nvPr/>
        </p:nvSpPr>
        <p:spPr>
          <a:xfrm>
            <a:off x="4030125" y="39014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8" name="Shape 4198"/>
          <p:cNvSpPr/>
          <p:nvPr/>
        </p:nvSpPr>
        <p:spPr>
          <a:xfrm>
            <a:off x="4030125" y="424825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9" name="Shape 4199"/>
          <p:cNvSpPr/>
          <p:nvPr/>
        </p:nvSpPr>
        <p:spPr>
          <a:xfrm>
            <a:off x="4030125" y="459510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0" name="Shape 4200"/>
          <p:cNvSpPr/>
          <p:nvPr/>
        </p:nvSpPr>
        <p:spPr>
          <a:xfrm>
            <a:off x="4563075" y="2136625"/>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1" name="Shape 4201"/>
          <p:cNvSpPr/>
          <p:nvPr/>
        </p:nvSpPr>
        <p:spPr>
          <a:xfrm>
            <a:off x="4563075" y="18268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2" name="Shape 4202"/>
          <p:cNvSpPr/>
          <p:nvPr/>
        </p:nvSpPr>
        <p:spPr>
          <a:xfrm>
            <a:off x="4563075" y="24464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3" name="Shape 4203"/>
          <p:cNvSpPr/>
          <p:nvPr/>
        </p:nvSpPr>
        <p:spPr>
          <a:xfrm>
            <a:off x="4563075" y="27932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4" name="Shape 4204"/>
          <p:cNvSpPr/>
          <p:nvPr/>
        </p:nvSpPr>
        <p:spPr>
          <a:xfrm>
            <a:off x="4563075" y="3140138"/>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5" name="Shape 4205"/>
          <p:cNvSpPr/>
          <p:nvPr/>
        </p:nvSpPr>
        <p:spPr>
          <a:xfrm>
            <a:off x="4563075" y="3554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6" name="Shape 4206"/>
          <p:cNvSpPr/>
          <p:nvPr/>
        </p:nvSpPr>
        <p:spPr>
          <a:xfrm>
            <a:off x="4563075" y="39014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7" name="Shape 4207"/>
          <p:cNvSpPr/>
          <p:nvPr/>
        </p:nvSpPr>
        <p:spPr>
          <a:xfrm>
            <a:off x="4563075" y="42482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8" name="Shape 4208"/>
          <p:cNvSpPr/>
          <p:nvPr/>
        </p:nvSpPr>
        <p:spPr>
          <a:xfrm>
            <a:off x="4563075" y="45951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209" name="Shape 4209"/>
          <p:cNvCxnSpPr/>
          <p:nvPr/>
        </p:nvCxnSpPr>
        <p:spPr>
          <a:xfrm>
            <a:off x="3606825" y="1587100"/>
            <a:ext cx="456600" cy="337200"/>
          </a:xfrm>
          <a:prstGeom prst="straightConnector1">
            <a:avLst/>
          </a:prstGeom>
          <a:noFill/>
          <a:ln cap="flat" cmpd="sng" w="9525">
            <a:solidFill>
              <a:srgbClr val="000000"/>
            </a:solidFill>
            <a:prstDash val="solid"/>
            <a:round/>
            <a:headEnd len="lg" w="lg" type="none"/>
            <a:tailEnd len="lg" w="lg" type="none"/>
          </a:ln>
        </p:spPr>
      </p:cxnSp>
      <p:cxnSp>
        <p:nvCxnSpPr>
          <p:cNvPr id="4210" name="Shape 4210"/>
          <p:cNvCxnSpPr/>
          <p:nvPr/>
        </p:nvCxnSpPr>
        <p:spPr>
          <a:xfrm>
            <a:off x="3584325" y="1550550"/>
            <a:ext cx="482100" cy="634800"/>
          </a:xfrm>
          <a:prstGeom prst="straightConnector1">
            <a:avLst/>
          </a:prstGeom>
          <a:noFill/>
          <a:ln cap="flat" cmpd="sng" w="9525">
            <a:solidFill>
              <a:srgbClr val="000000"/>
            </a:solidFill>
            <a:prstDash val="solid"/>
            <a:round/>
            <a:headEnd len="lg" w="lg" type="none"/>
            <a:tailEnd len="lg" w="lg" type="none"/>
          </a:ln>
        </p:spPr>
      </p:cxnSp>
      <p:cxnSp>
        <p:nvCxnSpPr>
          <p:cNvPr id="4211" name="Shape 4211"/>
          <p:cNvCxnSpPr/>
          <p:nvPr/>
        </p:nvCxnSpPr>
        <p:spPr>
          <a:xfrm>
            <a:off x="3609750" y="1620050"/>
            <a:ext cx="424200" cy="924300"/>
          </a:xfrm>
          <a:prstGeom prst="straightConnector1">
            <a:avLst/>
          </a:prstGeom>
          <a:noFill/>
          <a:ln cap="flat" cmpd="sng" w="9525">
            <a:solidFill>
              <a:srgbClr val="000000"/>
            </a:solidFill>
            <a:prstDash val="solid"/>
            <a:round/>
            <a:headEnd len="lg" w="lg" type="none"/>
            <a:tailEnd len="lg" w="lg" type="none"/>
          </a:ln>
        </p:spPr>
      </p:cxnSp>
      <p:cxnSp>
        <p:nvCxnSpPr>
          <p:cNvPr id="4212" name="Shape 4212"/>
          <p:cNvCxnSpPr/>
          <p:nvPr/>
        </p:nvCxnSpPr>
        <p:spPr>
          <a:xfrm>
            <a:off x="3598875" y="1620050"/>
            <a:ext cx="489300" cy="1261200"/>
          </a:xfrm>
          <a:prstGeom prst="straightConnector1">
            <a:avLst/>
          </a:prstGeom>
          <a:noFill/>
          <a:ln cap="flat" cmpd="sng" w="9525">
            <a:solidFill>
              <a:srgbClr val="000000"/>
            </a:solidFill>
            <a:prstDash val="solid"/>
            <a:round/>
            <a:headEnd len="lg" w="lg" type="none"/>
            <a:tailEnd len="lg" w="lg" type="none"/>
          </a:ln>
        </p:spPr>
      </p:cxnSp>
      <p:cxnSp>
        <p:nvCxnSpPr>
          <p:cNvPr id="4213" name="Shape 4213"/>
          <p:cNvCxnSpPr/>
          <p:nvPr/>
        </p:nvCxnSpPr>
        <p:spPr>
          <a:xfrm>
            <a:off x="3609750" y="1630925"/>
            <a:ext cx="445800" cy="1685400"/>
          </a:xfrm>
          <a:prstGeom prst="straightConnector1">
            <a:avLst/>
          </a:prstGeom>
          <a:noFill/>
          <a:ln cap="flat" cmpd="sng" w="9525">
            <a:solidFill>
              <a:srgbClr val="000000"/>
            </a:solidFill>
            <a:prstDash val="solid"/>
            <a:round/>
            <a:headEnd len="lg" w="lg" type="none"/>
            <a:tailEnd len="lg" w="lg" type="none"/>
          </a:ln>
        </p:spPr>
      </p:cxnSp>
      <p:cxnSp>
        <p:nvCxnSpPr>
          <p:cNvPr id="4214" name="Shape 4214"/>
          <p:cNvCxnSpPr>
            <a:endCxn id="4196" idx="2"/>
          </p:cNvCxnSpPr>
          <p:nvPr/>
        </p:nvCxnSpPr>
        <p:spPr>
          <a:xfrm>
            <a:off x="3598725" y="1630800"/>
            <a:ext cx="431400" cy="2043300"/>
          </a:xfrm>
          <a:prstGeom prst="straightConnector1">
            <a:avLst/>
          </a:prstGeom>
          <a:noFill/>
          <a:ln cap="flat" cmpd="sng" w="9525">
            <a:solidFill>
              <a:srgbClr val="000000"/>
            </a:solidFill>
            <a:prstDash val="solid"/>
            <a:round/>
            <a:headEnd len="lg" w="lg" type="none"/>
            <a:tailEnd len="lg" w="lg" type="none"/>
          </a:ln>
        </p:spPr>
      </p:cxnSp>
      <p:cxnSp>
        <p:nvCxnSpPr>
          <p:cNvPr id="4215" name="Shape 4215"/>
          <p:cNvCxnSpPr>
            <a:endCxn id="4197" idx="2"/>
          </p:cNvCxnSpPr>
          <p:nvPr/>
        </p:nvCxnSpPr>
        <p:spPr>
          <a:xfrm>
            <a:off x="3598725" y="1620050"/>
            <a:ext cx="431400" cy="2400900"/>
          </a:xfrm>
          <a:prstGeom prst="straightConnector1">
            <a:avLst/>
          </a:prstGeom>
          <a:noFill/>
          <a:ln cap="flat" cmpd="sng" w="9525">
            <a:solidFill>
              <a:srgbClr val="000000"/>
            </a:solidFill>
            <a:prstDash val="solid"/>
            <a:round/>
            <a:headEnd len="lg" w="lg" type="none"/>
            <a:tailEnd len="lg" w="lg" type="none"/>
          </a:ln>
        </p:spPr>
      </p:cxnSp>
      <p:cxnSp>
        <p:nvCxnSpPr>
          <p:cNvPr id="4216" name="Shape 4216"/>
          <p:cNvCxnSpPr>
            <a:endCxn id="4198" idx="1"/>
          </p:cNvCxnSpPr>
          <p:nvPr/>
        </p:nvCxnSpPr>
        <p:spPr>
          <a:xfrm>
            <a:off x="3599008" y="1620165"/>
            <a:ext cx="458400" cy="2663100"/>
          </a:xfrm>
          <a:prstGeom prst="straightConnector1">
            <a:avLst/>
          </a:prstGeom>
          <a:noFill/>
          <a:ln cap="flat" cmpd="sng" w="9525">
            <a:solidFill>
              <a:srgbClr val="000000"/>
            </a:solidFill>
            <a:prstDash val="solid"/>
            <a:round/>
            <a:headEnd len="lg" w="lg" type="none"/>
            <a:tailEnd len="lg" w="lg" type="none"/>
          </a:ln>
        </p:spPr>
      </p:cxnSp>
      <p:cxnSp>
        <p:nvCxnSpPr>
          <p:cNvPr id="4217" name="Shape 4217"/>
          <p:cNvCxnSpPr>
            <a:endCxn id="4199" idx="2"/>
          </p:cNvCxnSpPr>
          <p:nvPr/>
        </p:nvCxnSpPr>
        <p:spPr>
          <a:xfrm>
            <a:off x="3598725" y="1630950"/>
            <a:ext cx="431400" cy="3083700"/>
          </a:xfrm>
          <a:prstGeom prst="straightConnector1">
            <a:avLst/>
          </a:prstGeom>
          <a:noFill/>
          <a:ln cap="flat" cmpd="sng" w="9525">
            <a:solidFill>
              <a:srgbClr val="000000"/>
            </a:solidFill>
            <a:prstDash val="solid"/>
            <a:round/>
            <a:headEnd len="lg" w="lg" type="none"/>
            <a:tailEnd len="lg" w="lg" type="none"/>
          </a:ln>
        </p:spPr>
      </p:cxnSp>
      <p:cxnSp>
        <p:nvCxnSpPr>
          <p:cNvPr id="4218" name="Shape 4218"/>
          <p:cNvCxnSpPr/>
          <p:nvPr/>
        </p:nvCxnSpPr>
        <p:spPr>
          <a:xfrm>
            <a:off x="3620625" y="1870125"/>
            <a:ext cx="478500" cy="43500"/>
          </a:xfrm>
          <a:prstGeom prst="straightConnector1">
            <a:avLst/>
          </a:prstGeom>
          <a:noFill/>
          <a:ln cap="flat" cmpd="sng" w="9525">
            <a:solidFill>
              <a:srgbClr val="000000"/>
            </a:solidFill>
            <a:prstDash val="solid"/>
            <a:round/>
            <a:headEnd len="lg" w="lg" type="none"/>
            <a:tailEnd len="lg" w="lg" type="none"/>
          </a:ln>
        </p:spPr>
      </p:cxnSp>
      <p:cxnSp>
        <p:nvCxnSpPr>
          <p:cNvPr id="4219" name="Shape 4219"/>
          <p:cNvCxnSpPr/>
          <p:nvPr/>
        </p:nvCxnSpPr>
        <p:spPr>
          <a:xfrm>
            <a:off x="3620625" y="1913600"/>
            <a:ext cx="435000" cy="337200"/>
          </a:xfrm>
          <a:prstGeom prst="straightConnector1">
            <a:avLst/>
          </a:prstGeom>
          <a:noFill/>
          <a:ln cap="flat" cmpd="sng" w="9525">
            <a:solidFill>
              <a:srgbClr val="000000"/>
            </a:solidFill>
            <a:prstDash val="solid"/>
            <a:round/>
            <a:headEnd len="lg" w="lg" type="none"/>
            <a:tailEnd len="lg" w="lg" type="none"/>
          </a:ln>
        </p:spPr>
      </p:cxnSp>
      <p:cxnSp>
        <p:nvCxnSpPr>
          <p:cNvPr id="4220" name="Shape 4220"/>
          <p:cNvCxnSpPr/>
          <p:nvPr/>
        </p:nvCxnSpPr>
        <p:spPr>
          <a:xfrm>
            <a:off x="3609750" y="1891850"/>
            <a:ext cx="456600" cy="684900"/>
          </a:xfrm>
          <a:prstGeom prst="straightConnector1">
            <a:avLst/>
          </a:prstGeom>
          <a:noFill/>
          <a:ln cap="flat" cmpd="sng" w="9525">
            <a:solidFill>
              <a:srgbClr val="000000"/>
            </a:solidFill>
            <a:prstDash val="solid"/>
            <a:round/>
            <a:headEnd len="lg" w="lg" type="none"/>
            <a:tailEnd len="lg" w="lg" type="none"/>
          </a:ln>
        </p:spPr>
      </p:cxnSp>
      <p:cxnSp>
        <p:nvCxnSpPr>
          <p:cNvPr id="4221" name="Shape 4221"/>
          <p:cNvCxnSpPr/>
          <p:nvPr/>
        </p:nvCxnSpPr>
        <p:spPr>
          <a:xfrm>
            <a:off x="3642375" y="1924475"/>
            <a:ext cx="413100" cy="956700"/>
          </a:xfrm>
          <a:prstGeom prst="straightConnector1">
            <a:avLst/>
          </a:prstGeom>
          <a:noFill/>
          <a:ln cap="flat" cmpd="sng" w="9525">
            <a:solidFill>
              <a:srgbClr val="000000"/>
            </a:solidFill>
            <a:prstDash val="solid"/>
            <a:round/>
            <a:headEnd len="lg" w="lg" type="none"/>
            <a:tailEnd len="lg" w="lg" type="none"/>
          </a:ln>
        </p:spPr>
      </p:cxnSp>
      <p:cxnSp>
        <p:nvCxnSpPr>
          <p:cNvPr id="4222" name="Shape 4222"/>
          <p:cNvCxnSpPr/>
          <p:nvPr/>
        </p:nvCxnSpPr>
        <p:spPr>
          <a:xfrm>
            <a:off x="3631500" y="1902725"/>
            <a:ext cx="424200" cy="1315500"/>
          </a:xfrm>
          <a:prstGeom prst="straightConnector1">
            <a:avLst/>
          </a:prstGeom>
          <a:noFill/>
          <a:ln cap="flat" cmpd="sng" w="9525">
            <a:solidFill>
              <a:srgbClr val="000000"/>
            </a:solidFill>
            <a:prstDash val="solid"/>
            <a:round/>
            <a:headEnd len="lg" w="lg" type="none"/>
            <a:tailEnd len="lg" w="lg" type="none"/>
          </a:ln>
        </p:spPr>
      </p:cxnSp>
      <p:cxnSp>
        <p:nvCxnSpPr>
          <p:cNvPr id="4223" name="Shape 4223"/>
          <p:cNvCxnSpPr>
            <a:endCxn id="4196" idx="1"/>
          </p:cNvCxnSpPr>
          <p:nvPr/>
        </p:nvCxnSpPr>
        <p:spPr>
          <a:xfrm>
            <a:off x="3631408" y="1902665"/>
            <a:ext cx="426000" cy="1686900"/>
          </a:xfrm>
          <a:prstGeom prst="straightConnector1">
            <a:avLst/>
          </a:prstGeom>
          <a:noFill/>
          <a:ln cap="flat" cmpd="sng" w="9525">
            <a:solidFill>
              <a:srgbClr val="000000"/>
            </a:solidFill>
            <a:prstDash val="solid"/>
            <a:round/>
            <a:headEnd len="lg" w="lg" type="none"/>
            <a:tailEnd len="lg" w="lg" type="none"/>
          </a:ln>
        </p:spPr>
      </p:cxnSp>
      <p:cxnSp>
        <p:nvCxnSpPr>
          <p:cNvPr id="4224" name="Shape 4224"/>
          <p:cNvCxnSpPr>
            <a:endCxn id="4197" idx="2"/>
          </p:cNvCxnSpPr>
          <p:nvPr/>
        </p:nvCxnSpPr>
        <p:spPr>
          <a:xfrm>
            <a:off x="3653325" y="1924550"/>
            <a:ext cx="376800" cy="2096400"/>
          </a:xfrm>
          <a:prstGeom prst="straightConnector1">
            <a:avLst/>
          </a:prstGeom>
          <a:noFill/>
          <a:ln cap="flat" cmpd="sng" w="9525">
            <a:solidFill>
              <a:srgbClr val="000000"/>
            </a:solidFill>
            <a:prstDash val="solid"/>
            <a:round/>
            <a:headEnd len="lg" w="lg" type="none"/>
            <a:tailEnd len="lg" w="lg" type="none"/>
          </a:ln>
        </p:spPr>
      </p:cxnSp>
      <p:cxnSp>
        <p:nvCxnSpPr>
          <p:cNvPr id="4225" name="Shape 4225"/>
          <p:cNvCxnSpPr>
            <a:endCxn id="4198" idx="1"/>
          </p:cNvCxnSpPr>
          <p:nvPr/>
        </p:nvCxnSpPr>
        <p:spPr>
          <a:xfrm>
            <a:off x="3653308" y="1902765"/>
            <a:ext cx="404100" cy="2380500"/>
          </a:xfrm>
          <a:prstGeom prst="straightConnector1">
            <a:avLst/>
          </a:prstGeom>
          <a:noFill/>
          <a:ln cap="flat" cmpd="sng" w="9525">
            <a:solidFill>
              <a:srgbClr val="000000"/>
            </a:solidFill>
            <a:prstDash val="solid"/>
            <a:round/>
            <a:headEnd len="lg" w="lg" type="none"/>
            <a:tailEnd len="lg" w="lg" type="none"/>
          </a:ln>
        </p:spPr>
      </p:cxnSp>
      <p:cxnSp>
        <p:nvCxnSpPr>
          <p:cNvPr id="4226" name="Shape 4226"/>
          <p:cNvCxnSpPr>
            <a:endCxn id="4199" idx="1"/>
          </p:cNvCxnSpPr>
          <p:nvPr/>
        </p:nvCxnSpPr>
        <p:spPr>
          <a:xfrm>
            <a:off x="3620608" y="1891715"/>
            <a:ext cx="436800" cy="2738400"/>
          </a:xfrm>
          <a:prstGeom prst="straightConnector1">
            <a:avLst/>
          </a:prstGeom>
          <a:noFill/>
          <a:ln cap="flat" cmpd="sng" w="9525">
            <a:solidFill>
              <a:srgbClr val="000000"/>
            </a:solidFill>
            <a:prstDash val="solid"/>
            <a:round/>
            <a:headEnd len="lg" w="lg" type="none"/>
            <a:tailEnd len="lg" w="lg" type="none"/>
          </a:ln>
        </p:spPr>
      </p:cxnSp>
      <p:cxnSp>
        <p:nvCxnSpPr>
          <p:cNvPr id="4227" name="Shape 4227"/>
          <p:cNvCxnSpPr/>
          <p:nvPr/>
        </p:nvCxnSpPr>
        <p:spPr>
          <a:xfrm flipH="1" rot="10800000">
            <a:off x="3609750" y="1913550"/>
            <a:ext cx="456600" cy="261000"/>
          </a:xfrm>
          <a:prstGeom prst="straightConnector1">
            <a:avLst/>
          </a:prstGeom>
          <a:noFill/>
          <a:ln cap="flat" cmpd="sng" w="9525">
            <a:solidFill>
              <a:srgbClr val="000000"/>
            </a:solidFill>
            <a:prstDash val="solid"/>
            <a:round/>
            <a:headEnd len="lg" w="lg" type="none"/>
            <a:tailEnd len="lg" w="lg" type="none"/>
          </a:ln>
        </p:spPr>
      </p:cxnSp>
      <p:cxnSp>
        <p:nvCxnSpPr>
          <p:cNvPr id="4228" name="Shape 4228"/>
          <p:cNvCxnSpPr/>
          <p:nvPr/>
        </p:nvCxnSpPr>
        <p:spPr>
          <a:xfrm>
            <a:off x="3598875" y="2174550"/>
            <a:ext cx="489300" cy="43500"/>
          </a:xfrm>
          <a:prstGeom prst="straightConnector1">
            <a:avLst/>
          </a:prstGeom>
          <a:noFill/>
          <a:ln cap="flat" cmpd="sng" w="9525">
            <a:solidFill>
              <a:srgbClr val="000000"/>
            </a:solidFill>
            <a:prstDash val="solid"/>
            <a:round/>
            <a:headEnd len="lg" w="lg" type="none"/>
            <a:tailEnd len="lg" w="lg" type="none"/>
          </a:ln>
        </p:spPr>
      </p:cxnSp>
      <p:cxnSp>
        <p:nvCxnSpPr>
          <p:cNvPr id="4229" name="Shape 4229"/>
          <p:cNvCxnSpPr/>
          <p:nvPr/>
        </p:nvCxnSpPr>
        <p:spPr>
          <a:xfrm>
            <a:off x="3620625" y="2196300"/>
            <a:ext cx="435000" cy="369600"/>
          </a:xfrm>
          <a:prstGeom prst="straightConnector1">
            <a:avLst/>
          </a:prstGeom>
          <a:noFill/>
          <a:ln cap="flat" cmpd="sng" w="9525">
            <a:solidFill>
              <a:srgbClr val="000000"/>
            </a:solidFill>
            <a:prstDash val="solid"/>
            <a:round/>
            <a:headEnd len="lg" w="lg" type="none"/>
            <a:tailEnd len="lg" w="lg" type="none"/>
          </a:ln>
        </p:spPr>
      </p:cxnSp>
      <p:cxnSp>
        <p:nvCxnSpPr>
          <p:cNvPr id="4230" name="Shape 4230"/>
          <p:cNvCxnSpPr/>
          <p:nvPr/>
        </p:nvCxnSpPr>
        <p:spPr>
          <a:xfrm>
            <a:off x="3609750" y="2207175"/>
            <a:ext cx="456600" cy="728400"/>
          </a:xfrm>
          <a:prstGeom prst="straightConnector1">
            <a:avLst/>
          </a:prstGeom>
          <a:noFill/>
          <a:ln cap="flat" cmpd="sng" w="9525">
            <a:solidFill>
              <a:srgbClr val="000000"/>
            </a:solidFill>
            <a:prstDash val="solid"/>
            <a:round/>
            <a:headEnd len="lg" w="lg" type="none"/>
            <a:tailEnd len="lg" w="lg" type="none"/>
          </a:ln>
        </p:spPr>
      </p:cxnSp>
      <p:cxnSp>
        <p:nvCxnSpPr>
          <p:cNvPr id="4231" name="Shape 4231"/>
          <p:cNvCxnSpPr/>
          <p:nvPr/>
        </p:nvCxnSpPr>
        <p:spPr>
          <a:xfrm>
            <a:off x="3620625" y="2207175"/>
            <a:ext cx="445800" cy="1043700"/>
          </a:xfrm>
          <a:prstGeom prst="straightConnector1">
            <a:avLst/>
          </a:prstGeom>
          <a:noFill/>
          <a:ln cap="flat" cmpd="sng" w="9525">
            <a:solidFill>
              <a:srgbClr val="000000"/>
            </a:solidFill>
            <a:prstDash val="solid"/>
            <a:round/>
            <a:headEnd len="lg" w="lg" type="none"/>
            <a:tailEnd len="lg" w="lg" type="none"/>
          </a:ln>
        </p:spPr>
      </p:cxnSp>
      <p:cxnSp>
        <p:nvCxnSpPr>
          <p:cNvPr id="4232" name="Shape 4232"/>
          <p:cNvCxnSpPr>
            <a:endCxn id="4196" idx="2"/>
          </p:cNvCxnSpPr>
          <p:nvPr/>
        </p:nvCxnSpPr>
        <p:spPr>
          <a:xfrm>
            <a:off x="3631425" y="2217900"/>
            <a:ext cx="398700" cy="1456200"/>
          </a:xfrm>
          <a:prstGeom prst="straightConnector1">
            <a:avLst/>
          </a:prstGeom>
          <a:noFill/>
          <a:ln cap="flat" cmpd="sng" w="9525">
            <a:solidFill>
              <a:srgbClr val="000000"/>
            </a:solidFill>
            <a:prstDash val="solid"/>
            <a:round/>
            <a:headEnd len="lg" w="lg" type="none"/>
            <a:tailEnd len="lg" w="lg" type="none"/>
          </a:ln>
        </p:spPr>
      </p:cxnSp>
      <p:cxnSp>
        <p:nvCxnSpPr>
          <p:cNvPr id="4233" name="Shape 4233"/>
          <p:cNvCxnSpPr>
            <a:endCxn id="4197" idx="2"/>
          </p:cNvCxnSpPr>
          <p:nvPr/>
        </p:nvCxnSpPr>
        <p:spPr>
          <a:xfrm>
            <a:off x="3609825" y="2185550"/>
            <a:ext cx="420300" cy="1835400"/>
          </a:xfrm>
          <a:prstGeom prst="straightConnector1">
            <a:avLst/>
          </a:prstGeom>
          <a:noFill/>
          <a:ln cap="flat" cmpd="sng" w="9525">
            <a:solidFill>
              <a:srgbClr val="000000"/>
            </a:solidFill>
            <a:prstDash val="solid"/>
            <a:round/>
            <a:headEnd len="lg" w="lg" type="none"/>
            <a:tailEnd len="lg" w="lg" type="none"/>
          </a:ln>
        </p:spPr>
      </p:cxnSp>
      <p:cxnSp>
        <p:nvCxnSpPr>
          <p:cNvPr id="4234" name="Shape 4234"/>
          <p:cNvCxnSpPr>
            <a:endCxn id="4198" idx="1"/>
          </p:cNvCxnSpPr>
          <p:nvPr/>
        </p:nvCxnSpPr>
        <p:spPr>
          <a:xfrm>
            <a:off x="3620608" y="2218065"/>
            <a:ext cx="436800" cy="2065200"/>
          </a:xfrm>
          <a:prstGeom prst="straightConnector1">
            <a:avLst/>
          </a:prstGeom>
          <a:noFill/>
          <a:ln cap="flat" cmpd="sng" w="9525">
            <a:solidFill>
              <a:srgbClr val="000000"/>
            </a:solidFill>
            <a:prstDash val="solid"/>
            <a:round/>
            <a:headEnd len="lg" w="lg" type="none"/>
            <a:tailEnd len="lg" w="lg" type="none"/>
          </a:ln>
        </p:spPr>
      </p:cxnSp>
      <p:cxnSp>
        <p:nvCxnSpPr>
          <p:cNvPr id="4235" name="Shape 4235"/>
          <p:cNvCxnSpPr>
            <a:endCxn id="4199" idx="2"/>
          </p:cNvCxnSpPr>
          <p:nvPr/>
        </p:nvCxnSpPr>
        <p:spPr>
          <a:xfrm>
            <a:off x="3620625" y="2218050"/>
            <a:ext cx="409500" cy="2496600"/>
          </a:xfrm>
          <a:prstGeom prst="straightConnector1">
            <a:avLst/>
          </a:prstGeom>
          <a:noFill/>
          <a:ln cap="flat" cmpd="sng" w="9525">
            <a:solidFill>
              <a:srgbClr val="000000"/>
            </a:solidFill>
            <a:prstDash val="solid"/>
            <a:round/>
            <a:headEnd len="lg" w="lg" type="none"/>
            <a:tailEnd len="lg" w="lg" type="none"/>
          </a:ln>
        </p:spPr>
      </p:cxnSp>
      <p:cxnSp>
        <p:nvCxnSpPr>
          <p:cNvPr id="4236" name="Shape 4236"/>
          <p:cNvCxnSpPr/>
          <p:nvPr/>
        </p:nvCxnSpPr>
        <p:spPr>
          <a:xfrm flipH="1" rot="10800000">
            <a:off x="3653250" y="1946350"/>
            <a:ext cx="391500" cy="510900"/>
          </a:xfrm>
          <a:prstGeom prst="straightConnector1">
            <a:avLst/>
          </a:prstGeom>
          <a:noFill/>
          <a:ln cap="flat" cmpd="sng" w="9525">
            <a:solidFill>
              <a:srgbClr val="000000"/>
            </a:solidFill>
            <a:prstDash val="solid"/>
            <a:round/>
            <a:headEnd len="lg" w="lg" type="none"/>
            <a:tailEnd len="lg" w="lg" type="none"/>
          </a:ln>
        </p:spPr>
      </p:cxnSp>
      <p:cxnSp>
        <p:nvCxnSpPr>
          <p:cNvPr id="4237" name="Shape 4237"/>
          <p:cNvCxnSpPr/>
          <p:nvPr/>
        </p:nvCxnSpPr>
        <p:spPr>
          <a:xfrm flipH="1" rot="10800000">
            <a:off x="3631500" y="2229025"/>
            <a:ext cx="445800" cy="239100"/>
          </a:xfrm>
          <a:prstGeom prst="straightConnector1">
            <a:avLst/>
          </a:prstGeom>
          <a:noFill/>
          <a:ln cap="flat" cmpd="sng" w="9525">
            <a:solidFill>
              <a:srgbClr val="000000"/>
            </a:solidFill>
            <a:prstDash val="solid"/>
            <a:round/>
            <a:headEnd len="lg" w="lg" type="none"/>
            <a:tailEnd len="lg" w="lg" type="none"/>
          </a:ln>
        </p:spPr>
      </p:cxnSp>
      <p:cxnSp>
        <p:nvCxnSpPr>
          <p:cNvPr id="4238" name="Shape 4238"/>
          <p:cNvCxnSpPr>
            <a:endCxn id="4196" idx="2"/>
          </p:cNvCxnSpPr>
          <p:nvPr/>
        </p:nvCxnSpPr>
        <p:spPr>
          <a:xfrm>
            <a:off x="3620625" y="2478900"/>
            <a:ext cx="409500" cy="1195200"/>
          </a:xfrm>
          <a:prstGeom prst="straightConnector1">
            <a:avLst/>
          </a:prstGeom>
          <a:noFill/>
          <a:ln cap="flat" cmpd="sng" w="9525">
            <a:solidFill>
              <a:srgbClr val="000000"/>
            </a:solidFill>
            <a:prstDash val="solid"/>
            <a:round/>
            <a:headEnd len="lg" w="lg" type="none"/>
            <a:tailEnd len="lg" w="lg" type="none"/>
          </a:ln>
        </p:spPr>
      </p:cxnSp>
      <p:cxnSp>
        <p:nvCxnSpPr>
          <p:cNvPr id="4239" name="Shape 4239"/>
          <p:cNvCxnSpPr>
            <a:endCxn id="4199" idx="2"/>
          </p:cNvCxnSpPr>
          <p:nvPr/>
        </p:nvCxnSpPr>
        <p:spPr>
          <a:xfrm>
            <a:off x="3642225" y="2511450"/>
            <a:ext cx="387900" cy="2203200"/>
          </a:xfrm>
          <a:prstGeom prst="straightConnector1">
            <a:avLst/>
          </a:prstGeom>
          <a:noFill/>
          <a:ln cap="flat" cmpd="sng" w="9525">
            <a:solidFill>
              <a:srgbClr val="000000"/>
            </a:solidFill>
            <a:prstDash val="solid"/>
            <a:round/>
            <a:headEnd len="lg" w="lg" type="none"/>
            <a:tailEnd len="lg" w="lg" type="none"/>
          </a:ln>
        </p:spPr>
      </p:cxnSp>
      <p:cxnSp>
        <p:nvCxnSpPr>
          <p:cNvPr id="4240" name="Shape 4240"/>
          <p:cNvCxnSpPr/>
          <p:nvPr/>
        </p:nvCxnSpPr>
        <p:spPr>
          <a:xfrm flipH="1" rot="10800000">
            <a:off x="3620625" y="2000675"/>
            <a:ext cx="413100" cy="728400"/>
          </a:xfrm>
          <a:prstGeom prst="straightConnector1">
            <a:avLst/>
          </a:prstGeom>
          <a:noFill/>
          <a:ln cap="flat" cmpd="sng" w="9525">
            <a:solidFill>
              <a:srgbClr val="000000"/>
            </a:solidFill>
            <a:prstDash val="solid"/>
            <a:round/>
            <a:headEnd len="lg" w="lg" type="none"/>
            <a:tailEnd len="lg" w="lg" type="none"/>
          </a:ln>
        </p:spPr>
      </p:cxnSp>
      <p:cxnSp>
        <p:nvCxnSpPr>
          <p:cNvPr id="4241" name="Shape 4241"/>
          <p:cNvCxnSpPr/>
          <p:nvPr/>
        </p:nvCxnSpPr>
        <p:spPr>
          <a:xfrm flipH="1" rot="10800000">
            <a:off x="3631500" y="2305100"/>
            <a:ext cx="434700" cy="369600"/>
          </a:xfrm>
          <a:prstGeom prst="straightConnector1">
            <a:avLst/>
          </a:prstGeom>
          <a:noFill/>
          <a:ln cap="flat" cmpd="sng" w="9525">
            <a:solidFill>
              <a:srgbClr val="000000"/>
            </a:solidFill>
            <a:prstDash val="solid"/>
            <a:round/>
            <a:headEnd len="lg" w="lg" type="none"/>
            <a:tailEnd len="lg" w="lg" type="none"/>
          </a:ln>
        </p:spPr>
      </p:cxnSp>
      <p:cxnSp>
        <p:nvCxnSpPr>
          <p:cNvPr id="4242" name="Shape 4242"/>
          <p:cNvCxnSpPr/>
          <p:nvPr/>
        </p:nvCxnSpPr>
        <p:spPr>
          <a:xfrm flipH="1" rot="10800000">
            <a:off x="3620625" y="2576950"/>
            <a:ext cx="435000" cy="195600"/>
          </a:xfrm>
          <a:prstGeom prst="straightConnector1">
            <a:avLst/>
          </a:prstGeom>
          <a:noFill/>
          <a:ln cap="flat" cmpd="sng" w="9525">
            <a:solidFill>
              <a:srgbClr val="000000"/>
            </a:solidFill>
            <a:prstDash val="solid"/>
            <a:round/>
            <a:headEnd len="lg" w="lg" type="none"/>
            <a:tailEnd len="lg" w="lg" type="none"/>
          </a:ln>
        </p:spPr>
      </p:cxnSp>
      <p:cxnSp>
        <p:nvCxnSpPr>
          <p:cNvPr id="4243" name="Shape 4243"/>
          <p:cNvCxnSpPr/>
          <p:nvPr/>
        </p:nvCxnSpPr>
        <p:spPr>
          <a:xfrm>
            <a:off x="3620625" y="2761675"/>
            <a:ext cx="424200" cy="163200"/>
          </a:xfrm>
          <a:prstGeom prst="straightConnector1">
            <a:avLst/>
          </a:prstGeom>
          <a:noFill/>
          <a:ln cap="flat" cmpd="sng" w="9525">
            <a:solidFill>
              <a:srgbClr val="000000"/>
            </a:solidFill>
            <a:prstDash val="solid"/>
            <a:round/>
            <a:headEnd len="lg" w="lg" type="none"/>
            <a:tailEnd len="lg" w="lg" type="none"/>
          </a:ln>
        </p:spPr>
      </p:cxnSp>
      <p:cxnSp>
        <p:nvCxnSpPr>
          <p:cNvPr id="4244" name="Shape 4244"/>
          <p:cNvCxnSpPr/>
          <p:nvPr/>
        </p:nvCxnSpPr>
        <p:spPr>
          <a:xfrm>
            <a:off x="3609750" y="2750800"/>
            <a:ext cx="413100" cy="532800"/>
          </a:xfrm>
          <a:prstGeom prst="straightConnector1">
            <a:avLst/>
          </a:prstGeom>
          <a:noFill/>
          <a:ln cap="flat" cmpd="sng" w="9525">
            <a:solidFill>
              <a:srgbClr val="000000"/>
            </a:solidFill>
            <a:prstDash val="solid"/>
            <a:round/>
            <a:headEnd len="lg" w="lg" type="none"/>
            <a:tailEnd len="lg" w="lg" type="none"/>
          </a:ln>
        </p:spPr>
      </p:cxnSp>
      <p:cxnSp>
        <p:nvCxnSpPr>
          <p:cNvPr id="4245" name="Shape 4245"/>
          <p:cNvCxnSpPr>
            <a:endCxn id="4196" idx="2"/>
          </p:cNvCxnSpPr>
          <p:nvPr/>
        </p:nvCxnSpPr>
        <p:spPr>
          <a:xfrm>
            <a:off x="3598725" y="2794200"/>
            <a:ext cx="431400" cy="879900"/>
          </a:xfrm>
          <a:prstGeom prst="straightConnector1">
            <a:avLst/>
          </a:prstGeom>
          <a:noFill/>
          <a:ln cap="flat" cmpd="sng" w="9525">
            <a:solidFill>
              <a:srgbClr val="000000"/>
            </a:solidFill>
            <a:prstDash val="solid"/>
            <a:round/>
            <a:headEnd len="lg" w="lg" type="none"/>
            <a:tailEnd len="lg" w="lg" type="none"/>
          </a:ln>
        </p:spPr>
      </p:cxnSp>
      <p:cxnSp>
        <p:nvCxnSpPr>
          <p:cNvPr id="4246" name="Shape 4246"/>
          <p:cNvCxnSpPr>
            <a:endCxn id="4197" idx="1"/>
          </p:cNvCxnSpPr>
          <p:nvPr/>
        </p:nvCxnSpPr>
        <p:spPr>
          <a:xfrm>
            <a:off x="3599008" y="2794315"/>
            <a:ext cx="458400" cy="1142100"/>
          </a:xfrm>
          <a:prstGeom prst="straightConnector1">
            <a:avLst/>
          </a:prstGeom>
          <a:noFill/>
          <a:ln cap="flat" cmpd="sng" w="9525">
            <a:solidFill>
              <a:srgbClr val="000000"/>
            </a:solidFill>
            <a:prstDash val="solid"/>
            <a:round/>
            <a:headEnd len="lg" w="lg" type="none"/>
            <a:tailEnd len="lg" w="lg" type="none"/>
          </a:ln>
        </p:spPr>
      </p:cxnSp>
      <p:cxnSp>
        <p:nvCxnSpPr>
          <p:cNvPr id="4247" name="Shape 4247"/>
          <p:cNvCxnSpPr>
            <a:endCxn id="4198" idx="2"/>
          </p:cNvCxnSpPr>
          <p:nvPr/>
        </p:nvCxnSpPr>
        <p:spPr>
          <a:xfrm>
            <a:off x="3631425" y="2805100"/>
            <a:ext cx="398700" cy="1562700"/>
          </a:xfrm>
          <a:prstGeom prst="straightConnector1">
            <a:avLst/>
          </a:prstGeom>
          <a:noFill/>
          <a:ln cap="flat" cmpd="sng" w="9525">
            <a:solidFill>
              <a:srgbClr val="000000"/>
            </a:solidFill>
            <a:prstDash val="solid"/>
            <a:round/>
            <a:headEnd len="lg" w="lg" type="none"/>
            <a:tailEnd len="lg" w="lg" type="none"/>
          </a:ln>
        </p:spPr>
      </p:cxnSp>
      <p:cxnSp>
        <p:nvCxnSpPr>
          <p:cNvPr id="4248" name="Shape 4248"/>
          <p:cNvCxnSpPr>
            <a:endCxn id="4199" idx="2"/>
          </p:cNvCxnSpPr>
          <p:nvPr/>
        </p:nvCxnSpPr>
        <p:spPr>
          <a:xfrm>
            <a:off x="3598725" y="2761650"/>
            <a:ext cx="431400" cy="1953000"/>
          </a:xfrm>
          <a:prstGeom prst="straightConnector1">
            <a:avLst/>
          </a:prstGeom>
          <a:noFill/>
          <a:ln cap="flat" cmpd="sng" w="9525">
            <a:solidFill>
              <a:srgbClr val="000000"/>
            </a:solidFill>
            <a:prstDash val="solid"/>
            <a:round/>
            <a:headEnd len="lg" w="lg" type="none"/>
            <a:tailEnd len="lg" w="lg" type="none"/>
          </a:ln>
        </p:spPr>
      </p:cxnSp>
      <p:cxnSp>
        <p:nvCxnSpPr>
          <p:cNvPr id="4249" name="Shape 4249"/>
          <p:cNvCxnSpPr/>
          <p:nvPr/>
        </p:nvCxnSpPr>
        <p:spPr>
          <a:xfrm flipH="1" rot="10800000">
            <a:off x="3609750" y="1989700"/>
            <a:ext cx="445800" cy="1119900"/>
          </a:xfrm>
          <a:prstGeom prst="straightConnector1">
            <a:avLst/>
          </a:prstGeom>
          <a:noFill/>
          <a:ln cap="flat" cmpd="sng" w="9525">
            <a:solidFill>
              <a:srgbClr val="000000"/>
            </a:solidFill>
            <a:prstDash val="solid"/>
            <a:round/>
            <a:headEnd len="lg" w="lg" type="none"/>
            <a:tailEnd len="lg" w="lg" type="none"/>
          </a:ln>
        </p:spPr>
      </p:cxnSp>
      <p:cxnSp>
        <p:nvCxnSpPr>
          <p:cNvPr id="4250" name="Shape 4250"/>
          <p:cNvCxnSpPr/>
          <p:nvPr/>
        </p:nvCxnSpPr>
        <p:spPr>
          <a:xfrm flipH="1" rot="10800000">
            <a:off x="3609750" y="2294275"/>
            <a:ext cx="435000" cy="869700"/>
          </a:xfrm>
          <a:prstGeom prst="straightConnector1">
            <a:avLst/>
          </a:prstGeom>
          <a:noFill/>
          <a:ln cap="flat" cmpd="sng" w="9525">
            <a:solidFill>
              <a:srgbClr val="000000"/>
            </a:solidFill>
            <a:prstDash val="solid"/>
            <a:round/>
            <a:headEnd len="lg" w="lg" type="none"/>
            <a:tailEnd len="lg" w="lg" type="none"/>
          </a:ln>
        </p:spPr>
      </p:cxnSp>
      <p:cxnSp>
        <p:nvCxnSpPr>
          <p:cNvPr id="4251" name="Shape 4251"/>
          <p:cNvCxnSpPr/>
          <p:nvPr/>
        </p:nvCxnSpPr>
        <p:spPr>
          <a:xfrm flipH="1" rot="10800000">
            <a:off x="3620625" y="2598550"/>
            <a:ext cx="445800" cy="532800"/>
          </a:xfrm>
          <a:prstGeom prst="straightConnector1">
            <a:avLst/>
          </a:prstGeom>
          <a:noFill/>
          <a:ln cap="flat" cmpd="sng" w="9525">
            <a:solidFill>
              <a:srgbClr val="000000"/>
            </a:solidFill>
            <a:prstDash val="solid"/>
            <a:round/>
            <a:headEnd len="lg" w="lg" type="none"/>
            <a:tailEnd len="lg" w="lg" type="none"/>
          </a:ln>
        </p:spPr>
      </p:cxnSp>
      <p:cxnSp>
        <p:nvCxnSpPr>
          <p:cNvPr id="4252" name="Shape 4252"/>
          <p:cNvCxnSpPr/>
          <p:nvPr/>
        </p:nvCxnSpPr>
        <p:spPr>
          <a:xfrm flipH="1" rot="10800000">
            <a:off x="3588025" y="2913875"/>
            <a:ext cx="500100" cy="174000"/>
          </a:xfrm>
          <a:prstGeom prst="straightConnector1">
            <a:avLst/>
          </a:prstGeom>
          <a:noFill/>
          <a:ln cap="flat" cmpd="sng" w="9525">
            <a:solidFill>
              <a:srgbClr val="000000"/>
            </a:solidFill>
            <a:prstDash val="solid"/>
            <a:round/>
            <a:headEnd len="lg" w="lg" type="none"/>
            <a:tailEnd len="lg" w="lg" type="none"/>
          </a:ln>
        </p:spPr>
      </p:cxnSp>
      <p:cxnSp>
        <p:nvCxnSpPr>
          <p:cNvPr id="4253" name="Shape 4253"/>
          <p:cNvCxnSpPr/>
          <p:nvPr/>
        </p:nvCxnSpPr>
        <p:spPr>
          <a:xfrm>
            <a:off x="3631500" y="3120475"/>
            <a:ext cx="435000" cy="130500"/>
          </a:xfrm>
          <a:prstGeom prst="straightConnector1">
            <a:avLst/>
          </a:prstGeom>
          <a:noFill/>
          <a:ln cap="flat" cmpd="sng" w="9525">
            <a:solidFill>
              <a:srgbClr val="000000"/>
            </a:solidFill>
            <a:prstDash val="solid"/>
            <a:round/>
            <a:headEnd len="lg" w="lg" type="none"/>
            <a:tailEnd len="lg" w="lg" type="none"/>
          </a:ln>
        </p:spPr>
      </p:cxnSp>
      <p:cxnSp>
        <p:nvCxnSpPr>
          <p:cNvPr id="4254" name="Shape 4254"/>
          <p:cNvCxnSpPr>
            <a:endCxn id="4196" idx="2"/>
          </p:cNvCxnSpPr>
          <p:nvPr/>
        </p:nvCxnSpPr>
        <p:spPr>
          <a:xfrm>
            <a:off x="3598725" y="3153000"/>
            <a:ext cx="431400" cy="521100"/>
          </a:xfrm>
          <a:prstGeom prst="straightConnector1">
            <a:avLst/>
          </a:prstGeom>
          <a:noFill/>
          <a:ln cap="flat" cmpd="sng" w="9525">
            <a:solidFill>
              <a:srgbClr val="000000"/>
            </a:solidFill>
            <a:prstDash val="solid"/>
            <a:round/>
            <a:headEnd len="lg" w="lg" type="none"/>
            <a:tailEnd len="lg" w="lg" type="none"/>
          </a:ln>
        </p:spPr>
      </p:cxnSp>
      <p:cxnSp>
        <p:nvCxnSpPr>
          <p:cNvPr id="4255" name="Shape 4255"/>
          <p:cNvCxnSpPr>
            <a:endCxn id="4197" idx="2"/>
          </p:cNvCxnSpPr>
          <p:nvPr/>
        </p:nvCxnSpPr>
        <p:spPr>
          <a:xfrm>
            <a:off x="3620625" y="3153050"/>
            <a:ext cx="409500" cy="867900"/>
          </a:xfrm>
          <a:prstGeom prst="straightConnector1">
            <a:avLst/>
          </a:prstGeom>
          <a:noFill/>
          <a:ln cap="flat" cmpd="sng" w="9525">
            <a:solidFill>
              <a:srgbClr val="000000"/>
            </a:solidFill>
            <a:prstDash val="solid"/>
            <a:round/>
            <a:headEnd len="lg" w="lg" type="none"/>
            <a:tailEnd len="lg" w="lg" type="none"/>
          </a:ln>
        </p:spPr>
      </p:cxnSp>
      <p:cxnSp>
        <p:nvCxnSpPr>
          <p:cNvPr id="4256" name="Shape 4256"/>
          <p:cNvCxnSpPr>
            <a:endCxn id="4198" idx="2"/>
          </p:cNvCxnSpPr>
          <p:nvPr/>
        </p:nvCxnSpPr>
        <p:spPr>
          <a:xfrm>
            <a:off x="3609825" y="3142300"/>
            <a:ext cx="420300" cy="1225500"/>
          </a:xfrm>
          <a:prstGeom prst="straightConnector1">
            <a:avLst/>
          </a:prstGeom>
          <a:noFill/>
          <a:ln cap="flat" cmpd="sng" w="9525">
            <a:solidFill>
              <a:srgbClr val="000000"/>
            </a:solidFill>
            <a:prstDash val="solid"/>
            <a:round/>
            <a:headEnd len="lg" w="lg" type="none"/>
            <a:tailEnd len="lg" w="lg" type="none"/>
          </a:ln>
        </p:spPr>
      </p:cxnSp>
      <p:cxnSp>
        <p:nvCxnSpPr>
          <p:cNvPr id="4257" name="Shape 4257"/>
          <p:cNvCxnSpPr>
            <a:endCxn id="4199" idx="2"/>
          </p:cNvCxnSpPr>
          <p:nvPr/>
        </p:nvCxnSpPr>
        <p:spPr>
          <a:xfrm>
            <a:off x="3587925" y="3120450"/>
            <a:ext cx="442200" cy="1594200"/>
          </a:xfrm>
          <a:prstGeom prst="straightConnector1">
            <a:avLst/>
          </a:prstGeom>
          <a:noFill/>
          <a:ln cap="flat" cmpd="sng" w="9525">
            <a:solidFill>
              <a:srgbClr val="000000"/>
            </a:solidFill>
            <a:prstDash val="solid"/>
            <a:round/>
            <a:headEnd len="lg" w="lg" type="none"/>
            <a:tailEnd len="lg" w="lg" type="none"/>
          </a:ln>
        </p:spPr>
      </p:cxnSp>
      <p:cxnSp>
        <p:nvCxnSpPr>
          <p:cNvPr id="4258" name="Shape 4258"/>
          <p:cNvCxnSpPr>
            <a:stCxn id="4186"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lg" w="lg" type="none"/>
            <a:tailEnd len="lg" w="lg" type="none"/>
          </a:ln>
        </p:spPr>
      </p:cxnSp>
      <p:cxnSp>
        <p:nvCxnSpPr>
          <p:cNvPr id="4259" name="Shape 4259"/>
          <p:cNvCxnSpPr>
            <a:stCxn id="4186"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lg" w="lg" type="none"/>
            <a:tailEnd len="lg" w="lg" type="none"/>
          </a:ln>
        </p:spPr>
      </p:cxnSp>
      <p:cxnSp>
        <p:nvCxnSpPr>
          <p:cNvPr id="4260" name="Shape 4260"/>
          <p:cNvCxnSpPr>
            <a:stCxn id="4186"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lg" w="lg" type="none"/>
            <a:tailEnd len="lg" w="lg" type="none"/>
          </a:ln>
        </p:spPr>
      </p:cxnSp>
      <p:cxnSp>
        <p:nvCxnSpPr>
          <p:cNvPr id="4261" name="Shape 4261"/>
          <p:cNvCxnSpPr/>
          <p:nvPr/>
        </p:nvCxnSpPr>
        <p:spPr>
          <a:xfrm flipH="1" rot="10800000">
            <a:off x="3606825" y="2935738"/>
            <a:ext cx="448800" cy="500700"/>
          </a:xfrm>
          <a:prstGeom prst="straightConnector1">
            <a:avLst/>
          </a:prstGeom>
          <a:noFill/>
          <a:ln cap="flat" cmpd="sng" w="9525">
            <a:solidFill>
              <a:srgbClr val="000000"/>
            </a:solidFill>
            <a:prstDash val="solid"/>
            <a:round/>
            <a:headEnd len="lg" w="lg" type="none"/>
            <a:tailEnd len="lg" w="lg" type="none"/>
          </a:ln>
        </p:spPr>
      </p:cxnSp>
      <p:cxnSp>
        <p:nvCxnSpPr>
          <p:cNvPr id="4262" name="Shape 4262"/>
          <p:cNvCxnSpPr>
            <a:stCxn id="4186"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lg" w="lg" type="none"/>
            <a:tailEnd len="lg" w="lg" type="none"/>
          </a:ln>
        </p:spPr>
      </p:cxnSp>
      <p:cxnSp>
        <p:nvCxnSpPr>
          <p:cNvPr id="4263" name="Shape 4263"/>
          <p:cNvCxnSpPr>
            <a:stCxn id="4186" idx="6"/>
            <a:endCxn id="4196" idx="2"/>
          </p:cNvCxnSpPr>
          <p:nvPr/>
        </p:nvCxnSpPr>
        <p:spPr>
          <a:xfrm>
            <a:off x="3606825" y="3436438"/>
            <a:ext cx="423300" cy="237600"/>
          </a:xfrm>
          <a:prstGeom prst="straightConnector1">
            <a:avLst/>
          </a:prstGeom>
          <a:noFill/>
          <a:ln cap="flat" cmpd="sng" w="9525">
            <a:solidFill>
              <a:srgbClr val="000000"/>
            </a:solidFill>
            <a:prstDash val="solid"/>
            <a:round/>
            <a:headEnd len="lg" w="lg" type="none"/>
            <a:tailEnd len="lg" w="lg" type="none"/>
          </a:ln>
        </p:spPr>
      </p:cxnSp>
      <p:cxnSp>
        <p:nvCxnSpPr>
          <p:cNvPr id="4264" name="Shape 4264"/>
          <p:cNvCxnSpPr>
            <a:stCxn id="4186" idx="6"/>
            <a:endCxn id="4197" idx="2"/>
          </p:cNvCxnSpPr>
          <p:nvPr/>
        </p:nvCxnSpPr>
        <p:spPr>
          <a:xfrm>
            <a:off x="3606825" y="3436438"/>
            <a:ext cx="423300" cy="584400"/>
          </a:xfrm>
          <a:prstGeom prst="straightConnector1">
            <a:avLst/>
          </a:prstGeom>
          <a:noFill/>
          <a:ln cap="flat" cmpd="sng" w="9525">
            <a:solidFill>
              <a:srgbClr val="000000"/>
            </a:solidFill>
            <a:prstDash val="solid"/>
            <a:round/>
            <a:headEnd len="lg" w="lg" type="none"/>
            <a:tailEnd len="lg" w="lg" type="none"/>
          </a:ln>
        </p:spPr>
      </p:cxnSp>
      <p:cxnSp>
        <p:nvCxnSpPr>
          <p:cNvPr id="4265" name="Shape 4265"/>
          <p:cNvCxnSpPr>
            <a:endCxn id="4198" idx="2"/>
          </p:cNvCxnSpPr>
          <p:nvPr/>
        </p:nvCxnSpPr>
        <p:spPr>
          <a:xfrm>
            <a:off x="3579525" y="3520900"/>
            <a:ext cx="450600" cy="846900"/>
          </a:xfrm>
          <a:prstGeom prst="straightConnector1">
            <a:avLst/>
          </a:prstGeom>
          <a:noFill/>
          <a:ln cap="flat" cmpd="sng" w="9525">
            <a:solidFill>
              <a:srgbClr val="000000"/>
            </a:solidFill>
            <a:prstDash val="solid"/>
            <a:round/>
            <a:headEnd len="lg" w="lg" type="none"/>
            <a:tailEnd len="lg" w="lg" type="none"/>
          </a:ln>
        </p:spPr>
      </p:cxnSp>
      <p:cxnSp>
        <p:nvCxnSpPr>
          <p:cNvPr id="4266" name="Shape 4266"/>
          <p:cNvCxnSpPr>
            <a:endCxn id="4199" idx="2"/>
          </p:cNvCxnSpPr>
          <p:nvPr/>
        </p:nvCxnSpPr>
        <p:spPr>
          <a:xfrm>
            <a:off x="3579525" y="3520950"/>
            <a:ext cx="450600" cy="1193700"/>
          </a:xfrm>
          <a:prstGeom prst="straightConnector1">
            <a:avLst/>
          </a:prstGeom>
          <a:noFill/>
          <a:ln cap="flat" cmpd="sng" w="9525">
            <a:solidFill>
              <a:srgbClr val="000000"/>
            </a:solidFill>
            <a:prstDash val="solid"/>
            <a:round/>
            <a:headEnd len="lg" w="lg" type="none"/>
            <a:tailEnd len="lg" w="lg" type="none"/>
          </a:ln>
        </p:spPr>
      </p:cxnSp>
      <p:cxnSp>
        <p:nvCxnSpPr>
          <p:cNvPr id="4267" name="Shape 4267"/>
          <p:cNvCxnSpPr>
            <a:stCxn id="4187"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lg" w="lg" type="none"/>
            <a:tailEnd len="lg" w="lg" type="none"/>
          </a:ln>
        </p:spPr>
      </p:cxnSp>
      <p:cxnSp>
        <p:nvCxnSpPr>
          <p:cNvPr id="4268" name="Shape 4268"/>
          <p:cNvCxnSpPr>
            <a:stCxn id="4187"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lg" w="lg" type="none"/>
            <a:tailEnd len="lg" w="lg" type="none"/>
          </a:ln>
        </p:spPr>
      </p:cxnSp>
      <p:cxnSp>
        <p:nvCxnSpPr>
          <p:cNvPr id="4269" name="Shape 4269"/>
          <p:cNvCxnSpPr>
            <a:stCxn id="4187"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lg" w="lg" type="none"/>
            <a:tailEnd len="lg" w="lg" type="none"/>
          </a:ln>
        </p:spPr>
      </p:cxnSp>
      <p:cxnSp>
        <p:nvCxnSpPr>
          <p:cNvPr id="4270" name="Shape 4270"/>
          <p:cNvCxnSpPr>
            <a:stCxn id="4187"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lg" w="lg" type="none"/>
            <a:tailEnd len="lg" w="lg" type="none"/>
          </a:ln>
        </p:spPr>
      </p:cxnSp>
      <p:cxnSp>
        <p:nvCxnSpPr>
          <p:cNvPr id="4271" name="Shape 4271"/>
          <p:cNvCxnSpPr>
            <a:stCxn id="4187" idx="6"/>
            <a:endCxn id="4195"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lg" w="lg" type="none"/>
            <a:tailEnd len="lg" w="lg" type="none"/>
          </a:ln>
        </p:spPr>
      </p:cxnSp>
      <p:cxnSp>
        <p:nvCxnSpPr>
          <p:cNvPr id="4272" name="Shape 4272"/>
          <p:cNvCxnSpPr>
            <a:stCxn id="4187" idx="6"/>
            <a:endCxn id="4196"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lg" w="lg" type="none"/>
            <a:tailEnd len="lg" w="lg" type="none"/>
          </a:ln>
        </p:spPr>
      </p:cxnSp>
      <p:cxnSp>
        <p:nvCxnSpPr>
          <p:cNvPr id="4273" name="Shape 4273"/>
          <p:cNvCxnSpPr>
            <a:stCxn id="4187" idx="6"/>
            <a:endCxn id="4197" idx="2"/>
          </p:cNvCxnSpPr>
          <p:nvPr/>
        </p:nvCxnSpPr>
        <p:spPr>
          <a:xfrm>
            <a:off x="3606825" y="3798450"/>
            <a:ext cx="423300" cy="222600"/>
          </a:xfrm>
          <a:prstGeom prst="straightConnector1">
            <a:avLst/>
          </a:prstGeom>
          <a:noFill/>
          <a:ln cap="flat" cmpd="sng" w="9525">
            <a:solidFill>
              <a:srgbClr val="000000"/>
            </a:solidFill>
            <a:prstDash val="solid"/>
            <a:round/>
            <a:headEnd len="lg" w="lg" type="none"/>
            <a:tailEnd len="lg" w="lg" type="none"/>
          </a:ln>
        </p:spPr>
      </p:cxnSp>
      <p:cxnSp>
        <p:nvCxnSpPr>
          <p:cNvPr id="4274" name="Shape 4274"/>
          <p:cNvCxnSpPr>
            <a:stCxn id="4187" idx="6"/>
            <a:endCxn id="4198" idx="2"/>
          </p:cNvCxnSpPr>
          <p:nvPr/>
        </p:nvCxnSpPr>
        <p:spPr>
          <a:xfrm>
            <a:off x="3606825" y="3798450"/>
            <a:ext cx="423300" cy="569400"/>
          </a:xfrm>
          <a:prstGeom prst="straightConnector1">
            <a:avLst/>
          </a:prstGeom>
          <a:noFill/>
          <a:ln cap="flat" cmpd="sng" w="9525">
            <a:solidFill>
              <a:srgbClr val="000000"/>
            </a:solidFill>
            <a:prstDash val="solid"/>
            <a:round/>
            <a:headEnd len="lg" w="lg" type="none"/>
            <a:tailEnd len="lg" w="lg" type="none"/>
          </a:ln>
        </p:spPr>
      </p:cxnSp>
      <p:cxnSp>
        <p:nvCxnSpPr>
          <p:cNvPr id="4275" name="Shape 4275"/>
          <p:cNvCxnSpPr>
            <a:stCxn id="4187" idx="6"/>
            <a:endCxn id="4199" idx="2"/>
          </p:cNvCxnSpPr>
          <p:nvPr/>
        </p:nvCxnSpPr>
        <p:spPr>
          <a:xfrm>
            <a:off x="3606825" y="3798450"/>
            <a:ext cx="423300" cy="916200"/>
          </a:xfrm>
          <a:prstGeom prst="straightConnector1">
            <a:avLst/>
          </a:prstGeom>
          <a:noFill/>
          <a:ln cap="flat" cmpd="sng" w="9525">
            <a:solidFill>
              <a:srgbClr val="000000"/>
            </a:solidFill>
            <a:prstDash val="solid"/>
            <a:round/>
            <a:headEnd len="lg" w="lg" type="none"/>
            <a:tailEnd len="lg" w="lg" type="none"/>
          </a:ln>
        </p:spPr>
      </p:cxnSp>
      <p:cxnSp>
        <p:nvCxnSpPr>
          <p:cNvPr id="4276" name="Shape 4276"/>
          <p:cNvCxnSpPr>
            <a:stCxn id="4188"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lg" w="lg" type="none"/>
            <a:tailEnd len="lg" w="lg" type="none"/>
          </a:ln>
        </p:spPr>
      </p:cxnSp>
      <p:cxnSp>
        <p:nvCxnSpPr>
          <p:cNvPr id="4277" name="Shape 4277"/>
          <p:cNvCxnSpPr>
            <a:stCxn id="4188"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lg" w="lg" type="none"/>
            <a:tailEnd len="lg" w="lg" type="none"/>
          </a:ln>
        </p:spPr>
      </p:cxnSp>
      <p:cxnSp>
        <p:nvCxnSpPr>
          <p:cNvPr id="4278" name="Shape 4278"/>
          <p:cNvCxnSpPr>
            <a:stCxn id="4188"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lg" w="lg" type="none"/>
            <a:tailEnd len="lg" w="lg" type="none"/>
          </a:ln>
        </p:spPr>
      </p:cxnSp>
      <p:cxnSp>
        <p:nvCxnSpPr>
          <p:cNvPr id="4279" name="Shape 4279"/>
          <p:cNvCxnSpPr>
            <a:stCxn id="4188"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lg" w="lg" type="none"/>
            <a:tailEnd len="lg" w="lg" type="none"/>
          </a:ln>
        </p:spPr>
      </p:cxnSp>
      <p:cxnSp>
        <p:nvCxnSpPr>
          <p:cNvPr id="4280" name="Shape 4280"/>
          <p:cNvCxnSpPr>
            <a:stCxn id="4188"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lg" w="lg" type="none"/>
            <a:tailEnd len="lg" w="lg" type="none"/>
          </a:ln>
        </p:spPr>
      </p:cxnSp>
      <p:cxnSp>
        <p:nvCxnSpPr>
          <p:cNvPr id="4281" name="Shape 4281"/>
          <p:cNvCxnSpPr>
            <a:stCxn id="4188" idx="6"/>
            <a:endCxn id="4196"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lg" w="lg" type="none"/>
            <a:tailEnd len="lg" w="lg" type="none"/>
          </a:ln>
        </p:spPr>
      </p:cxnSp>
      <p:cxnSp>
        <p:nvCxnSpPr>
          <p:cNvPr id="4282" name="Shape 4282"/>
          <p:cNvCxnSpPr>
            <a:stCxn id="4188" idx="6"/>
            <a:endCxn id="4197"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lg" w="lg" type="none"/>
            <a:tailEnd len="lg" w="lg" type="none"/>
          </a:ln>
        </p:spPr>
      </p:cxnSp>
      <p:cxnSp>
        <p:nvCxnSpPr>
          <p:cNvPr id="4283" name="Shape 4283"/>
          <p:cNvCxnSpPr>
            <a:stCxn id="4188" idx="6"/>
            <a:endCxn id="4198" idx="2"/>
          </p:cNvCxnSpPr>
          <p:nvPr/>
        </p:nvCxnSpPr>
        <p:spPr>
          <a:xfrm>
            <a:off x="3606825" y="4183550"/>
            <a:ext cx="423300" cy="184200"/>
          </a:xfrm>
          <a:prstGeom prst="straightConnector1">
            <a:avLst/>
          </a:prstGeom>
          <a:noFill/>
          <a:ln cap="flat" cmpd="sng" w="9525">
            <a:solidFill>
              <a:srgbClr val="000000"/>
            </a:solidFill>
            <a:prstDash val="solid"/>
            <a:round/>
            <a:headEnd len="lg" w="lg" type="none"/>
            <a:tailEnd len="lg" w="lg" type="none"/>
          </a:ln>
        </p:spPr>
      </p:cxnSp>
      <p:cxnSp>
        <p:nvCxnSpPr>
          <p:cNvPr id="4284" name="Shape 4284"/>
          <p:cNvCxnSpPr>
            <a:stCxn id="4188" idx="6"/>
            <a:endCxn id="4199" idx="1"/>
          </p:cNvCxnSpPr>
          <p:nvPr/>
        </p:nvCxnSpPr>
        <p:spPr>
          <a:xfrm>
            <a:off x="3606825" y="4183550"/>
            <a:ext cx="450600" cy="446700"/>
          </a:xfrm>
          <a:prstGeom prst="straightConnector1">
            <a:avLst/>
          </a:prstGeom>
          <a:noFill/>
          <a:ln cap="flat" cmpd="sng" w="9525">
            <a:solidFill>
              <a:srgbClr val="000000"/>
            </a:solidFill>
            <a:prstDash val="solid"/>
            <a:round/>
            <a:headEnd len="lg" w="lg" type="none"/>
            <a:tailEnd len="lg" w="lg" type="none"/>
          </a:ln>
        </p:spPr>
      </p:cxnSp>
      <p:cxnSp>
        <p:nvCxnSpPr>
          <p:cNvPr id="4285" name="Shape 4285"/>
          <p:cNvCxnSpPr>
            <a:stCxn id="4189"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lg" w="lg" type="none"/>
            <a:tailEnd len="lg" w="lg" type="none"/>
          </a:ln>
        </p:spPr>
      </p:cxnSp>
      <p:cxnSp>
        <p:nvCxnSpPr>
          <p:cNvPr id="4286" name="Shape 4286"/>
          <p:cNvCxnSpPr>
            <a:stCxn id="4189"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lg" w="lg" type="none"/>
            <a:tailEnd len="lg" w="lg" type="none"/>
          </a:ln>
        </p:spPr>
      </p:cxnSp>
      <p:cxnSp>
        <p:nvCxnSpPr>
          <p:cNvPr id="4287" name="Shape 4287"/>
          <p:cNvCxnSpPr>
            <a:stCxn id="4189"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lg" w="lg" type="none"/>
            <a:tailEnd len="lg" w="lg" type="none"/>
          </a:ln>
        </p:spPr>
      </p:cxnSp>
      <p:cxnSp>
        <p:nvCxnSpPr>
          <p:cNvPr id="4288" name="Shape 4288"/>
          <p:cNvCxnSpPr>
            <a:stCxn id="4189"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lg" w="lg" type="none"/>
            <a:tailEnd len="lg" w="lg" type="none"/>
          </a:ln>
        </p:spPr>
      </p:cxnSp>
      <p:cxnSp>
        <p:nvCxnSpPr>
          <p:cNvPr id="4289" name="Shape 4289"/>
          <p:cNvCxnSpPr>
            <a:stCxn id="4189"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lg" w="lg" type="none"/>
            <a:tailEnd len="lg" w="lg" type="none"/>
          </a:ln>
        </p:spPr>
      </p:cxnSp>
      <p:cxnSp>
        <p:nvCxnSpPr>
          <p:cNvPr id="4290" name="Shape 4290"/>
          <p:cNvCxnSpPr>
            <a:stCxn id="4189" idx="6"/>
            <a:endCxn id="4196"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4291" name="Shape 4291"/>
          <p:cNvCxnSpPr>
            <a:stCxn id="4189" idx="6"/>
            <a:endCxn id="4197"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4292" name="Shape 4292"/>
          <p:cNvCxnSpPr>
            <a:stCxn id="4189" idx="6"/>
            <a:endCxn id="4198"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4293" name="Shape 4293"/>
          <p:cNvCxnSpPr>
            <a:stCxn id="4189" idx="6"/>
            <a:endCxn id="4199" idx="2"/>
          </p:cNvCxnSpPr>
          <p:nvPr/>
        </p:nvCxnSpPr>
        <p:spPr>
          <a:xfrm>
            <a:off x="3606825" y="4606900"/>
            <a:ext cx="423300" cy="107700"/>
          </a:xfrm>
          <a:prstGeom prst="straightConnector1">
            <a:avLst/>
          </a:prstGeom>
          <a:noFill/>
          <a:ln cap="flat" cmpd="sng" w="9525">
            <a:solidFill>
              <a:srgbClr val="000000"/>
            </a:solidFill>
            <a:prstDash val="solid"/>
            <a:round/>
            <a:headEnd len="lg" w="lg" type="none"/>
            <a:tailEnd len="lg" w="lg" type="none"/>
          </a:ln>
        </p:spPr>
      </p:cxnSp>
      <p:cxnSp>
        <p:nvCxnSpPr>
          <p:cNvPr id="4294" name="Shape 4294"/>
          <p:cNvCxnSpPr>
            <a:stCxn id="4180"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lg" w="lg" type="none"/>
            <a:tailEnd len="lg" w="lg" type="none"/>
          </a:ln>
        </p:spPr>
      </p:cxnSp>
      <p:cxnSp>
        <p:nvCxnSpPr>
          <p:cNvPr id="4295" name="Shape 4295"/>
          <p:cNvCxnSpPr>
            <a:stCxn id="4180"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lg" w="lg" type="none"/>
            <a:tailEnd len="lg" w="lg" type="none"/>
          </a:ln>
        </p:spPr>
      </p:cxnSp>
      <p:cxnSp>
        <p:nvCxnSpPr>
          <p:cNvPr id="4296" name="Shape 4296"/>
          <p:cNvCxnSpPr>
            <a:stCxn id="4180"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lg" w="lg" type="none"/>
            <a:tailEnd len="lg" w="lg" type="none"/>
          </a:ln>
        </p:spPr>
      </p:cxnSp>
      <p:cxnSp>
        <p:nvCxnSpPr>
          <p:cNvPr id="4297" name="Shape 4297"/>
          <p:cNvCxnSpPr/>
          <p:nvPr/>
        </p:nvCxnSpPr>
        <p:spPr>
          <a:xfrm flipH="1" rot="10800000">
            <a:off x="3606825" y="2935650"/>
            <a:ext cx="437700" cy="2018100"/>
          </a:xfrm>
          <a:prstGeom prst="straightConnector1">
            <a:avLst/>
          </a:prstGeom>
          <a:noFill/>
          <a:ln cap="flat" cmpd="sng" w="9525">
            <a:solidFill>
              <a:srgbClr val="000000"/>
            </a:solidFill>
            <a:prstDash val="solid"/>
            <a:round/>
            <a:headEnd len="lg" w="lg" type="none"/>
            <a:tailEnd len="lg" w="lg" type="none"/>
          </a:ln>
        </p:spPr>
      </p:cxnSp>
      <p:cxnSp>
        <p:nvCxnSpPr>
          <p:cNvPr id="4298" name="Shape 4298"/>
          <p:cNvCxnSpPr/>
          <p:nvPr/>
        </p:nvCxnSpPr>
        <p:spPr>
          <a:xfrm flipH="1" rot="10800000">
            <a:off x="3606825" y="3272550"/>
            <a:ext cx="448800" cy="1681200"/>
          </a:xfrm>
          <a:prstGeom prst="straightConnector1">
            <a:avLst/>
          </a:prstGeom>
          <a:noFill/>
          <a:ln cap="flat" cmpd="sng" w="9525">
            <a:solidFill>
              <a:srgbClr val="000000"/>
            </a:solidFill>
            <a:prstDash val="solid"/>
            <a:round/>
            <a:headEnd len="lg" w="lg" type="none"/>
            <a:tailEnd len="lg" w="lg" type="none"/>
          </a:ln>
        </p:spPr>
      </p:cxnSp>
      <p:cxnSp>
        <p:nvCxnSpPr>
          <p:cNvPr id="4299" name="Shape 4299"/>
          <p:cNvCxnSpPr>
            <a:stCxn id="4180" idx="6"/>
            <a:endCxn id="4196"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lg" w="lg" type="none"/>
            <a:tailEnd len="lg" w="lg" type="none"/>
          </a:ln>
        </p:spPr>
      </p:cxnSp>
      <p:cxnSp>
        <p:nvCxnSpPr>
          <p:cNvPr id="4300" name="Shape 4300"/>
          <p:cNvCxnSpPr>
            <a:stCxn id="4180" idx="6"/>
            <a:endCxn id="4197"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4301" name="Shape 4301"/>
          <p:cNvCxnSpPr>
            <a:stCxn id="4180" idx="6"/>
            <a:endCxn id="4198"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4302" name="Shape 4302"/>
          <p:cNvCxnSpPr>
            <a:stCxn id="4180" idx="6"/>
            <a:endCxn id="4199"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4303" name="Shape 4303"/>
          <p:cNvCxnSpPr>
            <a:endCxn id="4201" idx="2"/>
          </p:cNvCxnSpPr>
          <p:nvPr/>
        </p:nvCxnSpPr>
        <p:spPr>
          <a:xfrm>
            <a:off x="4218675" y="1946350"/>
            <a:ext cx="344400" cy="0"/>
          </a:xfrm>
          <a:prstGeom prst="straightConnector1">
            <a:avLst/>
          </a:prstGeom>
          <a:noFill/>
          <a:ln cap="flat" cmpd="sng" w="9525">
            <a:solidFill>
              <a:srgbClr val="000000"/>
            </a:solidFill>
            <a:prstDash val="solid"/>
            <a:round/>
            <a:headEnd len="lg" w="lg" type="none"/>
            <a:tailEnd len="lg" w="lg" type="none"/>
          </a:ln>
        </p:spPr>
      </p:cxnSp>
      <p:cxnSp>
        <p:nvCxnSpPr>
          <p:cNvPr id="4304" name="Shape 4304"/>
          <p:cNvCxnSpPr>
            <a:endCxn id="4200" idx="2"/>
          </p:cNvCxnSpPr>
          <p:nvPr/>
        </p:nvCxnSpPr>
        <p:spPr>
          <a:xfrm>
            <a:off x="4229475" y="1957075"/>
            <a:ext cx="333600" cy="299100"/>
          </a:xfrm>
          <a:prstGeom prst="straightConnector1">
            <a:avLst/>
          </a:prstGeom>
          <a:noFill/>
          <a:ln cap="flat" cmpd="sng" w="9525">
            <a:solidFill>
              <a:srgbClr val="000000"/>
            </a:solidFill>
            <a:prstDash val="solid"/>
            <a:round/>
            <a:headEnd len="lg" w="lg" type="none"/>
            <a:tailEnd len="lg" w="lg" type="none"/>
          </a:ln>
        </p:spPr>
      </p:cxnSp>
      <p:cxnSp>
        <p:nvCxnSpPr>
          <p:cNvPr id="4305" name="Shape 4305"/>
          <p:cNvCxnSpPr>
            <a:endCxn id="4202" idx="2"/>
          </p:cNvCxnSpPr>
          <p:nvPr/>
        </p:nvCxnSpPr>
        <p:spPr>
          <a:xfrm>
            <a:off x="4240275" y="1968100"/>
            <a:ext cx="322800" cy="597900"/>
          </a:xfrm>
          <a:prstGeom prst="straightConnector1">
            <a:avLst/>
          </a:prstGeom>
          <a:noFill/>
          <a:ln cap="flat" cmpd="sng" w="9525">
            <a:solidFill>
              <a:srgbClr val="000000"/>
            </a:solidFill>
            <a:prstDash val="solid"/>
            <a:round/>
            <a:headEnd len="lg" w="lg" type="none"/>
            <a:tailEnd len="lg" w="lg" type="none"/>
          </a:ln>
        </p:spPr>
      </p:cxnSp>
      <p:cxnSp>
        <p:nvCxnSpPr>
          <p:cNvPr id="4306" name="Shape 4306"/>
          <p:cNvCxnSpPr>
            <a:endCxn id="4203" idx="1"/>
          </p:cNvCxnSpPr>
          <p:nvPr/>
        </p:nvCxnSpPr>
        <p:spPr>
          <a:xfrm>
            <a:off x="4218658" y="1978703"/>
            <a:ext cx="371700" cy="849600"/>
          </a:xfrm>
          <a:prstGeom prst="straightConnector1">
            <a:avLst/>
          </a:prstGeom>
          <a:noFill/>
          <a:ln cap="flat" cmpd="sng" w="9525">
            <a:solidFill>
              <a:srgbClr val="000000"/>
            </a:solidFill>
            <a:prstDash val="solid"/>
            <a:round/>
            <a:headEnd len="lg" w="lg" type="none"/>
            <a:tailEnd len="lg" w="lg" type="none"/>
          </a:ln>
        </p:spPr>
      </p:cxnSp>
      <p:cxnSp>
        <p:nvCxnSpPr>
          <p:cNvPr id="4307" name="Shape 4307"/>
          <p:cNvCxnSpPr>
            <a:endCxn id="4204" idx="1"/>
          </p:cNvCxnSpPr>
          <p:nvPr/>
        </p:nvCxnSpPr>
        <p:spPr>
          <a:xfrm>
            <a:off x="4207858" y="1989853"/>
            <a:ext cx="382500" cy="1185300"/>
          </a:xfrm>
          <a:prstGeom prst="straightConnector1">
            <a:avLst/>
          </a:prstGeom>
          <a:noFill/>
          <a:ln cap="flat" cmpd="sng" w="9525">
            <a:solidFill>
              <a:srgbClr val="000000"/>
            </a:solidFill>
            <a:prstDash val="solid"/>
            <a:round/>
            <a:headEnd len="lg" w="lg" type="none"/>
            <a:tailEnd len="lg" w="lg" type="none"/>
          </a:ln>
        </p:spPr>
      </p:cxnSp>
      <p:cxnSp>
        <p:nvCxnSpPr>
          <p:cNvPr id="4308" name="Shape 4308"/>
          <p:cNvCxnSpPr>
            <a:endCxn id="4205" idx="1"/>
          </p:cNvCxnSpPr>
          <p:nvPr/>
        </p:nvCxnSpPr>
        <p:spPr>
          <a:xfrm>
            <a:off x="4218658" y="2000465"/>
            <a:ext cx="371700" cy="1589100"/>
          </a:xfrm>
          <a:prstGeom prst="straightConnector1">
            <a:avLst/>
          </a:prstGeom>
          <a:noFill/>
          <a:ln cap="flat" cmpd="sng" w="9525">
            <a:solidFill>
              <a:srgbClr val="000000"/>
            </a:solidFill>
            <a:prstDash val="solid"/>
            <a:round/>
            <a:headEnd len="lg" w="lg" type="none"/>
            <a:tailEnd len="lg" w="lg" type="none"/>
          </a:ln>
        </p:spPr>
      </p:cxnSp>
      <p:cxnSp>
        <p:nvCxnSpPr>
          <p:cNvPr id="4309" name="Shape 4309"/>
          <p:cNvCxnSpPr>
            <a:endCxn id="4206" idx="1"/>
          </p:cNvCxnSpPr>
          <p:nvPr/>
        </p:nvCxnSpPr>
        <p:spPr>
          <a:xfrm>
            <a:off x="4207858" y="1989715"/>
            <a:ext cx="382500" cy="1946700"/>
          </a:xfrm>
          <a:prstGeom prst="straightConnector1">
            <a:avLst/>
          </a:prstGeom>
          <a:noFill/>
          <a:ln cap="flat" cmpd="sng" w="9525">
            <a:solidFill>
              <a:srgbClr val="000000"/>
            </a:solidFill>
            <a:prstDash val="solid"/>
            <a:round/>
            <a:headEnd len="lg" w="lg" type="none"/>
            <a:tailEnd len="lg" w="lg" type="none"/>
          </a:ln>
        </p:spPr>
      </p:cxnSp>
      <p:cxnSp>
        <p:nvCxnSpPr>
          <p:cNvPr id="4310" name="Shape 4310"/>
          <p:cNvCxnSpPr>
            <a:endCxn id="4207" idx="2"/>
          </p:cNvCxnSpPr>
          <p:nvPr/>
        </p:nvCxnSpPr>
        <p:spPr>
          <a:xfrm>
            <a:off x="4207875" y="2022400"/>
            <a:ext cx="355200" cy="2345400"/>
          </a:xfrm>
          <a:prstGeom prst="straightConnector1">
            <a:avLst/>
          </a:prstGeom>
          <a:noFill/>
          <a:ln cap="flat" cmpd="sng" w="9525">
            <a:solidFill>
              <a:srgbClr val="000000"/>
            </a:solidFill>
            <a:prstDash val="solid"/>
            <a:round/>
            <a:headEnd len="lg" w="lg" type="none"/>
            <a:tailEnd len="lg" w="lg" type="none"/>
          </a:ln>
        </p:spPr>
      </p:cxnSp>
      <p:cxnSp>
        <p:nvCxnSpPr>
          <p:cNvPr id="4311" name="Shape 4311"/>
          <p:cNvCxnSpPr>
            <a:endCxn id="4208" idx="1"/>
          </p:cNvCxnSpPr>
          <p:nvPr/>
        </p:nvCxnSpPr>
        <p:spPr>
          <a:xfrm>
            <a:off x="4218658" y="2011415"/>
            <a:ext cx="371700" cy="2618700"/>
          </a:xfrm>
          <a:prstGeom prst="straightConnector1">
            <a:avLst/>
          </a:prstGeom>
          <a:noFill/>
          <a:ln cap="flat" cmpd="sng" w="9525">
            <a:solidFill>
              <a:srgbClr val="000000"/>
            </a:solidFill>
            <a:prstDash val="solid"/>
            <a:round/>
            <a:headEnd len="lg" w="lg" type="none"/>
            <a:tailEnd len="lg" w="lg" type="none"/>
          </a:ln>
        </p:spPr>
      </p:cxnSp>
      <p:cxnSp>
        <p:nvCxnSpPr>
          <p:cNvPr id="4312" name="Shape 4312"/>
          <p:cNvCxnSpPr>
            <a:endCxn id="4201"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lg" w="lg" type="none"/>
            <a:tailEnd len="lg" w="lg" type="none"/>
          </a:ln>
        </p:spPr>
      </p:cxnSp>
      <p:cxnSp>
        <p:nvCxnSpPr>
          <p:cNvPr id="4313" name="Shape 4313"/>
          <p:cNvCxnSpPr>
            <a:endCxn id="4200"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lg" w="lg" type="none"/>
            <a:tailEnd len="lg" w="lg" type="none"/>
          </a:ln>
        </p:spPr>
      </p:cxnSp>
      <p:cxnSp>
        <p:nvCxnSpPr>
          <p:cNvPr id="4314" name="Shape 4314"/>
          <p:cNvCxnSpPr>
            <a:endCxn id="4202" idx="2"/>
          </p:cNvCxnSpPr>
          <p:nvPr/>
        </p:nvCxnSpPr>
        <p:spPr>
          <a:xfrm>
            <a:off x="4240275" y="2283400"/>
            <a:ext cx="322800" cy="282600"/>
          </a:xfrm>
          <a:prstGeom prst="straightConnector1">
            <a:avLst/>
          </a:prstGeom>
          <a:noFill/>
          <a:ln cap="flat" cmpd="sng" w="9525">
            <a:solidFill>
              <a:srgbClr val="000000"/>
            </a:solidFill>
            <a:prstDash val="solid"/>
            <a:round/>
            <a:headEnd len="lg" w="lg" type="none"/>
            <a:tailEnd len="lg" w="lg" type="none"/>
          </a:ln>
        </p:spPr>
      </p:cxnSp>
      <p:cxnSp>
        <p:nvCxnSpPr>
          <p:cNvPr id="4315" name="Shape 4315"/>
          <p:cNvCxnSpPr>
            <a:endCxn id="4203" idx="1"/>
          </p:cNvCxnSpPr>
          <p:nvPr/>
        </p:nvCxnSpPr>
        <p:spPr>
          <a:xfrm>
            <a:off x="4218658" y="2272403"/>
            <a:ext cx="371700" cy="555900"/>
          </a:xfrm>
          <a:prstGeom prst="straightConnector1">
            <a:avLst/>
          </a:prstGeom>
          <a:noFill/>
          <a:ln cap="flat" cmpd="sng" w="9525">
            <a:solidFill>
              <a:srgbClr val="000000"/>
            </a:solidFill>
            <a:prstDash val="solid"/>
            <a:round/>
            <a:headEnd len="lg" w="lg" type="none"/>
            <a:tailEnd len="lg" w="lg" type="none"/>
          </a:ln>
        </p:spPr>
      </p:cxnSp>
      <p:cxnSp>
        <p:nvCxnSpPr>
          <p:cNvPr id="4316" name="Shape 4316"/>
          <p:cNvCxnSpPr>
            <a:endCxn id="4204" idx="1"/>
          </p:cNvCxnSpPr>
          <p:nvPr/>
        </p:nvCxnSpPr>
        <p:spPr>
          <a:xfrm>
            <a:off x="4229458" y="2283253"/>
            <a:ext cx="360900" cy="891900"/>
          </a:xfrm>
          <a:prstGeom prst="straightConnector1">
            <a:avLst/>
          </a:prstGeom>
          <a:noFill/>
          <a:ln cap="flat" cmpd="sng" w="9525">
            <a:solidFill>
              <a:srgbClr val="000000"/>
            </a:solidFill>
            <a:prstDash val="solid"/>
            <a:round/>
            <a:headEnd len="lg" w="lg" type="none"/>
            <a:tailEnd len="lg" w="lg" type="none"/>
          </a:ln>
        </p:spPr>
      </p:cxnSp>
      <p:cxnSp>
        <p:nvCxnSpPr>
          <p:cNvPr id="4317" name="Shape 4317"/>
          <p:cNvCxnSpPr>
            <a:endCxn id="4205" idx="1"/>
          </p:cNvCxnSpPr>
          <p:nvPr/>
        </p:nvCxnSpPr>
        <p:spPr>
          <a:xfrm>
            <a:off x="4240258" y="2283365"/>
            <a:ext cx="350100" cy="1306200"/>
          </a:xfrm>
          <a:prstGeom prst="straightConnector1">
            <a:avLst/>
          </a:prstGeom>
          <a:noFill/>
          <a:ln cap="flat" cmpd="sng" w="9525">
            <a:solidFill>
              <a:srgbClr val="000000"/>
            </a:solidFill>
            <a:prstDash val="solid"/>
            <a:round/>
            <a:headEnd len="lg" w="lg" type="none"/>
            <a:tailEnd len="lg" w="lg" type="none"/>
          </a:ln>
        </p:spPr>
      </p:cxnSp>
      <p:cxnSp>
        <p:nvCxnSpPr>
          <p:cNvPr id="4318" name="Shape 4318"/>
          <p:cNvCxnSpPr>
            <a:endCxn id="4206" idx="1"/>
          </p:cNvCxnSpPr>
          <p:nvPr/>
        </p:nvCxnSpPr>
        <p:spPr>
          <a:xfrm>
            <a:off x="4251358" y="2261515"/>
            <a:ext cx="339000" cy="1674900"/>
          </a:xfrm>
          <a:prstGeom prst="straightConnector1">
            <a:avLst/>
          </a:prstGeom>
          <a:noFill/>
          <a:ln cap="flat" cmpd="sng" w="9525">
            <a:solidFill>
              <a:srgbClr val="000000"/>
            </a:solidFill>
            <a:prstDash val="solid"/>
            <a:round/>
            <a:headEnd len="lg" w="lg" type="none"/>
            <a:tailEnd len="lg" w="lg" type="none"/>
          </a:ln>
        </p:spPr>
      </p:cxnSp>
      <p:cxnSp>
        <p:nvCxnSpPr>
          <p:cNvPr id="4319" name="Shape 4319"/>
          <p:cNvCxnSpPr>
            <a:endCxn id="4206" idx="1"/>
          </p:cNvCxnSpPr>
          <p:nvPr/>
        </p:nvCxnSpPr>
        <p:spPr>
          <a:xfrm>
            <a:off x="4251358" y="2272315"/>
            <a:ext cx="339000" cy="1664100"/>
          </a:xfrm>
          <a:prstGeom prst="straightConnector1">
            <a:avLst/>
          </a:prstGeom>
          <a:noFill/>
          <a:ln cap="flat" cmpd="sng" w="9525">
            <a:solidFill>
              <a:srgbClr val="000000"/>
            </a:solidFill>
            <a:prstDash val="solid"/>
            <a:round/>
            <a:headEnd len="lg" w="lg" type="none"/>
            <a:tailEnd len="lg" w="lg" type="none"/>
          </a:ln>
        </p:spPr>
      </p:cxnSp>
      <p:cxnSp>
        <p:nvCxnSpPr>
          <p:cNvPr id="4320" name="Shape 4320"/>
          <p:cNvCxnSpPr>
            <a:endCxn id="4207" idx="1"/>
          </p:cNvCxnSpPr>
          <p:nvPr/>
        </p:nvCxnSpPr>
        <p:spPr>
          <a:xfrm>
            <a:off x="4240258" y="2294265"/>
            <a:ext cx="350100" cy="1989000"/>
          </a:xfrm>
          <a:prstGeom prst="straightConnector1">
            <a:avLst/>
          </a:prstGeom>
          <a:noFill/>
          <a:ln cap="flat" cmpd="sng" w="9525">
            <a:solidFill>
              <a:srgbClr val="000000"/>
            </a:solidFill>
            <a:prstDash val="solid"/>
            <a:round/>
            <a:headEnd len="lg" w="lg" type="none"/>
            <a:tailEnd len="lg" w="lg" type="none"/>
          </a:ln>
        </p:spPr>
      </p:cxnSp>
      <p:cxnSp>
        <p:nvCxnSpPr>
          <p:cNvPr id="4321" name="Shape 4321"/>
          <p:cNvCxnSpPr>
            <a:endCxn id="4208" idx="1"/>
          </p:cNvCxnSpPr>
          <p:nvPr/>
        </p:nvCxnSpPr>
        <p:spPr>
          <a:xfrm>
            <a:off x="4218658" y="2283215"/>
            <a:ext cx="371700" cy="2346900"/>
          </a:xfrm>
          <a:prstGeom prst="straightConnector1">
            <a:avLst/>
          </a:prstGeom>
          <a:noFill/>
          <a:ln cap="flat" cmpd="sng" w="9525">
            <a:solidFill>
              <a:srgbClr val="000000"/>
            </a:solidFill>
            <a:prstDash val="solid"/>
            <a:round/>
            <a:headEnd len="lg" w="lg" type="none"/>
            <a:tailEnd len="lg" w="lg" type="none"/>
          </a:ln>
        </p:spPr>
      </p:cxnSp>
      <p:cxnSp>
        <p:nvCxnSpPr>
          <p:cNvPr id="4322" name="Shape 4322"/>
          <p:cNvCxnSpPr>
            <a:endCxn id="4201"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lg" w="lg" type="none"/>
            <a:tailEnd len="lg" w="lg" type="none"/>
          </a:ln>
        </p:spPr>
      </p:cxnSp>
      <p:cxnSp>
        <p:nvCxnSpPr>
          <p:cNvPr id="4323" name="Shape 4323"/>
          <p:cNvCxnSpPr>
            <a:endCxn id="4200"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lg" w="lg" type="none"/>
            <a:tailEnd len="lg" w="lg" type="none"/>
          </a:ln>
        </p:spPr>
      </p:cxnSp>
      <p:cxnSp>
        <p:nvCxnSpPr>
          <p:cNvPr id="4324" name="Shape 4324"/>
          <p:cNvCxnSpPr>
            <a:endCxn id="4202" idx="2"/>
          </p:cNvCxnSpPr>
          <p:nvPr/>
        </p:nvCxnSpPr>
        <p:spPr>
          <a:xfrm>
            <a:off x="4185975" y="2555200"/>
            <a:ext cx="377100" cy="10800"/>
          </a:xfrm>
          <a:prstGeom prst="straightConnector1">
            <a:avLst/>
          </a:prstGeom>
          <a:noFill/>
          <a:ln cap="flat" cmpd="sng" w="9525">
            <a:solidFill>
              <a:srgbClr val="000000"/>
            </a:solidFill>
            <a:prstDash val="solid"/>
            <a:round/>
            <a:headEnd len="lg" w="lg" type="none"/>
            <a:tailEnd len="lg" w="lg" type="none"/>
          </a:ln>
        </p:spPr>
      </p:cxnSp>
      <p:cxnSp>
        <p:nvCxnSpPr>
          <p:cNvPr id="4325" name="Shape 4325"/>
          <p:cNvCxnSpPr>
            <a:endCxn id="4203" idx="2"/>
          </p:cNvCxnSpPr>
          <p:nvPr/>
        </p:nvCxnSpPr>
        <p:spPr>
          <a:xfrm>
            <a:off x="4218675" y="2587638"/>
            <a:ext cx="344400" cy="325200"/>
          </a:xfrm>
          <a:prstGeom prst="straightConnector1">
            <a:avLst/>
          </a:prstGeom>
          <a:noFill/>
          <a:ln cap="flat" cmpd="sng" w="9525">
            <a:solidFill>
              <a:srgbClr val="000000"/>
            </a:solidFill>
            <a:prstDash val="solid"/>
            <a:round/>
            <a:headEnd len="lg" w="lg" type="none"/>
            <a:tailEnd len="lg" w="lg" type="none"/>
          </a:ln>
        </p:spPr>
      </p:cxnSp>
      <p:cxnSp>
        <p:nvCxnSpPr>
          <p:cNvPr id="4326" name="Shape 4326"/>
          <p:cNvCxnSpPr>
            <a:endCxn id="4204" idx="2"/>
          </p:cNvCxnSpPr>
          <p:nvPr/>
        </p:nvCxnSpPr>
        <p:spPr>
          <a:xfrm>
            <a:off x="4240275" y="2641988"/>
            <a:ext cx="322800" cy="617700"/>
          </a:xfrm>
          <a:prstGeom prst="straightConnector1">
            <a:avLst/>
          </a:prstGeom>
          <a:noFill/>
          <a:ln cap="flat" cmpd="sng" w="9525">
            <a:solidFill>
              <a:srgbClr val="000000"/>
            </a:solidFill>
            <a:prstDash val="solid"/>
            <a:round/>
            <a:headEnd len="lg" w="lg" type="none"/>
            <a:tailEnd len="lg" w="lg" type="none"/>
          </a:ln>
        </p:spPr>
      </p:cxnSp>
      <p:cxnSp>
        <p:nvCxnSpPr>
          <p:cNvPr id="4327" name="Shape 4327"/>
          <p:cNvCxnSpPr>
            <a:endCxn id="4205" idx="3"/>
          </p:cNvCxnSpPr>
          <p:nvPr/>
        </p:nvCxnSpPr>
        <p:spPr>
          <a:xfrm>
            <a:off x="4196758" y="2642035"/>
            <a:ext cx="393600" cy="1116600"/>
          </a:xfrm>
          <a:prstGeom prst="straightConnector1">
            <a:avLst/>
          </a:prstGeom>
          <a:noFill/>
          <a:ln cap="flat" cmpd="sng" w="9525">
            <a:solidFill>
              <a:srgbClr val="000000"/>
            </a:solidFill>
            <a:prstDash val="solid"/>
            <a:round/>
            <a:headEnd len="lg" w="lg" type="none"/>
            <a:tailEnd len="lg" w="lg" type="none"/>
          </a:ln>
        </p:spPr>
      </p:cxnSp>
      <p:cxnSp>
        <p:nvCxnSpPr>
          <p:cNvPr id="4328" name="Shape 4328"/>
          <p:cNvCxnSpPr>
            <a:endCxn id="4206" idx="2"/>
          </p:cNvCxnSpPr>
          <p:nvPr/>
        </p:nvCxnSpPr>
        <p:spPr>
          <a:xfrm>
            <a:off x="4196775" y="2663750"/>
            <a:ext cx="366300" cy="1357200"/>
          </a:xfrm>
          <a:prstGeom prst="straightConnector1">
            <a:avLst/>
          </a:prstGeom>
          <a:noFill/>
          <a:ln cap="flat" cmpd="sng" w="9525">
            <a:solidFill>
              <a:srgbClr val="000000"/>
            </a:solidFill>
            <a:prstDash val="solid"/>
            <a:round/>
            <a:headEnd len="lg" w="lg" type="none"/>
            <a:tailEnd len="lg" w="lg" type="none"/>
          </a:ln>
        </p:spPr>
      </p:cxnSp>
      <p:cxnSp>
        <p:nvCxnSpPr>
          <p:cNvPr id="4329" name="Shape 4329"/>
          <p:cNvCxnSpPr>
            <a:endCxn id="4207" idx="1"/>
          </p:cNvCxnSpPr>
          <p:nvPr/>
        </p:nvCxnSpPr>
        <p:spPr>
          <a:xfrm>
            <a:off x="4207858" y="2641965"/>
            <a:ext cx="382500" cy="1641300"/>
          </a:xfrm>
          <a:prstGeom prst="straightConnector1">
            <a:avLst/>
          </a:prstGeom>
          <a:noFill/>
          <a:ln cap="flat" cmpd="sng" w="9525">
            <a:solidFill>
              <a:srgbClr val="000000"/>
            </a:solidFill>
            <a:prstDash val="solid"/>
            <a:round/>
            <a:headEnd len="lg" w="lg" type="none"/>
            <a:tailEnd len="lg" w="lg" type="none"/>
          </a:ln>
        </p:spPr>
      </p:cxnSp>
      <p:cxnSp>
        <p:nvCxnSpPr>
          <p:cNvPr id="4330" name="Shape 4330"/>
          <p:cNvCxnSpPr>
            <a:endCxn id="4208" idx="1"/>
          </p:cNvCxnSpPr>
          <p:nvPr/>
        </p:nvCxnSpPr>
        <p:spPr>
          <a:xfrm>
            <a:off x="4196758" y="2631215"/>
            <a:ext cx="393600" cy="1998900"/>
          </a:xfrm>
          <a:prstGeom prst="straightConnector1">
            <a:avLst/>
          </a:prstGeom>
          <a:noFill/>
          <a:ln cap="flat" cmpd="sng" w="9525">
            <a:solidFill>
              <a:srgbClr val="000000"/>
            </a:solidFill>
            <a:prstDash val="solid"/>
            <a:round/>
            <a:headEnd len="lg" w="lg" type="none"/>
            <a:tailEnd len="lg" w="lg" type="none"/>
          </a:ln>
        </p:spPr>
      </p:cxnSp>
      <p:cxnSp>
        <p:nvCxnSpPr>
          <p:cNvPr id="4331" name="Shape 4331"/>
          <p:cNvCxnSpPr>
            <a:endCxn id="4201"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lg" w="lg" type="none"/>
            <a:tailEnd len="lg" w="lg" type="none"/>
          </a:ln>
        </p:spPr>
      </p:cxnSp>
      <p:cxnSp>
        <p:nvCxnSpPr>
          <p:cNvPr id="4332" name="Shape 4332"/>
          <p:cNvCxnSpPr>
            <a:endCxn id="4200"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lg" w="lg" type="none"/>
            <a:tailEnd len="lg" w="lg" type="none"/>
          </a:ln>
        </p:spPr>
      </p:cxnSp>
      <p:cxnSp>
        <p:nvCxnSpPr>
          <p:cNvPr id="4333" name="Shape 4333"/>
          <p:cNvCxnSpPr>
            <a:endCxn id="4202"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lg" w="lg" type="none"/>
            <a:tailEnd len="lg" w="lg" type="none"/>
          </a:ln>
        </p:spPr>
      </p:cxnSp>
      <p:cxnSp>
        <p:nvCxnSpPr>
          <p:cNvPr id="4334" name="Shape 4334"/>
          <p:cNvCxnSpPr>
            <a:endCxn id="4203"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lg" w="lg" type="none"/>
            <a:tailEnd len="lg" w="lg" type="none"/>
          </a:ln>
        </p:spPr>
      </p:cxnSp>
      <p:cxnSp>
        <p:nvCxnSpPr>
          <p:cNvPr id="4335" name="Shape 4335"/>
          <p:cNvCxnSpPr>
            <a:endCxn id="4204" idx="2"/>
          </p:cNvCxnSpPr>
          <p:nvPr/>
        </p:nvCxnSpPr>
        <p:spPr>
          <a:xfrm>
            <a:off x="4196775" y="2924888"/>
            <a:ext cx="366300" cy="334800"/>
          </a:xfrm>
          <a:prstGeom prst="straightConnector1">
            <a:avLst/>
          </a:prstGeom>
          <a:noFill/>
          <a:ln cap="flat" cmpd="sng" w="9525">
            <a:solidFill>
              <a:srgbClr val="000000"/>
            </a:solidFill>
            <a:prstDash val="solid"/>
            <a:round/>
            <a:headEnd len="lg" w="lg" type="none"/>
            <a:tailEnd len="lg" w="lg" type="none"/>
          </a:ln>
        </p:spPr>
      </p:cxnSp>
      <p:cxnSp>
        <p:nvCxnSpPr>
          <p:cNvPr id="4336" name="Shape 4336"/>
          <p:cNvCxnSpPr>
            <a:endCxn id="4205" idx="2"/>
          </p:cNvCxnSpPr>
          <p:nvPr/>
        </p:nvCxnSpPr>
        <p:spPr>
          <a:xfrm>
            <a:off x="4229475" y="2946600"/>
            <a:ext cx="333600" cy="727500"/>
          </a:xfrm>
          <a:prstGeom prst="straightConnector1">
            <a:avLst/>
          </a:prstGeom>
          <a:noFill/>
          <a:ln cap="flat" cmpd="sng" w="9525">
            <a:solidFill>
              <a:srgbClr val="000000"/>
            </a:solidFill>
            <a:prstDash val="solid"/>
            <a:round/>
            <a:headEnd len="lg" w="lg" type="none"/>
            <a:tailEnd len="lg" w="lg" type="none"/>
          </a:ln>
        </p:spPr>
      </p:cxnSp>
      <p:cxnSp>
        <p:nvCxnSpPr>
          <p:cNvPr id="4337" name="Shape 4337"/>
          <p:cNvCxnSpPr>
            <a:endCxn id="4206" idx="2"/>
          </p:cNvCxnSpPr>
          <p:nvPr/>
        </p:nvCxnSpPr>
        <p:spPr>
          <a:xfrm>
            <a:off x="4196775" y="2935550"/>
            <a:ext cx="366300" cy="1085400"/>
          </a:xfrm>
          <a:prstGeom prst="straightConnector1">
            <a:avLst/>
          </a:prstGeom>
          <a:noFill/>
          <a:ln cap="flat" cmpd="sng" w="9525">
            <a:solidFill>
              <a:srgbClr val="000000"/>
            </a:solidFill>
            <a:prstDash val="solid"/>
            <a:round/>
            <a:headEnd len="lg" w="lg" type="none"/>
            <a:tailEnd len="lg" w="lg" type="none"/>
          </a:ln>
        </p:spPr>
      </p:cxnSp>
      <p:cxnSp>
        <p:nvCxnSpPr>
          <p:cNvPr id="4338" name="Shape 4338"/>
          <p:cNvCxnSpPr>
            <a:endCxn id="4207" idx="2"/>
          </p:cNvCxnSpPr>
          <p:nvPr/>
        </p:nvCxnSpPr>
        <p:spPr>
          <a:xfrm>
            <a:off x="4196775" y="2957500"/>
            <a:ext cx="366300" cy="1410300"/>
          </a:xfrm>
          <a:prstGeom prst="straightConnector1">
            <a:avLst/>
          </a:prstGeom>
          <a:noFill/>
          <a:ln cap="flat" cmpd="sng" w="9525">
            <a:solidFill>
              <a:srgbClr val="000000"/>
            </a:solidFill>
            <a:prstDash val="solid"/>
            <a:round/>
            <a:headEnd len="lg" w="lg" type="none"/>
            <a:tailEnd len="lg" w="lg" type="none"/>
          </a:ln>
        </p:spPr>
      </p:cxnSp>
      <p:cxnSp>
        <p:nvCxnSpPr>
          <p:cNvPr id="4339" name="Shape 4339"/>
          <p:cNvCxnSpPr>
            <a:endCxn id="4208" idx="2"/>
          </p:cNvCxnSpPr>
          <p:nvPr/>
        </p:nvCxnSpPr>
        <p:spPr>
          <a:xfrm>
            <a:off x="4185975" y="2957550"/>
            <a:ext cx="377100" cy="1757100"/>
          </a:xfrm>
          <a:prstGeom prst="straightConnector1">
            <a:avLst/>
          </a:prstGeom>
          <a:noFill/>
          <a:ln cap="flat" cmpd="sng" w="9525">
            <a:solidFill>
              <a:srgbClr val="000000"/>
            </a:solidFill>
            <a:prstDash val="solid"/>
            <a:round/>
            <a:headEnd len="lg" w="lg" type="none"/>
            <a:tailEnd len="lg" w="lg" type="none"/>
          </a:ln>
        </p:spPr>
      </p:cxnSp>
      <p:cxnSp>
        <p:nvCxnSpPr>
          <p:cNvPr id="4340" name="Shape 4340"/>
          <p:cNvCxnSpPr>
            <a:endCxn id="4201"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lg" w="lg" type="none"/>
            <a:tailEnd len="lg" w="lg" type="none"/>
          </a:ln>
        </p:spPr>
      </p:cxnSp>
      <p:cxnSp>
        <p:nvCxnSpPr>
          <p:cNvPr id="4341" name="Shape 4341"/>
          <p:cNvCxnSpPr>
            <a:endCxn id="4200"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lg" w="lg" type="none"/>
            <a:tailEnd len="lg" w="lg" type="none"/>
          </a:ln>
        </p:spPr>
      </p:cxnSp>
      <p:cxnSp>
        <p:nvCxnSpPr>
          <p:cNvPr id="4342" name="Shape 4342"/>
          <p:cNvCxnSpPr>
            <a:stCxn id="4195" idx="6"/>
            <a:endCxn id="4202"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4343" name="Shape 4343"/>
          <p:cNvCxnSpPr>
            <a:endCxn id="4203"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lg" w="lg" type="none"/>
            <a:tailEnd len="lg" w="lg" type="none"/>
          </a:ln>
        </p:spPr>
      </p:cxnSp>
      <p:cxnSp>
        <p:nvCxnSpPr>
          <p:cNvPr id="4344" name="Shape 4344"/>
          <p:cNvCxnSpPr>
            <a:endCxn id="4204"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lg" w="lg" type="none"/>
            <a:tailEnd len="lg" w="lg" type="none"/>
          </a:ln>
        </p:spPr>
      </p:cxnSp>
      <p:cxnSp>
        <p:nvCxnSpPr>
          <p:cNvPr id="4345" name="Shape 4345"/>
          <p:cNvCxnSpPr>
            <a:endCxn id="4205" idx="2"/>
          </p:cNvCxnSpPr>
          <p:nvPr/>
        </p:nvCxnSpPr>
        <p:spPr>
          <a:xfrm>
            <a:off x="4229475" y="3283500"/>
            <a:ext cx="333600" cy="390600"/>
          </a:xfrm>
          <a:prstGeom prst="straightConnector1">
            <a:avLst/>
          </a:prstGeom>
          <a:noFill/>
          <a:ln cap="flat" cmpd="sng" w="9525">
            <a:solidFill>
              <a:srgbClr val="000000"/>
            </a:solidFill>
            <a:prstDash val="solid"/>
            <a:round/>
            <a:headEnd len="lg" w="lg" type="none"/>
            <a:tailEnd len="lg" w="lg" type="none"/>
          </a:ln>
        </p:spPr>
      </p:cxnSp>
      <p:cxnSp>
        <p:nvCxnSpPr>
          <p:cNvPr id="4346" name="Shape 4346"/>
          <p:cNvCxnSpPr>
            <a:endCxn id="4206" idx="2"/>
          </p:cNvCxnSpPr>
          <p:nvPr/>
        </p:nvCxnSpPr>
        <p:spPr>
          <a:xfrm>
            <a:off x="4207875" y="3272750"/>
            <a:ext cx="355200" cy="748200"/>
          </a:xfrm>
          <a:prstGeom prst="straightConnector1">
            <a:avLst/>
          </a:prstGeom>
          <a:noFill/>
          <a:ln cap="flat" cmpd="sng" w="9525">
            <a:solidFill>
              <a:srgbClr val="000000"/>
            </a:solidFill>
            <a:prstDash val="solid"/>
            <a:round/>
            <a:headEnd len="lg" w="lg" type="none"/>
            <a:tailEnd len="lg" w="lg" type="none"/>
          </a:ln>
        </p:spPr>
      </p:cxnSp>
      <p:cxnSp>
        <p:nvCxnSpPr>
          <p:cNvPr id="4347" name="Shape 4347"/>
          <p:cNvCxnSpPr>
            <a:endCxn id="4207" idx="2"/>
          </p:cNvCxnSpPr>
          <p:nvPr/>
        </p:nvCxnSpPr>
        <p:spPr>
          <a:xfrm>
            <a:off x="4207875" y="3305200"/>
            <a:ext cx="355200" cy="1062600"/>
          </a:xfrm>
          <a:prstGeom prst="straightConnector1">
            <a:avLst/>
          </a:prstGeom>
          <a:noFill/>
          <a:ln cap="flat" cmpd="sng" w="9525">
            <a:solidFill>
              <a:srgbClr val="000000"/>
            </a:solidFill>
            <a:prstDash val="solid"/>
            <a:round/>
            <a:headEnd len="lg" w="lg" type="none"/>
            <a:tailEnd len="lg" w="lg" type="none"/>
          </a:ln>
        </p:spPr>
      </p:cxnSp>
      <p:cxnSp>
        <p:nvCxnSpPr>
          <p:cNvPr id="4348" name="Shape 4348"/>
          <p:cNvCxnSpPr>
            <a:endCxn id="4208" idx="1"/>
          </p:cNvCxnSpPr>
          <p:nvPr/>
        </p:nvCxnSpPr>
        <p:spPr>
          <a:xfrm>
            <a:off x="4196758" y="3305315"/>
            <a:ext cx="393600" cy="1324800"/>
          </a:xfrm>
          <a:prstGeom prst="straightConnector1">
            <a:avLst/>
          </a:prstGeom>
          <a:noFill/>
          <a:ln cap="flat" cmpd="sng" w="9525">
            <a:solidFill>
              <a:srgbClr val="000000"/>
            </a:solidFill>
            <a:prstDash val="solid"/>
            <a:round/>
            <a:headEnd len="lg" w="lg" type="none"/>
            <a:tailEnd len="lg" w="lg" type="none"/>
          </a:ln>
        </p:spPr>
      </p:cxnSp>
      <p:cxnSp>
        <p:nvCxnSpPr>
          <p:cNvPr id="4349" name="Shape 4349"/>
          <p:cNvCxnSpPr>
            <a:stCxn id="4196" idx="6"/>
            <a:endCxn id="4201"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lg" w="lg" type="none"/>
            <a:tailEnd len="lg" w="lg" type="none"/>
          </a:ln>
        </p:spPr>
      </p:cxnSp>
      <p:cxnSp>
        <p:nvCxnSpPr>
          <p:cNvPr id="4350" name="Shape 4350"/>
          <p:cNvCxnSpPr>
            <a:stCxn id="4196" idx="6"/>
            <a:endCxn id="4200"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lg" w="lg" type="none"/>
            <a:tailEnd len="lg" w="lg" type="none"/>
          </a:ln>
        </p:spPr>
      </p:cxnSp>
      <p:cxnSp>
        <p:nvCxnSpPr>
          <p:cNvPr id="4351" name="Shape 4351"/>
          <p:cNvCxnSpPr>
            <a:stCxn id="4196" idx="6"/>
            <a:endCxn id="4202"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4352" name="Shape 4352"/>
          <p:cNvCxnSpPr>
            <a:stCxn id="4196" idx="6"/>
            <a:endCxn id="4203"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4353" name="Shape 4353"/>
          <p:cNvCxnSpPr>
            <a:stCxn id="4196" idx="6"/>
            <a:endCxn id="4204"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lg" w="lg" type="none"/>
            <a:tailEnd len="lg" w="lg" type="none"/>
          </a:ln>
        </p:spPr>
      </p:cxnSp>
      <p:cxnSp>
        <p:nvCxnSpPr>
          <p:cNvPr id="4354" name="Shape 4354"/>
          <p:cNvCxnSpPr>
            <a:stCxn id="4196" idx="6"/>
            <a:endCxn id="4205" idx="2"/>
          </p:cNvCxnSpPr>
          <p:nvPr/>
        </p:nvCxnSpPr>
        <p:spPr>
          <a:xfrm>
            <a:off x="4216425" y="3674100"/>
            <a:ext cx="346800" cy="0"/>
          </a:xfrm>
          <a:prstGeom prst="straightConnector1">
            <a:avLst/>
          </a:prstGeom>
          <a:noFill/>
          <a:ln cap="flat" cmpd="sng" w="9525">
            <a:solidFill>
              <a:srgbClr val="000000"/>
            </a:solidFill>
            <a:prstDash val="solid"/>
            <a:round/>
            <a:headEnd len="lg" w="lg" type="none"/>
            <a:tailEnd len="lg" w="lg" type="none"/>
          </a:ln>
        </p:spPr>
      </p:cxnSp>
      <p:cxnSp>
        <p:nvCxnSpPr>
          <p:cNvPr id="4355" name="Shape 4355"/>
          <p:cNvCxnSpPr>
            <a:stCxn id="4196" idx="6"/>
            <a:endCxn id="4206" idx="2"/>
          </p:cNvCxnSpPr>
          <p:nvPr/>
        </p:nvCxnSpPr>
        <p:spPr>
          <a:xfrm>
            <a:off x="4216425" y="36741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4356" name="Shape 4356"/>
          <p:cNvCxnSpPr>
            <a:stCxn id="4196" idx="6"/>
            <a:endCxn id="4207" idx="2"/>
          </p:cNvCxnSpPr>
          <p:nvPr/>
        </p:nvCxnSpPr>
        <p:spPr>
          <a:xfrm>
            <a:off x="4216425" y="36741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4357" name="Shape 4357"/>
          <p:cNvCxnSpPr>
            <a:stCxn id="4196" idx="6"/>
            <a:endCxn id="4208" idx="2"/>
          </p:cNvCxnSpPr>
          <p:nvPr/>
        </p:nvCxnSpPr>
        <p:spPr>
          <a:xfrm>
            <a:off x="4216425" y="3674100"/>
            <a:ext cx="346800" cy="1040700"/>
          </a:xfrm>
          <a:prstGeom prst="straightConnector1">
            <a:avLst/>
          </a:prstGeom>
          <a:noFill/>
          <a:ln cap="flat" cmpd="sng" w="9525">
            <a:solidFill>
              <a:srgbClr val="000000"/>
            </a:solidFill>
            <a:prstDash val="solid"/>
            <a:round/>
            <a:headEnd len="lg" w="lg" type="none"/>
            <a:tailEnd len="lg" w="lg" type="none"/>
          </a:ln>
        </p:spPr>
      </p:cxnSp>
      <p:cxnSp>
        <p:nvCxnSpPr>
          <p:cNvPr id="4358" name="Shape 4358"/>
          <p:cNvCxnSpPr>
            <a:stCxn id="4197" idx="6"/>
            <a:endCxn id="4201"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lg" w="lg" type="none"/>
            <a:tailEnd len="lg" w="lg" type="none"/>
          </a:ln>
        </p:spPr>
      </p:cxnSp>
      <p:cxnSp>
        <p:nvCxnSpPr>
          <p:cNvPr id="4359" name="Shape 4359"/>
          <p:cNvCxnSpPr>
            <a:stCxn id="4197" idx="6"/>
            <a:endCxn id="4200"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lg" w="lg" type="none"/>
            <a:tailEnd len="lg" w="lg" type="none"/>
          </a:ln>
        </p:spPr>
      </p:cxnSp>
      <p:cxnSp>
        <p:nvCxnSpPr>
          <p:cNvPr id="4360" name="Shape 4360"/>
          <p:cNvCxnSpPr>
            <a:stCxn id="4197" idx="6"/>
            <a:endCxn id="4202"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4361" name="Shape 4361"/>
          <p:cNvCxnSpPr>
            <a:stCxn id="4197" idx="6"/>
            <a:endCxn id="4203"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4362" name="Shape 4362"/>
          <p:cNvCxnSpPr>
            <a:stCxn id="4197" idx="6"/>
            <a:endCxn id="4204"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4363" name="Shape 4363"/>
          <p:cNvCxnSpPr>
            <a:stCxn id="4197" idx="6"/>
            <a:endCxn id="4205"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4364" name="Shape 4364"/>
          <p:cNvCxnSpPr>
            <a:stCxn id="4197" idx="6"/>
            <a:endCxn id="4206" idx="2"/>
          </p:cNvCxnSpPr>
          <p:nvPr/>
        </p:nvCxnSpPr>
        <p:spPr>
          <a:xfrm>
            <a:off x="4216425" y="4020950"/>
            <a:ext cx="346800" cy="0"/>
          </a:xfrm>
          <a:prstGeom prst="straightConnector1">
            <a:avLst/>
          </a:prstGeom>
          <a:noFill/>
          <a:ln cap="flat" cmpd="sng" w="9525">
            <a:solidFill>
              <a:srgbClr val="000000"/>
            </a:solidFill>
            <a:prstDash val="solid"/>
            <a:round/>
            <a:headEnd len="lg" w="lg" type="none"/>
            <a:tailEnd len="lg" w="lg" type="none"/>
          </a:ln>
        </p:spPr>
      </p:cxnSp>
      <p:cxnSp>
        <p:nvCxnSpPr>
          <p:cNvPr id="4365" name="Shape 4365"/>
          <p:cNvCxnSpPr>
            <a:stCxn id="4197" idx="6"/>
            <a:endCxn id="4207" idx="3"/>
          </p:cNvCxnSpPr>
          <p:nvPr/>
        </p:nvCxnSpPr>
        <p:spPr>
          <a:xfrm>
            <a:off x="4216425" y="4020950"/>
            <a:ext cx="373800" cy="431400"/>
          </a:xfrm>
          <a:prstGeom prst="straightConnector1">
            <a:avLst/>
          </a:prstGeom>
          <a:noFill/>
          <a:ln cap="flat" cmpd="sng" w="9525">
            <a:solidFill>
              <a:srgbClr val="000000"/>
            </a:solidFill>
            <a:prstDash val="solid"/>
            <a:round/>
            <a:headEnd len="lg" w="lg" type="none"/>
            <a:tailEnd len="lg" w="lg" type="none"/>
          </a:ln>
        </p:spPr>
      </p:cxnSp>
      <p:cxnSp>
        <p:nvCxnSpPr>
          <p:cNvPr id="4366" name="Shape 4366"/>
          <p:cNvCxnSpPr>
            <a:stCxn id="4197" idx="6"/>
            <a:endCxn id="4208" idx="1"/>
          </p:cNvCxnSpPr>
          <p:nvPr/>
        </p:nvCxnSpPr>
        <p:spPr>
          <a:xfrm>
            <a:off x="4216425" y="4020950"/>
            <a:ext cx="373800" cy="609300"/>
          </a:xfrm>
          <a:prstGeom prst="straightConnector1">
            <a:avLst/>
          </a:prstGeom>
          <a:noFill/>
          <a:ln cap="flat" cmpd="sng" w="9525">
            <a:solidFill>
              <a:srgbClr val="000000"/>
            </a:solidFill>
            <a:prstDash val="solid"/>
            <a:round/>
            <a:headEnd len="lg" w="lg" type="none"/>
            <a:tailEnd len="lg" w="lg" type="none"/>
          </a:ln>
        </p:spPr>
      </p:cxnSp>
      <p:cxnSp>
        <p:nvCxnSpPr>
          <p:cNvPr id="4367" name="Shape 4367"/>
          <p:cNvCxnSpPr>
            <a:stCxn id="4198" idx="6"/>
            <a:endCxn id="4201"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lg" w="lg" type="none"/>
            <a:tailEnd len="lg" w="lg" type="none"/>
          </a:ln>
        </p:spPr>
      </p:cxnSp>
      <p:cxnSp>
        <p:nvCxnSpPr>
          <p:cNvPr id="4368" name="Shape 4368"/>
          <p:cNvCxnSpPr>
            <a:stCxn id="4198" idx="6"/>
            <a:endCxn id="4200"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lg" w="lg" type="none"/>
            <a:tailEnd len="lg" w="lg" type="none"/>
          </a:ln>
        </p:spPr>
      </p:cxnSp>
      <p:cxnSp>
        <p:nvCxnSpPr>
          <p:cNvPr id="4369" name="Shape 4369"/>
          <p:cNvCxnSpPr>
            <a:stCxn id="4198" idx="6"/>
            <a:endCxn id="4202"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4370" name="Shape 4370"/>
          <p:cNvCxnSpPr>
            <a:stCxn id="4198" idx="6"/>
            <a:endCxn id="4203"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4371" name="Shape 4371"/>
          <p:cNvCxnSpPr>
            <a:stCxn id="4198" idx="6"/>
            <a:endCxn id="4204"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4372" name="Shape 4372"/>
          <p:cNvCxnSpPr>
            <a:stCxn id="4198" idx="6"/>
            <a:endCxn id="4205"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4373" name="Shape 4373"/>
          <p:cNvCxnSpPr>
            <a:stCxn id="4198" idx="6"/>
            <a:endCxn id="4206"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4374" name="Shape 4374"/>
          <p:cNvCxnSpPr>
            <a:stCxn id="4198" idx="6"/>
            <a:endCxn id="4207" idx="2"/>
          </p:cNvCxnSpPr>
          <p:nvPr/>
        </p:nvCxnSpPr>
        <p:spPr>
          <a:xfrm>
            <a:off x="4216425" y="4367800"/>
            <a:ext cx="346800" cy="0"/>
          </a:xfrm>
          <a:prstGeom prst="straightConnector1">
            <a:avLst/>
          </a:prstGeom>
          <a:noFill/>
          <a:ln cap="flat" cmpd="sng" w="9525">
            <a:solidFill>
              <a:srgbClr val="000000"/>
            </a:solidFill>
            <a:prstDash val="solid"/>
            <a:round/>
            <a:headEnd len="lg" w="lg" type="none"/>
            <a:tailEnd len="lg" w="lg" type="none"/>
          </a:ln>
        </p:spPr>
      </p:cxnSp>
      <p:cxnSp>
        <p:nvCxnSpPr>
          <p:cNvPr id="4375" name="Shape 4375"/>
          <p:cNvCxnSpPr>
            <a:stCxn id="4198" idx="6"/>
            <a:endCxn id="4208" idx="2"/>
          </p:cNvCxnSpPr>
          <p:nvPr/>
        </p:nvCxnSpPr>
        <p:spPr>
          <a:xfrm>
            <a:off x="4216425" y="43678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4376" name="Shape 4376"/>
          <p:cNvCxnSpPr>
            <a:stCxn id="4199" idx="6"/>
            <a:endCxn id="4201"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lg" w="lg" type="none"/>
            <a:tailEnd len="lg" w="lg" type="none"/>
          </a:ln>
        </p:spPr>
      </p:cxnSp>
      <p:cxnSp>
        <p:nvCxnSpPr>
          <p:cNvPr id="4377" name="Shape 4377"/>
          <p:cNvCxnSpPr>
            <a:stCxn id="4199" idx="6"/>
            <a:endCxn id="4200"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lg" w="lg" type="none"/>
            <a:tailEnd len="lg" w="lg" type="none"/>
          </a:ln>
        </p:spPr>
      </p:cxnSp>
      <p:cxnSp>
        <p:nvCxnSpPr>
          <p:cNvPr id="4378" name="Shape 4378"/>
          <p:cNvCxnSpPr>
            <a:stCxn id="4199" idx="6"/>
            <a:endCxn id="4202"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lg" w="lg" type="none"/>
            <a:tailEnd len="lg" w="lg" type="none"/>
          </a:ln>
        </p:spPr>
      </p:cxnSp>
      <p:cxnSp>
        <p:nvCxnSpPr>
          <p:cNvPr id="4379" name="Shape 4379"/>
          <p:cNvCxnSpPr>
            <a:stCxn id="4199" idx="6"/>
            <a:endCxn id="4203"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4380" name="Shape 4380"/>
          <p:cNvCxnSpPr>
            <a:stCxn id="4199" idx="6"/>
            <a:endCxn id="4204"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4381" name="Shape 4381"/>
          <p:cNvCxnSpPr>
            <a:stCxn id="4199" idx="6"/>
            <a:endCxn id="4205"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lg" w="lg" type="none"/>
            <a:tailEnd len="lg" w="lg" type="none"/>
          </a:ln>
        </p:spPr>
      </p:cxnSp>
      <p:cxnSp>
        <p:nvCxnSpPr>
          <p:cNvPr id="4382" name="Shape 4382"/>
          <p:cNvCxnSpPr>
            <a:stCxn id="4199" idx="6"/>
            <a:endCxn id="4206"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4383" name="Shape 4383"/>
          <p:cNvCxnSpPr>
            <a:stCxn id="4199" idx="6"/>
            <a:endCxn id="4207"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4384" name="Shape 4384"/>
          <p:cNvCxnSpPr>
            <a:stCxn id="4199" idx="6"/>
            <a:endCxn id="4208" idx="2"/>
          </p:cNvCxnSpPr>
          <p:nvPr/>
        </p:nvCxnSpPr>
        <p:spPr>
          <a:xfrm>
            <a:off x="4216425" y="4714650"/>
            <a:ext cx="346800" cy="0"/>
          </a:xfrm>
          <a:prstGeom prst="straightConnector1">
            <a:avLst/>
          </a:prstGeom>
          <a:noFill/>
          <a:ln cap="flat" cmpd="sng" w="9525">
            <a:solidFill>
              <a:srgbClr val="000000"/>
            </a:solidFill>
            <a:prstDash val="solid"/>
            <a:round/>
            <a:headEnd len="lg" w="lg" type="none"/>
            <a:tailEnd len="lg" w="lg" type="none"/>
          </a:ln>
        </p:spPr>
      </p:cxnSp>
      <p:sp>
        <p:nvSpPr>
          <p:cNvPr id="4385" name="Shape 4385"/>
          <p:cNvSpPr/>
          <p:nvPr/>
        </p:nvSpPr>
        <p:spPr>
          <a:xfrm>
            <a:off x="4986375" y="17193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86" name="Shape 4386"/>
          <p:cNvSpPr/>
          <p:nvPr/>
        </p:nvSpPr>
        <p:spPr>
          <a:xfrm>
            <a:off x="4986375" y="20554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87" name="Shape 4387"/>
          <p:cNvSpPr/>
          <p:nvPr/>
        </p:nvSpPr>
        <p:spPr>
          <a:xfrm>
            <a:off x="4986375" y="483420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88" name="Shape 4388"/>
          <p:cNvSpPr/>
          <p:nvPr/>
        </p:nvSpPr>
        <p:spPr>
          <a:xfrm>
            <a:off x="4986375" y="2391475"/>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89" name="Shape 4389"/>
          <p:cNvSpPr/>
          <p:nvPr/>
        </p:nvSpPr>
        <p:spPr>
          <a:xfrm>
            <a:off x="4986375" y="26905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90" name="Shape 4390"/>
          <p:cNvSpPr/>
          <p:nvPr/>
        </p:nvSpPr>
        <p:spPr>
          <a:xfrm>
            <a:off x="4986363" y="3415513"/>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91" name="Shape 4391"/>
          <p:cNvSpPr/>
          <p:nvPr/>
        </p:nvSpPr>
        <p:spPr>
          <a:xfrm>
            <a:off x="4986375" y="3772788"/>
            <a:ext cx="186300" cy="2391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92" name="Shape 4392"/>
          <p:cNvSpPr/>
          <p:nvPr/>
        </p:nvSpPr>
        <p:spPr>
          <a:xfrm>
            <a:off x="4986375" y="41405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93" name="Shape 4393"/>
          <p:cNvSpPr/>
          <p:nvPr/>
        </p:nvSpPr>
        <p:spPr>
          <a:xfrm>
            <a:off x="4986375" y="44873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94" name="Shape 4394"/>
          <p:cNvCxnSpPr>
            <a:stCxn id="4201" idx="6"/>
            <a:endCxn id="4385"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lg" w="lg" type="none"/>
            <a:tailEnd len="lg" w="lg" type="none"/>
          </a:ln>
        </p:spPr>
      </p:cxnSp>
      <p:cxnSp>
        <p:nvCxnSpPr>
          <p:cNvPr id="4395" name="Shape 4395"/>
          <p:cNvCxnSpPr>
            <a:stCxn id="4201" idx="6"/>
            <a:endCxn id="4386" idx="2"/>
          </p:cNvCxnSpPr>
          <p:nvPr/>
        </p:nvCxnSpPr>
        <p:spPr>
          <a:xfrm>
            <a:off x="4749375" y="1946350"/>
            <a:ext cx="237000" cy="228600"/>
          </a:xfrm>
          <a:prstGeom prst="straightConnector1">
            <a:avLst/>
          </a:prstGeom>
          <a:noFill/>
          <a:ln cap="flat" cmpd="sng" w="9525">
            <a:solidFill>
              <a:srgbClr val="000000"/>
            </a:solidFill>
            <a:prstDash val="solid"/>
            <a:round/>
            <a:headEnd len="lg" w="lg" type="none"/>
            <a:tailEnd len="lg" w="lg" type="none"/>
          </a:ln>
        </p:spPr>
      </p:cxnSp>
      <p:cxnSp>
        <p:nvCxnSpPr>
          <p:cNvPr id="4396" name="Shape 4396"/>
          <p:cNvCxnSpPr>
            <a:stCxn id="4201" idx="6"/>
            <a:endCxn id="4388" idx="1"/>
          </p:cNvCxnSpPr>
          <p:nvPr/>
        </p:nvCxnSpPr>
        <p:spPr>
          <a:xfrm>
            <a:off x="4749375" y="1946350"/>
            <a:ext cx="264300" cy="480000"/>
          </a:xfrm>
          <a:prstGeom prst="straightConnector1">
            <a:avLst/>
          </a:prstGeom>
          <a:noFill/>
          <a:ln cap="flat" cmpd="sng" w="9525">
            <a:solidFill>
              <a:srgbClr val="000000"/>
            </a:solidFill>
            <a:prstDash val="solid"/>
            <a:round/>
            <a:headEnd len="lg" w="lg" type="none"/>
            <a:tailEnd len="lg" w="lg" type="none"/>
          </a:ln>
        </p:spPr>
      </p:cxnSp>
      <p:cxnSp>
        <p:nvCxnSpPr>
          <p:cNvPr id="4397" name="Shape 4397"/>
          <p:cNvCxnSpPr>
            <a:stCxn id="4201" idx="6"/>
            <a:endCxn id="4389" idx="1"/>
          </p:cNvCxnSpPr>
          <p:nvPr/>
        </p:nvCxnSpPr>
        <p:spPr>
          <a:xfrm>
            <a:off x="4749375" y="1946350"/>
            <a:ext cx="264300" cy="779100"/>
          </a:xfrm>
          <a:prstGeom prst="straightConnector1">
            <a:avLst/>
          </a:prstGeom>
          <a:noFill/>
          <a:ln cap="flat" cmpd="sng" w="9525">
            <a:solidFill>
              <a:srgbClr val="000000"/>
            </a:solidFill>
            <a:prstDash val="solid"/>
            <a:round/>
            <a:headEnd len="lg" w="lg" type="none"/>
            <a:tailEnd len="lg" w="lg" type="none"/>
          </a:ln>
        </p:spPr>
      </p:cxnSp>
      <p:cxnSp>
        <p:nvCxnSpPr>
          <p:cNvPr id="4398" name="Shape 4398"/>
          <p:cNvCxnSpPr>
            <a:stCxn id="4201" idx="6"/>
          </p:cNvCxnSpPr>
          <p:nvPr/>
        </p:nvCxnSpPr>
        <p:spPr>
          <a:xfrm>
            <a:off x="4749375" y="1946350"/>
            <a:ext cx="273900" cy="1293600"/>
          </a:xfrm>
          <a:prstGeom prst="straightConnector1">
            <a:avLst/>
          </a:prstGeom>
          <a:noFill/>
          <a:ln cap="flat" cmpd="sng" w="9525">
            <a:solidFill>
              <a:srgbClr val="000000"/>
            </a:solidFill>
            <a:prstDash val="solid"/>
            <a:round/>
            <a:headEnd len="lg" w="lg" type="none"/>
            <a:tailEnd len="lg" w="lg" type="none"/>
          </a:ln>
        </p:spPr>
      </p:cxnSp>
      <p:cxnSp>
        <p:nvCxnSpPr>
          <p:cNvPr id="4399" name="Shape 4399"/>
          <p:cNvCxnSpPr>
            <a:stCxn id="4201" idx="6"/>
            <a:endCxn id="4390" idx="1"/>
          </p:cNvCxnSpPr>
          <p:nvPr/>
        </p:nvCxnSpPr>
        <p:spPr>
          <a:xfrm>
            <a:off x="4749375" y="1946350"/>
            <a:ext cx="264300" cy="1504200"/>
          </a:xfrm>
          <a:prstGeom prst="straightConnector1">
            <a:avLst/>
          </a:prstGeom>
          <a:noFill/>
          <a:ln cap="flat" cmpd="sng" w="9525">
            <a:solidFill>
              <a:srgbClr val="000000"/>
            </a:solidFill>
            <a:prstDash val="solid"/>
            <a:round/>
            <a:headEnd len="lg" w="lg" type="none"/>
            <a:tailEnd len="lg" w="lg" type="none"/>
          </a:ln>
        </p:spPr>
      </p:cxnSp>
      <p:cxnSp>
        <p:nvCxnSpPr>
          <p:cNvPr id="4400" name="Shape 4400"/>
          <p:cNvCxnSpPr>
            <a:stCxn id="4201" idx="6"/>
            <a:endCxn id="4391" idx="1"/>
          </p:cNvCxnSpPr>
          <p:nvPr/>
        </p:nvCxnSpPr>
        <p:spPr>
          <a:xfrm>
            <a:off x="4749375" y="1946350"/>
            <a:ext cx="264300" cy="1861500"/>
          </a:xfrm>
          <a:prstGeom prst="straightConnector1">
            <a:avLst/>
          </a:prstGeom>
          <a:noFill/>
          <a:ln cap="flat" cmpd="sng" w="9525">
            <a:solidFill>
              <a:srgbClr val="000000"/>
            </a:solidFill>
            <a:prstDash val="solid"/>
            <a:round/>
            <a:headEnd len="lg" w="lg" type="none"/>
            <a:tailEnd len="lg" w="lg" type="none"/>
          </a:ln>
        </p:spPr>
      </p:cxnSp>
      <p:cxnSp>
        <p:nvCxnSpPr>
          <p:cNvPr id="4401" name="Shape 4401"/>
          <p:cNvCxnSpPr>
            <a:stCxn id="4201" idx="6"/>
            <a:endCxn id="4392" idx="1"/>
          </p:cNvCxnSpPr>
          <p:nvPr/>
        </p:nvCxnSpPr>
        <p:spPr>
          <a:xfrm>
            <a:off x="4749375" y="1946350"/>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4402" name="Shape 4402"/>
          <p:cNvCxnSpPr>
            <a:stCxn id="4201" idx="6"/>
            <a:endCxn id="4393" idx="1"/>
          </p:cNvCxnSpPr>
          <p:nvPr/>
        </p:nvCxnSpPr>
        <p:spPr>
          <a:xfrm>
            <a:off x="4749375" y="1946350"/>
            <a:ext cx="264300" cy="2576100"/>
          </a:xfrm>
          <a:prstGeom prst="straightConnector1">
            <a:avLst/>
          </a:prstGeom>
          <a:noFill/>
          <a:ln cap="flat" cmpd="sng" w="9525">
            <a:solidFill>
              <a:srgbClr val="000000"/>
            </a:solidFill>
            <a:prstDash val="solid"/>
            <a:round/>
            <a:headEnd len="lg" w="lg" type="none"/>
            <a:tailEnd len="lg" w="lg" type="none"/>
          </a:ln>
        </p:spPr>
      </p:cxnSp>
      <p:cxnSp>
        <p:nvCxnSpPr>
          <p:cNvPr id="4403" name="Shape 4403"/>
          <p:cNvCxnSpPr>
            <a:stCxn id="4201" idx="6"/>
            <a:endCxn id="4387" idx="3"/>
          </p:cNvCxnSpPr>
          <p:nvPr/>
        </p:nvCxnSpPr>
        <p:spPr>
          <a:xfrm>
            <a:off x="4749375" y="1946350"/>
            <a:ext cx="264300" cy="3091800"/>
          </a:xfrm>
          <a:prstGeom prst="straightConnector1">
            <a:avLst/>
          </a:prstGeom>
          <a:noFill/>
          <a:ln cap="flat" cmpd="sng" w="9525">
            <a:solidFill>
              <a:srgbClr val="000000"/>
            </a:solidFill>
            <a:prstDash val="solid"/>
            <a:round/>
            <a:headEnd len="lg" w="lg" type="none"/>
            <a:tailEnd len="lg" w="lg" type="none"/>
          </a:ln>
        </p:spPr>
      </p:cxnSp>
      <p:cxnSp>
        <p:nvCxnSpPr>
          <p:cNvPr id="4404" name="Shape 4404"/>
          <p:cNvCxnSpPr>
            <a:stCxn id="4200" idx="6"/>
            <a:endCxn id="4385"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lg" w="lg" type="none"/>
            <a:tailEnd len="lg" w="lg" type="none"/>
          </a:ln>
        </p:spPr>
      </p:cxnSp>
      <p:cxnSp>
        <p:nvCxnSpPr>
          <p:cNvPr id="4405" name="Shape 4405"/>
          <p:cNvCxnSpPr>
            <a:stCxn id="4200" idx="6"/>
            <a:endCxn id="4386"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lg" w="lg" type="none"/>
            <a:tailEnd len="lg" w="lg" type="none"/>
          </a:ln>
        </p:spPr>
      </p:cxnSp>
      <p:cxnSp>
        <p:nvCxnSpPr>
          <p:cNvPr id="4406" name="Shape 4406"/>
          <p:cNvCxnSpPr>
            <a:stCxn id="4200" idx="6"/>
            <a:endCxn id="4388" idx="2"/>
          </p:cNvCxnSpPr>
          <p:nvPr/>
        </p:nvCxnSpPr>
        <p:spPr>
          <a:xfrm>
            <a:off x="4749375" y="2256175"/>
            <a:ext cx="237000" cy="255000"/>
          </a:xfrm>
          <a:prstGeom prst="straightConnector1">
            <a:avLst/>
          </a:prstGeom>
          <a:noFill/>
          <a:ln cap="flat" cmpd="sng" w="9525">
            <a:solidFill>
              <a:srgbClr val="000000"/>
            </a:solidFill>
            <a:prstDash val="solid"/>
            <a:round/>
            <a:headEnd len="lg" w="lg" type="none"/>
            <a:tailEnd len="lg" w="lg" type="none"/>
          </a:ln>
        </p:spPr>
      </p:cxnSp>
      <p:cxnSp>
        <p:nvCxnSpPr>
          <p:cNvPr id="4407" name="Shape 4407"/>
          <p:cNvCxnSpPr>
            <a:endCxn id="4389" idx="2"/>
          </p:cNvCxnSpPr>
          <p:nvPr/>
        </p:nvCxnSpPr>
        <p:spPr>
          <a:xfrm>
            <a:off x="4749375" y="2256300"/>
            <a:ext cx="237000" cy="553800"/>
          </a:xfrm>
          <a:prstGeom prst="straightConnector1">
            <a:avLst/>
          </a:prstGeom>
          <a:noFill/>
          <a:ln cap="flat" cmpd="sng" w="9525">
            <a:solidFill>
              <a:srgbClr val="000000"/>
            </a:solidFill>
            <a:prstDash val="solid"/>
            <a:round/>
            <a:headEnd len="lg" w="lg" type="none"/>
            <a:tailEnd len="lg" w="lg" type="none"/>
          </a:ln>
        </p:spPr>
      </p:cxnSp>
      <p:cxnSp>
        <p:nvCxnSpPr>
          <p:cNvPr id="4408" name="Shape 4408"/>
          <p:cNvCxnSpPr/>
          <p:nvPr/>
        </p:nvCxnSpPr>
        <p:spPr>
          <a:xfrm>
            <a:off x="4749375" y="2256175"/>
            <a:ext cx="317400" cy="907800"/>
          </a:xfrm>
          <a:prstGeom prst="straightConnector1">
            <a:avLst/>
          </a:prstGeom>
          <a:noFill/>
          <a:ln cap="flat" cmpd="sng" w="9525">
            <a:solidFill>
              <a:srgbClr val="000000"/>
            </a:solidFill>
            <a:prstDash val="solid"/>
            <a:round/>
            <a:headEnd len="lg" w="lg" type="none"/>
            <a:tailEnd len="lg" w="lg" type="none"/>
          </a:ln>
        </p:spPr>
      </p:cxnSp>
      <p:cxnSp>
        <p:nvCxnSpPr>
          <p:cNvPr id="4409" name="Shape 4409"/>
          <p:cNvCxnSpPr>
            <a:stCxn id="4200" idx="6"/>
            <a:endCxn id="4390" idx="1"/>
          </p:cNvCxnSpPr>
          <p:nvPr/>
        </p:nvCxnSpPr>
        <p:spPr>
          <a:xfrm>
            <a:off x="4749375" y="2256175"/>
            <a:ext cx="264300" cy="1194300"/>
          </a:xfrm>
          <a:prstGeom prst="straightConnector1">
            <a:avLst/>
          </a:prstGeom>
          <a:noFill/>
          <a:ln cap="flat" cmpd="sng" w="9525">
            <a:solidFill>
              <a:srgbClr val="000000"/>
            </a:solidFill>
            <a:prstDash val="solid"/>
            <a:round/>
            <a:headEnd len="lg" w="lg" type="none"/>
            <a:tailEnd len="lg" w="lg" type="none"/>
          </a:ln>
        </p:spPr>
      </p:cxnSp>
      <p:cxnSp>
        <p:nvCxnSpPr>
          <p:cNvPr id="4410" name="Shape 4410"/>
          <p:cNvCxnSpPr>
            <a:stCxn id="4200" idx="6"/>
            <a:endCxn id="4391" idx="1"/>
          </p:cNvCxnSpPr>
          <p:nvPr/>
        </p:nvCxnSpPr>
        <p:spPr>
          <a:xfrm>
            <a:off x="4749375" y="2256175"/>
            <a:ext cx="264300" cy="1551600"/>
          </a:xfrm>
          <a:prstGeom prst="straightConnector1">
            <a:avLst/>
          </a:prstGeom>
          <a:noFill/>
          <a:ln cap="flat" cmpd="sng" w="9525">
            <a:solidFill>
              <a:srgbClr val="000000"/>
            </a:solidFill>
            <a:prstDash val="solid"/>
            <a:round/>
            <a:headEnd len="lg" w="lg" type="none"/>
            <a:tailEnd len="lg" w="lg" type="none"/>
          </a:ln>
        </p:spPr>
      </p:cxnSp>
      <p:cxnSp>
        <p:nvCxnSpPr>
          <p:cNvPr id="4411" name="Shape 4411"/>
          <p:cNvCxnSpPr>
            <a:stCxn id="4201" idx="5"/>
            <a:endCxn id="4392" idx="2"/>
          </p:cNvCxnSpPr>
          <p:nvPr/>
        </p:nvCxnSpPr>
        <p:spPr>
          <a:xfrm>
            <a:off x="4722092" y="2030885"/>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4412" name="Shape 4412"/>
          <p:cNvCxnSpPr>
            <a:endCxn id="4393" idx="2"/>
          </p:cNvCxnSpPr>
          <p:nvPr/>
        </p:nvCxnSpPr>
        <p:spPr>
          <a:xfrm>
            <a:off x="4749375" y="2256100"/>
            <a:ext cx="237000" cy="2350800"/>
          </a:xfrm>
          <a:prstGeom prst="straightConnector1">
            <a:avLst/>
          </a:prstGeom>
          <a:noFill/>
          <a:ln cap="flat" cmpd="sng" w="9525">
            <a:solidFill>
              <a:srgbClr val="000000"/>
            </a:solidFill>
            <a:prstDash val="solid"/>
            <a:round/>
            <a:headEnd len="lg" w="lg" type="none"/>
            <a:tailEnd len="lg" w="lg" type="none"/>
          </a:ln>
        </p:spPr>
      </p:cxnSp>
      <p:cxnSp>
        <p:nvCxnSpPr>
          <p:cNvPr id="4413" name="Shape 4413"/>
          <p:cNvCxnSpPr>
            <a:stCxn id="4200" idx="6"/>
            <a:endCxn id="4387" idx="2"/>
          </p:cNvCxnSpPr>
          <p:nvPr/>
        </p:nvCxnSpPr>
        <p:spPr>
          <a:xfrm>
            <a:off x="4749375" y="2256175"/>
            <a:ext cx="237000" cy="2697600"/>
          </a:xfrm>
          <a:prstGeom prst="straightConnector1">
            <a:avLst/>
          </a:prstGeom>
          <a:noFill/>
          <a:ln cap="flat" cmpd="sng" w="9525">
            <a:solidFill>
              <a:srgbClr val="000000"/>
            </a:solidFill>
            <a:prstDash val="solid"/>
            <a:round/>
            <a:headEnd len="lg" w="lg" type="none"/>
            <a:tailEnd len="lg" w="lg" type="none"/>
          </a:ln>
        </p:spPr>
      </p:cxnSp>
      <p:sp>
        <p:nvSpPr>
          <p:cNvPr id="4414" name="Shape 4414"/>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4415" name="Shape 4415"/>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784</a:t>
            </a:r>
            <a:endParaRPr/>
          </a:p>
        </p:txBody>
      </p:sp>
      <p:cxnSp>
        <p:nvCxnSpPr>
          <p:cNvPr id="4416" name="Shape 4416"/>
          <p:cNvCxnSpPr>
            <a:stCxn id="4202" idx="6"/>
            <a:endCxn id="4385"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lg" w="lg" type="none"/>
            <a:tailEnd len="lg" w="lg" type="none"/>
          </a:ln>
        </p:spPr>
      </p:cxnSp>
      <p:cxnSp>
        <p:nvCxnSpPr>
          <p:cNvPr id="4417" name="Shape 4417"/>
          <p:cNvCxnSpPr>
            <a:stCxn id="4202" idx="6"/>
            <a:endCxn id="4386"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lg" w="lg" type="none"/>
            <a:tailEnd len="lg" w="lg" type="none"/>
          </a:ln>
        </p:spPr>
      </p:cxnSp>
      <p:cxnSp>
        <p:nvCxnSpPr>
          <p:cNvPr id="4418" name="Shape 4418"/>
          <p:cNvCxnSpPr>
            <a:stCxn id="4202" idx="6"/>
            <a:endCxn id="4388"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lg" w="lg" type="none"/>
            <a:tailEnd len="lg" w="lg" type="none"/>
          </a:ln>
        </p:spPr>
      </p:cxnSp>
      <p:cxnSp>
        <p:nvCxnSpPr>
          <p:cNvPr id="4419" name="Shape 4419"/>
          <p:cNvCxnSpPr>
            <a:stCxn id="4202" idx="6"/>
            <a:endCxn id="4389" idx="2"/>
          </p:cNvCxnSpPr>
          <p:nvPr/>
        </p:nvCxnSpPr>
        <p:spPr>
          <a:xfrm>
            <a:off x="4749375" y="2566000"/>
            <a:ext cx="237000" cy="244200"/>
          </a:xfrm>
          <a:prstGeom prst="straightConnector1">
            <a:avLst/>
          </a:prstGeom>
          <a:noFill/>
          <a:ln cap="flat" cmpd="sng" w="9525">
            <a:solidFill>
              <a:srgbClr val="000000"/>
            </a:solidFill>
            <a:prstDash val="solid"/>
            <a:round/>
            <a:headEnd len="lg" w="lg" type="none"/>
            <a:tailEnd len="lg" w="lg" type="none"/>
          </a:ln>
        </p:spPr>
      </p:cxnSp>
      <p:cxnSp>
        <p:nvCxnSpPr>
          <p:cNvPr id="4420" name="Shape 4420"/>
          <p:cNvCxnSpPr>
            <a:stCxn id="4202" idx="6"/>
          </p:cNvCxnSpPr>
          <p:nvPr/>
        </p:nvCxnSpPr>
        <p:spPr>
          <a:xfrm>
            <a:off x="4749375" y="2566000"/>
            <a:ext cx="273900" cy="619800"/>
          </a:xfrm>
          <a:prstGeom prst="straightConnector1">
            <a:avLst/>
          </a:prstGeom>
          <a:noFill/>
          <a:ln cap="flat" cmpd="sng" w="9525">
            <a:solidFill>
              <a:srgbClr val="000000"/>
            </a:solidFill>
            <a:prstDash val="solid"/>
            <a:round/>
            <a:headEnd len="lg" w="lg" type="none"/>
            <a:tailEnd len="lg" w="lg" type="none"/>
          </a:ln>
        </p:spPr>
      </p:cxnSp>
      <p:cxnSp>
        <p:nvCxnSpPr>
          <p:cNvPr id="4421" name="Shape 4421"/>
          <p:cNvCxnSpPr>
            <a:stCxn id="4203" idx="6"/>
            <a:endCxn id="4385"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lg" w="lg" type="none"/>
            <a:tailEnd len="lg" w="lg" type="none"/>
          </a:ln>
        </p:spPr>
      </p:cxnSp>
      <p:cxnSp>
        <p:nvCxnSpPr>
          <p:cNvPr id="4422" name="Shape 4422"/>
          <p:cNvCxnSpPr>
            <a:stCxn id="4203" idx="6"/>
            <a:endCxn id="4386"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lg" w="lg" type="none"/>
            <a:tailEnd len="lg" w="lg" type="none"/>
          </a:ln>
        </p:spPr>
      </p:cxnSp>
      <p:cxnSp>
        <p:nvCxnSpPr>
          <p:cNvPr id="4423" name="Shape 4423"/>
          <p:cNvCxnSpPr>
            <a:stCxn id="4203" idx="6"/>
            <a:endCxn id="4388"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lg" w="lg" type="none"/>
            <a:tailEnd len="lg" w="lg" type="none"/>
          </a:ln>
        </p:spPr>
      </p:cxnSp>
      <p:cxnSp>
        <p:nvCxnSpPr>
          <p:cNvPr id="4424" name="Shape 4424"/>
          <p:cNvCxnSpPr>
            <a:stCxn id="4203" idx="6"/>
            <a:endCxn id="4389"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lg" w="lg" type="none"/>
            <a:tailEnd len="lg" w="lg" type="none"/>
          </a:ln>
        </p:spPr>
      </p:cxnSp>
      <p:cxnSp>
        <p:nvCxnSpPr>
          <p:cNvPr id="4425" name="Shape 4425"/>
          <p:cNvCxnSpPr>
            <a:stCxn id="4203" idx="6"/>
          </p:cNvCxnSpPr>
          <p:nvPr/>
        </p:nvCxnSpPr>
        <p:spPr>
          <a:xfrm>
            <a:off x="4749375" y="2912838"/>
            <a:ext cx="279300" cy="290100"/>
          </a:xfrm>
          <a:prstGeom prst="straightConnector1">
            <a:avLst/>
          </a:prstGeom>
          <a:noFill/>
          <a:ln cap="flat" cmpd="sng" w="9525">
            <a:solidFill>
              <a:srgbClr val="000000"/>
            </a:solidFill>
            <a:prstDash val="solid"/>
            <a:round/>
            <a:headEnd len="lg" w="lg" type="none"/>
            <a:tailEnd len="lg" w="lg" type="none"/>
          </a:ln>
        </p:spPr>
      </p:cxnSp>
      <p:cxnSp>
        <p:nvCxnSpPr>
          <p:cNvPr id="4426" name="Shape 4426"/>
          <p:cNvCxnSpPr>
            <a:stCxn id="4203" idx="6"/>
            <a:endCxn id="4390" idx="2"/>
          </p:cNvCxnSpPr>
          <p:nvPr/>
        </p:nvCxnSpPr>
        <p:spPr>
          <a:xfrm>
            <a:off x="4749375" y="2912838"/>
            <a:ext cx="237000" cy="622200"/>
          </a:xfrm>
          <a:prstGeom prst="straightConnector1">
            <a:avLst/>
          </a:prstGeom>
          <a:noFill/>
          <a:ln cap="flat" cmpd="sng" w="9525">
            <a:solidFill>
              <a:srgbClr val="000000"/>
            </a:solidFill>
            <a:prstDash val="solid"/>
            <a:round/>
            <a:headEnd len="lg" w="lg" type="none"/>
            <a:tailEnd len="lg" w="lg" type="none"/>
          </a:ln>
        </p:spPr>
      </p:cxnSp>
      <p:cxnSp>
        <p:nvCxnSpPr>
          <p:cNvPr id="4427" name="Shape 4427"/>
          <p:cNvCxnSpPr>
            <a:stCxn id="4203" idx="6"/>
            <a:endCxn id="4391" idx="2"/>
          </p:cNvCxnSpPr>
          <p:nvPr/>
        </p:nvCxnSpPr>
        <p:spPr>
          <a:xfrm>
            <a:off x="4749375" y="2912838"/>
            <a:ext cx="237000" cy="979500"/>
          </a:xfrm>
          <a:prstGeom prst="straightConnector1">
            <a:avLst/>
          </a:prstGeom>
          <a:noFill/>
          <a:ln cap="flat" cmpd="sng" w="9525">
            <a:solidFill>
              <a:srgbClr val="000000"/>
            </a:solidFill>
            <a:prstDash val="solid"/>
            <a:round/>
            <a:headEnd len="lg" w="lg" type="none"/>
            <a:tailEnd len="lg" w="lg" type="none"/>
          </a:ln>
        </p:spPr>
      </p:cxnSp>
      <p:cxnSp>
        <p:nvCxnSpPr>
          <p:cNvPr id="4428" name="Shape 4428"/>
          <p:cNvCxnSpPr>
            <a:endCxn id="4392" idx="2"/>
          </p:cNvCxnSpPr>
          <p:nvPr/>
        </p:nvCxnSpPr>
        <p:spPr>
          <a:xfrm>
            <a:off x="4749375" y="2912750"/>
            <a:ext cx="237000" cy="1347300"/>
          </a:xfrm>
          <a:prstGeom prst="straightConnector1">
            <a:avLst/>
          </a:prstGeom>
          <a:noFill/>
          <a:ln cap="flat" cmpd="sng" w="9525">
            <a:solidFill>
              <a:srgbClr val="000000"/>
            </a:solidFill>
            <a:prstDash val="solid"/>
            <a:round/>
            <a:headEnd len="lg" w="lg" type="none"/>
            <a:tailEnd len="lg" w="lg" type="none"/>
          </a:ln>
        </p:spPr>
      </p:cxnSp>
      <p:cxnSp>
        <p:nvCxnSpPr>
          <p:cNvPr id="4429" name="Shape 4429"/>
          <p:cNvCxnSpPr>
            <a:stCxn id="4203" idx="6"/>
            <a:endCxn id="4393" idx="2"/>
          </p:cNvCxnSpPr>
          <p:nvPr/>
        </p:nvCxnSpPr>
        <p:spPr>
          <a:xfrm>
            <a:off x="4749375" y="2912838"/>
            <a:ext cx="237000" cy="1694100"/>
          </a:xfrm>
          <a:prstGeom prst="straightConnector1">
            <a:avLst/>
          </a:prstGeom>
          <a:noFill/>
          <a:ln cap="flat" cmpd="sng" w="9525">
            <a:solidFill>
              <a:srgbClr val="000000"/>
            </a:solidFill>
            <a:prstDash val="solid"/>
            <a:round/>
            <a:headEnd len="lg" w="lg" type="none"/>
            <a:tailEnd len="lg" w="lg" type="none"/>
          </a:ln>
        </p:spPr>
      </p:cxnSp>
      <p:cxnSp>
        <p:nvCxnSpPr>
          <p:cNvPr id="4430" name="Shape 4430"/>
          <p:cNvCxnSpPr>
            <a:endCxn id="4387" idx="3"/>
          </p:cNvCxnSpPr>
          <p:nvPr/>
        </p:nvCxnSpPr>
        <p:spPr>
          <a:xfrm>
            <a:off x="4749358" y="2912785"/>
            <a:ext cx="264300" cy="2125500"/>
          </a:xfrm>
          <a:prstGeom prst="straightConnector1">
            <a:avLst/>
          </a:prstGeom>
          <a:noFill/>
          <a:ln cap="flat" cmpd="sng" w="9525">
            <a:solidFill>
              <a:srgbClr val="000000"/>
            </a:solidFill>
            <a:prstDash val="solid"/>
            <a:round/>
            <a:headEnd len="lg" w="lg" type="none"/>
            <a:tailEnd len="lg" w="lg" type="none"/>
          </a:ln>
        </p:spPr>
      </p:cxnSp>
      <p:cxnSp>
        <p:nvCxnSpPr>
          <p:cNvPr id="4431" name="Shape 4431"/>
          <p:cNvCxnSpPr>
            <a:stCxn id="4204" idx="6"/>
            <a:endCxn id="4385"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lg" w="lg" type="none"/>
            <a:tailEnd len="lg" w="lg" type="none"/>
          </a:ln>
        </p:spPr>
      </p:cxnSp>
      <p:cxnSp>
        <p:nvCxnSpPr>
          <p:cNvPr id="4432" name="Shape 4432"/>
          <p:cNvCxnSpPr>
            <a:stCxn id="4204" idx="6"/>
            <a:endCxn id="4386"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lg" w="lg" type="none"/>
            <a:tailEnd len="lg" w="lg" type="none"/>
          </a:ln>
        </p:spPr>
      </p:cxnSp>
      <p:cxnSp>
        <p:nvCxnSpPr>
          <p:cNvPr id="4433" name="Shape 4433"/>
          <p:cNvCxnSpPr>
            <a:stCxn id="4204" idx="6"/>
            <a:endCxn id="4389"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lg" w="lg" type="none"/>
            <a:tailEnd len="lg" w="lg" type="none"/>
          </a:ln>
        </p:spPr>
      </p:cxnSp>
      <p:cxnSp>
        <p:nvCxnSpPr>
          <p:cNvPr id="4434" name="Shape 4434"/>
          <p:cNvCxnSpPr>
            <a:stCxn id="4204" idx="6"/>
            <a:endCxn id="4204" idx="6"/>
          </p:cNvCxnSpPr>
          <p:nvPr/>
        </p:nvCxnSpPr>
        <p:spPr>
          <a:xfrm>
            <a:off x="4749375" y="3259688"/>
            <a:ext cx="0" cy="0"/>
          </a:xfrm>
          <a:prstGeom prst="straightConnector1">
            <a:avLst/>
          </a:prstGeom>
          <a:noFill/>
          <a:ln cap="flat" cmpd="sng" w="9525">
            <a:solidFill>
              <a:srgbClr val="000000"/>
            </a:solidFill>
            <a:prstDash val="solid"/>
            <a:round/>
            <a:headEnd len="lg" w="lg" type="none"/>
            <a:tailEnd len="lg" w="lg" type="none"/>
          </a:ln>
        </p:spPr>
      </p:cxnSp>
      <p:cxnSp>
        <p:nvCxnSpPr>
          <p:cNvPr id="4435" name="Shape 4435"/>
          <p:cNvCxnSpPr>
            <a:stCxn id="4204"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lg" w="lg" type="none"/>
            <a:tailEnd len="lg" w="lg" type="none"/>
          </a:ln>
        </p:spPr>
      </p:cxnSp>
      <p:cxnSp>
        <p:nvCxnSpPr>
          <p:cNvPr id="4436" name="Shape 4436"/>
          <p:cNvCxnSpPr>
            <a:stCxn id="4204" idx="6"/>
            <a:endCxn id="4390" idx="2"/>
          </p:cNvCxnSpPr>
          <p:nvPr/>
        </p:nvCxnSpPr>
        <p:spPr>
          <a:xfrm>
            <a:off x="4749375" y="3259688"/>
            <a:ext cx="237000" cy="275400"/>
          </a:xfrm>
          <a:prstGeom prst="straightConnector1">
            <a:avLst/>
          </a:prstGeom>
          <a:noFill/>
          <a:ln cap="flat" cmpd="sng" w="9525">
            <a:solidFill>
              <a:srgbClr val="000000"/>
            </a:solidFill>
            <a:prstDash val="solid"/>
            <a:round/>
            <a:headEnd len="lg" w="lg" type="none"/>
            <a:tailEnd len="lg" w="lg" type="none"/>
          </a:ln>
        </p:spPr>
      </p:cxnSp>
      <p:cxnSp>
        <p:nvCxnSpPr>
          <p:cNvPr id="4437" name="Shape 4437"/>
          <p:cNvCxnSpPr>
            <a:stCxn id="4204" idx="6"/>
            <a:endCxn id="4391" idx="2"/>
          </p:cNvCxnSpPr>
          <p:nvPr/>
        </p:nvCxnSpPr>
        <p:spPr>
          <a:xfrm>
            <a:off x="4749375" y="3259688"/>
            <a:ext cx="237000" cy="632700"/>
          </a:xfrm>
          <a:prstGeom prst="straightConnector1">
            <a:avLst/>
          </a:prstGeom>
          <a:noFill/>
          <a:ln cap="flat" cmpd="sng" w="9525">
            <a:solidFill>
              <a:srgbClr val="000000"/>
            </a:solidFill>
            <a:prstDash val="solid"/>
            <a:round/>
            <a:headEnd len="lg" w="lg" type="none"/>
            <a:tailEnd len="lg" w="lg" type="none"/>
          </a:ln>
        </p:spPr>
      </p:cxnSp>
      <p:cxnSp>
        <p:nvCxnSpPr>
          <p:cNvPr id="4438" name="Shape 4438"/>
          <p:cNvCxnSpPr>
            <a:stCxn id="4204" idx="6"/>
            <a:endCxn id="4392" idx="2"/>
          </p:cNvCxnSpPr>
          <p:nvPr/>
        </p:nvCxnSpPr>
        <p:spPr>
          <a:xfrm>
            <a:off x="4749375" y="3259688"/>
            <a:ext cx="237000" cy="1000500"/>
          </a:xfrm>
          <a:prstGeom prst="straightConnector1">
            <a:avLst/>
          </a:prstGeom>
          <a:noFill/>
          <a:ln cap="flat" cmpd="sng" w="9525">
            <a:solidFill>
              <a:srgbClr val="000000"/>
            </a:solidFill>
            <a:prstDash val="solid"/>
            <a:round/>
            <a:headEnd len="lg" w="lg" type="none"/>
            <a:tailEnd len="lg" w="lg" type="none"/>
          </a:ln>
        </p:spPr>
      </p:cxnSp>
      <p:cxnSp>
        <p:nvCxnSpPr>
          <p:cNvPr id="4439" name="Shape 4439"/>
          <p:cNvCxnSpPr>
            <a:stCxn id="4204" idx="6"/>
            <a:endCxn id="4393" idx="3"/>
          </p:cNvCxnSpPr>
          <p:nvPr/>
        </p:nvCxnSpPr>
        <p:spPr>
          <a:xfrm>
            <a:off x="4749375" y="3259688"/>
            <a:ext cx="264300" cy="1431600"/>
          </a:xfrm>
          <a:prstGeom prst="straightConnector1">
            <a:avLst/>
          </a:prstGeom>
          <a:noFill/>
          <a:ln cap="flat" cmpd="sng" w="9525">
            <a:solidFill>
              <a:srgbClr val="000000"/>
            </a:solidFill>
            <a:prstDash val="solid"/>
            <a:round/>
            <a:headEnd len="lg" w="lg" type="none"/>
            <a:tailEnd len="lg" w="lg" type="none"/>
          </a:ln>
        </p:spPr>
      </p:cxnSp>
      <p:cxnSp>
        <p:nvCxnSpPr>
          <p:cNvPr id="4440" name="Shape 4440"/>
          <p:cNvCxnSpPr>
            <a:stCxn id="4204" idx="6"/>
            <a:endCxn id="4387" idx="1"/>
          </p:cNvCxnSpPr>
          <p:nvPr/>
        </p:nvCxnSpPr>
        <p:spPr>
          <a:xfrm>
            <a:off x="4749375" y="3259688"/>
            <a:ext cx="264300" cy="1609500"/>
          </a:xfrm>
          <a:prstGeom prst="straightConnector1">
            <a:avLst/>
          </a:prstGeom>
          <a:noFill/>
          <a:ln cap="flat" cmpd="sng" w="9525">
            <a:solidFill>
              <a:srgbClr val="000000"/>
            </a:solidFill>
            <a:prstDash val="solid"/>
            <a:round/>
            <a:headEnd len="lg" w="lg" type="none"/>
            <a:tailEnd len="lg" w="lg" type="none"/>
          </a:ln>
        </p:spPr>
      </p:cxnSp>
      <p:cxnSp>
        <p:nvCxnSpPr>
          <p:cNvPr id="4441" name="Shape 4441"/>
          <p:cNvCxnSpPr>
            <a:stCxn id="4205" idx="6"/>
            <a:endCxn id="4385"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lg" w="lg" type="none"/>
            <a:tailEnd len="lg" w="lg" type="none"/>
          </a:ln>
        </p:spPr>
      </p:cxnSp>
      <p:cxnSp>
        <p:nvCxnSpPr>
          <p:cNvPr id="4442" name="Shape 4442"/>
          <p:cNvCxnSpPr>
            <a:stCxn id="4205" idx="6"/>
            <a:endCxn id="4386"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lg" w="lg" type="none"/>
            <a:tailEnd len="lg" w="lg" type="none"/>
          </a:ln>
        </p:spPr>
      </p:cxnSp>
      <p:cxnSp>
        <p:nvCxnSpPr>
          <p:cNvPr id="4443" name="Shape 4443"/>
          <p:cNvCxnSpPr>
            <a:stCxn id="4205" idx="6"/>
            <a:endCxn id="4388"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lg" w="lg" type="none"/>
            <a:tailEnd len="lg" w="lg" type="none"/>
          </a:ln>
        </p:spPr>
      </p:cxnSp>
      <p:cxnSp>
        <p:nvCxnSpPr>
          <p:cNvPr id="4444" name="Shape 4444"/>
          <p:cNvCxnSpPr>
            <a:stCxn id="4205" idx="6"/>
            <a:endCxn id="4389"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lg" w="lg" type="none"/>
            <a:tailEnd len="lg" w="lg" type="none"/>
          </a:ln>
        </p:spPr>
      </p:cxnSp>
      <p:cxnSp>
        <p:nvCxnSpPr>
          <p:cNvPr id="4445" name="Shape 4445"/>
          <p:cNvCxnSpPr>
            <a:stCxn id="4205"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lg" w="lg" type="none"/>
            <a:tailEnd len="lg" w="lg" type="none"/>
          </a:ln>
        </p:spPr>
      </p:cxnSp>
      <p:cxnSp>
        <p:nvCxnSpPr>
          <p:cNvPr id="4446" name="Shape 4446"/>
          <p:cNvCxnSpPr>
            <a:stCxn id="4205" idx="6"/>
            <a:endCxn id="4390"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lg" w="lg" type="none"/>
            <a:tailEnd len="lg" w="lg" type="none"/>
          </a:ln>
        </p:spPr>
      </p:cxnSp>
      <p:cxnSp>
        <p:nvCxnSpPr>
          <p:cNvPr id="4447" name="Shape 4447"/>
          <p:cNvCxnSpPr>
            <a:stCxn id="4205" idx="6"/>
            <a:endCxn id="4391" idx="2"/>
          </p:cNvCxnSpPr>
          <p:nvPr/>
        </p:nvCxnSpPr>
        <p:spPr>
          <a:xfrm>
            <a:off x="4749375" y="3674100"/>
            <a:ext cx="237000" cy="218100"/>
          </a:xfrm>
          <a:prstGeom prst="straightConnector1">
            <a:avLst/>
          </a:prstGeom>
          <a:noFill/>
          <a:ln cap="flat" cmpd="sng" w="9525">
            <a:solidFill>
              <a:srgbClr val="000000"/>
            </a:solidFill>
            <a:prstDash val="solid"/>
            <a:round/>
            <a:headEnd len="lg" w="lg" type="none"/>
            <a:tailEnd len="lg" w="lg" type="none"/>
          </a:ln>
        </p:spPr>
      </p:cxnSp>
      <p:cxnSp>
        <p:nvCxnSpPr>
          <p:cNvPr id="4448" name="Shape 4448"/>
          <p:cNvCxnSpPr>
            <a:stCxn id="4205" idx="6"/>
            <a:endCxn id="4392" idx="3"/>
          </p:cNvCxnSpPr>
          <p:nvPr/>
        </p:nvCxnSpPr>
        <p:spPr>
          <a:xfrm>
            <a:off x="4749375" y="3674100"/>
            <a:ext cx="264300" cy="670500"/>
          </a:xfrm>
          <a:prstGeom prst="straightConnector1">
            <a:avLst/>
          </a:prstGeom>
          <a:noFill/>
          <a:ln cap="flat" cmpd="sng" w="9525">
            <a:solidFill>
              <a:srgbClr val="000000"/>
            </a:solidFill>
            <a:prstDash val="solid"/>
            <a:round/>
            <a:headEnd len="lg" w="lg" type="none"/>
            <a:tailEnd len="lg" w="lg" type="none"/>
          </a:ln>
        </p:spPr>
      </p:cxnSp>
      <p:cxnSp>
        <p:nvCxnSpPr>
          <p:cNvPr id="4449" name="Shape 4449"/>
          <p:cNvCxnSpPr>
            <a:stCxn id="4205" idx="6"/>
            <a:endCxn id="4393" idx="2"/>
          </p:cNvCxnSpPr>
          <p:nvPr/>
        </p:nvCxnSpPr>
        <p:spPr>
          <a:xfrm>
            <a:off x="4749375" y="367410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4450" name="Shape 4450"/>
          <p:cNvCxnSpPr>
            <a:stCxn id="4205" idx="6"/>
            <a:endCxn id="4387" idx="2"/>
          </p:cNvCxnSpPr>
          <p:nvPr/>
        </p:nvCxnSpPr>
        <p:spPr>
          <a:xfrm>
            <a:off x="4749375" y="3674100"/>
            <a:ext cx="237000" cy="1279800"/>
          </a:xfrm>
          <a:prstGeom prst="straightConnector1">
            <a:avLst/>
          </a:prstGeom>
          <a:noFill/>
          <a:ln cap="flat" cmpd="sng" w="9525">
            <a:solidFill>
              <a:srgbClr val="000000"/>
            </a:solidFill>
            <a:prstDash val="solid"/>
            <a:round/>
            <a:headEnd len="lg" w="lg" type="none"/>
            <a:tailEnd len="lg" w="lg" type="none"/>
          </a:ln>
        </p:spPr>
      </p:cxnSp>
      <p:cxnSp>
        <p:nvCxnSpPr>
          <p:cNvPr id="4451" name="Shape 4451"/>
          <p:cNvCxnSpPr>
            <a:stCxn id="4206" idx="6"/>
            <a:endCxn id="4385"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lg" w="lg" type="none"/>
            <a:tailEnd len="lg" w="lg" type="none"/>
          </a:ln>
        </p:spPr>
      </p:cxnSp>
      <p:cxnSp>
        <p:nvCxnSpPr>
          <p:cNvPr id="4452" name="Shape 4452"/>
          <p:cNvCxnSpPr>
            <a:stCxn id="4206" idx="6"/>
            <a:endCxn id="4386"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lg" w="lg" type="none"/>
            <a:tailEnd len="lg" w="lg" type="none"/>
          </a:ln>
        </p:spPr>
      </p:cxnSp>
      <p:cxnSp>
        <p:nvCxnSpPr>
          <p:cNvPr id="4453" name="Shape 4453"/>
          <p:cNvCxnSpPr>
            <a:stCxn id="4206" idx="6"/>
            <a:endCxn id="4388"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lg" w="lg" type="none"/>
            <a:tailEnd len="lg" w="lg" type="none"/>
          </a:ln>
        </p:spPr>
      </p:cxnSp>
      <p:cxnSp>
        <p:nvCxnSpPr>
          <p:cNvPr id="4454" name="Shape 4454"/>
          <p:cNvCxnSpPr>
            <a:stCxn id="4206" idx="6"/>
            <a:endCxn id="4389"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lg" w="lg" type="none"/>
            <a:tailEnd len="lg" w="lg" type="none"/>
          </a:ln>
        </p:spPr>
      </p:cxnSp>
      <p:cxnSp>
        <p:nvCxnSpPr>
          <p:cNvPr id="4455" name="Shape 4455"/>
          <p:cNvCxnSpPr>
            <a:stCxn id="4206"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lg" w="lg" type="none"/>
            <a:tailEnd len="lg" w="lg" type="none"/>
          </a:ln>
        </p:spPr>
      </p:cxnSp>
      <p:cxnSp>
        <p:nvCxnSpPr>
          <p:cNvPr id="4456" name="Shape 4456"/>
          <p:cNvCxnSpPr>
            <a:stCxn id="4206" idx="6"/>
            <a:endCxn id="4390"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lg" w="lg" type="none"/>
            <a:tailEnd len="lg" w="lg" type="none"/>
          </a:ln>
        </p:spPr>
      </p:cxnSp>
      <p:cxnSp>
        <p:nvCxnSpPr>
          <p:cNvPr id="4457" name="Shape 4457"/>
          <p:cNvCxnSpPr>
            <a:stCxn id="4206" idx="6"/>
            <a:endCxn id="4391"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lg" w="lg" type="none"/>
            <a:tailEnd len="lg" w="lg" type="none"/>
          </a:ln>
        </p:spPr>
      </p:cxnSp>
      <p:cxnSp>
        <p:nvCxnSpPr>
          <p:cNvPr id="4458" name="Shape 4458"/>
          <p:cNvCxnSpPr>
            <a:stCxn id="4206" idx="6"/>
            <a:endCxn id="4392" idx="2"/>
          </p:cNvCxnSpPr>
          <p:nvPr/>
        </p:nvCxnSpPr>
        <p:spPr>
          <a:xfrm>
            <a:off x="4749375" y="402095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4459" name="Shape 4459"/>
          <p:cNvCxnSpPr>
            <a:stCxn id="4206" idx="6"/>
            <a:endCxn id="4393" idx="2"/>
          </p:cNvCxnSpPr>
          <p:nvPr/>
        </p:nvCxnSpPr>
        <p:spPr>
          <a:xfrm>
            <a:off x="4749375" y="402095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4460" name="Shape 4460"/>
          <p:cNvCxnSpPr>
            <a:stCxn id="4206" idx="6"/>
            <a:endCxn id="4387" idx="2"/>
          </p:cNvCxnSpPr>
          <p:nvPr/>
        </p:nvCxnSpPr>
        <p:spPr>
          <a:xfrm>
            <a:off x="4749375" y="402095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4461" name="Shape 4461"/>
          <p:cNvCxnSpPr>
            <a:stCxn id="4207" idx="6"/>
            <a:endCxn id="4385"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lg" w="lg" type="none"/>
            <a:tailEnd len="lg" w="lg" type="none"/>
          </a:ln>
        </p:spPr>
      </p:cxnSp>
      <p:cxnSp>
        <p:nvCxnSpPr>
          <p:cNvPr id="4462" name="Shape 4462"/>
          <p:cNvCxnSpPr>
            <a:stCxn id="4207" idx="6"/>
            <a:endCxn id="4386"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lg" w="lg" type="none"/>
            <a:tailEnd len="lg" w="lg" type="none"/>
          </a:ln>
        </p:spPr>
      </p:cxnSp>
      <p:cxnSp>
        <p:nvCxnSpPr>
          <p:cNvPr id="4463" name="Shape 4463"/>
          <p:cNvCxnSpPr>
            <a:stCxn id="4207" idx="6"/>
            <a:endCxn id="4388"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lg" w="lg" type="none"/>
            <a:tailEnd len="lg" w="lg" type="none"/>
          </a:ln>
        </p:spPr>
      </p:cxnSp>
      <p:cxnSp>
        <p:nvCxnSpPr>
          <p:cNvPr id="4464" name="Shape 4464"/>
          <p:cNvCxnSpPr>
            <a:stCxn id="4207" idx="6"/>
            <a:endCxn id="4389"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lg" w="lg" type="none"/>
            <a:tailEnd len="lg" w="lg" type="none"/>
          </a:ln>
        </p:spPr>
      </p:cxnSp>
      <p:cxnSp>
        <p:nvCxnSpPr>
          <p:cNvPr id="4465" name="Shape 4465"/>
          <p:cNvCxnSpPr>
            <a:stCxn id="4207"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lg" w="lg" type="none"/>
            <a:tailEnd len="lg" w="lg" type="none"/>
          </a:ln>
        </p:spPr>
      </p:cxnSp>
      <p:cxnSp>
        <p:nvCxnSpPr>
          <p:cNvPr id="4466" name="Shape 4466"/>
          <p:cNvCxnSpPr>
            <a:stCxn id="4207" idx="6"/>
            <a:endCxn id="4390"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lg" w="lg" type="none"/>
            <a:tailEnd len="lg" w="lg" type="none"/>
          </a:ln>
        </p:spPr>
      </p:cxnSp>
      <p:cxnSp>
        <p:nvCxnSpPr>
          <p:cNvPr id="4467" name="Shape 4467"/>
          <p:cNvCxnSpPr>
            <a:stCxn id="4207" idx="6"/>
            <a:endCxn id="4391"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lg" w="lg" type="none"/>
            <a:tailEnd len="lg" w="lg" type="none"/>
          </a:ln>
        </p:spPr>
      </p:cxnSp>
      <p:cxnSp>
        <p:nvCxnSpPr>
          <p:cNvPr id="4468" name="Shape 4468"/>
          <p:cNvCxnSpPr>
            <a:stCxn id="4207" idx="6"/>
            <a:endCxn id="4392"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4469" name="Shape 4469"/>
          <p:cNvCxnSpPr>
            <a:stCxn id="4207" idx="6"/>
            <a:endCxn id="4393" idx="2"/>
          </p:cNvCxnSpPr>
          <p:nvPr/>
        </p:nvCxnSpPr>
        <p:spPr>
          <a:xfrm>
            <a:off x="4749375" y="436780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4470" name="Shape 4470"/>
          <p:cNvCxnSpPr>
            <a:stCxn id="4207" idx="6"/>
            <a:endCxn id="4387" idx="2"/>
          </p:cNvCxnSpPr>
          <p:nvPr/>
        </p:nvCxnSpPr>
        <p:spPr>
          <a:xfrm>
            <a:off x="4749375" y="436780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4471" name="Shape 4471"/>
          <p:cNvCxnSpPr>
            <a:stCxn id="4208" idx="6"/>
            <a:endCxn id="4385"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lg" w="lg" type="none"/>
            <a:tailEnd len="lg" w="lg" type="none"/>
          </a:ln>
        </p:spPr>
      </p:cxnSp>
      <p:cxnSp>
        <p:nvCxnSpPr>
          <p:cNvPr id="4472" name="Shape 4472"/>
          <p:cNvCxnSpPr>
            <a:stCxn id="4208" idx="6"/>
            <a:endCxn id="4386"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lg" w="lg" type="none"/>
            <a:tailEnd len="lg" w="lg" type="none"/>
          </a:ln>
        </p:spPr>
      </p:cxnSp>
      <p:cxnSp>
        <p:nvCxnSpPr>
          <p:cNvPr id="4473" name="Shape 4473"/>
          <p:cNvCxnSpPr>
            <a:stCxn id="4208" idx="6"/>
            <a:endCxn id="4388"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lg" w="lg" type="none"/>
            <a:tailEnd len="lg" w="lg" type="none"/>
          </a:ln>
        </p:spPr>
      </p:cxnSp>
      <p:cxnSp>
        <p:nvCxnSpPr>
          <p:cNvPr id="4474" name="Shape 4474"/>
          <p:cNvCxnSpPr>
            <a:stCxn id="4208" idx="6"/>
            <a:endCxn id="4389"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lg" w="lg" type="none"/>
            <a:tailEnd len="lg" w="lg" type="none"/>
          </a:ln>
        </p:spPr>
      </p:cxnSp>
      <p:cxnSp>
        <p:nvCxnSpPr>
          <p:cNvPr id="4475" name="Shape 4475"/>
          <p:cNvCxnSpPr>
            <a:stCxn id="4208"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lg" w="lg" type="none"/>
            <a:tailEnd len="lg" w="lg" type="none"/>
          </a:ln>
        </p:spPr>
      </p:cxnSp>
      <p:cxnSp>
        <p:nvCxnSpPr>
          <p:cNvPr id="4476" name="Shape 4476"/>
          <p:cNvCxnSpPr>
            <a:stCxn id="4208" idx="6"/>
            <a:endCxn id="4390"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lg" w="lg" type="none"/>
            <a:tailEnd len="lg" w="lg" type="none"/>
          </a:ln>
        </p:spPr>
      </p:cxnSp>
      <p:cxnSp>
        <p:nvCxnSpPr>
          <p:cNvPr id="4477" name="Shape 4477"/>
          <p:cNvCxnSpPr>
            <a:stCxn id="4392" idx="2"/>
            <a:endCxn id="4391" idx="2"/>
          </p:cNvCxnSpPr>
          <p:nvPr/>
        </p:nvCxnSpPr>
        <p:spPr>
          <a:xfrm rot="10800000">
            <a:off x="4986375" y="3892250"/>
            <a:ext cx="0" cy="367800"/>
          </a:xfrm>
          <a:prstGeom prst="straightConnector1">
            <a:avLst/>
          </a:prstGeom>
          <a:noFill/>
          <a:ln cap="flat" cmpd="sng" w="9525">
            <a:solidFill>
              <a:srgbClr val="000000"/>
            </a:solidFill>
            <a:prstDash val="solid"/>
            <a:round/>
            <a:headEnd len="lg" w="lg" type="none"/>
            <a:tailEnd len="lg" w="lg" type="none"/>
          </a:ln>
        </p:spPr>
      </p:cxnSp>
      <p:cxnSp>
        <p:nvCxnSpPr>
          <p:cNvPr id="4478" name="Shape 4478"/>
          <p:cNvCxnSpPr>
            <a:stCxn id="4208" idx="6"/>
            <a:endCxn id="4392"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lg" w="lg" type="none"/>
            <a:tailEnd len="lg" w="lg" type="none"/>
          </a:ln>
        </p:spPr>
      </p:cxnSp>
      <p:cxnSp>
        <p:nvCxnSpPr>
          <p:cNvPr id="4479" name="Shape 4479"/>
          <p:cNvCxnSpPr>
            <a:stCxn id="4208" idx="6"/>
            <a:endCxn id="4393"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4480" name="Shape 4480"/>
          <p:cNvCxnSpPr>
            <a:stCxn id="4208" idx="6"/>
            <a:endCxn id="4387" idx="2"/>
          </p:cNvCxnSpPr>
          <p:nvPr/>
        </p:nvCxnSpPr>
        <p:spPr>
          <a:xfrm>
            <a:off x="4749375" y="4714650"/>
            <a:ext cx="237000" cy="239100"/>
          </a:xfrm>
          <a:prstGeom prst="straightConnector1">
            <a:avLst/>
          </a:prstGeom>
          <a:noFill/>
          <a:ln cap="flat" cmpd="sng" w="9525">
            <a:solidFill>
              <a:srgbClr val="000000"/>
            </a:solidFill>
            <a:prstDash val="solid"/>
            <a:round/>
            <a:headEnd len="lg" w="lg" type="none"/>
            <a:tailEnd len="lg" w="lg" type="none"/>
          </a:ln>
        </p:spPr>
      </p:cxnSp>
      <p:sp>
        <p:nvSpPr>
          <p:cNvPr id="4481" name="Shape 4481"/>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4482" name="Shape 4482"/>
          <p:cNvSpPr txBox="1"/>
          <p:nvPr/>
        </p:nvSpPr>
        <p:spPr>
          <a:xfrm>
            <a:off x="3233315" y="1601975"/>
            <a:ext cx="1863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a:p>
            <a:pPr indent="0" lvl="0" marL="0" rtl="0">
              <a:spcBef>
                <a:spcPts val="0"/>
              </a:spcBef>
              <a:spcAft>
                <a:spcPts val="0"/>
              </a:spcAft>
              <a:buNone/>
            </a:pPr>
            <a:r>
              <a:t/>
            </a:r>
            <a:endParaRPr/>
          </a:p>
        </p:txBody>
      </p:sp>
      <p:sp>
        <p:nvSpPr>
          <p:cNvPr id="4483" name="Shape 4483"/>
          <p:cNvSpPr txBox="1"/>
          <p:nvPr/>
        </p:nvSpPr>
        <p:spPr>
          <a:xfrm>
            <a:off x="3012899" y="2169075"/>
            <a:ext cx="3825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4484" name="Shape 4484"/>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783</a:t>
            </a:r>
            <a:endParaRPr/>
          </a:p>
        </p:txBody>
      </p:sp>
      <p:sp>
        <p:nvSpPr>
          <p:cNvPr id="4485" name="Shape 4485"/>
          <p:cNvSpPr txBox="1"/>
          <p:nvPr/>
        </p:nvSpPr>
        <p:spPr>
          <a:xfrm>
            <a:off x="3109500" y="3946650"/>
            <a:ext cx="3552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4486" name="Shape 4486"/>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4487" name="Shape 4487"/>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4488" name="Shape 4488"/>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4489" name="Shape 4489"/>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p:txBody>
      </p:sp>
      <p:sp>
        <p:nvSpPr>
          <p:cNvPr id="4490" name="Shape 4490"/>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a:t>
            </a:r>
            <a:endParaRPr/>
          </a:p>
        </p:txBody>
      </p:sp>
      <p:sp>
        <p:nvSpPr>
          <p:cNvPr id="4491" name="Shape 4491"/>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6</a:t>
            </a:r>
            <a:endParaRPr/>
          </a:p>
        </p:txBody>
      </p:sp>
      <p:sp>
        <p:nvSpPr>
          <p:cNvPr id="4492" name="Shape 4492"/>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a:t>
            </a:r>
            <a:endParaRPr/>
          </a:p>
        </p:txBody>
      </p:sp>
      <p:sp>
        <p:nvSpPr>
          <p:cNvPr id="4493" name="Shape 4493"/>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a:t>
            </a:r>
            <a:endParaRPr/>
          </a:p>
        </p:txBody>
      </p:sp>
      <p:sp>
        <p:nvSpPr>
          <p:cNvPr id="4494" name="Shape 4494"/>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a:t>
            </a:r>
            <a:endParaRPr/>
          </a:p>
        </p:txBody>
      </p:sp>
      <p:sp>
        <p:nvSpPr>
          <p:cNvPr id="4495" name="Shape 4495"/>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10</a:t>
            </a:r>
            <a:endParaRPr/>
          </a:p>
        </p:txBody>
      </p:sp>
      <p:sp>
        <p:nvSpPr>
          <p:cNvPr id="4496" name="Shape 4496"/>
          <p:cNvSpPr/>
          <p:nvPr/>
        </p:nvSpPr>
        <p:spPr>
          <a:xfrm>
            <a:off x="5516525" y="3819800"/>
            <a:ext cx="448800" cy="218100"/>
          </a:xfrm>
          <a:prstGeom prst="leftArrow">
            <a:avLst>
              <a:gd fmla="val 50000" name="adj1"/>
              <a:gd fmla="val 50000" name="adj2"/>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97" name="Shape 4497"/>
          <p:cNvSpPr txBox="1"/>
          <p:nvPr>
            <p:ph idx="4294967295" type="title"/>
          </p:nvPr>
        </p:nvSpPr>
        <p:spPr>
          <a:xfrm>
            <a:off x="275450" y="118550"/>
            <a:ext cx="8444400" cy="10740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800">
                <a:solidFill>
                  <a:srgbClr val="000000"/>
                </a:solidFill>
                <a:latin typeface="Lato"/>
                <a:ea typeface="Lato"/>
                <a:cs typeface="Lato"/>
                <a:sym typeface="Lato"/>
              </a:rPr>
              <a:t>Now for this entire network with two hidden layers with 16 neurons in each hidden layer that is 784x16 + 16x16 + 10 x 16 + 16 + 16 + 10 = 13,002 weights and biases  (!) that have to have the correct number to make it classify these digits correctly. </a:t>
            </a:r>
            <a:endParaRPr sz="2500">
              <a:solidFill>
                <a:srgbClr val="000000"/>
              </a:solidFill>
              <a:latin typeface="Lato"/>
              <a:ea typeface="Lato"/>
              <a:cs typeface="Lato"/>
              <a:sym typeface="Lato"/>
            </a:endParaRPr>
          </a:p>
        </p:txBody>
      </p:sp>
      <p:pic>
        <p:nvPicPr>
          <p:cNvPr id="4498" name="Shape 4498"/>
          <p:cNvPicPr preferRelativeResize="0"/>
          <p:nvPr/>
        </p:nvPicPr>
        <p:blipFill>
          <a:blip r:embed="rId3">
            <a:alphaModFix/>
          </a:blip>
          <a:stretch>
            <a:fillRect/>
          </a:stretch>
        </p:blipFill>
        <p:spPr>
          <a:xfrm>
            <a:off x="326025" y="2065900"/>
            <a:ext cx="1909200" cy="19091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147" name="Shape 147"/>
          <p:cNvSpPr txBox="1"/>
          <p:nvPr>
            <p:ph idx="4294967295" type="title"/>
          </p:nvPr>
        </p:nvSpPr>
        <p:spPr>
          <a:xfrm>
            <a:off x="535775" y="802825"/>
            <a:ext cx="7880100" cy="30675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500">
                <a:latin typeface="Lato"/>
                <a:ea typeface="Lato"/>
                <a:cs typeface="Lato"/>
                <a:sym typeface="Lato"/>
              </a:rPr>
              <a:t>Problem:</a:t>
            </a:r>
            <a:r>
              <a:rPr lang="en" sz="2500">
                <a:latin typeface="Lato"/>
                <a:ea typeface="Lato"/>
                <a:cs typeface="Lato"/>
                <a:sym typeface="Lato"/>
              </a:rPr>
              <a:t> </a:t>
            </a:r>
            <a:endParaRPr sz="2500">
              <a:latin typeface="Lato"/>
              <a:ea typeface="Lato"/>
              <a:cs typeface="Lato"/>
              <a:sym typeface="Lato"/>
            </a:endParaRPr>
          </a:p>
          <a:p>
            <a:pPr indent="0" lvl="0" marL="0" rtl="0">
              <a:lnSpc>
                <a:spcPct val="115000"/>
              </a:lnSpc>
              <a:spcBef>
                <a:spcPts val="1600"/>
              </a:spcBef>
              <a:spcAft>
                <a:spcPts val="1600"/>
              </a:spcAft>
              <a:buNone/>
            </a:pPr>
            <a:r>
              <a:rPr lang="en" sz="2500">
                <a:latin typeface="Lato"/>
                <a:ea typeface="Lato"/>
                <a:cs typeface="Lato"/>
                <a:sym typeface="Lato"/>
              </a:rPr>
              <a:t>How would one classify this handwritten digit?  It’s not very well written and the resolution of the image is low.</a:t>
            </a:r>
            <a:endParaRPr sz="2500">
              <a:latin typeface="Lato"/>
              <a:ea typeface="Lato"/>
              <a:cs typeface="Lato"/>
              <a:sym typeface="Lato"/>
            </a:endParaRPr>
          </a:p>
        </p:txBody>
      </p:sp>
      <p:pic>
        <p:nvPicPr>
          <p:cNvPr id="148" name="Shape 148"/>
          <p:cNvPicPr preferRelativeResize="0"/>
          <p:nvPr/>
        </p:nvPicPr>
        <p:blipFill>
          <a:blip r:embed="rId3">
            <a:alphaModFix/>
          </a:blip>
          <a:stretch>
            <a:fillRect/>
          </a:stretch>
        </p:blipFill>
        <p:spPr>
          <a:xfrm>
            <a:off x="5877975" y="2707200"/>
            <a:ext cx="2233101" cy="22331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4502" name="Shape 4502"/>
        <p:cNvGrpSpPr/>
        <p:nvPr/>
      </p:nvGrpSpPr>
      <p:grpSpPr>
        <a:xfrm>
          <a:off x="0" y="0"/>
          <a:ext cx="0" cy="0"/>
          <a:chOff x="0" y="0"/>
          <a:chExt cx="0" cy="0"/>
        </a:xfrm>
      </p:grpSpPr>
      <p:sp>
        <p:nvSpPr>
          <p:cNvPr id="4503" name="Shape 4503"/>
          <p:cNvSpPr/>
          <p:nvPr/>
        </p:nvSpPr>
        <p:spPr>
          <a:xfrm>
            <a:off x="2353725" y="2065888"/>
            <a:ext cx="186300" cy="19092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04" name="Shape 4504"/>
          <p:cNvSpPr/>
          <p:nvPr/>
        </p:nvSpPr>
        <p:spPr>
          <a:xfrm rot="-5400000">
            <a:off x="1139150" y="797663"/>
            <a:ext cx="282900" cy="20103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505" name="Shape 4505"/>
          <p:cNvSpPr txBox="1"/>
          <p:nvPr/>
        </p:nvSpPr>
        <p:spPr>
          <a:xfrm>
            <a:off x="630813" y="1256850"/>
            <a:ext cx="19092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4506" name="Shape 4506"/>
          <p:cNvSpPr txBox="1"/>
          <p:nvPr/>
        </p:nvSpPr>
        <p:spPr>
          <a:xfrm>
            <a:off x="2658525" y="2559650"/>
            <a:ext cx="750600" cy="62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4A86E8"/>
                </a:solidFill>
              </a:rPr>
              <a:t>28</a:t>
            </a:r>
            <a:endParaRPr/>
          </a:p>
        </p:txBody>
      </p:sp>
      <p:sp>
        <p:nvSpPr>
          <p:cNvPr id="4507" name="Shape 4507"/>
          <p:cNvSpPr/>
          <p:nvPr/>
        </p:nvSpPr>
        <p:spPr>
          <a:xfrm>
            <a:off x="3420525" y="1422425"/>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08" name="Shape 4508"/>
          <p:cNvSpPr/>
          <p:nvPr/>
        </p:nvSpPr>
        <p:spPr>
          <a:xfrm>
            <a:off x="3420525" y="4834200"/>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09" name="Shape 4509"/>
          <p:cNvSpPr/>
          <p:nvPr/>
        </p:nvSpPr>
        <p:spPr>
          <a:xfrm>
            <a:off x="3420525" y="1718738"/>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10" name="Shape 4510"/>
          <p:cNvSpPr/>
          <p:nvPr/>
        </p:nvSpPr>
        <p:spPr>
          <a:xfrm>
            <a:off x="3420525" y="2015063"/>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11" name="Shape 4511"/>
          <p:cNvSpPr/>
          <p:nvPr/>
        </p:nvSpPr>
        <p:spPr>
          <a:xfrm>
            <a:off x="3420525" y="2311388"/>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12" name="Shape 4512"/>
          <p:cNvSpPr/>
          <p:nvPr/>
        </p:nvSpPr>
        <p:spPr>
          <a:xfrm>
            <a:off x="3420525" y="26077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13" name="Shape 4513"/>
          <p:cNvSpPr/>
          <p:nvPr/>
        </p:nvSpPr>
        <p:spPr>
          <a:xfrm>
            <a:off x="3420525" y="295487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14" name="Shape 4514"/>
          <p:cNvSpPr/>
          <p:nvPr/>
        </p:nvSpPr>
        <p:spPr>
          <a:xfrm>
            <a:off x="3420525" y="33168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15" name="Shape 4515"/>
          <p:cNvSpPr/>
          <p:nvPr/>
        </p:nvSpPr>
        <p:spPr>
          <a:xfrm>
            <a:off x="3420525" y="36789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16" name="Shape 4516"/>
          <p:cNvSpPr/>
          <p:nvPr/>
        </p:nvSpPr>
        <p:spPr>
          <a:xfrm>
            <a:off x="3420525" y="406400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17" name="Shape 4517"/>
          <p:cNvSpPr/>
          <p:nvPr/>
        </p:nvSpPr>
        <p:spPr>
          <a:xfrm>
            <a:off x="3420525" y="44873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18" name="Shape 4518"/>
          <p:cNvSpPr/>
          <p:nvPr/>
        </p:nvSpPr>
        <p:spPr>
          <a:xfrm>
            <a:off x="4986375" y="30979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19" name="Shape 4519"/>
          <p:cNvSpPr/>
          <p:nvPr/>
        </p:nvSpPr>
        <p:spPr>
          <a:xfrm>
            <a:off x="4030125" y="2136625"/>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20" name="Shape 4520"/>
          <p:cNvSpPr/>
          <p:nvPr/>
        </p:nvSpPr>
        <p:spPr>
          <a:xfrm>
            <a:off x="4030125" y="18268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21" name="Shape 4521"/>
          <p:cNvSpPr/>
          <p:nvPr/>
        </p:nvSpPr>
        <p:spPr>
          <a:xfrm>
            <a:off x="4030125" y="24464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22" name="Shape 4522"/>
          <p:cNvSpPr/>
          <p:nvPr/>
        </p:nvSpPr>
        <p:spPr>
          <a:xfrm>
            <a:off x="4030125" y="27932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23" name="Shape 4523"/>
          <p:cNvSpPr/>
          <p:nvPr/>
        </p:nvSpPr>
        <p:spPr>
          <a:xfrm>
            <a:off x="4030125" y="3140138"/>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24" name="Shape 4524"/>
          <p:cNvSpPr/>
          <p:nvPr/>
        </p:nvSpPr>
        <p:spPr>
          <a:xfrm>
            <a:off x="4030125" y="355455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25" name="Shape 4525"/>
          <p:cNvSpPr/>
          <p:nvPr/>
        </p:nvSpPr>
        <p:spPr>
          <a:xfrm>
            <a:off x="4030125" y="39014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26" name="Shape 4526"/>
          <p:cNvSpPr/>
          <p:nvPr/>
        </p:nvSpPr>
        <p:spPr>
          <a:xfrm>
            <a:off x="4030125" y="424825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27" name="Shape 4527"/>
          <p:cNvSpPr/>
          <p:nvPr/>
        </p:nvSpPr>
        <p:spPr>
          <a:xfrm>
            <a:off x="4030125" y="459510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28" name="Shape 4528"/>
          <p:cNvSpPr/>
          <p:nvPr/>
        </p:nvSpPr>
        <p:spPr>
          <a:xfrm>
            <a:off x="4563075" y="2136625"/>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29" name="Shape 4529"/>
          <p:cNvSpPr/>
          <p:nvPr/>
        </p:nvSpPr>
        <p:spPr>
          <a:xfrm>
            <a:off x="4563075" y="18268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30" name="Shape 4530"/>
          <p:cNvSpPr/>
          <p:nvPr/>
        </p:nvSpPr>
        <p:spPr>
          <a:xfrm>
            <a:off x="4563075" y="24464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31" name="Shape 4531"/>
          <p:cNvSpPr/>
          <p:nvPr/>
        </p:nvSpPr>
        <p:spPr>
          <a:xfrm>
            <a:off x="4563075" y="27932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32" name="Shape 4532"/>
          <p:cNvSpPr/>
          <p:nvPr/>
        </p:nvSpPr>
        <p:spPr>
          <a:xfrm>
            <a:off x="4563075" y="3140138"/>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33" name="Shape 4533"/>
          <p:cNvSpPr/>
          <p:nvPr/>
        </p:nvSpPr>
        <p:spPr>
          <a:xfrm>
            <a:off x="4563075" y="3554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34" name="Shape 4534"/>
          <p:cNvSpPr/>
          <p:nvPr/>
        </p:nvSpPr>
        <p:spPr>
          <a:xfrm>
            <a:off x="4563075" y="39014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35" name="Shape 4535"/>
          <p:cNvSpPr/>
          <p:nvPr/>
        </p:nvSpPr>
        <p:spPr>
          <a:xfrm>
            <a:off x="4563075" y="42482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36" name="Shape 4536"/>
          <p:cNvSpPr/>
          <p:nvPr/>
        </p:nvSpPr>
        <p:spPr>
          <a:xfrm>
            <a:off x="4563075" y="45951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537" name="Shape 4537"/>
          <p:cNvCxnSpPr/>
          <p:nvPr/>
        </p:nvCxnSpPr>
        <p:spPr>
          <a:xfrm>
            <a:off x="3606825" y="1587100"/>
            <a:ext cx="456600" cy="337200"/>
          </a:xfrm>
          <a:prstGeom prst="straightConnector1">
            <a:avLst/>
          </a:prstGeom>
          <a:noFill/>
          <a:ln cap="flat" cmpd="sng" w="9525">
            <a:solidFill>
              <a:srgbClr val="000000"/>
            </a:solidFill>
            <a:prstDash val="solid"/>
            <a:round/>
            <a:headEnd len="lg" w="lg" type="none"/>
            <a:tailEnd len="lg" w="lg" type="none"/>
          </a:ln>
        </p:spPr>
      </p:cxnSp>
      <p:cxnSp>
        <p:nvCxnSpPr>
          <p:cNvPr id="4538" name="Shape 4538"/>
          <p:cNvCxnSpPr/>
          <p:nvPr/>
        </p:nvCxnSpPr>
        <p:spPr>
          <a:xfrm>
            <a:off x="3584325" y="1550550"/>
            <a:ext cx="482100" cy="634800"/>
          </a:xfrm>
          <a:prstGeom prst="straightConnector1">
            <a:avLst/>
          </a:prstGeom>
          <a:noFill/>
          <a:ln cap="flat" cmpd="sng" w="9525">
            <a:solidFill>
              <a:srgbClr val="000000"/>
            </a:solidFill>
            <a:prstDash val="solid"/>
            <a:round/>
            <a:headEnd len="lg" w="lg" type="none"/>
            <a:tailEnd len="lg" w="lg" type="none"/>
          </a:ln>
        </p:spPr>
      </p:cxnSp>
      <p:cxnSp>
        <p:nvCxnSpPr>
          <p:cNvPr id="4539" name="Shape 4539"/>
          <p:cNvCxnSpPr/>
          <p:nvPr/>
        </p:nvCxnSpPr>
        <p:spPr>
          <a:xfrm>
            <a:off x="3609750" y="1620050"/>
            <a:ext cx="424200" cy="924300"/>
          </a:xfrm>
          <a:prstGeom prst="straightConnector1">
            <a:avLst/>
          </a:prstGeom>
          <a:noFill/>
          <a:ln cap="flat" cmpd="sng" w="9525">
            <a:solidFill>
              <a:srgbClr val="000000"/>
            </a:solidFill>
            <a:prstDash val="solid"/>
            <a:round/>
            <a:headEnd len="lg" w="lg" type="none"/>
            <a:tailEnd len="lg" w="lg" type="none"/>
          </a:ln>
        </p:spPr>
      </p:cxnSp>
      <p:cxnSp>
        <p:nvCxnSpPr>
          <p:cNvPr id="4540" name="Shape 4540"/>
          <p:cNvCxnSpPr/>
          <p:nvPr/>
        </p:nvCxnSpPr>
        <p:spPr>
          <a:xfrm>
            <a:off x="3598875" y="1620050"/>
            <a:ext cx="489300" cy="1261200"/>
          </a:xfrm>
          <a:prstGeom prst="straightConnector1">
            <a:avLst/>
          </a:prstGeom>
          <a:noFill/>
          <a:ln cap="flat" cmpd="sng" w="9525">
            <a:solidFill>
              <a:srgbClr val="000000"/>
            </a:solidFill>
            <a:prstDash val="solid"/>
            <a:round/>
            <a:headEnd len="lg" w="lg" type="none"/>
            <a:tailEnd len="lg" w="lg" type="none"/>
          </a:ln>
        </p:spPr>
      </p:cxnSp>
      <p:cxnSp>
        <p:nvCxnSpPr>
          <p:cNvPr id="4541" name="Shape 4541"/>
          <p:cNvCxnSpPr/>
          <p:nvPr/>
        </p:nvCxnSpPr>
        <p:spPr>
          <a:xfrm>
            <a:off x="3609750" y="1630925"/>
            <a:ext cx="445800" cy="1685400"/>
          </a:xfrm>
          <a:prstGeom prst="straightConnector1">
            <a:avLst/>
          </a:prstGeom>
          <a:noFill/>
          <a:ln cap="flat" cmpd="sng" w="9525">
            <a:solidFill>
              <a:srgbClr val="000000"/>
            </a:solidFill>
            <a:prstDash val="solid"/>
            <a:round/>
            <a:headEnd len="lg" w="lg" type="none"/>
            <a:tailEnd len="lg" w="lg" type="none"/>
          </a:ln>
        </p:spPr>
      </p:cxnSp>
      <p:cxnSp>
        <p:nvCxnSpPr>
          <p:cNvPr id="4542" name="Shape 4542"/>
          <p:cNvCxnSpPr>
            <a:endCxn id="4524" idx="2"/>
          </p:cNvCxnSpPr>
          <p:nvPr/>
        </p:nvCxnSpPr>
        <p:spPr>
          <a:xfrm>
            <a:off x="3598725" y="1630800"/>
            <a:ext cx="431400" cy="2043300"/>
          </a:xfrm>
          <a:prstGeom prst="straightConnector1">
            <a:avLst/>
          </a:prstGeom>
          <a:noFill/>
          <a:ln cap="flat" cmpd="sng" w="9525">
            <a:solidFill>
              <a:srgbClr val="000000"/>
            </a:solidFill>
            <a:prstDash val="solid"/>
            <a:round/>
            <a:headEnd len="lg" w="lg" type="none"/>
            <a:tailEnd len="lg" w="lg" type="none"/>
          </a:ln>
        </p:spPr>
      </p:cxnSp>
      <p:cxnSp>
        <p:nvCxnSpPr>
          <p:cNvPr id="4543" name="Shape 4543"/>
          <p:cNvCxnSpPr>
            <a:endCxn id="4525" idx="2"/>
          </p:cNvCxnSpPr>
          <p:nvPr/>
        </p:nvCxnSpPr>
        <p:spPr>
          <a:xfrm>
            <a:off x="3598725" y="1620050"/>
            <a:ext cx="431400" cy="2400900"/>
          </a:xfrm>
          <a:prstGeom prst="straightConnector1">
            <a:avLst/>
          </a:prstGeom>
          <a:noFill/>
          <a:ln cap="flat" cmpd="sng" w="9525">
            <a:solidFill>
              <a:srgbClr val="000000"/>
            </a:solidFill>
            <a:prstDash val="solid"/>
            <a:round/>
            <a:headEnd len="lg" w="lg" type="none"/>
            <a:tailEnd len="lg" w="lg" type="none"/>
          </a:ln>
        </p:spPr>
      </p:cxnSp>
      <p:cxnSp>
        <p:nvCxnSpPr>
          <p:cNvPr id="4544" name="Shape 4544"/>
          <p:cNvCxnSpPr>
            <a:endCxn id="4526" idx="1"/>
          </p:cNvCxnSpPr>
          <p:nvPr/>
        </p:nvCxnSpPr>
        <p:spPr>
          <a:xfrm>
            <a:off x="3599008" y="1620165"/>
            <a:ext cx="458400" cy="2663100"/>
          </a:xfrm>
          <a:prstGeom prst="straightConnector1">
            <a:avLst/>
          </a:prstGeom>
          <a:noFill/>
          <a:ln cap="flat" cmpd="sng" w="9525">
            <a:solidFill>
              <a:srgbClr val="000000"/>
            </a:solidFill>
            <a:prstDash val="solid"/>
            <a:round/>
            <a:headEnd len="lg" w="lg" type="none"/>
            <a:tailEnd len="lg" w="lg" type="none"/>
          </a:ln>
        </p:spPr>
      </p:cxnSp>
      <p:cxnSp>
        <p:nvCxnSpPr>
          <p:cNvPr id="4545" name="Shape 4545"/>
          <p:cNvCxnSpPr>
            <a:endCxn id="4527" idx="2"/>
          </p:cNvCxnSpPr>
          <p:nvPr/>
        </p:nvCxnSpPr>
        <p:spPr>
          <a:xfrm>
            <a:off x="3598725" y="1630950"/>
            <a:ext cx="431400" cy="3083700"/>
          </a:xfrm>
          <a:prstGeom prst="straightConnector1">
            <a:avLst/>
          </a:prstGeom>
          <a:noFill/>
          <a:ln cap="flat" cmpd="sng" w="9525">
            <a:solidFill>
              <a:srgbClr val="000000"/>
            </a:solidFill>
            <a:prstDash val="solid"/>
            <a:round/>
            <a:headEnd len="lg" w="lg" type="none"/>
            <a:tailEnd len="lg" w="lg" type="none"/>
          </a:ln>
        </p:spPr>
      </p:cxnSp>
      <p:cxnSp>
        <p:nvCxnSpPr>
          <p:cNvPr id="4546" name="Shape 4546"/>
          <p:cNvCxnSpPr/>
          <p:nvPr/>
        </p:nvCxnSpPr>
        <p:spPr>
          <a:xfrm>
            <a:off x="3620625" y="1870125"/>
            <a:ext cx="478500" cy="43500"/>
          </a:xfrm>
          <a:prstGeom prst="straightConnector1">
            <a:avLst/>
          </a:prstGeom>
          <a:noFill/>
          <a:ln cap="flat" cmpd="sng" w="9525">
            <a:solidFill>
              <a:srgbClr val="000000"/>
            </a:solidFill>
            <a:prstDash val="solid"/>
            <a:round/>
            <a:headEnd len="lg" w="lg" type="none"/>
            <a:tailEnd len="lg" w="lg" type="none"/>
          </a:ln>
        </p:spPr>
      </p:cxnSp>
      <p:cxnSp>
        <p:nvCxnSpPr>
          <p:cNvPr id="4547" name="Shape 4547"/>
          <p:cNvCxnSpPr/>
          <p:nvPr/>
        </p:nvCxnSpPr>
        <p:spPr>
          <a:xfrm>
            <a:off x="3620625" y="1913600"/>
            <a:ext cx="435000" cy="337200"/>
          </a:xfrm>
          <a:prstGeom prst="straightConnector1">
            <a:avLst/>
          </a:prstGeom>
          <a:noFill/>
          <a:ln cap="flat" cmpd="sng" w="9525">
            <a:solidFill>
              <a:srgbClr val="000000"/>
            </a:solidFill>
            <a:prstDash val="solid"/>
            <a:round/>
            <a:headEnd len="lg" w="lg" type="none"/>
            <a:tailEnd len="lg" w="lg" type="none"/>
          </a:ln>
        </p:spPr>
      </p:cxnSp>
      <p:cxnSp>
        <p:nvCxnSpPr>
          <p:cNvPr id="4548" name="Shape 4548"/>
          <p:cNvCxnSpPr/>
          <p:nvPr/>
        </p:nvCxnSpPr>
        <p:spPr>
          <a:xfrm>
            <a:off x="3609750" y="1891850"/>
            <a:ext cx="456600" cy="684900"/>
          </a:xfrm>
          <a:prstGeom prst="straightConnector1">
            <a:avLst/>
          </a:prstGeom>
          <a:noFill/>
          <a:ln cap="flat" cmpd="sng" w="9525">
            <a:solidFill>
              <a:srgbClr val="000000"/>
            </a:solidFill>
            <a:prstDash val="solid"/>
            <a:round/>
            <a:headEnd len="lg" w="lg" type="none"/>
            <a:tailEnd len="lg" w="lg" type="none"/>
          </a:ln>
        </p:spPr>
      </p:cxnSp>
      <p:cxnSp>
        <p:nvCxnSpPr>
          <p:cNvPr id="4549" name="Shape 4549"/>
          <p:cNvCxnSpPr/>
          <p:nvPr/>
        </p:nvCxnSpPr>
        <p:spPr>
          <a:xfrm>
            <a:off x="3642375" y="1924475"/>
            <a:ext cx="413100" cy="956700"/>
          </a:xfrm>
          <a:prstGeom prst="straightConnector1">
            <a:avLst/>
          </a:prstGeom>
          <a:noFill/>
          <a:ln cap="flat" cmpd="sng" w="9525">
            <a:solidFill>
              <a:srgbClr val="000000"/>
            </a:solidFill>
            <a:prstDash val="solid"/>
            <a:round/>
            <a:headEnd len="lg" w="lg" type="none"/>
            <a:tailEnd len="lg" w="lg" type="none"/>
          </a:ln>
        </p:spPr>
      </p:cxnSp>
      <p:cxnSp>
        <p:nvCxnSpPr>
          <p:cNvPr id="4550" name="Shape 4550"/>
          <p:cNvCxnSpPr/>
          <p:nvPr/>
        </p:nvCxnSpPr>
        <p:spPr>
          <a:xfrm>
            <a:off x="3631500" y="1902725"/>
            <a:ext cx="424200" cy="1315500"/>
          </a:xfrm>
          <a:prstGeom prst="straightConnector1">
            <a:avLst/>
          </a:prstGeom>
          <a:noFill/>
          <a:ln cap="flat" cmpd="sng" w="9525">
            <a:solidFill>
              <a:srgbClr val="000000"/>
            </a:solidFill>
            <a:prstDash val="solid"/>
            <a:round/>
            <a:headEnd len="lg" w="lg" type="none"/>
            <a:tailEnd len="lg" w="lg" type="none"/>
          </a:ln>
        </p:spPr>
      </p:cxnSp>
      <p:cxnSp>
        <p:nvCxnSpPr>
          <p:cNvPr id="4551" name="Shape 4551"/>
          <p:cNvCxnSpPr>
            <a:endCxn id="4524" idx="1"/>
          </p:cNvCxnSpPr>
          <p:nvPr/>
        </p:nvCxnSpPr>
        <p:spPr>
          <a:xfrm>
            <a:off x="3631408" y="1902665"/>
            <a:ext cx="426000" cy="1686900"/>
          </a:xfrm>
          <a:prstGeom prst="straightConnector1">
            <a:avLst/>
          </a:prstGeom>
          <a:noFill/>
          <a:ln cap="flat" cmpd="sng" w="9525">
            <a:solidFill>
              <a:srgbClr val="000000"/>
            </a:solidFill>
            <a:prstDash val="solid"/>
            <a:round/>
            <a:headEnd len="lg" w="lg" type="none"/>
            <a:tailEnd len="lg" w="lg" type="none"/>
          </a:ln>
        </p:spPr>
      </p:cxnSp>
      <p:cxnSp>
        <p:nvCxnSpPr>
          <p:cNvPr id="4552" name="Shape 4552"/>
          <p:cNvCxnSpPr>
            <a:endCxn id="4525" idx="2"/>
          </p:cNvCxnSpPr>
          <p:nvPr/>
        </p:nvCxnSpPr>
        <p:spPr>
          <a:xfrm>
            <a:off x="3653325" y="1924550"/>
            <a:ext cx="376800" cy="2096400"/>
          </a:xfrm>
          <a:prstGeom prst="straightConnector1">
            <a:avLst/>
          </a:prstGeom>
          <a:noFill/>
          <a:ln cap="flat" cmpd="sng" w="9525">
            <a:solidFill>
              <a:srgbClr val="000000"/>
            </a:solidFill>
            <a:prstDash val="solid"/>
            <a:round/>
            <a:headEnd len="lg" w="lg" type="none"/>
            <a:tailEnd len="lg" w="lg" type="none"/>
          </a:ln>
        </p:spPr>
      </p:cxnSp>
      <p:cxnSp>
        <p:nvCxnSpPr>
          <p:cNvPr id="4553" name="Shape 4553"/>
          <p:cNvCxnSpPr>
            <a:endCxn id="4526" idx="1"/>
          </p:cNvCxnSpPr>
          <p:nvPr/>
        </p:nvCxnSpPr>
        <p:spPr>
          <a:xfrm>
            <a:off x="3653308" y="1902765"/>
            <a:ext cx="404100" cy="2380500"/>
          </a:xfrm>
          <a:prstGeom prst="straightConnector1">
            <a:avLst/>
          </a:prstGeom>
          <a:noFill/>
          <a:ln cap="flat" cmpd="sng" w="9525">
            <a:solidFill>
              <a:srgbClr val="000000"/>
            </a:solidFill>
            <a:prstDash val="solid"/>
            <a:round/>
            <a:headEnd len="lg" w="lg" type="none"/>
            <a:tailEnd len="lg" w="lg" type="none"/>
          </a:ln>
        </p:spPr>
      </p:cxnSp>
      <p:cxnSp>
        <p:nvCxnSpPr>
          <p:cNvPr id="4554" name="Shape 4554"/>
          <p:cNvCxnSpPr>
            <a:endCxn id="4527" idx="1"/>
          </p:cNvCxnSpPr>
          <p:nvPr/>
        </p:nvCxnSpPr>
        <p:spPr>
          <a:xfrm>
            <a:off x="3620608" y="1891715"/>
            <a:ext cx="436800" cy="2738400"/>
          </a:xfrm>
          <a:prstGeom prst="straightConnector1">
            <a:avLst/>
          </a:prstGeom>
          <a:noFill/>
          <a:ln cap="flat" cmpd="sng" w="9525">
            <a:solidFill>
              <a:srgbClr val="000000"/>
            </a:solidFill>
            <a:prstDash val="solid"/>
            <a:round/>
            <a:headEnd len="lg" w="lg" type="none"/>
            <a:tailEnd len="lg" w="lg" type="none"/>
          </a:ln>
        </p:spPr>
      </p:cxnSp>
      <p:cxnSp>
        <p:nvCxnSpPr>
          <p:cNvPr id="4555" name="Shape 4555"/>
          <p:cNvCxnSpPr/>
          <p:nvPr/>
        </p:nvCxnSpPr>
        <p:spPr>
          <a:xfrm flipH="1" rot="10800000">
            <a:off x="3609750" y="1913550"/>
            <a:ext cx="456600" cy="261000"/>
          </a:xfrm>
          <a:prstGeom prst="straightConnector1">
            <a:avLst/>
          </a:prstGeom>
          <a:noFill/>
          <a:ln cap="flat" cmpd="sng" w="9525">
            <a:solidFill>
              <a:srgbClr val="000000"/>
            </a:solidFill>
            <a:prstDash val="solid"/>
            <a:round/>
            <a:headEnd len="lg" w="lg" type="none"/>
            <a:tailEnd len="lg" w="lg" type="none"/>
          </a:ln>
        </p:spPr>
      </p:cxnSp>
      <p:cxnSp>
        <p:nvCxnSpPr>
          <p:cNvPr id="4556" name="Shape 4556"/>
          <p:cNvCxnSpPr/>
          <p:nvPr/>
        </p:nvCxnSpPr>
        <p:spPr>
          <a:xfrm>
            <a:off x="3598875" y="2174550"/>
            <a:ext cx="489300" cy="43500"/>
          </a:xfrm>
          <a:prstGeom prst="straightConnector1">
            <a:avLst/>
          </a:prstGeom>
          <a:noFill/>
          <a:ln cap="flat" cmpd="sng" w="9525">
            <a:solidFill>
              <a:srgbClr val="000000"/>
            </a:solidFill>
            <a:prstDash val="solid"/>
            <a:round/>
            <a:headEnd len="lg" w="lg" type="none"/>
            <a:tailEnd len="lg" w="lg" type="none"/>
          </a:ln>
        </p:spPr>
      </p:cxnSp>
      <p:cxnSp>
        <p:nvCxnSpPr>
          <p:cNvPr id="4557" name="Shape 4557"/>
          <p:cNvCxnSpPr/>
          <p:nvPr/>
        </p:nvCxnSpPr>
        <p:spPr>
          <a:xfrm>
            <a:off x="3620625" y="2196300"/>
            <a:ext cx="435000" cy="369600"/>
          </a:xfrm>
          <a:prstGeom prst="straightConnector1">
            <a:avLst/>
          </a:prstGeom>
          <a:noFill/>
          <a:ln cap="flat" cmpd="sng" w="9525">
            <a:solidFill>
              <a:srgbClr val="000000"/>
            </a:solidFill>
            <a:prstDash val="solid"/>
            <a:round/>
            <a:headEnd len="lg" w="lg" type="none"/>
            <a:tailEnd len="lg" w="lg" type="none"/>
          </a:ln>
        </p:spPr>
      </p:cxnSp>
      <p:cxnSp>
        <p:nvCxnSpPr>
          <p:cNvPr id="4558" name="Shape 4558"/>
          <p:cNvCxnSpPr/>
          <p:nvPr/>
        </p:nvCxnSpPr>
        <p:spPr>
          <a:xfrm>
            <a:off x="3609750" y="2207175"/>
            <a:ext cx="456600" cy="728400"/>
          </a:xfrm>
          <a:prstGeom prst="straightConnector1">
            <a:avLst/>
          </a:prstGeom>
          <a:noFill/>
          <a:ln cap="flat" cmpd="sng" w="9525">
            <a:solidFill>
              <a:srgbClr val="000000"/>
            </a:solidFill>
            <a:prstDash val="solid"/>
            <a:round/>
            <a:headEnd len="lg" w="lg" type="none"/>
            <a:tailEnd len="lg" w="lg" type="none"/>
          </a:ln>
        </p:spPr>
      </p:cxnSp>
      <p:cxnSp>
        <p:nvCxnSpPr>
          <p:cNvPr id="4559" name="Shape 4559"/>
          <p:cNvCxnSpPr/>
          <p:nvPr/>
        </p:nvCxnSpPr>
        <p:spPr>
          <a:xfrm>
            <a:off x="3620625" y="2207175"/>
            <a:ext cx="445800" cy="1043700"/>
          </a:xfrm>
          <a:prstGeom prst="straightConnector1">
            <a:avLst/>
          </a:prstGeom>
          <a:noFill/>
          <a:ln cap="flat" cmpd="sng" w="9525">
            <a:solidFill>
              <a:srgbClr val="000000"/>
            </a:solidFill>
            <a:prstDash val="solid"/>
            <a:round/>
            <a:headEnd len="lg" w="lg" type="none"/>
            <a:tailEnd len="lg" w="lg" type="none"/>
          </a:ln>
        </p:spPr>
      </p:cxnSp>
      <p:cxnSp>
        <p:nvCxnSpPr>
          <p:cNvPr id="4560" name="Shape 4560"/>
          <p:cNvCxnSpPr>
            <a:endCxn id="4524" idx="2"/>
          </p:cNvCxnSpPr>
          <p:nvPr/>
        </p:nvCxnSpPr>
        <p:spPr>
          <a:xfrm>
            <a:off x="3631425" y="2217900"/>
            <a:ext cx="398700" cy="1456200"/>
          </a:xfrm>
          <a:prstGeom prst="straightConnector1">
            <a:avLst/>
          </a:prstGeom>
          <a:noFill/>
          <a:ln cap="flat" cmpd="sng" w="9525">
            <a:solidFill>
              <a:srgbClr val="000000"/>
            </a:solidFill>
            <a:prstDash val="solid"/>
            <a:round/>
            <a:headEnd len="lg" w="lg" type="none"/>
            <a:tailEnd len="lg" w="lg" type="none"/>
          </a:ln>
        </p:spPr>
      </p:cxnSp>
      <p:cxnSp>
        <p:nvCxnSpPr>
          <p:cNvPr id="4561" name="Shape 4561"/>
          <p:cNvCxnSpPr>
            <a:endCxn id="4525" idx="2"/>
          </p:cNvCxnSpPr>
          <p:nvPr/>
        </p:nvCxnSpPr>
        <p:spPr>
          <a:xfrm>
            <a:off x="3609825" y="2185550"/>
            <a:ext cx="420300" cy="1835400"/>
          </a:xfrm>
          <a:prstGeom prst="straightConnector1">
            <a:avLst/>
          </a:prstGeom>
          <a:noFill/>
          <a:ln cap="flat" cmpd="sng" w="9525">
            <a:solidFill>
              <a:srgbClr val="000000"/>
            </a:solidFill>
            <a:prstDash val="solid"/>
            <a:round/>
            <a:headEnd len="lg" w="lg" type="none"/>
            <a:tailEnd len="lg" w="lg" type="none"/>
          </a:ln>
        </p:spPr>
      </p:cxnSp>
      <p:cxnSp>
        <p:nvCxnSpPr>
          <p:cNvPr id="4562" name="Shape 4562"/>
          <p:cNvCxnSpPr>
            <a:endCxn id="4526" idx="1"/>
          </p:cNvCxnSpPr>
          <p:nvPr/>
        </p:nvCxnSpPr>
        <p:spPr>
          <a:xfrm>
            <a:off x="3620608" y="2218065"/>
            <a:ext cx="436800" cy="2065200"/>
          </a:xfrm>
          <a:prstGeom prst="straightConnector1">
            <a:avLst/>
          </a:prstGeom>
          <a:noFill/>
          <a:ln cap="flat" cmpd="sng" w="9525">
            <a:solidFill>
              <a:srgbClr val="000000"/>
            </a:solidFill>
            <a:prstDash val="solid"/>
            <a:round/>
            <a:headEnd len="lg" w="lg" type="none"/>
            <a:tailEnd len="lg" w="lg" type="none"/>
          </a:ln>
        </p:spPr>
      </p:cxnSp>
      <p:cxnSp>
        <p:nvCxnSpPr>
          <p:cNvPr id="4563" name="Shape 4563"/>
          <p:cNvCxnSpPr>
            <a:endCxn id="4527" idx="2"/>
          </p:cNvCxnSpPr>
          <p:nvPr/>
        </p:nvCxnSpPr>
        <p:spPr>
          <a:xfrm>
            <a:off x="3620625" y="2218050"/>
            <a:ext cx="409500" cy="2496600"/>
          </a:xfrm>
          <a:prstGeom prst="straightConnector1">
            <a:avLst/>
          </a:prstGeom>
          <a:noFill/>
          <a:ln cap="flat" cmpd="sng" w="9525">
            <a:solidFill>
              <a:srgbClr val="000000"/>
            </a:solidFill>
            <a:prstDash val="solid"/>
            <a:round/>
            <a:headEnd len="lg" w="lg" type="none"/>
            <a:tailEnd len="lg" w="lg" type="none"/>
          </a:ln>
        </p:spPr>
      </p:cxnSp>
      <p:cxnSp>
        <p:nvCxnSpPr>
          <p:cNvPr id="4564" name="Shape 4564"/>
          <p:cNvCxnSpPr/>
          <p:nvPr/>
        </p:nvCxnSpPr>
        <p:spPr>
          <a:xfrm flipH="1" rot="10800000">
            <a:off x="3653250" y="1946350"/>
            <a:ext cx="391500" cy="510900"/>
          </a:xfrm>
          <a:prstGeom prst="straightConnector1">
            <a:avLst/>
          </a:prstGeom>
          <a:noFill/>
          <a:ln cap="flat" cmpd="sng" w="9525">
            <a:solidFill>
              <a:srgbClr val="000000"/>
            </a:solidFill>
            <a:prstDash val="solid"/>
            <a:round/>
            <a:headEnd len="lg" w="lg" type="none"/>
            <a:tailEnd len="lg" w="lg" type="none"/>
          </a:ln>
        </p:spPr>
      </p:cxnSp>
      <p:cxnSp>
        <p:nvCxnSpPr>
          <p:cNvPr id="4565" name="Shape 4565"/>
          <p:cNvCxnSpPr/>
          <p:nvPr/>
        </p:nvCxnSpPr>
        <p:spPr>
          <a:xfrm flipH="1" rot="10800000">
            <a:off x="3631500" y="2229025"/>
            <a:ext cx="445800" cy="239100"/>
          </a:xfrm>
          <a:prstGeom prst="straightConnector1">
            <a:avLst/>
          </a:prstGeom>
          <a:noFill/>
          <a:ln cap="flat" cmpd="sng" w="9525">
            <a:solidFill>
              <a:srgbClr val="000000"/>
            </a:solidFill>
            <a:prstDash val="solid"/>
            <a:round/>
            <a:headEnd len="lg" w="lg" type="none"/>
            <a:tailEnd len="lg" w="lg" type="none"/>
          </a:ln>
        </p:spPr>
      </p:cxnSp>
      <p:cxnSp>
        <p:nvCxnSpPr>
          <p:cNvPr id="4566" name="Shape 4566"/>
          <p:cNvCxnSpPr>
            <a:endCxn id="4524" idx="2"/>
          </p:cNvCxnSpPr>
          <p:nvPr/>
        </p:nvCxnSpPr>
        <p:spPr>
          <a:xfrm>
            <a:off x="3620625" y="2478900"/>
            <a:ext cx="409500" cy="1195200"/>
          </a:xfrm>
          <a:prstGeom prst="straightConnector1">
            <a:avLst/>
          </a:prstGeom>
          <a:noFill/>
          <a:ln cap="flat" cmpd="sng" w="9525">
            <a:solidFill>
              <a:srgbClr val="000000"/>
            </a:solidFill>
            <a:prstDash val="solid"/>
            <a:round/>
            <a:headEnd len="lg" w="lg" type="none"/>
            <a:tailEnd len="lg" w="lg" type="none"/>
          </a:ln>
        </p:spPr>
      </p:cxnSp>
      <p:cxnSp>
        <p:nvCxnSpPr>
          <p:cNvPr id="4567" name="Shape 4567"/>
          <p:cNvCxnSpPr>
            <a:endCxn id="4527" idx="2"/>
          </p:cNvCxnSpPr>
          <p:nvPr/>
        </p:nvCxnSpPr>
        <p:spPr>
          <a:xfrm>
            <a:off x="3642225" y="2511450"/>
            <a:ext cx="387900" cy="2203200"/>
          </a:xfrm>
          <a:prstGeom prst="straightConnector1">
            <a:avLst/>
          </a:prstGeom>
          <a:noFill/>
          <a:ln cap="flat" cmpd="sng" w="9525">
            <a:solidFill>
              <a:srgbClr val="000000"/>
            </a:solidFill>
            <a:prstDash val="solid"/>
            <a:round/>
            <a:headEnd len="lg" w="lg" type="none"/>
            <a:tailEnd len="lg" w="lg" type="none"/>
          </a:ln>
        </p:spPr>
      </p:cxnSp>
      <p:cxnSp>
        <p:nvCxnSpPr>
          <p:cNvPr id="4568" name="Shape 4568"/>
          <p:cNvCxnSpPr/>
          <p:nvPr/>
        </p:nvCxnSpPr>
        <p:spPr>
          <a:xfrm flipH="1" rot="10800000">
            <a:off x="3620625" y="2000675"/>
            <a:ext cx="413100" cy="728400"/>
          </a:xfrm>
          <a:prstGeom prst="straightConnector1">
            <a:avLst/>
          </a:prstGeom>
          <a:noFill/>
          <a:ln cap="flat" cmpd="sng" w="9525">
            <a:solidFill>
              <a:srgbClr val="000000"/>
            </a:solidFill>
            <a:prstDash val="solid"/>
            <a:round/>
            <a:headEnd len="lg" w="lg" type="none"/>
            <a:tailEnd len="lg" w="lg" type="none"/>
          </a:ln>
        </p:spPr>
      </p:cxnSp>
      <p:cxnSp>
        <p:nvCxnSpPr>
          <p:cNvPr id="4569" name="Shape 4569"/>
          <p:cNvCxnSpPr/>
          <p:nvPr/>
        </p:nvCxnSpPr>
        <p:spPr>
          <a:xfrm flipH="1" rot="10800000">
            <a:off x="3631500" y="2305100"/>
            <a:ext cx="434700" cy="369600"/>
          </a:xfrm>
          <a:prstGeom prst="straightConnector1">
            <a:avLst/>
          </a:prstGeom>
          <a:noFill/>
          <a:ln cap="flat" cmpd="sng" w="9525">
            <a:solidFill>
              <a:srgbClr val="000000"/>
            </a:solidFill>
            <a:prstDash val="solid"/>
            <a:round/>
            <a:headEnd len="lg" w="lg" type="none"/>
            <a:tailEnd len="lg" w="lg" type="none"/>
          </a:ln>
        </p:spPr>
      </p:cxnSp>
      <p:cxnSp>
        <p:nvCxnSpPr>
          <p:cNvPr id="4570" name="Shape 4570"/>
          <p:cNvCxnSpPr/>
          <p:nvPr/>
        </p:nvCxnSpPr>
        <p:spPr>
          <a:xfrm flipH="1" rot="10800000">
            <a:off x="3620625" y="2576950"/>
            <a:ext cx="435000" cy="195600"/>
          </a:xfrm>
          <a:prstGeom prst="straightConnector1">
            <a:avLst/>
          </a:prstGeom>
          <a:noFill/>
          <a:ln cap="flat" cmpd="sng" w="9525">
            <a:solidFill>
              <a:srgbClr val="000000"/>
            </a:solidFill>
            <a:prstDash val="solid"/>
            <a:round/>
            <a:headEnd len="lg" w="lg" type="none"/>
            <a:tailEnd len="lg" w="lg" type="none"/>
          </a:ln>
        </p:spPr>
      </p:cxnSp>
      <p:cxnSp>
        <p:nvCxnSpPr>
          <p:cNvPr id="4571" name="Shape 4571"/>
          <p:cNvCxnSpPr/>
          <p:nvPr/>
        </p:nvCxnSpPr>
        <p:spPr>
          <a:xfrm>
            <a:off x="3620625" y="2761675"/>
            <a:ext cx="424200" cy="163200"/>
          </a:xfrm>
          <a:prstGeom prst="straightConnector1">
            <a:avLst/>
          </a:prstGeom>
          <a:noFill/>
          <a:ln cap="flat" cmpd="sng" w="9525">
            <a:solidFill>
              <a:srgbClr val="000000"/>
            </a:solidFill>
            <a:prstDash val="solid"/>
            <a:round/>
            <a:headEnd len="lg" w="lg" type="none"/>
            <a:tailEnd len="lg" w="lg" type="none"/>
          </a:ln>
        </p:spPr>
      </p:cxnSp>
      <p:cxnSp>
        <p:nvCxnSpPr>
          <p:cNvPr id="4572" name="Shape 4572"/>
          <p:cNvCxnSpPr/>
          <p:nvPr/>
        </p:nvCxnSpPr>
        <p:spPr>
          <a:xfrm>
            <a:off x="3609750" y="2750800"/>
            <a:ext cx="413100" cy="532800"/>
          </a:xfrm>
          <a:prstGeom prst="straightConnector1">
            <a:avLst/>
          </a:prstGeom>
          <a:noFill/>
          <a:ln cap="flat" cmpd="sng" w="9525">
            <a:solidFill>
              <a:srgbClr val="000000"/>
            </a:solidFill>
            <a:prstDash val="solid"/>
            <a:round/>
            <a:headEnd len="lg" w="lg" type="none"/>
            <a:tailEnd len="lg" w="lg" type="none"/>
          </a:ln>
        </p:spPr>
      </p:cxnSp>
      <p:cxnSp>
        <p:nvCxnSpPr>
          <p:cNvPr id="4573" name="Shape 4573"/>
          <p:cNvCxnSpPr>
            <a:endCxn id="4524" idx="2"/>
          </p:cNvCxnSpPr>
          <p:nvPr/>
        </p:nvCxnSpPr>
        <p:spPr>
          <a:xfrm>
            <a:off x="3598725" y="2794200"/>
            <a:ext cx="431400" cy="879900"/>
          </a:xfrm>
          <a:prstGeom prst="straightConnector1">
            <a:avLst/>
          </a:prstGeom>
          <a:noFill/>
          <a:ln cap="flat" cmpd="sng" w="9525">
            <a:solidFill>
              <a:srgbClr val="000000"/>
            </a:solidFill>
            <a:prstDash val="solid"/>
            <a:round/>
            <a:headEnd len="lg" w="lg" type="none"/>
            <a:tailEnd len="lg" w="lg" type="none"/>
          </a:ln>
        </p:spPr>
      </p:cxnSp>
      <p:cxnSp>
        <p:nvCxnSpPr>
          <p:cNvPr id="4574" name="Shape 4574"/>
          <p:cNvCxnSpPr>
            <a:endCxn id="4525" idx="1"/>
          </p:cNvCxnSpPr>
          <p:nvPr/>
        </p:nvCxnSpPr>
        <p:spPr>
          <a:xfrm>
            <a:off x="3599008" y="2794315"/>
            <a:ext cx="458400" cy="1142100"/>
          </a:xfrm>
          <a:prstGeom prst="straightConnector1">
            <a:avLst/>
          </a:prstGeom>
          <a:noFill/>
          <a:ln cap="flat" cmpd="sng" w="9525">
            <a:solidFill>
              <a:srgbClr val="000000"/>
            </a:solidFill>
            <a:prstDash val="solid"/>
            <a:round/>
            <a:headEnd len="lg" w="lg" type="none"/>
            <a:tailEnd len="lg" w="lg" type="none"/>
          </a:ln>
        </p:spPr>
      </p:cxnSp>
      <p:cxnSp>
        <p:nvCxnSpPr>
          <p:cNvPr id="4575" name="Shape 4575"/>
          <p:cNvCxnSpPr>
            <a:endCxn id="4526" idx="2"/>
          </p:cNvCxnSpPr>
          <p:nvPr/>
        </p:nvCxnSpPr>
        <p:spPr>
          <a:xfrm>
            <a:off x="3631425" y="2805100"/>
            <a:ext cx="398700" cy="1562700"/>
          </a:xfrm>
          <a:prstGeom prst="straightConnector1">
            <a:avLst/>
          </a:prstGeom>
          <a:noFill/>
          <a:ln cap="flat" cmpd="sng" w="9525">
            <a:solidFill>
              <a:srgbClr val="000000"/>
            </a:solidFill>
            <a:prstDash val="solid"/>
            <a:round/>
            <a:headEnd len="lg" w="lg" type="none"/>
            <a:tailEnd len="lg" w="lg" type="none"/>
          </a:ln>
        </p:spPr>
      </p:cxnSp>
      <p:cxnSp>
        <p:nvCxnSpPr>
          <p:cNvPr id="4576" name="Shape 4576"/>
          <p:cNvCxnSpPr>
            <a:endCxn id="4527" idx="2"/>
          </p:cNvCxnSpPr>
          <p:nvPr/>
        </p:nvCxnSpPr>
        <p:spPr>
          <a:xfrm>
            <a:off x="3598725" y="2761650"/>
            <a:ext cx="431400" cy="1953000"/>
          </a:xfrm>
          <a:prstGeom prst="straightConnector1">
            <a:avLst/>
          </a:prstGeom>
          <a:noFill/>
          <a:ln cap="flat" cmpd="sng" w="9525">
            <a:solidFill>
              <a:srgbClr val="000000"/>
            </a:solidFill>
            <a:prstDash val="solid"/>
            <a:round/>
            <a:headEnd len="lg" w="lg" type="none"/>
            <a:tailEnd len="lg" w="lg" type="none"/>
          </a:ln>
        </p:spPr>
      </p:cxnSp>
      <p:cxnSp>
        <p:nvCxnSpPr>
          <p:cNvPr id="4577" name="Shape 4577"/>
          <p:cNvCxnSpPr/>
          <p:nvPr/>
        </p:nvCxnSpPr>
        <p:spPr>
          <a:xfrm flipH="1" rot="10800000">
            <a:off x="3609750" y="1989700"/>
            <a:ext cx="445800" cy="1119900"/>
          </a:xfrm>
          <a:prstGeom prst="straightConnector1">
            <a:avLst/>
          </a:prstGeom>
          <a:noFill/>
          <a:ln cap="flat" cmpd="sng" w="9525">
            <a:solidFill>
              <a:srgbClr val="000000"/>
            </a:solidFill>
            <a:prstDash val="solid"/>
            <a:round/>
            <a:headEnd len="lg" w="lg" type="none"/>
            <a:tailEnd len="lg" w="lg" type="none"/>
          </a:ln>
        </p:spPr>
      </p:cxnSp>
      <p:cxnSp>
        <p:nvCxnSpPr>
          <p:cNvPr id="4578" name="Shape 4578"/>
          <p:cNvCxnSpPr/>
          <p:nvPr/>
        </p:nvCxnSpPr>
        <p:spPr>
          <a:xfrm flipH="1" rot="10800000">
            <a:off x="3609750" y="2294275"/>
            <a:ext cx="435000" cy="869700"/>
          </a:xfrm>
          <a:prstGeom prst="straightConnector1">
            <a:avLst/>
          </a:prstGeom>
          <a:noFill/>
          <a:ln cap="flat" cmpd="sng" w="9525">
            <a:solidFill>
              <a:srgbClr val="000000"/>
            </a:solidFill>
            <a:prstDash val="solid"/>
            <a:round/>
            <a:headEnd len="lg" w="lg" type="none"/>
            <a:tailEnd len="lg" w="lg" type="none"/>
          </a:ln>
        </p:spPr>
      </p:cxnSp>
      <p:cxnSp>
        <p:nvCxnSpPr>
          <p:cNvPr id="4579" name="Shape 4579"/>
          <p:cNvCxnSpPr/>
          <p:nvPr/>
        </p:nvCxnSpPr>
        <p:spPr>
          <a:xfrm flipH="1" rot="10800000">
            <a:off x="3620625" y="2598550"/>
            <a:ext cx="445800" cy="532800"/>
          </a:xfrm>
          <a:prstGeom prst="straightConnector1">
            <a:avLst/>
          </a:prstGeom>
          <a:noFill/>
          <a:ln cap="flat" cmpd="sng" w="9525">
            <a:solidFill>
              <a:srgbClr val="000000"/>
            </a:solidFill>
            <a:prstDash val="solid"/>
            <a:round/>
            <a:headEnd len="lg" w="lg" type="none"/>
            <a:tailEnd len="lg" w="lg" type="none"/>
          </a:ln>
        </p:spPr>
      </p:cxnSp>
      <p:cxnSp>
        <p:nvCxnSpPr>
          <p:cNvPr id="4580" name="Shape 4580"/>
          <p:cNvCxnSpPr/>
          <p:nvPr/>
        </p:nvCxnSpPr>
        <p:spPr>
          <a:xfrm flipH="1" rot="10800000">
            <a:off x="3588025" y="2913875"/>
            <a:ext cx="500100" cy="174000"/>
          </a:xfrm>
          <a:prstGeom prst="straightConnector1">
            <a:avLst/>
          </a:prstGeom>
          <a:noFill/>
          <a:ln cap="flat" cmpd="sng" w="9525">
            <a:solidFill>
              <a:srgbClr val="000000"/>
            </a:solidFill>
            <a:prstDash val="solid"/>
            <a:round/>
            <a:headEnd len="lg" w="lg" type="none"/>
            <a:tailEnd len="lg" w="lg" type="none"/>
          </a:ln>
        </p:spPr>
      </p:cxnSp>
      <p:cxnSp>
        <p:nvCxnSpPr>
          <p:cNvPr id="4581" name="Shape 4581"/>
          <p:cNvCxnSpPr/>
          <p:nvPr/>
        </p:nvCxnSpPr>
        <p:spPr>
          <a:xfrm>
            <a:off x="3631500" y="3120475"/>
            <a:ext cx="435000" cy="130500"/>
          </a:xfrm>
          <a:prstGeom prst="straightConnector1">
            <a:avLst/>
          </a:prstGeom>
          <a:noFill/>
          <a:ln cap="flat" cmpd="sng" w="9525">
            <a:solidFill>
              <a:srgbClr val="000000"/>
            </a:solidFill>
            <a:prstDash val="solid"/>
            <a:round/>
            <a:headEnd len="lg" w="lg" type="none"/>
            <a:tailEnd len="lg" w="lg" type="none"/>
          </a:ln>
        </p:spPr>
      </p:cxnSp>
      <p:cxnSp>
        <p:nvCxnSpPr>
          <p:cNvPr id="4582" name="Shape 4582"/>
          <p:cNvCxnSpPr>
            <a:endCxn id="4524" idx="2"/>
          </p:cNvCxnSpPr>
          <p:nvPr/>
        </p:nvCxnSpPr>
        <p:spPr>
          <a:xfrm>
            <a:off x="3598725" y="3153000"/>
            <a:ext cx="431400" cy="521100"/>
          </a:xfrm>
          <a:prstGeom prst="straightConnector1">
            <a:avLst/>
          </a:prstGeom>
          <a:noFill/>
          <a:ln cap="flat" cmpd="sng" w="9525">
            <a:solidFill>
              <a:srgbClr val="000000"/>
            </a:solidFill>
            <a:prstDash val="solid"/>
            <a:round/>
            <a:headEnd len="lg" w="lg" type="none"/>
            <a:tailEnd len="lg" w="lg" type="none"/>
          </a:ln>
        </p:spPr>
      </p:cxnSp>
      <p:cxnSp>
        <p:nvCxnSpPr>
          <p:cNvPr id="4583" name="Shape 4583"/>
          <p:cNvCxnSpPr>
            <a:endCxn id="4525" idx="2"/>
          </p:cNvCxnSpPr>
          <p:nvPr/>
        </p:nvCxnSpPr>
        <p:spPr>
          <a:xfrm>
            <a:off x="3620625" y="3153050"/>
            <a:ext cx="409500" cy="867900"/>
          </a:xfrm>
          <a:prstGeom prst="straightConnector1">
            <a:avLst/>
          </a:prstGeom>
          <a:noFill/>
          <a:ln cap="flat" cmpd="sng" w="9525">
            <a:solidFill>
              <a:srgbClr val="000000"/>
            </a:solidFill>
            <a:prstDash val="solid"/>
            <a:round/>
            <a:headEnd len="lg" w="lg" type="none"/>
            <a:tailEnd len="lg" w="lg" type="none"/>
          </a:ln>
        </p:spPr>
      </p:cxnSp>
      <p:cxnSp>
        <p:nvCxnSpPr>
          <p:cNvPr id="4584" name="Shape 4584"/>
          <p:cNvCxnSpPr>
            <a:endCxn id="4526" idx="2"/>
          </p:cNvCxnSpPr>
          <p:nvPr/>
        </p:nvCxnSpPr>
        <p:spPr>
          <a:xfrm>
            <a:off x="3609825" y="3142300"/>
            <a:ext cx="420300" cy="1225500"/>
          </a:xfrm>
          <a:prstGeom prst="straightConnector1">
            <a:avLst/>
          </a:prstGeom>
          <a:noFill/>
          <a:ln cap="flat" cmpd="sng" w="9525">
            <a:solidFill>
              <a:srgbClr val="000000"/>
            </a:solidFill>
            <a:prstDash val="solid"/>
            <a:round/>
            <a:headEnd len="lg" w="lg" type="none"/>
            <a:tailEnd len="lg" w="lg" type="none"/>
          </a:ln>
        </p:spPr>
      </p:cxnSp>
      <p:cxnSp>
        <p:nvCxnSpPr>
          <p:cNvPr id="4585" name="Shape 4585"/>
          <p:cNvCxnSpPr>
            <a:endCxn id="4527" idx="2"/>
          </p:cNvCxnSpPr>
          <p:nvPr/>
        </p:nvCxnSpPr>
        <p:spPr>
          <a:xfrm>
            <a:off x="3587925" y="3120450"/>
            <a:ext cx="442200" cy="1594200"/>
          </a:xfrm>
          <a:prstGeom prst="straightConnector1">
            <a:avLst/>
          </a:prstGeom>
          <a:noFill/>
          <a:ln cap="flat" cmpd="sng" w="9525">
            <a:solidFill>
              <a:srgbClr val="000000"/>
            </a:solidFill>
            <a:prstDash val="solid"/>
            <a:round/>
            <a:headEnd len="lg" w="lg" type="none"/>
            <a:tailEnd len="lg" w="lg" type="none"/>
          </a:ln>
        </p:spPr>
      </p:cxnSp>
      <p:cxnSp>
        <p:nvCxnSpPr>
          <p:cNvPr id="4586" name="Shape 4586"/>
          <p:cNvCxnSpPr>
            <a:stCxn id="4514"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lg" w="lg" type="none"/>
            <a:tailEnd len="lg" w="lg" type="none"/>
          </a:ln>
        </p:spPr>
      </p:cxnSp>
      <p:cxnSp>
        <p:nvCxnSpPr>
          <p:cNvPr id="4587" name="Shape 4587"/>
          <p:cNvCxnSpPr>
            <a:stCxn id="4514"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lg" w="lg" type="none"/>
            <a:tailEnd len="lg" w="lg" type="none"/>
          </a:ln>
        </p:spPr>
      </p:cxnSp>
      <p:cxnSp>
        <p:nvCxnSpPr>
          <p:cNvPr id="4588" name="Shape 4588"/>
          <p:cNvCxnSpPr>
            <a:stCxn id="4514"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lg" w="lg" type="none"/>
            <a:tailEnd len="lg" w="lg" type="none"/>
          </a:ln>
        </p:spPr>
      </p:cxnSp>
      <p:cxnSp>
        <p:nvCxnSpPr>
          <p:cNvPr id="4589" name="Shape 4589"/>
          <p:cNvCxnSpPr/>
          <p:nvPr/>
        </p:nvCxnSpPr>
        <p:spPr>
          <a:xfrm flipH="1" rot="10800000">
            <a:off x="3606825" y="2935738"/>
            <a:ext cx="448800" cy="500700"/>
          </a:xfrm>
          <a:prstGeom prst="straightConnector1">
            <a:avLst/>
          </a:prstGeom>
          <a:noFill/>
          <a:ln cap="flat" cmpd="sng" w="9525">
            <a:solidFill>
              <a:srgbClr val="000000"/>
            </a:solidFill>
            <a:prstDash val="solid"/>
            <a:round/>
            <a:headEnd len="lg" w="lg" type="none"/>
            <a:tailEnd len="lg" w="lg" type="none"/>
          </a:ln>
        </p:spPr>
      </p:cxnSp>
      <p:cxnSp>
        <p:nvCxnSpPr>
          <p:cNvPr id="4590" name="Shape 4590"/>
          <p:cNvCxnSpPr>
            <a:stCxn id="4514"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lg" w="lg" type="none"/>
            <a:tailEnd len="lg" w="lg" type="none"/>
          </a:ln>
        </p:spPr>
      </p:cxnSp>
      <p:cxnSp>
        <p:nvCxnSpPr>
          <p:cNvPr id="4591" name="Shape 4591"/>
          <p:cNvCxnSpPr>
            <a:stCxn id="4514" idx="6"/>
            <a:endCxn id="4524" idx="2"/>
          </p:cNvCxnSpPr>
          <p:nvPr/>
        </p:nvCxnSpPr>
        <p:spPr>
          <a:xfrm>
            <a:off x="3606825" y="3436438"/>
            <a:ext cx="423300" cy="237600"/>
          </a:xfrm>
          <a:prstGeom prst="straightConnector1">
            <a:avLst/>
          </a:prstGeom>
          <a:noFill/>
          <a:ln cap="flat" cmpd="sng" w="9525">
            <a:solidFill>
              <a:srgbClr val="000000"/>
            </a:solidFill>
            <a:prstDash val="solid"/>
            <a:round/>
            <a:headEnd len="lg" w="lg" type="none"/>
            <a:tailEnd len="lg" w="lg" type="none"/>
          </a:ln>
        </p:spPr>
      </p:cxnSp>
      <p:cxnSp>
        <p:nvCxnSpPr>
          <p:cNvPr id="4592" name="Shape 4592"/>
          <p:cNvCxnSpPr>
            <a:stCxn id="4514" idx="6"/>
            <a:endCxn id="4525" idx="2"/>
          </p:cNvCxnSpPr>
          <p:nvPr/>
        </p:nvCxnSpPr>
        <p:spPr>
          <a:xfrm>
            <a:off x="3606825" y="3436438"/>
            <a:ext cx="423300" cy="584400"/>
          </a:xfrm>
          <a:prstGeom prst="straightConnector1">
            <a:avLst/>
          </a:prstGeom>
          <a:noFill/>
          <a:ln cap="flat" cmpd="sng" w="9525">
            <a:solidFill>
              <a:srgbClr val="000000"/>
            </a:solidFill>
            <a:prstDash val="solid"/>
            <a:round/>
            <a:headEnd len="lg" w="lg" type="none"/>
            <a:tailEnd len="lg" w="lg" type="none"/>
          </a:ln>
        </p:spPr>
      </p:cxnSp>
      <p:cxnSp>
        <p:nvCxnSpPr>
          <p:cNvPr id="4593" name="Shape 4593"/>
          <p:cNvCxnSpPr>
            <a:endCxn id="4526" idx="2"/>
          </p:cNvCxnSpPr>
          <p:nvPr/>
        </p:nvCxnSpPr>
        <p:spPr>
          <a:xfrm>
            <a:off x="3579525" y="3520900"/>
            <a:ext cx="450600" cy="846900"/>
          </a:xfrm>
          <a:prstGeom prst="straightConnector1">
            <a:avLst/>
          </a:prstGeom>
          <a:noFill/>
          <a:ln cap="flat" cmpd="sng" w="9525">
            <a:solidFill>
              <a:srgbClr val="000000"/>
            </a:solidFill>
            <a:prstDash val="solid"/>
            <a:round/>
            <a:headEnd len="lg" w="lg" type="none"/>
            <a:tailEnd len="lg" w="lg" type="none"/>
          </a:ln>
        </p:spPr>
      </p:cxnSp>
      <p:cxnSp>
        <p:nvCxnSpPr>
          <p:cNvPr id="4594" name="Shape 4594"/>
          <p:cNvCxnSpPr>
            <a:endCxn id="4527" idx="2"/>
          </p:cNvCxnSpPr>
          <p:nvPr/>
        </p:nvCxnSpPr>
        <p:spPr>
          <a:xfrm>
            <a:off x="3579525" y="3520950"/>
            <a:ext cx="450600" cy="1193700"/>
          </a:xfrm>
          <a:prstGeom prst="straightConnector1">
            <a:avLst/>
          </a:prstGeom>
          <a:noFill/>
          <a:ln cap="flat" cmpd="sng" w="9525">
            <a:solidFill>
              <a:srgbClr val="000000"/>
            </a:solidFill>
            <a:prstDash val="solid"/>
            <a:round/>
            <a:headEnd len="lg" w="lg" type="none"/>
            <a:tailEnd len="lg" w="lg" type="none"/>
          </a:ln>
        </p:spPr>
      </p:cxnSp>
      <p:cxnSp>
        <p:nvCxnSpPr>
          <p:cNvPr id="4595" name="Shape 4595"/>
          <p:cNvCxnSpPr>
            <a:stCxn id="4515"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lg" w="lg" type="none"/>
            <a:tailEnd len="lg" w="lg" type="none"/>
          </a:ln>
        </p:spPr>
      </p:cxnSp>
      <p:cxnSp>
        <p:nvCxnSpPr>
          <p:cNvPr id="4596" name="Shape 4596"/>
          <p:cNvCxnSpPr>
            <a:stCxn id="4515"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lg" w="lg" type="none"/>
            <a:tailEnd len="lg" w="lg" type="none"/>
          </a:ln>
        </p:spPr>
      </p:cxnSp>
      <p:cxnSp>
        <p:nvCxnSpPr>
          <p:cNvPr id="4597" name="Shape 4597"/>
          <p:cNvCxnSpPr>
            <a:stCxn id="4515"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lg" w="lg" type="none"/>
            <a:tailEnd len="lg" w="lg" type="none"/>
          </a:ln>
        </p:spPr>
      </p:cxnSp>
      <p:cxnSp>
        <p:nvCxnSpPr>
          <p:cNvPr id="4598" name="Shape 4598"/>
          <p:cNvCxnSpPr>
            <a:stCxn id="4515"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lg" w="lg" type="none"/>
            <a:tailEnd len="lg" w="lg" type="none"/>
          </a:ln>
        </p:spPr>
      </p:cxnSp>
      <p:cxnSp>
        <p:nvCxnSpPr>
          <p:cNvPr id="4599" name="Shape 4599"/>
          <p:cNvCxnSpPr>
            <a:stCxn id="4515" idx="6"/>
            <a:endCxn id="4523"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lg" w="lg" type="none"/>
            <a:tailEnd len="lg" w="lg" type="none"/>
          </a:ln>
        </p:spPr>
      </p:cxnSp>
      <p:cxnSp>
        <p:nvCxnSpPr>
          <p:cNvPr id="4600" name="Shape 4600"/>
          <p:cNvCxnSpPr>
            <a:stCxn id="4515" idx="6"/>
            <a:endCxn id="4524"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lg" w="lg" type="none"/>
            <a:tailEnd len="lg" w="lg" type="none"/>
          </a:ln>
        </p:spPr>
      </p:cxnSp>
      <p:cxnSp>
        <p:nvCxnSpPr>
          <p:cNvPr id="4601" name="Shape 4601"/>
          <p:cNvCxnSpPr>
            <a:stCxn id="4515" idx="6"/>
            <a:endCxn id="4525" idx="2"/>
          </p:cNvCxnSpPr>
          <p:nvPr/>
        </p:nvCxnSpPr>
        <p:spPr>
          <a:xfrm>
            <a:off x="3606825" y="3798450"/>
            <a:ext cx="423300" cy="222600"/>
          </a:xfrm>
          <a:prstGeom prst="straightConnector1">
            <a:avLst/>
          </a:prstGeom>
          <a:noFill/>
          <a:ln cap="flat" cmpd="sng" w="9525">
            <a:solidFill>
              <a:srgbClr val="000000"/>
            </a:solidFill>
            <a:prstDash val="solid"/>
            <a:round/>
            <a:headEnd len="lg" w="lg" type="none"/>
            <a:tailEnd len="lg" w="lg" type="none"/>
          </a:ln>
        </p:spPr>
      </p:cxnSp>
      <p:cxnSp>
        <p:nvCxnSpPr>
          <p:cNvPr id="4602" name="Shape 4602"/>
          <p:cNvCxnSpPr>
            <a:stCxn id="4515" idx="6"/>
            <a:endCxn id="4526" idx="2"/>
          </p:cNvCxnSpPr>
          <p:nvPr/>
        </p:nvCxnSpPr>
        <p:spPr>
          <a:xfrm>
            <a:off x="3606825" y="3798450"/>
            <a:ext cx="423300" cy="569400"/>
          </a:xfrm>
          <a:prstGeom prst="straightConnector1">
            <a:avLst/>
          </a:prstGeom>
          <a:noFill/>
          <a:ln cap="flat" cmpd="sng" w="9525">
            <a:solidFill>
              <a:srgbClr val="000000"/>
            </a:solidFill>
            <a:prstDash val="solid"/>
            <a:round/>
            <a:headEnd len="lg" w="lg" type="none"/>
            <a:tailEnd len="lg" w="lg" type="none"/>
          </a:ln>
        </p:spPr>
      </p:cxnSp>
      <p:cxnSp>
        <p:nvCxnSpPr>
          <p:cNvPr id="4603" name="Shape 4603"/>
          <p:cNvCxnSpPr>
            <a:stCxn id="4515" idx="6"/>
            <a:endCxn id="4527" idx="2"/>
          </p:cNvCxnSpPr>
          <p:nvPr/>
        </p:nvCxnSpPr>
        <p:spPr>
          <a:xfrm>
            <a:off x="3606825" y="3798450"/>
            <a:ext cx="423300" cy="916200"/>
          </a:xfrm>
          <a:prstGeom prst="straightConnector1">
            <a:avLst/>
          </a:prstGeom>
          <a:noFill/>
          <a:ln cap="flat" cmpd="sng" w="9525">
            <a:solidFill>
              <a:srgbClr val="000000"/>
            </a:solidFill>
            <a:prstDash val="solid"/>
            <a:round/>
            <a:headEnd len="lg" w="lg" type="none"/>
            <a:tailEnd len="lg" w="lg" type="none"/>
          </a:ln>
        </p:spPr>
      </p:cxnSp>
      <p:cxnSp>
        <p:nvCxnSpPr>
          <p:cNvPr id="4604" name="Shape 4604"/>
          <p:cNvCxnSpPr>
            <a:stCxn id="4516"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lg" w="lg" type="none"/>
            <a:tailEnd len="lg" w="lg" type="none"/>
          </a:ln>
        </p:spPr>
      </p:cxnSp>
      <p:cxnSp>
        <p:nvCxnSpPr>
          <p:cNvPr id="4605" name="Shape 4605"/>
          <p:cNvCxnSpPr>
            <a:stCxn id="4516"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lg" w="lg" type="none"/>
            <a:tailEnd len="lg" w="lg" type="none"/>
          </a:ln>
        </p:spPr>
      </p:cxnSp>
      <p:cxnSp>
        <p:nvCxnSpPr>
          <p:cNvPr id="4606" name="Shape 4606"/>
          <p:cNvCxnSpPr>
            <a:stCxn id="4516"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lg" w="lg" type="none"/>
            <a:tailEnd len="lg" w="lg" type="none"/>
          </a:ln>
        </p:spPr>
      </p:cxnSp>
      <p:cxnSp>
        <p:nvCxnSpPr>
          <p:cNvPr id="4607" name="Shape 4607"/>
          <p:cNvCxnSpPr>
            <a:stCxn id="4516"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lg" w="lg" type="none"/>
            <a:tailEnd len="lg" w="lg" type="none"/>
          </a:ln>
        </p:spPr>
      </p:cxnSp>
      <p:cxnSp>
        <p:nvCxnSpPr>
          <p:cNvPr id="4608" name="Shape 4608"/>
          <p:cNvCxnSpPr>
            <a:stCxn id="4516"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lg" w="lg" type="none"/>
            <a:tailEnd len="lg" w="lg" type="none"/>
          </a:ln>
        </p:spPr>
      </p:cxnSp>
      <p:cxnSp>
        <p:nvCxnSpPr>
          <p:cNvPr id="4609" name="Shape 4609"/>
          <p:cNvCxnSpPr>
            <a:stCxn id="4516" idx="6"/>
            <a:endCxn id="4524"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lg" w="lg" type="none"/>
            <a:tailEnd len="lg" w="lg" type="none"/>
          </a:ln>
        </p:spPr>
      </p:cxnSp>
      <p:cxnSp>
        <p:nvCxnSpPr>
          <p:cNvPr id="4610" name="Shape 4610"/>
          <p:cNvCxnSpPr>
            <a:stCxn id="4516" idx="6"/>
            <a:endCxn id="4525"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lg" w="lg" type="none"/>
            <a:tailEnd len="lg" w="lg" type="none"/>
          </a:ln>
        </p:spPr>
      </p:cxnSp>
      <p:cxnSp>
        <p:nvCxnSpPr>
          <p:cNvPr id="4611" name="Shape 4611"/>
          <p:cNvCxnSpPr>
            <a:stCxn id="4516" idx="6"/>
            <a:endCxn id="4526" idx="2"/>
          </p:cNvCxnSpPr>
          <p:nvPr/>
        </p:nvCxnSpPr>
        <p:spPr>
          <a:xfrm>
            <a:off x="3606825" y="4183550"/>
            <a:ext cx="423300" cy="184200"/>
          </a:xfrm>
          <a:prstGeom prst="straightConnector1">
            <a:avLst/>
          </a:prstGeom>
          <a:noFill/>
          <a:ln cap="flat" cmpd="sng" w="9525">
            <a:solidFill>
              <a:srgbClr val="000000"/>
            </a:solidFill>
            <a:prstDash val="solid"/>
            <a:round/>
            <a:headEnd len="lg" w="lg" type="none"/>
            <a:tailEnd len="lg" w="lg" type="none"/>
          </a:ln>
        </p:spPr>
      </p:cxnSp>
      <p:cxnSp>
        <p:nvCxnSpPr>
          <p:cNvPr id="4612" name="Shape 4612"/>
          <p:cNvCxnSpPr>
            <a:stCxn id="4516" idx="6"/>
            <a:endCxn id="4527" idx="1"/>
          </p:cNvCxnSpPr>
          <p:nvPr/>
        </p:nvCxnSpPr>
        <p:spPr>
          <a:xfrm>
            <a:off x="3606825" y="4183550"/>
            <a:ext cx="450600" cy="446700"/>
          </a:xfrm>
          <a:prstGeom prst="straightConnector1">
            <a:avLst/>
          </a:prstGeom>
          <a:noFill/>
          <a:ln cap="flat" cmpd="sng" w="9525">
            <a:solidFill>
              <a:srgbClr val="000000"/>
            </a:solidFill>
            <a:prstDash val="solid"/>
            <a:round/>
            <a:headEnd len="lg" w="lg" type="none"/>
            <a:tailEnd len="lg" w="lg" type="none"/>
          </a:ln>
        </p:spPr>
      </p:cxnSp>
      <p:cxnSp>
        <p:nvCxnSpPr>
          <p:cNvPr id="4613" name="Shape 4613"/>
          <p:cNvCxnSpPr>
            <a:stCxn id="4517"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lg" w="lg" type="none"/>
            <a:tailEnd len="lg" w="lg" type="none"/>
          </a:ln>
        </p:spPr>
      </p:cxnSp>
      <p:cxnSp>
        <p:nvCxnSpPr>
          <p:cNvPr id="4614" name="Shape 4614"/>
          <p:cNvCxnSpPr>
            <a:stCxn id="4517"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lg" w="lg" type="none"/>
            <a:tailEnd len="lg" w="lg" type="none"/>
          </a:ln>
        </p:spPr>
      </p:cxnSp>
      <p:cxnSp>
        <p:nvCxnSpPr>
          <p:cNvPr id="4615" name="Shape 4615"/>
          <p:cNvCxnSpPr>
            <a:stCxn id="4517"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lg" w="lg" type="none"/>
            <a:tailEnd len="lg" w="lg" type="none"/>
          </a:ln>
        </p:spPr>
      </p:cxnSp>
      <p:cxnSp>
        <p:nvCxnSpPr>
          <p:cNvPr id="4616" name="Shape 4616"/>
          <p:cNvCxnSpPr>
            <a:stCxn id="4517"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lg" w="lg" type="none"/>
            <a:tailEnd len="lg" w="lg" type="none"/>
          </a:ln>
        </p:spPr>
      </p:cxnSp>
      <p:cxnSp>
        <p:nvCxnSpPr>
          <p:cNvPr id="4617" name="Shape 4617"/>
          <p:cNvCxnSpPr>
            <a:stCxn id="4517"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lg" w="lg" type="none"/>
            <a:tailEnd len="lg" w="lg" type="none"/>
          </a:ln>
        </p:spPr>
      </p:cxnSp>
      <p:cxnSp>
        <p:nvCxnSpPr>
          <p:cNvPr id="4618" name="Shape 4618"/>
          <p:cNvCxnSpPr>
            <a:stCxn id="4517" idx="6"/>
            <a:endCxn id="4524"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4619" name="Shape 4619"/>
          <p:cNvCxnSpPr>
            <a:stCxn id="4517" idx="6"/>
            <a:endCxn id="4525"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4620" name="Shape 4620"/>
          <p:cNvCxnSpPr>
            <a:stCxn id="4517" idx="6"/>
            <a:endCxn id="4526"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4621" name="Shape 4621"/>
          <p:cNvCxnSpPr>
            <a:stCxn id="4517" idx="6"/>
            <a:endCxn id="4527" idx="2"/>
          </p:cNvCxnSpPr>
          <p:nvPr/>
        </p:nvCxnSpPr>
        <p:spPr>
          <a:xfrm>
            <a:off x="3606825" y="4606900"/>
            <a:ext cx="423300" cy="107700"/>
          </a:xfrm>
          <a:prstGeom prst="straightConnector1">
            <a:avLst/>
          </a:prstGeom>
          <a:noFill/>
          <a:ln cap="flat" cmpd="sng" w="9525">
            <a:solidFill>
              <a:srgbClr val="000000"/>
            </a:solidFill>
            <a:prstDash val="solid"/>
            <a:round/>
            <a:headEnd len="lg" w="lg" type="none"/>
            <a:tailEnd len="lg" w="lg" type="none"/>
          </a:ln>
        </p:spPr>
      </p:cxnSp>
      <p:cxnSp>
        <p:nvCxnSpPr>
          <p:cNvPr id="4622" name="Shape 4622"/>
          <p:cNvCxnSpPr>
            <a:stCxn id="4508"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lg" w="lg" type="none"/>
            <a:tailEnd len="lg" w="lg" type="none"/>
          </a:ln>
        </p:spPr>
      </p:cxnSp>
      <p:cxnSp>
        <p:nvCxnSpPr>
          <p:cNvPr id="4623" name="Shape 4623"/>
          <p:cNvCxnSpPr>
            <a:stCxn id="4508"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lg" w="lg" type="none"/>
            <a:tailEnd len="lg" w="lg" type="none"/>
          </a:ln>
        </p:spPr>
      </p:cxnSp>
      <p:cxnSp>
        <p:nvCxnSpPr>
          <p:cNvPr id="4624" name="Shape 4624"/>
          <p:cNvCxnSpPr>
            <a:stCxn id="4508"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lg" w="lg" type="none"/>
            <a:tailEnd len="lg" w="lg" type="none"/>
          </a:ln>
        </p:spPr>
      </p:cxnSp>
      <p:cxnSp>
        <p:nvCxnSpPr>
          <p:cNvPr id="4625" name="Shape 4625"/>
          <p:cNvCxnSpPr/>
          <p:nvPr/>
        </p:nvCxnSpPr>
        <p:spPr>
          <a:xfrm flipH="1" rot="10800000">
            <a:off x="3606825" y="2935650"/>
            <a:ext cx="437700" cy="2018100"/>
          </a:xfrm>
          <a:prstGeom prst="straightConnector1">
            <a:avLst/>
          </a:prstGeom>
          <a:noFill/>
          <a:ln cap="flat" cmpd="sng" w="9525">
            <a:solidFill>
              <a:srgbClr val="000000"/>
            </a:solidFill>
            <a:prstDash val="solid"/>
            <a:round/>
            <a:headEnd len="lg" w="lg" type="none"/>
            <a:tailEnd len="lg" w="lg" type="none"/>
          </a:ln>
        </p:spPr>
      </p:cxnSp>
      <p:cxnSp>
        <p:nvCxnSpPr>
          <p:cNvPr id="4626" name="Shape 4626"/>
          <p:cNvCxnSpPr/>
          <p:nvPr/>
        </p:nvCxnSpPr>
        <p:spPr>
          <a:xfrm flipH="1" rot="10800000">
            <a:off x="3606825" y="3272550"/>
            <a:ext cx="448800" cy="1681200"/>
          </a:xfrm>
          <a:prstGeom prst="straightConnector1">
            <a:avLst/>
          </a:prstGeom>
          <a:noFill/>
          <a:ln cap="flat" cmpd="sng" w="9525">
            <a:solidFill>
              <a:srgbClr val="000000"/>
            </a:solidFill>
            <a:prstDash val="solid"/>
            <a:round/>
            <a:headEnd len="lg" w="lg" type="none"/>
            <a:tailEnd len="lg" w="lg" type="none"/>
          </a:ln>
        </p:spPr>
      </p:cxnSp>
      <p:cxnSp>
        <p:nvCxnSpPr>
          <p:cNvPr id="4627" name="Shape 4627"/>
          <p:cNvCxnSpPr>
            <a:stCxn id="4508" idx="6"/>
            <a:endCxn id="4524"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lg" w="lg" type="none"/>
            <a:tailEnd len="lg" w="lg" type="none"/>
          </a:ln>
        </p:spPr>
      </p:cxnSp>
      <p:cxnSp>
        <p:nvCxnSpPr>
          <p:cNvPr id="4628" name="Shape 4628"/>
          <p:cNvCxnSpPr>
            <a:stCxn id="4508" idx="6"/>
            <a:endCxn id="4525"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4629" name="Shape 4629"/>
          <p:cNvCxnSpPr>
            <a:stCxn id="4508" idx="6"/>
            <a:endCxn id="4526"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4630" name="Shape 4630"/>
          <p:cNvCxnSpPr>
            <a:stCxn id="4508" idx="6"/>
            <a:endCxn id="4527"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4631" name="Shape 4631"/>
          <p:cNvCxnSpPr>
            <a:endCxn id="4529" idx="2"/>
          </p:cNvCxnSpPr>
          <p:nvPr/>
        </p:nvCxnSpPr>
        <p:spPr>
          <a:xfrm>
            <a:off x="4218675" y="1946350"/>
            <a:ext cx="344400" cy="0"/>
          </a:xfrm>
          <a:prstGeom prst="straightConnector1">
            <a:avLst/>
          </a:prstGeom>
          <a:noFill/>
          <a:ln cap="flat" cmpd="sng" w="9525">
            <a:solidFill>
              <a:srgbClr val="000000"/>
            </a:solidFill>
            <a:prstDash val="solid"/>
            <a:round/>
            <a:headEnd len="lg" w="lg" type="none"/>
            <a:tailEnd len="lg" w="lg" type="none"/>
          </a:ln>
        </p:spPr>
      </p:cxnSp>
      <p:cxnSp>
        <p:nvCxnSpPr>
          <p:cNvPr id="4632" name="Shape 4632"/>
          <p:cNvCxnSpPr>
            <a:endCxn id="4528" idx="2"/>
          </p:cNvCxnSpPr>
          <p:nvPr/>
        </p:nvCxnSpPr>
        <p:spPr>
          <a:xfrm>
            <a:off x="4229475" y="1957075"/>
            <a:ext cx="333600" cy="299100"/>
          </a:xfrm>
          <a:prstGeom prst="straightConnector1">
            <a:avLst/>
          </a:prstGeom>
          <a:noFill/>
          <a:ln cap="flat" cmpd="sng" w="9525">
            <a:solidFill>
              <a:srgbClr val="000000"/>
            </a:solidFill>
            <a:prstDash val="solid"/>
            <a:round/>
            <a:headEnd len="lg" w="lg" type="none"/>
            <a:tailEnd len="lg" w="lg" type="none"/>
          </a:ln>
        </p:spPr>
      </p:cxnSp>
      <p:cxnSp>
        <p:nvCxnSpPr>
          <p:cNvPr id="4633" name="Shape 4633"/>
          <p:cNvCxnSpPr>
            <a:endCxn id="4530" idx="2"/>
          </p:cNvCxnSpPr>
          <p:nvPr/>
        </p:nvCxnSpPr>
        <p:spPr>
          <a:xfrm>
            <a:off x="4240275" y="1968100"/>
            <a:ext cx="322800" cy="597900"/>
          </a:xfrm>
          <a:prstGeom prst="straightConnector1">
            <a:avLst/>
          </a:prstGeom>
          <a:noFill/>
          <a:ln cap="flat" cmpd="sng" w="9525">
            <a:solidFill>
              <a:srgbClr val="000000"/>
            </a:solidFill>
            <a:prstDash val="solid"/>
            <a:round/>
            <a:headEnd len="lg" w="lg" type="none"/>
            <a:tailEnd len="lg" w="lg" type="none"/>
          </a:ln>
        </p:spPr>
      </p:cxnSp>
      <p:cxnSp>
        <p:nvCxnSpPr>
          <p:cNvPr id="4634" name="Shape 4634"/>
          <p:cNvCxnSpPr>
            <a:endCxn id="4531" idx="1"/>
          </p:cNvCxnSpPr>
          <p:nvPr/>
        </p:nvCxnSpPr>
        <p:spPr>
          <a:xfrm>
            <a:off x="4218658" y="1978703"/>
            <a:ext cx="371700" cy="849600"/>
          </a:xfrm>
          <a:prstGeom prst="straightConnector1">
            <a:avLst/>
          </a:prstGeom>
          <a:noFill/>
          <a:ln cap="flat" cmpd="sng" w="9525">
            <a:solidFill>
              <a:srgbClr val="000000"/>
            </a:solidFill>
            <a:prstDash val="solid"/>
            <a:round/>
            <a:headEnd len="lg" w="lg" type="none"/>
            <a:tailEnd len="lg" w="lg" type="none"/>
          </a:ln>
        </p:spPr>
      </p:cxnSp>
      <p:cxnSp>
        <p:nvCxnSpPr>
          <p:cNvPr id="4635" name="Shape 4635"/>
          <p:cNvCxnSpPr>
            <a:endCxn id="4532" idx="1"/>
          </p:cNvCxnSpPr>
          <p:nvPr/>
        </p:nvCxnSpPr>
        <p:spPr>
          <a:xfrm>
            <a:off x="4207858" y="1989853"/>
            <a:ext cx="382500" cy="1185300"/>
          </a:xfrm>
          <a:prstGeom prst="straightConnector1">
            <a:avLst/>
          </a:prstGeom>
          <a:noFill/>
          <a:ln cap="flat" cmpd="sng" w="9525">
            <a:solidFill>
              <a:srgbClr val="000000"/>
            </a:solidFill>
            <a:prstDash val="solid"/>
            <a:round/>
            <a:headEnd len="lg" w="lg" type="none"/>
            <a:tailEnd len="lg" w="lg" type="none"/>
          </a:ln>
        </p:spPr>
      </p:cxnSp>
      <p:cxnSp>
        <p:nvCxnSpPr>
          <p:cNvPr id="4636" name="Shape 4636"/>
          <p:cNvCxnSpPr>
            <a:endCxn id="4533" idx="1"/>
          </p:cNvCxnSpPr>
          <p:nvPr/>
        </p:nvCxnSpPr>
        <p:spPr>
          <a:xfrm>
            <a:off x="4218658" y="2000465"/>
            <a:ext cx="371700" cy="1589100"/>
          </a:xfrm>
          <a:prstGeom prst="straightConnector1">
            <a:avLst/>
          </a:prstGeom>
          <a:noFill/>
          <a:ln cap="flat" cmpd="sng" w="9525">
            <a:solidFill>
              <a:srgbClr val="000000"/>
            </a:solidFill>
            <a:prstDash val="solid"/>
            <a:round/>
            <a:headEnd len="lg" w="lg" type="none"/>
            <a:tailEnd len="lg" w="lg" type="none"/>
          </a:ln>
        </p:spPr>
      </p:cxnSp>
      <p:cxnSp>
        <p:nvCxnSpPr>
          <p:cNvPr id="4637" name="Shape 4637"/>
          <p:cNvCxnSpPr>
            <a:endCxn id="4534" idx="1"/>
          </p:cNvCxnSpPr>
          <p:nvPr/>
        </p:nvCxnSpPr>
        <p:spPr>
          <a:xfrm>
            <a:off x="4207858" y="1989715"/>
            <a:ext cx="382500" cy="1946700"/>
          </a:xfrm>
          <a:prstGeom prst="straightConnector1">
            <a:avLst/>
          </a:prstGeom>
          <a:noFill/>
          <a:ln cap="flat" cmpd="sng" w="9525">
            <a:solidFill>
              <a:srgbClr val="000000"/>
            </a:solidFill>
            <a:prstDash val="solid"/>
            <a:round/>
            <a:headEnd len="lg" w="lg" type="none"/>
            <a:tailEnd len="lg" w="lg" type="none"/>
          </a:ln>
        </p:spPr>
      </p:cxnSp>
      <p:cxnSp>
        <p:nvCxnSpPr>
          <p:cNvPr id="4638" name="Shape 4638"/>
          <p:cNvCxnSpPr>
            <a:endCxn id="4535" idx="2"/>
          </p:cNvCxnSpPr>
          <p:nvPr/>
        </p:nvCxnSpPr>
        <p:spPr>
          <a:xfrm>
            <a:off x="4207875" y="2022400"/>
            <a:ext cx="355200" cy="2345400"/>
          </a:xfrm>
          <a:prstGeom prst="straightConnector1">
            <a:avLst/>
          </a:prstGeom>
          <a:noFill/>
          <a:ln cap="flat" cmpd="sng" w="9525">
            <a:solidFill>
              <a:srgbClr val="000000"/>
            </a:solidFill>
            <a:prstDash val="solid"/>
            <a:round/>
            <a:headEnd len="lg" w="lg" type="none"/>
            <a:tailEnd len="lg" w="lg" type="none"/>
          </a:ln>
        </p:spPr>
      </p:cxnSp>
      <p:cxnSp>
        <p:nvCxnSpPr>
          <p:cNvPr id="4639" name="Shape 4639"/>
          <p:cNvCxnSpPr>
            <a:endCxn id="4536" idx="1"/>
          </p:cNvCxnSpPr>
          <p:nvPr/>
        </p:nvCxnSpPr>
        <p:spPr>
          <a:xfrm>
            <a:off x="4218658" y="2011415"/>
            <a:ext cx="371700" cy="2618700"/>
          </a:xfrm>
          <a:prstGeom prst="straightConnector1">
            <a:avLst/>
          </a:prstGeom>
          <a:noFill/>
          <a:ln cap="flat" cmpd="sng" w="9525">
            <a:solidFill>
              <a:srgbClr val="000000"/>
            </a:solidFill>
            <a:prstDash val="solid"/>
            <a:round/>
            <a:headEnd len="lg" w="lg" type="none"/>
            <a:tailEnd len="lg" w="lg" type="none"/>
          </a:ln>
        </p:spPr>
      </p:cxnSp>
      <p:cxnSp>
        <p:nvCxnSpPr>
          <p:cNvPr id="4640" name="Shape 4640"/>
          <p:cNvCxnSpPr>
            <a:endCxn id="4529"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lg" w="lg" type="none"/>
            <a:tailEnd len="lg" w="lg" type="none"/>
          </a:ln>
        </p:spPr>
      </p:cxnSp>
      <p:cxnSp>
        <p:nvCxnSpPr>
          <p:cNvPr id="4641" name="Shape 4641"/>
          <p:cNvCxnSpPr>
            <a:endCxn id="4528"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lg" w="lg" type="none"/>
            <a:tailEnd len="lg" w="lg" type="none"/>
          </a:ln>
        </p:spPr>
      </p:cxnSp>
      <p:cxnSp>
        <p:nvCxnSpPr>
          <p:cNvPr id="4642" name="Shape 4642"/>
          <p:cNvCxnSpPr>
            <a:endCxn id="4530" idx="2"/>
          </p:cNvCxnSpPr>
          <p:nvPr/>
        </p:nvCxnSpPr>
        <p:spPr>
          <a:xfrm>
            <a:off x="4240275" y="2283400"/>
            <a:ext cx="322800" cy="282600"/>
          </a:xfrm>
          <a:prstGeom prst="straightConnector1">
            <a:avLst/>
          </a:prstGeom>
          <a:noFill/>
          <a:ln cap="flat" cmpd="sng" w="9525">
            <a:solidFill>
              <a:srgbClr val="000000"/>
            </a:solidFill>
            <a:prstDash val="solid"/>
            <a:round/>
            <a:headEnd len="lg" w="lg" type="none"/>
            <a:tailEnd len="lg" w="lg" type="none"/>
          </a:ln>
        </p:spPr>
      </p:cxnSp>
      <p:cxnSp>
        <p:nvCxnSpPr>
          <p:cNvPr id="4643" name="Shape 4643"/>
          <p:cNvCxnSpPr>
            <a:endCxn id="4531" idx="1"/>
          </p:cNvCxnSpPr>
          <p:nvPr/>
        </p:nvCxnSpPr>
        <p:spPr>
          <a:xfrm>
            <a:off x="4218658" y="2272403"/>
            <a:ext cx="371700" cy="555900"/>
          </a:xfrm>
          <a:prstGeom prst="straightConnector1">
            <a:avLst/>
          </a:prstGeom>
          <a:noFill/>
          <a:ln cap="flat" cmpd="sng" w="9525">
            <a:solidFill>
              <a:srgbClr val="000000"/>
            </a:solidFill>
            <a:prstDash val="solid"/>
            <a:round/>
            <a:headEnd len="lg" w="lg" type="none"/>
            <a:tailEnd len="lg" w="lg" type="none"/>
          </a:ln>
        </p:spPr>
      </p:cxnSp>
      <p:cxnSp>
        <p:nvCxnSpPr>
          <p:cNvPr id="4644" name="Shape 4644"/>
          <p:cNvCxnSpPr>
            <a:endCxn id="4532" idx="1"/>
          </p:cNvCxnSpPr>
          <p:nvPr/>
        </p:nvCxnSpPr>
        <p:spPr>
          <a:xfrm>
            <a:off x="4229458" y="2283253"/>
            <a:ext cx="360900" cy="891900"/>
          </a:xfrm>
          <a:prstGeom prst="straightConnector1">
            <a:avLst/>
          </a:prstGeom>
          <a:noFill/>
          <a:ln cap="flat" cmpd="sng" w="9525">
            <a:solidFill>
              <a:srgbClr val="000000"/>
            </a:solidFill>
            <a:prstDash val="solid"/>
            <a:round/>
            <a:headEnd len="lg" w="lg" type="none"/>
            <a:tailEnd len="lg" w="lg" type="none"/>
          </a:ln>
        </p:spPr>
      </p:cxnSp>
      <p:cxnSp>
        <p:nvCxnSpPr>
          <p:cNvPr id="4645" name="Shape 4645"/>
          <p:cNvCxnSpPr>
            <a:endCxn id="4533" idx="1"/>
          </p:cNvCxnSpPr>
          <p:nvPr/>
        </p:nvCxnSpPr>
        <p:spPr>
          <a:xfrm>
            <a:off x="4240258" y="2283365"/>
            <a:ext cx="350100" cy="1306200"/>
          </a:xfrm>
          <a:prstGeom prst="straightConnector1">
            <a:avLst/>
          </a:prstGeom>
          <a:noFill/>
          <a:ln cap="flat" cmpd="sng" w="9525">
            <a:solidFill>
              <a:srgbClr val="000000"/>
            </a:solidFill>
            <a:prstDash val="solid"/>
            <a:round/>
            <a:headEnd len="lg" w="lg" type="none"/>
            <a:tailEnd len="lg" w="lg" type="none"/>
          </a:ln>
        </p:spPr>
      </p:cxnSp>
      <p:cxnSp>
        <p:nvCxnSpPr>
          <p:cNvPr id="4646" name="Shape 4646"/>
          <p:cNvCxnSpPr>
            <a:endCxn id="4534" idx="1"/>
          </p:cNvCxnSpPr>
          <p:nvPr/>
        </p:nvCxnSpPr>
        <p:spPr>
          <a:xfrm>
            <a:off x="4251358" y="2261515"/>
            <a:ext cx="339000" cy="1674900"/>
          </a:xfrm>
          <a:prstGeom prst="straightConnector1">
            <a:avLst/>
          </a:prstGeom>
          <a:noFill/>
          <a:ln cap="flat" cmpd="sng" w="9525">
            <a:solidFill>
              <a:srgbClr val="000000"/>
            </a:solidFill>
            <a:prstDash val="solid"/>
            <a:round/>
            <a:headEnd len="lg" w="lg" type="none"/>
            <a:tailEnd len="lg" w="lg" type="none"/>
          </a:ln>
        </p:spPr>
      </p:cxnSp>
      <p:cxnSp>
        <p:nvCxnSpPr>
          <p:cNvPr id="4647" name="Shape 4647"/>
          <p:cNvCxnSpPr>
            <a:endCxn id="4534" idx="1"/>
          </p:cNvCxnSpPr>
          <p:nvPr/>
        </p:nvCxnSpPr>
        <p:spPr>
          <a:xfrm>
            <a:off x="4251358" y="2272315"/>
            <a:ext cx="339000" cy="1664100"/>
          </a:xfrm>
          <a:prstGeom prst="straightConnector1">
            <a:avLst/>
          </a:prstGeom>
          <a:noFill/>
          <a:ln cap="flat" cmpd="sng" w="9525">
            <a:solidFill>
              <a:srgbClr val="000000"/>
            </a:solidFill>
            <a:prstDash val="solid"/>
            <a:round/>
            <a:headEnd len="lg" w="lg" type="none"/>
            <a:tailEnd len="lg" w="lg" type="none"/>
          </a:ln>
        </p:spPr>
      </p:cxnSp>
      <p:cxnSp>
        <p:nvCxnSpPr>
          <p:cNvPr id="4648" name="Shape 4648"/>
          <p:cNvCxnSpPr>
            <a:endCxn id="4535" idx="1"/>
          </p:cNvCxnSpPr>
          <p:nvPr/>
        </p:nvCxnSpPr>
        <p:spPr>
          <a:xfrm>
            <a:off x="4240258" y="2294265"/>
            <a:ext cx="350100" cy="1989000"/>
          </a:xfrm>
          <a:prstGeom prst="straightConnector1">
            <a:avLst/>
          </a:prstGeom>
          <a:noFill/>
          <a:ln cap="flat" cmpd="sng" w="9525">
            <a:solidFill>
              <a:srgbClr val="000000"/>
            </a:solidFill>
            <a:prstDash val="solid"/>
            <a:round/>
            <a:headEnd len="lg" w="lg" type="none"/>
            <a:tailEnd len="lg" w="lg" type="none"/>
          </a:ln>
        </p:spPr>
      </p:cxnSp>
      <p:cxnSp>
        <p:nvCxnSpPr>
          <p:cNvPr id="4649" name="Shape 4649"/>
          <p:cNvCxnSpPr>
            <a:endCxn id="4536" idx="1"/>
          </p:cNvCxnSpPr>
          <p:nvPr/>
        </p:nvCxnSpPr>
        <p:spPr>
          <a:xfrm>
            <a:off x="4218658" y="2283215"/>
            <a:ext cx="371700" cy="2346900"/>
          </a:xfrm>
          <a:prstGeom prst="straightConnector1">
            <a:avLst/>
          </a:prstGeom>
          <a:noFill/>
          <a:ln cap="flat" cmpd="sng" w="9525">
            <a:solidFill>
              <a:srgbClr val="000000"/>
            </a:solidFill>
            <a:prstDash val="solid"/>
            <a:round/>
            <a:headEnd len="lg" w="lg" type="none"/>
            <a:tailEnd len="lg" w="lg" type="none"/>
          </a:ln>
        </p:spPr>
      </p:cxnSp>
      <p:cxnSp>
        <p:nvCxnSpPr>
          <p:cNvPr id="4650" name="Shape 4650"/>
          <p:cNvCxnSpPr>
            <a:endCxn id="4529"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lg" w="lg" type="none"/>
            <a:tailEnd len="lg" w="lg" type="none"/>
          </a:ln>
        </p:spPr>
      </p:cxnSp>
      <p:cxnSp>
        <p:nvCxnSpPr>
          <p:cNvPr id="4651" name="Shape 4651"/>
          <p:cNvCxnSpPr>
            <a:endCxn id="4528"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lg" w="lg" type="none"/>
            <a:tailEnd len="lg" w="lg" type="none"/>
          </a:ln>
        </p:spPr>
      </p:cxnSp>
      <p:cxnSp>
        <p:nvCxnSpPr>
          <p:cNvPr id="4652" name="Shape 4652"/>
          <p:cNvCxnSpPr>
            <a:endCxn id="4530" idx="2"/>
          </p:cNvCxnSpPr>
          <p:nvPr/>
        </p:nvCxnSpPr>
        <p:spPr>
          <a:xfrm>
            <a:off x="4185975" y="2555200"/>
            <a:ext cx="377100" cy="10800"/>
          </a:xfrm>
          <a:prstGeom prst="straightConnector1">
            <a:avLst/>
          </a:prstGeom>
          <a:noFill/>
          <a:ln cap="flat" cmpd="sng" w="9525">
            <a:solidFill>
              <a:srgbClr val="000000"/>
            </a:solidFill>
            <a:prstDash val="solid"/>
            <a:round/>
            <a:headEnd len="lg" w="lg" type="none"/>
            <a:tailEnd len="lg" w="lg" type="none"/>
          </a:ln>
        </p:spPr>
      </p:cxnSp>
      <p:cxnSp>
        <p:nvCxnSpPr>
          <p:cNvPr id="4653" name="Shape 4653"/>
          <p:cNvCxnSpPr>
            <a:endCxn id="4531" idx="2"/>
          </p:cNvCxnSpPr>
          <p:nvPr/>
        </p:nvCxnSpPr>
        <p:spPr>
          <a:xfrm>
            <a:off x="4218675" y="2587638"/>
            <a:ext cx="344400" cy="325200"/>
          </a:xfrm>
          <a:prstGeom prst="straightConnector1">
            <a:avLst/>
          </a:prstGeom>
          <a:noFill/>
          <a:ln cap="flat" cmpd="sng" w="9525">
            <a:solidFill>
              <a:srgbClr val="000000"/>
            </a:solidFill>
            <a:prstDash val="solid"/>
            <a:round/>
            <a:headEnd len="lg" w="lg" type="none"/>
            <a:tailEnd len="lg" w="lg" type="none"/>
          </a:ln>
        </p:spPr>
      </p:cxnSp>
      <p:cxnSp>
        <p:nvCxnSpPr>
          <p:cNvPr id="4654" name="Shape 4654"/>
          <p:cNvCxnSpPr>
            <a:endCxn id="4532" idx="2"/>
          </p:cNvCxnSpPr>
          <p:nvPr/>
        </p:nvCxnSpPr>
        <p:spPr>
          <a:xfrm>
            <a:off x="4240275" y="2641988"/>
            <a:ext cx="322800" cy="617700"/>
          </a:xfrm>
          <a:prstGeom prst="straightConnector1">
            <a:avLst/>
          </a:prstGeom>
          <a:noFill/>
          <a:ln cap="flat" cmpd="sng" w="9525">
            <a:solidFill>
              <a:srgbClr val="000000"/>
            </a:solidFill>
            <a:prstDash val="solid"/>
            <a:round/>
            <a:headEnd len="lg" w="lg" type="none"/>
            <a:tailEnd len="lg" w="lg" type="none"/>
          </a:ln>
        </p:spPr>
      </p:cxnSp>
      <p:cxnSp>
        <p:nvCxnSpPr>
          <p:cNvPr id="4655" name="Shape 4655"/>
          <p:cNvCxnSpPr>
            <a:endCxn id="4533" idx="3"/>
          </p:cNvCxnSpPr>
          <p:nvPr/>
        </p:nvCxnSpPr>
        <p:spPr>
          <a:xfrm>
            <a:off x="4196758" y="2642035"/>
            <a:ext cx="393600" cy="1116600"/>
          </a:xfrm>
          <a:prstGeom prst="straightConnector1">
            <a:avLst/>
          </a:prstGeom>
          <a:noFill/>
          <a:ln cap="flat" cmpd="sng" w="9525">
            <a:solidFill>
              <a:srgbClr val="000000"/>
            </a:solidFill>
            <a:prstDash val="solid"/>
            <a:round/>
            <a:headEnd len="lg" w="lg" type="none"/>
            <a:tailEnd len="lg" w="lg" type="none"/>
          </a:ln>
        </p:spPr>
      </p:cxnSp>
      <p:cxnSp>
        <p:nvCxnSpPr>
          <p:cNvPr id="4656" name="Shape 4656"/>
          <p:cNvCxnSpPr>
            <a:endCxn id="4534" idx="2"/>
          </p:cNvCxnSpPr>
          <p:nvPr/>
        </p:nvCxnSpPr>
        <p:spPr>
          <a:xfrm>
            <a:off x="4196775" y="2663750"/>
            <a:ext cx="366300" cy="1357200"/>
          </a:xfrm>
          <a:prstGeom prst="straightConnector1">
            <a:avLst/>
          </a:prstGeom>
          <a:noFill/>
          <a:ln cap="flat" cmpd="sng" w="9525">
            <a:solidFill>
              <a:srgbClr val="000000"/>
            </a:solidFill>
            <a:prstDash val="solid"/>
            <a:round/>
            <a:headEnd len="lg" w="lg" type="none"/>
            <a:tailEnd len="lg" w="lg" type="none"/>
          </a:ln>
        </p:spPr>
      </p:cxnSp>
      <p:cxnSp>
        <p:nvCxnSpPr>
          <p:cNvPr id="4657" name="Shape 4657"/>
          <p:cNvCxnSpPr>
            <a:endCxn id="4535" idx="1"/>
          </p:cNvCxnSpPr>
          <p:nvPr/>
        </p:nvCxnSpPr>
        <p:spPr>
          <a:xfrm>
            <a:off x="4207858" y="2641965"/>
            <a:ext cx="382500" cy="1641300"/>
          </a:xfrm>
          <a:prstGeom prst="straightConnector1">
            <a:avLst/>
          </a:prstGeom>
          <a:noFill/>
          <a:ln cap="flat" cmpd="sng" w="9525">
            <a:solidFill>
              <a:srgbClr val="000000"/>
            </a:solidFill>
            <a:prstDash val="solid"/>
            <a:round/>
            <a:headEnd len="lg" w="lg" type="none"/>
            <a:tailEnd len="lg" w="lg" type="none"/>
          </a:ln>
        </p:spPr>
      </p:cxnSp>
      <p:cxnSp>
        <p:nvCxnSpPr>
          <p:cNvPr id="4658" name="Shape 4658"/>
          <p:cNvCxnSpPr>
            <a:endCxn id="4536" idx="1"/>
          </p:cNvCxnSpPr>
          <p:nvPr/>
        </p:nvCxnSpPr>
        <p:spPr>
          <a:xfrm>
            <a:off x="4196758" y="2631215"/>
            <a:ext cx="393600" cy="1998900"/>
          </a:xfrm>
          <a:prstGeom prst="straightConnector1">
            <a:avLst/>
          </a:prstGeom>
          <a:noFill/>
          <a:ln cap="flat" cmpd="sng" w="9525">
            <a:solidFill>
              <a:srgbClr val="000000"/>
            </a:solidFill>
            <a:prstDash val="solid"/>
            <a:round/>
            <a:headEnd len="lg" w="lg" type="none"/>
            <a:tailEnd len="lg" w="lg" type="none"/>
          </a:ln>
        </p:spPr>
      </p:cxnSp>
      <p:cxnSp>
        <p:nvCxnSpPr>
          <p:cNvPr id="4659" name="Shape 4659"/>
          <p:cNvCxnSpPr>
            <a:endCxn id="4529"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lg" w="lg" type="none"/>
            <a:tailEnd len="lg" w="lg" type="none"/>
          </a:ln>
        </p:spPr>
      </p:cxnSp>
      <p:cxnSp>
        <p:nvCxnSpPr>
          <p:cNvPr id="4660" name="Shape 4660"/>
          <p:cNvCxnSpPr>
            <a:endCxn id="4528"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lg" w="lg" type="none"/>
            <a:tailEnd len="lg" w="lg" type="none"/>
          </a:ln>
        </p:spPr>
      </p:cxnSp>
      <p:cxnSp>
        <p:nvCxnSpPr>
          <p:cNvPr id="4661" name="Shape 4661"/>
          <p:cNvCxnSpPr>
            <a:endCxn id="4530"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lg" w="lg" type="none"/>
            <a:tailEnd len="lg" w="lg" type="none"/>
          </a:ln>
        </p:spPr>
      </p:cxnSp>
      <p:cxnSp>
        <p:nvCxnSpPr>
          <p:cNvPr id="4662" name="Shape 4662"/>
          <p:cNvCxnSpPr>
            <a:endCxn id="4531"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lg" w="lg" type="none"/>
            <a:tailEnd len="lg" w="lg" type="none"/>
          </a:ln>
        </p:spPr>
      </p:cxnSp>
      <p:cxnSp>
        <p:nvCxnSpPr>
          <p:cNvPr id="4663" name="Shape 4663"/>
          <p:cNvCxnSpPr>
            <a:endCxn id="4532" idx="2"/>
          </p:cNvCxnSpPr>
          <p:nvPr/>
        </p:nvCxnSpPr>
        <p:spPr>
          <a:xfrm>
            <a:off x="4196775" y="2924888"/>
            <a:ext cx="366300" cy="334800"/>
          </a:xfrm>
          <a:prstGeom prst="straightConnector1">
            <a:avLst/>
          </a:prstGeom>
          <a:noFill/>
          <a:ln cap="flat" cmpd="sng" w="9525">
            <a:solidFill>
              <a:srgbClr val="000000"/>
            </a:solidFill>
            <a:prstDash val="solid"/>
            <a:round/>
            <a:headEnd len="lg" w="lg" type="none"/>
            <a:tailEnd len="lg" w="lg" type="none"/>
          </a:ln>
        </p:spPr>
      </p:cxnSp>
      <p:cxnSp>
        <p:nvCxnSpPr>
          <p:cNvPr id="4664" name="Shape 4664"/>
          <p:cNvCxnSpPr>
            <a:endCxn id="4533" idx="2"/>
          </p:cNvCxnSpPr>
          <p:nvPr/>
        </p:nvCxnSpPr>
        <p:spPr>
          <a:xfrm>
            <a:off x="4229475" y="2946600"/>
            <a:ext cx="333600" cy="727500"/>
          </a:xfrm>
          <a:prstGeom prst="straightConnector1">
            <a:avLst/>
          </a:prstGeom>
          <a:noFill/>
          <a:ln cap="flat" cmpd="sng" w="9525">
            <a:solidFill>
              <a:srgbClr val="000000"/>
            </a:solidFill>
            <a:prstDash val="solid"/>
            <a:round/>
            <a:headEnd len="lg" w="lg" type="none"/>
            <a:tailEnd len="lg" w="lg" type="none"/>
          </a:ln>
        </p:spPr>
      </p:cxnSp>
      <p:cxnSp>
        <p:nvCxnSpPr>
          <p:cNvPr id="4665" name="Shape 4665"/>
          <p:cNvCxnSpPr>
            <a:endCxn id="4534" idx="2"/>
          </p:cNvCxnSpPr>
          <p:nvPr/>
        </p:nvCxnSpPr>
        <p:spPr>
          <a:xfrm>
            <a:off x="4196775" y="2935550"/>
            <a:ext cx="366300" cy="1085400"/>
          </a:xfrm>
          <a:prstGeom prst="straightConnector1">
            <a:avLst/>
          </a:prstGeom>
          <a:noFill/>
          <a:ln cap="flat" cmpd="sng" w="9525">
            <a:solidFill>
              <a:srgbClr val="000000"/>
            </a:solidFill>
            <a:prstDash val="solid"/>
            <a:round/>
            <a:headEnd len="lg" w="lg" type="none"/>
            <a:tailEnd len="lg" w="lg" type="none"/>
          </a:ln>
        </p:spPr>
      </p:cxnSp>
      <p:cxnSp>
        <p:nvCxnSpPr>
          <p:cNvPr id="4666" name="Shape 4666"/>
          <p:cNvCxnSpPr>
            <a:endCxn id="4535" idx="2"/>
          </p:cNvCxnSpPr>
          <p:nvPr/>
        </p:nvCxnSpPr>
        <p:spPr>
          <a:xfrm>
            <a:off x="4196775" y="2957500"/>
            <a:ext cx="366300" cy="1410300"/>
          </a:xfrm>
          <a:prstGeom prst="straightConnector1">
            <a:avLst/>
          </a:prstGeom>
          <a:noFill/>
          <a:ln cap="flat" cmpd="sng" w="9525">
            <a:solidFill>
              <a:srgbClr val="000000"/>
            </a:solidFill>
            <a:prstDash val="solid"/>
            <a:round/>
            <a:headEnd len="lg" w="lg" type="none"/>
            <a:tailEnd len="lg" w="lg" type="none"/>
          </a:ln>
        </p:spPr>
      </p:cxnSp>
      <p:cxnSp>
        <p:nvCxnSpPr>
          <p:cNvPr id="4667" name="Shape 4667"/>
          <p:cNvCxnSpPr>
            <a:endCxn id="4536" idx="2"/>
          </p:cNvCxnSpPr>
          <p:nvPr/>
        </p:nvCxnSpPr>
        <p:spPr>
          <a:xfrm>
            <a:off x="4185975" y="2957550"/>
            <a:ext cx="377100" cy="1757100"/>
          </a:xfrm>
          <a:prstGeom prst="straightConnector1">
            <a:avLst/>
          </a:prstGeom>
          <a:noFill/>
          <a:ln cap="flat" cmpd="sng" w="9525">
            <a:solidFill>
              <a:srgbClr val="000000"/>
            </a:solidFill>
            <a:prstDash val="solid"/>
            <a:round/>
            <a:headEnd len="lg" w="lg" type="none"/>
            <a:tailEnd len="lg" w="lg" type="none"/>
          </a:ln>
        </p:spPr>
      </p:cxnSp>
      <p:cxnSp>
        <p:nvCxnSpPr>
          <p:cNvPr id="4668" name="Shape 4668"/>
          <p:cNvCxnSpPr>
            <a:endCxn id="4529"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lg" w="lg" type="none"/>
            <a:tailEnd len="lg" w="lg" type="none"/>
          </a:ln>
        </p:spPr>
      </p:cxnSp>
      <p:cxnSp>
        <p:nvCxnSpPr>
          <p:cNvPr id="4669" name="Shape 4669"/>
          <p:cNvCxnSpPr>
            <a:endCxn id="4528"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lg" w="lg" type="none"/>
            <a:tailEnd len="lg" w="lg" type="none"/>
          </a:ln>
        </p:spPr>
      </p:cxnSp>
      <p:cxnSp>
        <p:nvCxnSpPr>
          <p:cNvPr id="4670" name="Shape 4670"/>
          <p:cNvCxnSpPr>
            <a:stCxn id="4523" idx="6"/>
            <a:endCxn id="4530"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4671" name="Shape 4671"/>
          <p:cNvCxnSpPr>
            <a:endCxn id="4531"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lg" w="lg" type="none"/>
            <a:tailEnd len="lg" w="lg" type="none"/>
          </a:ln>
        </p:spPr>
      </p:cxnSp>
      <p:cxnSp>
        <p:nvCxnSpPr>
          <p:cNvPr id="4672" name="Shape 4672"/>
          <p:cNvCxnSpPr>
            <a:endCxn id="4532"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lg" w="lg" type="none"/>
            <a:tailEnd len="lg" w="lg" type="none"/>
          </a:ln>
        </p:spPr>
      </p:cxnSp>
      <p:cxnSp>
        <p:nvCxnSpPr>
          <p:cNvPr id="4673" name="Shape 4673"/>
          <p:cNvCxnSpPr>
            <a:endCxn id="4533" idx="2"/>
          </p:cNvCxnSpPr>
          <p:nvPr/>
        </p:nvCxnSpPr>
        <p:spPr>
          <a:xfrm>
            <a:off x="4229475" y="3283500"/>
            <a:ext cx="333600" cy="390600"/>
          </a:xfrm>
          <a:prstGeom prst="straightConnector1">
            <a:avLst/>
          </a:prstGeom>
          <a:noFill/>
          <a:ln cap="flat" cmpd="sng" w="9525">
            <a:solidFill>
              <a:srgbClr val="000000"/>
            </a:solidFill>
            <a:prstDash val="solid"/>
            <a:round/>
            <a:headEnd len="lg" w="lg" type="none"/>
            <a:tailEnd len="lg" w="lg" type="none"/>
          </a:ln>
        </p:spPr>
      </p:cxnSp>
      <p:cxnSp>
        <p:nvCxnSpPr>
          <p:cNvPr id="4674" name="Shape 4674"/>
          <p:cNvCxnSpPr>
            <a:endCxn id="4534" idx="2"/>
          </p:cNvCxnSpPr>
          <p:nvPr/>
        </p:nvCxnSpPr>
        <p:spPr>
          <a:xfrm>
            <a:off x="4207875" y="3272750"/>
            <a:ext cx="355200" cy="748200"/>
          </a:xfrm>
          <a:prstGeom prst="straightConnector1">
            <a:avLst/>
          </a:prstGeom>
          <a:noFill/>
          <a:ln cap="flat" cmpd="sng" w="9525">
            <a:solidFill>
              <a:srgbClr val="000000"/>
            </a:solidFill>
            <a:prstDash val="solid"/>
            <a:round/>
            <a:headEnd len="lg" w="lg" type="none"/>
            <a:tailEnd len="lg" w="lg" type="none"/>
          </a:ln>
        </p:spPr>
      </p:cxnSp>
      <p:cxnSp>
        <p:nvCxnSpPr>
          <p:cNvPr id="4675" name="Shape 4675"/>
          <p:cNvCxnSpPr>
            <a:endCxn id="4535" idx="2"/>
          </p:cNvCxnSpPr>
          <p:nvPr/>
        </p:nvCxnSpPr>
        <p:spPr>
          <a:xfrm>
            <a:off x="4207875" y="3305200"/>
            <a:ext cx="355200" cy="1062600"/>
          </a:xfrm>
          <a:prstGeom prst="straightConnector1">
            <a:avLst/>
          </a:prstGeom>
          <a:noFill/>
          <a:ln cap="flat" cmpd="sng" w="9525">
            <a:solidFill>
              <a:srgbClr val="000000"/>
            </a:solidFill>
            <a:prstDash val="solid"/>
            <a:round/>
            <a:headEnd len="lg" w="lg" type="none"/>
            <a:tailEnd len="lg" w="lg" type="none"/>
          </a:ln>
        </p:spPr>
      </p:cxnSp>
      <p:cxnSp>
        <p:nvCxnSpPr>
          <p:cNvPr id="4676" name="Shape 4676"/>
          <p:cNvCxnSpPr>
            <a:endCxn id="4536" idx="1"/>
          </p:cNvCxnSpPr>
          <p:nvPr/>
        </p:nvCxnSpPr>
        <p:spPr>
          <a:xfrm>
            <a:off x="4196758" y="3305315"/>
            <a:ext cx="393600" cy="1324800"/>
          </a:xfrm>
          <a:prstGeom prst="straightConnector1">
            <a:avLst/>
          </a:prstGeom>
          <a:noFill/>
          <a:ln cap="flat" cmpd="sng" w="9525">
            <a:solidFill>
              <a:srgbClr val="000000"/>
            </a:solidFill>
            <a:prstDash val="solid"/>
            <a:round/>
            <a:headEnd len="lg" w="lg" type="none"/>
            <a:tailEnd len="lg" w="lg" type="none"/>
          </a:ln>
        </p:spPr>
      </p:cxnSp>
      <p:cxnSp>
        <p:nvCxnSpPr>
          <p:cNvPr id="4677" name="Shape 4677"/>
          <p:cNvCxnSpPr>
            <a:stCxn id="4524" idx="6"/>
            <a:endCxn id="4529"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lg" w="lg" type="none"/>
            <a:tailEnd len="lg" w="lg" type="none"/>
          </a:ln>
        </p:spPr>
      </p:cxnSp>
      <p:cxnSp>
        <p:nvCxnSpPr>
          <p:cNvPr id="4678" name="Shape 4678"/>
          <p:cNvCxnSpPr>
            <a:stCxn id="4524" idx="6"/>
            <a:endCxn id="4528"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lg" w="lg" type="none"/>
            <a:tailEnd len="lg" w="lg" type="none"/>
          </a:ln>
        </p:spPr>
      </p:cxnSp>
      <p:cxnSp>
        <p:nvCxnSpPr>
          <p:cNvPr id="4679" name="Shape 4679"/>
          <p:cNvCxnSpPr>
            <a:stCxn id="4524" idx="6"/>
            <a:endCxn id="4530"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4680" name="Shape 4680"/>
          <p:cNvCxnSpPr>
            <a:stCxn id="4524" idx="6"/>
            <a:endCxn id="4531"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4681" name="Shape 4681"/>
          <p:cNvCxnSpPr>
            <a:stCxn id="4524" idx="6"/>
            <a:endCxn id="4532"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lg" w="lg" type="none"/>
            <a:tailEnd len="lg" w="lg" type="none"/>
          </a:ln>
        </p:spPr>
      </p:cxnSp>
      <p:cxnSp>
        <p:nvCxnSpPr>
          <p:cNvPr id="4682" name="Shape 4682"/>
          <p:cNvCxnSpPr>
            <a:stCxn id="4524" idx="6"/>
            <a:endCxn id="4533" idx="2"/>
          </p:cNvCxnSpPr>
          <p:nvPr/>
        </p:nvCxnSpPr>
        <p:spPr>
          <a:xfrm>
            <a:off x="4216425" y="3674100"/>
            <a:ext cx="346800" cy="0"/>
          </a:xfrm>
          <a:prstGeom prst="straightConnector1">
            <a:avLst/>
          </a:prstGeom>
          <a:noFill/>
          <a:ln cap="flat" cmpd="sng" w="9525">
            <a:solidFill>
              <a:srgbClr val="000000"/>
            </a:solidFill>
            <a:prstDash val="solid"/>
            <a:round/>
            <a:headEnd len="lg" w="lg" type="none"/>
            <a:tailEnd len="lg" w="lg" type="none"/>
          </a:ln>
        </p:spPr>
      </p:cxnSp>
      <p:cxnSp>
        <p:nvCxnSpPr>
          <p:cNvPr id="4683" name="Shape 4683"/>
          <p:cNvCxnSpPr>
            <a:stCxn id="4524" idx="6"/>
            <a:endCxn id="4534" idx="2"/>
          </p:cNvCxnSpPr>
          <p:nvPr/>
        </p:nvCxnSpPr>
        <p:spPr>
          <a:xfrm>
            <a:off x="4216425" y="36741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4684" name="Shape 4684"/>
          <p:cNvCxnSpPr>
            <a:stCxn id="4524" idx="6"/>
            <a:endCxn id="4535" idx="2"/>
          </p:cNvCxnSpPr>
          <p:nvPr/>
        </p:nvCxnSpPr>
        <p:spPr>
          <a:xfrm>
            <a:off x="4216425" y="36741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4685" name="Shape 4685"/>
          <p:cNvCxnSpPr>
            <a:stCxn id="4524" idx="6"/>
            <a:endCxn id="4536" idx="2"/>
          </p:cNvCxnSpPr>
          <p:nvPr/>
        </p:nvCxnSpPr>
        <p:spPr>
          <a:xfrm>
            <a:off x="4216425" y="3674100"/>
            <a:ext cx="346800" cy="1040700"/>
          </a:xfrm>
          <a:prstGeom prst="straightConnector1">
            <a:avLst/>
          </a:prstGeom>
          <a:noFill/>
          <a:ln cap="flat" cmpd="sng" w="9525">
            <a:solidFill>
              <a:srgbClr val="000000"/>
            </a:solidFill>
            <a:prstDash val="solid"/>
            <a:round/>
            <a:headEnd len="lg" w="lg" type="none"/>
            <a:tailEnd len="lg" w="lg" type="none"/>
          </a:ln>
        </p:spPr>
      </p:cxnSp>
      <p:cxnSp>
        <p:nvCxnSpPr>
          <p:cNvPr id="4686" name="Shape 4686"/>
          <p:cNvCxnSpPr>
            <a:stCxn id="4525" idx="6"/>
            <a:endCxn id="4529"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lg" w="lg" type="none"/>
            <a:tailEnd len="lg" w="lg" type="none"/>
          </a:ln>
        </p:spPr>
      </p:cxnSp>
      <p:cxnSp>
        <p:nvCxnSpPr>
          <p:cNvPr id="4687" name="Shape 4687"/>
          <p:cNvCxnSpPr>
            <a:stCxn id="4525" idx="6"/>
            <a:endCxn id="4528"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lg" w="lg" type="none"/>
            <a:tailEnd len="lg" w="lg" type="none"/>
          </a:ln>
        </p:spPr>
      </p:cxnSp>
      <p:cxnSp>
        <p:nvCxnSpPr>
          <p:cNvPr id="4688" name="Shape 4688"/>
          <p:cNvCxnSpPr>
            <a:stCxn id="4525" idx="6"/>
            <a:endCxn id="4530"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4689" name="Shape 4689"/>
          <p:cNvCxnSpPr>
            <a:stCxn id="4525" idx="6"/>
            <a:endCxn id="4531"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4690" name="Shape 4690"/>
          <p:cNvCxnSpPr>
            <a:stCxn id="4525" idx="6"/>
            <a:endCxn id="4532"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4691" name="Shape 4691"/>
          <p:cNvCxnSpPr>
            <a:stCxn id="4525" idx="6"/>
            <a:endCxn id="4533"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4692" name="Shape 4692"/>
          <p:cNvCxnSpPr>
            <a:stCxn id="4525" idx="6"/>
            <a:endCxn id="4534" idx="2"/>
          </p:cNvCxnSpPr>
          <p:nvPr/>
        </p:nvCxnSpPr>
        <p:spPr>
          <a:xfrm>
            <a:off x="4216425" y="4020950"/>
            <a:ext cx="346800" cy="0"/>
          </a:xfrm>
          <a:prstGeom prst="straightConnector1">
            <a:avLst/>
          </a:prstGeom>
          <a:noFill/>
          <a:ln cap="flat" cmpd="sng" w="9525">
            <a:solidFill>
              <a:srgbClr val="000000"/>
            </a:solidFill>
            <a:prstDash val="solid"/>
            <a:round/>
            <a:headEnd len="lg" w="lg" type="none"/>
            <a:tailEnd len="lg" w="lg" type="none"/>
          </a:ln>
        </p:spPr>
      </p:cxnSp>
      <p:cxnSp>
        <p:nvCxnSpPr>
          <p:cNvPr id="4693" name="Shape 4693"/>
          <p:cNvCxnSpPr>
            <a:stCxn id="4525" idx="6"/>
            <a:endCxn id="4535" idx="3"/>
          </p:cNvCxnSpPr>
          <p:nvPr/>
        </p:nvCxnSpPr>
        <p:spPr>
          <a:xfrm>
            <a:off x="4216425" y="4020950"/>
            <a:ext cx="373800" cy="431400"/>
          </a:xfrm>
          <a:prstGeom prst="straightConnector1">
            <a:avLst/>
          </a:prstGeom>
          <a:noFill/>
          <a:ln cap="flat" cmpd="sng" w="9525">
            <a:solidFill>
              <a:srgbClr val="000000"/>
            </a:solidFill>
            <a:prstDash val="solid"/>
            <a:round/>
            <a:headEnd len="lg" w="lg" type="none"/>
            <a:tailEnd len="lg" w="lg" type="none"/>
          </a:ln>
        </p:spPr>
      </p:cxnSp>
      <p:cxnSp>
        <p:nvCxnSpPr>
          <p:cNvPr id="4694" name="Shape 4694"/>
          <p:cNvCxnSpPr>
            <a:stCxn id="4525" idx="6"/>
            <a:endCxn id="4536" idx="1"/>
          </p:cNvCxnSpPr>
          <p:nvPr/>
        </p:nvCxnSpPr>
        <p:spPr>
          <a:xfrm>
            <a:off x="4216425" y="4020950"/>
            <a:ext cx="373800" cy="609300"/>
          </a:xfrm>
          <a:prstGeom prst="straightConnector1">
            <a:avLst/>
          </a:prstGeom>
          <a:noFill/>
          <a:ln cap="flat" cmpd="sng" w="9525">
            <a:solidFill>
              <a:srgbClr val="000000"/>
            </a:solidFill>
            <a:prstDash val="solid"/>
            <a:round/>
            <a:headEnd len="lg" w="lg" type="none"/>
            <a:tailEnd len="lg" w="lg" type="none"/>
          </a:ln>
        </p:spPr>
      </p:cxnSp>
      <p:cxnSp>
        <p:nvCxnSpPr>
          <p:cNvPr id="4695" name="Shape 4695"/>
          <p:cNvCxnSpPr>
            <a:stCxn id="4526" idx="6"/>
            <a:endCxn id="4529"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lg" w="lg" type="none"/>
            <a:tailEnd len="lg" w="lg" type="none"/>
          </a:ln>
        </p:spPr>
      </p:cxnSp>
      <p:cxnSp>
        <p:nvCxnSpPr>
          <p:cNvPr id="4696" name="Shape 4696"/>
          <p:cNvCxnSpPr>
            <a:stCxn id="4526" idx="6"/>
            <a:endCxn id="4528"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lg" w="lg" type="none"/>
            <a:tailEnd len="lg" w="lg" type="none"/>
          </a:ln>
        </p:spPr>
      </p:cxnSp>
      <p:cxnSp>
        <p:nvCxnSpPr>
          <p:cNvPr id="4697" name="Shape 4697"/>
          <p:cNvCxnSpPr>
            <a:stCxn id="4526" idx="6"/>
            <a:endCxn id="4530"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4698" name="Shape 4698"/>
          <p:cNvCxnSpPr>
            <a:stCxn id="4526" idx="6"/>
            <a:endCxn id="4531"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4699" name="Shape 4699"/>
          <p:cNvCxnSpPr>
            <a:stCxn id="4526" idx="6"/>
            <a:endCxn id="4532"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4700" name="Shape 4700"/>
          <p:cNvCxnSpPr>
            <a:stCxn id="4526" idx="6"/>
            <a:endCxn id="4533"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4701" name="Shape 4701"/>
          <p:cNvCxnSpPr>
            <a:stCxn id="4526" idx="6"/>
            <a:endCxn id="4534"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4702" name="Shape 4702"/>
          <p:cNvCxnSpPr>
            <a:stCxn id="4526" idx="6"/>
            <a:endCxn id="4535" idx="2"/>
          </p:cNvCxnSpPr>
          <p:nvPr/>
        </p:nvCxnSpPr>
        <p:spPr>
          <a:xfrm>
            <a:off x="4216425" y="4367800"/>
            <a:ext cx="346800" cy="0"/>
          </a:xfrm>
          <a:prstGeom prst="straightConnector1">
            <a:avLst/>
          </a:prstGeom>
          <a:noFill/>
          <a:ln cap="flat" cmpd="sng" w="9525">
            <a:solidFill>
              <a:srgbClr val="000000"/>
            </a:solidFill>
            <a:prstDash val="solid"/>
            <a:round/>
            <a:headEnd len="lg" w="lg" type="none"/>
            <a:tailEnd len="lg" w="lg" type="none"/>
          </a:ln>
        </p:spPr>
      </p:cxnSp>
      <p:cxnSp>
        <p:nvCxnSpPr>
          <p:cNvPr id="4703" name="Shape 4703"/>
          <p:cNvCxnSpPr>
            <a:stCxn id="4526" idx="6"/>
            <a:endCxn id="4536" idx="2"/>
          </p:cNvCxnSpPr>
          <p:nvPr/>
        </p:nvCxnSpPr>
        <p:spPr>
          <a:xfrm>
            <a:off x="4216425" y="43678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4704" name="Shape 4704"/>
          <p:cNvCxnSpPr>
            <a:stCxn id="4527" idx="6"/>
            <a:endCxn id="4529"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lg" w="lg" type="none"/>
            <a:tailEnd len="lg" w="lg" type="none"/>
          </a:ln>
        </p:spPr>
      </p:cxnSp>
      <p:cxnSp>
        <p:nvCxnSpPr>
          <p:cNvPr id="4705" name="Shape 4705"/>
          <p:cNvCxnSpPr>
            <a:stCxn id="4527" idx="6"/>
            <a:endCxn id="4528"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lg" w="lg" type="none"/>
            <a:tailEnd len="lg" w="lg" type="none"/>
          </a:ln>
        </p:spPr>
      </p:cxnSp>
      <p:cxnSp>
        <p:nvCxnSpPr>
          <p:cNvPr id="4706" name="Shape 4706"/>
          <p:cNvCxnSpPr>
            <a:stCxn id="4527" idx="6"/>
            <a:endCxn id="4530"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lg" w="lg" type="none"/>
            <a:tailEnd len="lg" w="lg" type="none"/>
          </a:ln>
        </p:spPr>
      </p:cxnSp>
      <p:cxnSp>
        <p:nvCxnSpPr>
          <p:cNvPr id="4707" name="Shape 4707"/>
          <p:cNvCxnSpPr>
            <a:stCxn id="4527" idx="6"/>
            <a:endCxn id="4531"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4708" name="Shape 4708"/>
          <p:cNvCxnSpPr>
            <a:stCxn id="4527" idx="6"/>
            <a:endCxn id="4532"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4709" name="Shape 4709"/>
          <p:cNvCxnSpPr>
            <a:stCxn id="4527" idx="6"/>
            <a:endCxn id="4533"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lg" w="lg" type="none"/>
            <a:tailEnd len="lg" w="lg" type="none"/>
          </a:ln>
        </p:spPr>
      </p:cxnSp>
      <p:cxnSp>
        <p:nvCxnSpPr>
          <p:cNvPr id="4710" name="Shape 4710"/>
          <p:cNvCxnSpPr>
            <a:stCxn id="4527" idx="6"/>
            <a:endCxn id="4534"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4711" name="Shape 4711"/>
          <p:cNvCxnSpPr>
            <a:stCxn id="4527" idx="6"/>
            <a:endCxn id="4535"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4712" name="Shape 4712"/>
          <p:cNvCxnSpPr>
            <a:stCxn id="4527" idx="6"/>
            <a:endCxn id="4536" idx="2"/>
          </p:cNvCxnSpPr>
          <p:nvPr/>
        </p:nvCxnSpPr>
        <p:spPr>
          <a:xfrm>
            <a:off x="4216425" y="4714650"/>
            <a:ext cx="346800" cy="0"/>
          </a:xfrm>
          <a:prstGeom prst="straightConnector1">
            <a:avLst/>
          </a:prstGeom>
          <a:noFill/>
          <a:ln cap="flat" cmpd="sng" w="9525">
            <a:solidFill>
              <a:srgbClr val="000000"/>
            </a:solidFill>
            <a:prstDash val="solid"/>
            <a:round/>
            <a:headEnd len="lg" w="lg" type="none"/>
            <a:tailEnd len="lg" w="lg" type="none"/>
          </a:ln>
        </p:spPr>
      </p:cxnSp>
      <p:sp>
        <p:nvSpPr>
          <p:cNvPr id="4713" name="Shape 4713"/>
          <p:cNvSpPr/>
          <p:nvPr/>
        </p:nvSpPr>
        <p:spPr>
          <a:xfrm>
            <a:off x="4986375" y="17193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14" name="Shape 4714"/>
          <p:cNvSpPr/>
          <p:nvPr/>
        </p:nvSpPr>
        <p:spPr>
          <a:xfrm>
            <a:off x="4986375" y="20554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15" name="Shape 4715"/>
          <p:cNvSpPr/>
          <p:nvPr/>
        </p:nvSpPr>
        <p:spPr>
          <a:xfrm>
            <a:off x="4986375" y="483420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16" name="Shape 4716"/>
          <p:cNvSpPr/>
          <p:nvPr/>
        </p:nvSpPr>
        <p:spPr>
          <a:xfrm>
            <a:off x="4986375" y="2391475"/>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17" name="Shape 4717"/>
          <p:cNvSpPr/>
          <p:nvPr/>
        </p:nvSpPr>
        <p:spPr>
          <a:xfrm>
            <a:off x="4986375" y="26905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18" name="Shape 4718"/>
          <p:cNvSpPr/>
          <p:nvPr/>
        </p:nvSpPr>
        <p:spPr>
          <a:xfrm>
            <a:off x="4986363" y="3415513"/>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19" name="Shape 4719"/>
          <p:cNvSpPr/>
          <p:nvPr/>
        </p:nvSpPr>
        <p:spPr>
          <a:xfrm>
            <a:off x="4986375" y="3772788"/>
            <a:ext cx="186300" cy="2391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20" name="Shape 4720"/>
          <p:cNvSpPr/>
          <p:nvPr/>
        </p:nvSpPr>
        <p:spPr>
          <a:xfrm>
            <a:off x="4986375" y="41405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21" name="Shape 4721"/>
          <p:cNvSpPr/>
          <p:nvPr/>
        </p:nvSpPr>
        <p:spPr>
          <a:xfrm>
            <a:off x="4986375" y="44873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722" name="Shape 4722"/>
          <p:cNvCxnSpPr>
            <a:stCxn id="4529" idx="6"/>
            <a:endCxn id="4713"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lg" w="lg" type="none"/>
            <a:tailEnd len="lg" w="lg" type="none"/>
          </a:ln>
        </p:spPr>
      </p:cxnSp>
      <p:cxnSp>
        <p:nvCxnSpPr>
          <p:cNvPr id="4723" name="Shape 4723"/>
          <p:cNvCxnSpPr>
            <a:stCxn id="4529" idx="6"/>
            <a:endCxn id="4714" idx="2"/>
          </p:cNvCxnSpPr>
          <p:nvPr/>
        </p:nvCxnSpPr>
        <p:spPr>
          <a:xfrm>
            <a:off x="4749375" y="1946350"/>
            <a:ext cx="237000" cy="228600"/>
          </a:xfrm>
          <a:prstGeom prst="straightConnector1">
            <a:avLst/>
          </a:prstGeom>
          <a:noFill/>
          <a:ln cap="flat" cmpd="sng" w="9525">
            <a:solidFill>
              <a:srgbClr val="000000"/>
            </a:solidFill>
            <a:prstDash val="solid"/>
            <a:round/>
            <a:headEnd len="lg" w="lg" type="none"/>
            <a:tailEnd len="lg" w="lg" type="none"/>
          </a:ln>
        </p:spPr>
      </p:cxnSp>
      <p:cxnSp>
        <p:nvCxnSpPr>
          <p:cNvPr id="4724" name="Shape 4724"/>
          <p:cNvCxnSpPr>
            <a:stCxn id="4529" idx="6"/>
            <a:endCxn id="4716" idx="1"/>
          </p:cNvCxnSpPr>
          <p:nvPr/>
        </p:nvCxnSpPr>
        <p:spPr>
          <a:xfrm>
            <a:off x="4749375" y="1946350"/>
            <a:ext cx="264300" cy="480000"/>
          </a:xfrm>
          <a:prstGeom prst="straightConnector1">
            <a:avLst/>
          </a:prstGeom>
          <a:noFill/>
          <a:ln cap="flat" cmpd="sng" w="9525">
            <a:solidFill>
              <a:srgbClr val="000000"/>
            </a:solidFill>
            <a:prstDash val="solid"/>
            <a:round/>
            <a:headEnd len="lg" w="lg" type="none"/>
            <a:tailEnd len="lg" w="lg" type="none"/>
          </a:ln>
        </p:spPr>
      </p:cxnSp>
      <p:cxnSp>
        <p:nvCxnSpPr>
          <p:cNvPr id="4725" name="Shape 4725"/>
          <p:cNvCxnSpPr>
            <a:stCxn id="4529" idx="6"/>
            <a:endCxn id="4717" idx="1"/>
          </p:cNvCxnSpPr>
          <p:nvPr/>
        </p:nvCxnSpPr>
        <p:spPr>
          <a:xfrm>
            <a:off x="4749375" y="1946350"/>
            <a:ext cx="264300" cy="779100"/>
          </a:xfrm>
          <a:prstGeom prst="straightConnector1">
            <a:avLst/>
          </a:prstGeom>
          <a:noFill/>
          <a:ln cap="flat" cmpd="sng" w="9525">
            <a:solidFill>
              <a:srgbClr val="000000"/>
            </a:solidFill>
            <a:prstDash val="solid"/>
            <a:round/>
            <a:headEnd len="lg" w="lg" type="none"/>
            <a:tailEnd len="lg" w="lg" type="none"/>
          </a:ln>
        </p:spPr>
      </p:cxnSp>
      <p:cxnSp>
        <p:nvCxnSpPr>
          <p:cNvPr id="4726" name="Shape 4726"/>
          <p:cNvCxnSpPr>
            <a:stCxn id="4529" idx="6"/>
          </p:cNvCxnSpPr>
          <p:nvPr/>
        </p:nvCxnSpPr>
        <p:spPr>
          <a:xfrm>
            <a:off x="4749375" y="1946350"/>
            <a:ext cx="273900" cy="1293600"/>
          </a:xfrm>
          <a:prstGeom prst="straightConnector1">
            <a:avLst/>
          </a:prstGeom>
          <a:noFill/>
          <a:ln cap="flat" cmpd="sng" w="9525">
            <a:solidFill>
              <a:srgbClr val="000000"/>
            </a:solidFill>
            <a:prstDash val="solid"/>
            <a:round/>
            <a:headEnd len="lg" w="lg" type="none"/>
            <a:tailEnd len="lg" w="lg" type="none"/>
          </a:ln>
        </p:spPr>
      </p:cxnSp>
      <p:cxnSp>
        <p:nvCxnSpPr>
          <p:cNvPr id="4727" name="Shape 4727"/>
          <p:cNvCxnSpPr>
            <a:stCxn id="4529" idx="6"/>
            <a:endCxn id="4718" idx="1"/>
          </p:cNvCxnSpPr>
          <p:nvPr/>
        </p:nvCxnSpPr>
        <p:spPr>
          <a:xfrm>
            <a:off x="4749375" y="1946350"/>
            <a:ext cx="264300" cy="1504200"/>
          </a:xfrm>
          <a:prstGeom prst="straightConnector1">
            <a:avLst/>
          </a:prstGeom>
          <a:noFill/>
          <a:ln cap="flat" cmpd="sng" w="9525">
            <a:solidFill>
              <a:srgbClr val="000000"/>
            </a:solidFill>
            <a:prstDash val="solid"/>
            <a:round/>
            <a:headEnd len="lg" w="lg" type="none"/>
            <a:tailEnd len="lg" w="lg" type="none"/>
          </a:ln>
        </p:spPr>
      </p:cxnSp>
      <p:cxnSp>
        <p:nvCxnSpPr>
          <p:cNvPr id="4728" name="Shape 4728"/>
          <p:cNvCxnSpPr>
            <a:stCxn id="4529" idx="6"/>
            <a:endCxn id="4719" idx="1"/>
          </p:cNvCxnSpPr>
          <p:nvPr/>
        </p:nvCxnSpPr>
        <p:spPr>
          <a:xfrm>
            <a:off x="4749375" y="1946350"/>
            <a:ext cx="264300" cy="1861500"/>
          </a:xfrm>
          <a:prstGeom prst="straightConnector1">
            <a:avLst/>
          </a:prstGeom>
          <a:noFill/>
          <a:ln cap="flat" cmpd="sng" w="9525">
            <a:solidFill>
              <a:srgbClr val="000000"/>
            </a:solidFill>
            <a:prstDash val="solid"/>
            <a:round/>
            <a:headEnd len="lg" w="lg" type="none"/>
            <a:tailEnd len="lg" w="lg" type="none"/>
          </a:ln>
        </p:spPr>
      </p:cxnSp>
      <p:cxnSp>
        <p:nvCxnSpPr>
          <p:cNvPr id="4729" name="Shape 4729"/>
          <p:cNvCxnSpPr>
            <a:stCxn id="4529" idx="6"/>
            <a:endCxn id="4720" idx="1"/>
          </p:cNvCxnSpPr>
          <p:nvPr/>
        </p:nvCxnSpPr>
        <p:spPr>
          <a:xfrm>
            <a:off x="4749375" y="1946350"/>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4730" name="Shape 4730"/>
          <p:cNvCxnSpPr>
            <a:stCxn id="4529" idx="6"/>
            <a:endCxn id="4721" idx="1"/>
          </p:cNvCxnSpPr>
          <p:nvPr/>
        </p:nvCxnSpPr>
        <p:spPr>
          <a:xfrm>
            <a:off x="4749375" y="1946350"/>
            <a:ext cx="264300" cy="2576100"/>
          </a:xfrm>
          <a:prstGeom prst="straightConnector1">
            <a:avLst/>
          </a:prstGeom>
          <a:noFill/>
          <a:ln cap="flat" cmpd="sng" w="9525">
            <a:solidFill>
              <a:srgbClr val="000000"/>
            </a:solidFill>
            <a:prstDash val="solid"/>
            <a:round/>
            <a:headEnd len="lg" w="lg" type="none"/>
            <a:tailEnd len="lg" w="lg" type="none"/>
          </a:ln>
        </p:spPr>
      </p:cxnSp>
      <p:cxnSp>
        <p:nvCxnSpPr>
          <p:cNvPr id="4731" name="Shape 4731"/>
          <p:cNvCxnSpPr>
            <a:stCxn id="4529" idx="6"/>
            <a:endCxn id="4715" idx="3"/>
          </p:cNvCxnSpPr>
          <p:nvPr/>
        </p:nvCxnSpPr>
        <p:spPr>
          <a:xfrm>
            <a:off x="4749375" y="1946350"/>
            <a:ext cx="264300" cy="3091800"/>
          </a:xfrm>
          <a:prstGeom prst="straightConnector1">
            <a:avLst/>
          </a:prstGeom>
          <a:noFill/>
          <a:ln cap="flat" cmpd="sng" w="9525">
            <a:solidFill>
              <a:srgbClr val="000000"/>
            </a:solidFill>
            <a:prstDash val="solid"/>
            <a:round/>
            <a:headEnd len="lg" w="lg" type="none"/>
            <a:tailEnd len="lg" w="lg" type="none"/>
          </a:ln>
        </p:spPr>
      </p:cxnSp>
      <p:cxnSp>
        <p:nvCxnSpPr>
          <p:cNvPr id="4732" name="Shape 4732"/>
          <p:cNvCxnSpPr>
            <a:stCxn id="4528" idx="6"/>
            <a:endCxn id="4713"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lg" w="lg" type="none"/>
            <a:tailEnd len="lg" w="lg" type="none"/>
          </a:ln>
        </p:spPr>
      </p:cxnSp>
      <p:cxnSp>
        <p:nvCxnSpPr>
          <p:cNvPr id="4733" name="Shape 4733"/>
          <p:cNvCxnSpPr>
            <a:stCxn id="4528" idx="6"/>
            <a:endCxn id="4714"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lg" w="lg" type="none"/>
            <a:tailEnd len="lg" w="lg" type="none"/>
          </a:ln>
        </p:spPr>
      </p:cxnSp>
      <p:cxnSp>
        <p:nvCxnSpPr>
          <p:cNvPr id="4734" name="Shape 4734"/>
          <p:cNvCxnSpPr>
            <a:stCxn id="4528" idx="6"/>
            <a:endCxn id="4716" idx="2"/>
          </p:cNvCxnSpPr>
          <p:nvPr/>
        </p:nvCxnSpPr>
        <p:spPr>
          <a:xfrm>
            <a:off x="4749375" y="2256175"/>
            <a:ext cx="237000" cy="255000"/>
          </a:xfrm>
          <a:prstGeom prst="straightConnector1">
            <a:avLst/>
          </a:prstGeom>
          <a:noFill/>
          <a:ln cap="flat" cmpd="sng" w="9525">
            <a:solidFill>
              <a:srgbClr val="000000"/>
            </a:solidFill>
            <a:prstDash val="solid"/>
            <a:round/>
            <a:headEnd len="lg" w="lg" type="none"/>
            <a:tailEnd len="lg" w="lg" type="none"/>
          </a:ln>
        </p:spPr>
      </p:cxnSp>
      <p:cxnSp>
        <p:nvCxnSpPr>
          <p:cNvPr id="4735" name="Shape 4735"/>
          <p:cNvCxnSpPr>
            <a:endCxn id="4717" idx="2"/>
          </p:cNvCxnSpPr>
          <p:nvPr/>
        </p:nvCxnSpPr>
        <p:spPr>
          <a:xfrm>
            <a:off x="4749375" y="2256300"/>
            <a:ext cx="237000" cy="553800"/>
          </a:xfrm>
          <a:prstGeom prst="straightConnector1">
            <a:avLst/>
          </a:prstGeom>
          <a:noFill/>
          <a:ln cap="flat" cmpd="sng" w="9525">
            <a:solidFill>
              <a:srgbClr val="000000"/>
            </a:solidFill>
            <a:prstDash val="solid"/>
            <a:round/>
            <a:headEnd len="lg" w="lg" type="none"/>
            <a:tailEnd len="lg" w="lg" type="none"/>
          </a:ln>
        </p:spPr>
      </p:cxnSp>
      <p:cxnSp>
        <p:nvCxnSpPr>
          <p:cNvPr id="4736" name="Shape 4736"/>
          <p:cNvCxnSpPr/>
          <p:nvPr/>
        </p:nvCxnSpPr>
        <p:spPr>
          <a:xfrm>
            <a:off x="4749375" y="2256175"/>
            <a:ext cx="317400" cy="907800"/>
          </a:xfrm>
          <a:prstGeom prst="straightConnector1">
            <a:avLst/>
          </a:prstGeom>
          <a:noFill/>
          <a:ln cap="flat" cmpd="sng" w="9525">
            <a:solidFill>
              <a:srgbClr val="000000"/>
            </a:solidFill>
            <a:prstDash val="solid"/>
            <a:round/>
            <a:headEnd len="lg" w="lg" type="none"/>
            <a:tailEnd len="lg" w="lg" type="none"/>
          </a:ln>
        </p:spPr>
      </p:cxnSp>
      <p:cxnSp>
        <p:nvCxnSpPr>
          <p:cNvPr id="4737" name="Shape 4737"/>
          <p:cNvCxnSpPr>
            <a:stCxn id="4528" idx="6"/>
            <a:endCxn id="4718" idx="1"/>
          </p:cNvCxnSpPr>
          <p:nvPr/>
        </p:nvCxnSpPr>
        <p:spPr>
          <a:xfrm>
            <a:off x="4749375" y="2256175"/>
            <a:ext cx="264300" cy="1194300"/>
          </a:xfrm>
          <a:prstGeom prst="straightConnector1">
            <a:avLst/>
          </a:prstGeom>
          <a:noFill/>
          <a:ln cap="flat" cmpd="sng" w="9525">
            <a:solidFill>
              <a:srgbClr val="000000"/>
            </a:solidFill>
            <a:prstDash val="solid"/>
            <a:round/>
            <a:headEnd len="lg" w="lg" type="none"/>
            <a:tailEnd len="lg" w="lg" type="none"/>
          </a:ln>
        </p:spPr>
      </p:cxnSp>
      <p:cxnSp>
        <p:nvCxnSpPr>
          <p:cNvPr id="4738" name="Shape 4738"/>
          <p:cNvCxnSpPr>
            <a:stCxn id="4528" idx="6"/>
            <a:endCxn id="4719" idx="1"/>
          </p:cNvCxnSpPr>
          <p:nvPr/>
        </p:nvCxnSpPr>
        <p:spPr>
          <a:xfrm>
            <a:off x="4749375" y="2256175"/>
            <a:ext cx="264300" cy="1551600"/>
          </a:xfrm>
          <a:prstGeom prst="straightConnector1">
            <a:avLst/>
          </a:prstGeom>
          <a:noFill/>
          <a:ln cap="flat" cmpd="sng" w="9525">
            <a:solidFill>
              <a:srgbClr val="000000"/>
            </a:solidFill>
            <a:prstDash val="solid"/>
            <a:round/>
            <a:headEnd len="lg" w="lg" type="none"/>
            <a:tailEnd len="lg" w="lg" type="none"/>
          </a:ln>
        </p:spPr>
      </p:cxnSp>
      <p:cxnSp>
        <p:nvCxnSpPr>
          <p:cNvPr id="4739" name="Shape 4739"/>
          <p:cNvCxnSpPr>
            <a:stCxn id="4529" idx="5"/>
            <a:endCxn id="4720" idx="2"/>
          </p:cNvCxnSpPr>
          <p:nvPr/>
        </p:nvCxnSpPr>
        <p:spPr>
          <a:xfrm>
            <a:off x="4722092" y="2030885"/>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4740" name="Shape 4740"/>
          <p:cNvCxnSpPr>
            <a:endCxn id="4721" idx="2"/>
          </p:cNvCxnSpPr>
          <p:nvPr/>
        </p:nvCxnSpPr>
        <p:spPr>
          <a:xfrm>
            <a:off x="4749375" y="2256100"/>
            <a:ext cx="237000" cy="2350800"/>
          </a:xfrm>
          <a:prstGeom prst="straightConnector1">
            <a:avLst/>
          </a:prstGeom>
          <a:noFill/>
          <a:ln cap="flat" cmpd="sng" w="9525">
            <a:solidFill>
              <a:srgbClr val="000000"/>
            </a:solidFill>
            <a:prstDash val="solid"/>
            <a:round/>
            <a:headEnd len="lg" w="lg" type="none"/>
            <a:tailEnd len="lg" w="lg" type="none"/>
          </a:ln>
        </p:spPr>
      </p:cxnSp>
      <p:cxnSp>
        <p:nvCxnSpPr>
          <p:cNvPr id="4741" name="Shape 4741"/>
          <p:cNvCxnSpPr>
            <a:stCxn id="4528" idx="6"/>
            <a:endCxn id="4715" idx="2"/>
          </p:cNvCxnSpPr>
          <p:nvPr/>
        </p:nvCxnSpPr>
        <p:spPr>
          <a:xfrm>
            <a:off x="4749375" y="2256175"/>
            <a:ext cx="237000" cy="2697600"/>
          </a:xfrm>
          <a:prstGeom prst="straightConnector1">
            <a:avLst/>
          </a:prstGeom>
          <a:noFill/>
          <a:ln cap="flat" cmpd="sng" w="9525">
            <a:solidFill>
              <a:srgbClr val="000000"/>
            </a:solidFill>
            <a:prstDash val="solid"/>
            <a:round/>
            <a:headEnd len="lg" w="lg" type="none"/>
            <a:tailEnd len="lg" w="lg" type="none"/>
          </a:ln>
        </p:spPr>
      </p:cxnSp>
      <p:sp>
        <p:nvSpPr>
          <p:cNvPr id="4742" name="Shape 4742"/>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4743" name="Shape 4743"/>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784</a:t>
            </a:r>
            <a:endParaRPr/>
          </a:p>
        </p:txBody>
      </p:sp>
      <p:cxnSp>
        <p:nvCxnSpPr>
          <p:cNvPr id="4744" name="Shape 4744"/>
          <p:cNvCxnSpPr>
            <a:stCxn id="4530" idx="6"/>
            <a:endCxn id="4713"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lg" w="lg" type="none"/>
            <a:tailEnd len="lg" w="lg" type="none"/>
          </a:ln>
        </p:spPr>
      </p:cxnSp>
      <p:cxnSp>
        <p:nvCxnSpPr>
          <p:cNvPr id="4745" name="Shape 4745"/>
          <p:cNvCxnSpPr>
            <a:stCxn id="4530" idx="6"/>
            <a:endCxn id="4714"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lg" w="lg" type="none"/>
            <a:tailEnd len="lg" w="lg" type="none"/>
          </a:ln>
        </p:spPr>
      </p:cxnSp>
      <p:cxnSp>
        <p:nvCxnSpPr>
          <p:cNvPr id="4746" name="Shape 4746"/>
          <p:cNvCxnSpPr>
            <a:stCxn id="4530" idx="6"/>
            <a:endCxn id="4716"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lg" w="lg" type="none"/>
            <a:tailEnd len="lg" w="lg" type="none"/>
          </a:ln>
        </p:spPr>
      </p:cxnSp>
      <p:cxnSp>
        <p:nvCxnSpPr>
          <p:cNvPr id="4747" name="Shape 4747"/>
          <p:cNvCxnSpPr>
            <a:stCxn id="4530" idx="6"/>
            <a:endCxn id="4717" idx="2"/>
          </p:cNvCxnSpPr>
          <p:nvPr/>
        </p:nvCxnSpPr>
        <p:spPr>
          <a:xfrm>
            <a:off x="4749375" y="2566000"/>
            <a:ext cx="237000" cy="244200"/>
          </a:xfrm>
          <a:prstGeom prst="straightConnector1">
            <a:avLst/>
          </a:prstGeom>
          <a:noFill/>
          <a:ln cap="flat" cmpd="sng" w="9525">
            <a:solidFill>
              <a:srgbClr val="000000"/>
            </a:solidFill>
            <a:prstDash val="solid"/>
            <a:round/>
            <a:headEnd len="lg" w="lg" type="none"/>
            <a:tailEnd len="lg" w="lg" type="none"/>
          </a:ln>
        </p:spPr>
      </p:cxnSp>
      <p:cxnSp>
        <p:nvCxnSpPr>
          <p:cNvPr id="4748" name="Shape 4748"/>
          <p:cNvCxnSpPr>
            <a:stCxn id="4530" idx="6"/>
          </p:cNvCxnSpPr>
          <p:nvPr/>
        </p:nvCxnSpPr>
        <p:spPr>
          <a:xfrm>
            <a:off x="4749375" y="2566000"/>
            <a:ext cx="273900" cy="619800"/>
          </a:xfrm>
          <a:prstGeom prst="straightConnector1">
            <a:avLst/>
          </a:prstGeom>
          <a:noFill/>
          <a:ln cap="flat" cmpd="sng" w="9525">
            <a:solidFill>
              <a:srgbClr val="000000"/>
            </a:solidFill>
            <a:prstDash val="solid"/>
            <a:round/>
            <a:headEnd len="lg" w="lg" type="none"/>
            <a:tailEnd len="lg" w="lg" type="none"/>
          </a:ln>
        </p:spPr>
      </p:cxnSp>
      <p:cxnSp>
        <p:nvCxnSpPr>
          <p:cNvPr id="4749" name="Shape 4749"/>
          <p:cNvCxnSpPr>
            <a:stCxn id="4531" idx="6"/>
            <a:endCxn id="4713"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lg" w="lg" type="none"/>
            <a:tailEnd len="lg" w="lg" type="none"/>
          </a:ln>
        </p:spPr>
      </p:cxnSp>
      <p:cxnSp>
        <p:nvCxnSpPr>
          <p:cNvPr id="4750" name="Shape 4750"/>
          <p:cNvCxnSpPr>
            <a:stCxn id="4531" idx="6"/>
            <a:endCxn id="4714"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lg" w="lg" type="none"/>
            <a:tailEnd len="lg" w="lg" type="none"/>
          </a:ln>
        </p:spPr>
      </p:cxnSp>
      <p:cxnSp>
        <p:nvCxnSpPr>
          <p:cNvPr id="4751" name="Shape 4751"/>
          <p:cNvCxnSpPr>
            <a:stCxn id="4531" idx="6"/>
            <a:endCxn id="4716"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lg" w="lg" type="none"/>
            <a:tailEnd len="lg" w="lg" type="none"/>
          </a:ln>
        </p:spPr>
      </p:cxnSp>
      <p:cxnSp>
        <p:nvCxnSpPr>
          <p:cNvPr id="4752" name="Shape 4752"/>
          <p:cNvCxnSpPr>
            <a:stCxn id="4531" idx="6"/>
            <a:endCxn id="4717"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lg" w="lg" type="none"/>
            <a:tailEnd len="lg" w="lg" type="none"/>
          </a:ln>
        </p:spPr>
      </p:cxnSp>
      <p:cxnSp>
        <p:nvCxnSpPr>
          <p:cNvPr id="4753" name="Shape 4753"/>
          <p:cNvCxnSpPr>
            <a:stCxn id="4531" idx="6"/>
          </p:cNvCxnSpPr>
          <p:nvPr/>
        </p:nvCxnSpPr>
        <p:spPr>
          <a:xfrm>
            <a:off x="4749375" y="2912838"/>
            <a:ext cx="279300" cy="290100"/>
          </a:xfrm>
          <a:prstGeom prst="straightConnector1">
            <a:avLst/>
          </a:prstGeom>
          <a:noFill/>
          <a:ln cap="flat" cmpd="sng" w="9525">
            <a:solidFill>
              <a:srgbClr val="000000"/>
            </a:solidFill>
            <a:prstDash val="solid"/>
            <a:round/>
            <a:headEnd len="lg" w="lg" type="none"/>
            <a:tailEnd len="lg" w="lg" type="none"/>
          </a:ln>
        </p:spPr>
      </p:cxnSp>
      <p:cxnSp>
        <p:nvCxnSpPr>
          <p:cNvPr id="4754" name="Shape 4754"/>
          <p:cNvCxnSpPr>
            <a:stCxn id="4531" idx="6"/>
            <a:endCxn id="4718" idx="2"/>
          </p:cNvCxnSpPr>
          <p:nvPr/>
        </p:nvCxnSpPr>
        <p:spPr>
          <a:xfrm>
            <a:off x="4749375" y="2912838"/>
            <a:ext cx="237000" cy="622200"/>
          </a:xfrm>
          <a:prstGeom prst="straightConnector1">
            <a:avLst/>
          </a:prstGeom>
          <a:noFill/>
          <a:ln cap="flat" cmpd="sng" w="9525">
            <a:solidFill>
              <a:srgbClr val="000000"/>
            </a:solidFill>
            <a:prstDash val="solid"/>
            <a:round/>
            <a:headEnd len="lg" w="lg" type="none"/>
            <a:tailEnd len="lg" w="lg" type="none"/>
          </a:ln>
        </p:spPr>
      </p:cxnSp>
      <p:cxnSp>
        <p:nvCxnSpPr>
          <p:cNvPr id="4755" name="Shape 4755"/>
          <p:cNvCxnSpPr>
            <a:stCxn id="4531" idx="6"/>
            <a:endCxn id="4719" idx="2"/>
          </p:cNvCxnSpPr>
          <p:nvPr/>
        </p:nvCxnSpPr>
        <p:spPr>
          <a:xfrm>
            <a:off x="4749375" y="2912838"/>
            <a:ext cx="237000" cy="979500"/>
          </a:xfrm>
          <a:prstGeom prst="straightConnector1">
            <a:avLst/>
          </a:prstGeom>
          <a:noFill/>
          <a:ln cap="flat" cmpd="sng" w="9525">
            <a:solidFill>
              <a:srgbClr val="000000"/>
            </a:solidFill>
            <a:prstDash val="solid"/>
            <a:round/>
            <a:headEnd len="lg" w="lg" type="none"/>
            <a:tailEnd len="lg" w="lg" type="none"/>
          </a:ln>
        </p:spPr>
      </p:cxnSp>
      <p:cxnSp>
        <p:nvCxnSpPr>
          <p:cNvPr id="4756" name="Shape 4756"/>
          <p:cNvCxnSpPr>
            <a:endCxn id="4720" idx="2"/>
          </p:cNvCxnSpPr>
          <p:nvPr/>
        </p:nvCxnSpPr>
        <p:spPr>
          <a:xfrm>
            <a:off x="4749375" y="2912750"/>
            <a:ext cx="237000" cy="1347300"/>
          </a:xfrm>
          <a:prstGeom prst="straightConnector1">
            <a:avLst/>
          </a:prstGeom>
          <a:noFill/>
          <a:ln cap="flat" cmpd="sng" w="9525">
            <a:solidFill>
              <a:srgbClr val="000000"/>
            </a:solidFill>
            <a:prstDash val="solid"/>
            <a:round/>
            <a:headEnd len="lg" w="lg" type="none"/>
            <a:tailEnd len="lg" w="lg" type="none"/>
          </a:ln>
        </p:spPr>
      </p:cxnSp>
      <p:cxnSp>
        <p:nvCxnSpPr>
          <p:cNvPr id="4757" name="Shape 4757"/>
          <p:cNvCxnSpPr>
            <a:stCxn id="4531" idx="6"/>
            <a:endCxn id="4721" idx="2"/>
          </p:cNvCxnSpPr>
          <p:nvPr/>
        </p:nvCxnSpPr>
        <p:spPr>
          <a:xfrm>
            <a:off x="4749375" y="2912838"/>
            <a:ext cx="237000" cy="1694100"/>
          </a:xfrm>
          <a:prstGeom prst="straightConnector1">
            <a:avLst/>
          </a:prstGeom>
          <a:noFill/>
          <a:ln cap="flat" cmpd="sng" w="9525">
            <a:solidFill>
              <a:srgbClr val="000000"/>
            </a:solidFill>
            <a:prstDash val="solid"/>
            <a:round/>
            <a:headEnd len="lg" w="lg" type="none"/>
            <a:tailEnd len="lg" w="lg" type="none"/>
          </a:ln>
        </p:spPr>
      </p:cxnSp>
      <p:cxnSp>
        <p:nvCxnSpPr>
          <p:cNvPr id="4758" name="Shape 4758"/>
          <p:cNvCxnSpPr>
            <a:endCxn id="4715" idx="3"/>
          </p:cNvCxnSpPr>
          <p:nvPr/>
        </p:nvCxnSpPr>
        <p:spPr>
          <a:xfrm>
            <a:off x="4749358" y="2912785"/>
            <a:ext cx="264300" cy="2125500"/>
          </a:xfrm>
          <a:prstGeom prst="straightConnector1">
            <a:avLst/>
          </a:prstGeom>
          <a:noFill/>
          <a:ln cap="flat" cmpd="sng" w="9525">
            <a:solidFill>
              <a:srgbClr val="000000"/>
            </a:solidFill>
            <a:prstDash val="solid"/>
            <a:round/>
            <a:headEnd len="lg" w="lg" type="none"/>
            <a:tailEnd len="lg" w="lg" type="none"/>
          </a:ln>
        </p:spPr>
      </p:cxnSp>
      <p:cxnSp>
        <p:nvCxnSpPr>
          <p:cNvPr id="4759" name="Shape 4759"/>
          <p:cNvCxnSpPr>
            <a:stCxn id="4532" idx="6"/>
            <a:endCxn id="4713"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lg" w="lg" type="none"/>
            <a:tailEnd len="lg" w="lg" type="none"/>
          </a:ln>
        </p:spPr>
      </p:cxnSp>
      <p:cxnSp>
        <p:nvCxnSpPr>
          <p:cNvPr id="4760" name="Shape 4760"/>
          <p:cNvCxnSpPr>
            <a:stCxn id="4532" idx="6"/>
            <a:endCxn id="4714"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lg" w="lg" type="none"/>
            <a:tailEnd len="lg" w="lg" type="none"/>
          </a:ln>
        </p:spPr>
      </p:cxnSp>
      <p:cxnSp>
        <p:nvCxnSpPr>
          <p:cNvPr id="4761" name="Shape 4761"/>
          <p:cNvCxnSpPr>
            <a:stCxn id="4532" idx="6"/>
            <a:endCxn id="4717"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lg" w="lg" type="none"/>
            <a:tailEnd len="lg" w="lg" type="none"/>
          </a:ln>
        </p:spPr>
      </p:cxnSp>
      <p:cxnSp>
        <p:nvCxnSpPr>
          <p:cNvPr id="4762" name="Shape 4762"/>
          <p:cNvCxnSpPr>
            <a:stCxn id="4532" idx="6"/>
            <a:endCxn id="4532" idx="6"/>
          </p:cNvCxnSpPr>
          <p:nvPr/>
        </p:nvCxnSpPr>
        <p:spPr>
          <a:xfrm>
            <a:off x="4749375" y="3259688"/>
            <a:ext cx="0" cy="0"/>
          </a:xfrm>
          <a:prstGeom prst="straightConnector1">
            <a:avLst/>
          </a:prstGeom>
          <a:noFill/>
          <a:ln cap="flat" cmpd="sng" w="9525">
            <a:solidFill>
              <a:srgbClr val="000000"/>
            </a:solidFill>
            <a:prstDash val="solid"/>
            <a:round/>
            <a:headEnd len="lg" w="lg" type="none"/>
            <a:tailEnd len="lg" w="lg" type="none"/>
          </a:ln>
        </p:spPr>
      </p:cxnSp>
      <p:cxnSp>
        <p:nvCxnSpPr>
          <p:cNvPr id="4763" name="Shape 4763"/>
          <p:cNvCxnSpPr>
            <a:stCxn id="4532"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lg" w="lg" type="none"/>
            <a:tailEnd len="lg" w="lg" type="none"/>
          </a:ln>
        </p:spPr>
      </p:cxnSp>
      <p:cxnSp>
        <p:nvCxnSpPr>
          <p:cNvPr id="4764" name="Shape 4764"/>
          <p:cNvCxnSpPr>
            <a:stCxn id="4532" idx="6"/>
            <a:endCxn id="4718" idx="2"/>
          </p:cNvCxnSpPr>
          <p:nvPr/>
        </p:nvCxnSpPr>
        <p:spPr>
          <a:xfrm>
            <a:off x="4749375" y="3259688"/>
            <a:ext cx="237000" cy="275400"/>
          </a:xfrm>
          <a:prstGeom prst="straightConnector1">
            <a:avLst/>
          </a:prstGeom>
          <a:noFill/>
          <a:ln cap="flat" cmpd="sng" w="9525">
            <a:solidFill>
              <a:srgbClr val="000000"/>
            </a:solidFill>
            <a:prstDash val="solid"/>
            <a:round/>
            <a:headEnd len="lg" w="lg" type="none"/>
            <a:tailEnd len="lg" w="lg" type="none"/>
          </a:ln>
        </p:spPr>
      </p:cxnSp>
      <p:cxnSp>
        <p:nvCxnSpPr>
          <p:cNvPr id="4765" name="Shape 4765"/>
          <p:cNvCxnSpPr>
            <a:stCxn id="4532" idx="6"/>
            <a:endCxn id="4719" idx="2"/>
          </p:cNvCxnSpPr>
          <p:nvPr/>
        </p:nvCxnSpPr>
        <p:spPr>
          <a:xfrm>
            <a:off x="4749375" y="3259688"/>
            <a:ext cx="237000" cy="632700"/>
          </a:xfrm>
          <a:prstGeom prst="straightConnector1">
            <a:avLst/>
          </a:prstGeom>
          <a:noFill/>
          <a:ln cap="flat" cmpd="sng" w="9525">
            <a:solidFill>
              <a:srgbClr val="000000"/>
            </a:solidFill>
            <a:prstDash val="solid"/>
            <a:round/>
            <a:headEnd len="lg" w="lg" type="none"/>
            <a:tailEnd len="lg" w="lg" type="none"/>
          </a:ln>
        </p:spPr>
      </p:cxnSp>
      <p:cxnSp>
        <p:nvCxnSpPr>
          <p:cNvPr id="4766" name="Shape 4766"/>
          <p:cNvCxnSpPr>
            <a:stCxn id="4532" idx="6"/>
            <a:endCxn id="4720" idx="2"/>
          </p:cNvCxnSpPr>
          <p:nvPr/>
        </p:nvCxnSpPr>
        <p:spPr>
          <a:xfrm>
            <a:off x="4749375" y="3259688"/>
            <a:ext cx="237000" cy="1000500"/>
          </a:xfrm>
          <a:prstGeom prst="straightConnector1">
            <a:avLst/>
          </a:prstGeom>
          <a:noFill/>
          <a:ln cap="flat" cmpd="sng" w="9525">
            <a:solidFill>
              <a:srgbClr val="000000"/>
            </a:solidFill>
            <a:prstDash val="solid"/>
            <a:round/>
            <a:headEnd len="lg" w="lg" type="none"/>
            <a:tailEnd len="lg" w="lg" type="none"/>
          </a:ln>
        </p:spPr>
      </p:cxnSp>
      <p:cxnSp>
        <p:nvCxnSpPr>
          <p:cNvPr id="4767" name="Shape 4767"/>
          <p:cNvCxnSpPr>
            <a:stCxn id="4532" idx="6"/>
            <a:endCxn id="4721" idx="3"/>
          </p:cNvCxnSpPr>
          <p:nvPr/>
        </p:nvCxnSpPr>
        <p:spPr>
          <a:xfrm>
            <a:off x="4749375" y="3259688"/>
            <a:ext cx="264300" cy="1431600"/>
          </a:xfrm>
          <a:prstGeom prst="straightConnector1">
            <a:avLst/>
          </a:prstGeom>
          <a:noFill/>
          <a:ln cap="flat" cmpd="sng" w="9525">
            <a:solidFill>
              <a:srgbClr val="000000"/>
            </a:solidFill>
            <a:prstDash val="solid"/>
            <a:round/>
            <a:headEnd len="lg" w="lg" type="none"/>
            <a:tailEnd len="lg" w="lg" type="none"/>
          </a:ln>
        </p:spPr>
      </p:cxnSp>
      <p:cxnSp>
        <p:nvCxnSpPr>
          <p:cNvPr id="4768" name="Shape 4768"/>
          <p:cNvCxnSpPr>
            <a:stCxn id="4532" idx="6"/>
            <a:endCxn id="4715" idx="1"/>
          </p:cNvCxnSpPr>
          <p:nvPr/>
        </p:nvCxnSpPr>
        <p:spPr>
          <a:xfrm>
            <a:off x="4749375" y="3259688"/>
            <a:ext cx="264300" cy="1609500"/>
          </a:xfrm>
          <a:prstGeom prst="straightConnector1">
            <a:avLst/>
          </a:prstGeom>
          <a:noFill/>
          <a:ln cap="flat" cmpd="sng" w="9525">
            <a:solidFill>
              <a:srgbClr val="000000"/>
            </a:solidFill>
            <a:prstDash val="solid"/>
            <a:round/>
            <a:headEnd len="lg" w="lg" type="none"/>
            <a:tailEnd len="lg" w="lg" type="none"/>
          </a:ln>
        </p:spPr>
      </p:cxnSp>
      <p:cxnSp>
        <p:nvCxnSpPr>
          <p:cNvPr id="4769" name="Shape 4769"/>
          <p:cNvCxnSpPr>
            <a:stCxn id="4533" idx="6"/>
            <a:endCxn id="4713"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lg" w="lg" type="none"/>
            <a:tailEnd len="lg" w="lg" type="none"/>
          </a:ln>
        </p:spPr>
      </p:cxnSp>
      <p:cxnSp>
        <p:nvCxnSpPr>
          <p:cNvPr id="4770" name="Shape 4770"/>
          <p:cNvCxnSpPr>
            <a:stCxn id="4533" idx="6"/>
            <a:endCxn id="4714"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lg" w="lg" type="none"/>
            <a:tailEnd len="lg" w="lg" type="none"/>
          </a:ln>
        </p:spPr>
      </p:cxnSp>
      <p:cxnSp>
        <p:nvCxnSpPr>
          <p:cNvPr id="4771" name="Shape 4771"/>
          <p:cNvCxnSpPr>
            <a:stCxn id="4533" idx="6"/>
            <a:endCxn id="4716"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lg" w="lg" type="none"/>
            <a:tailEnd len="lg" w="lg" type="none"/>
          </a:ln>
        </p:spPr>
      </p:cxnSp>
      <p:cxnSp>
        <p:nvCxnSpPr>
          <p:cNvPr id="4772" name="Shape 4772"/>
          <p:cNvCxnSpPr>
            <a:stCxn id="4533" idx="6"/>
            <a:endCxn id="4717"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lg" w="lg" type="none"/>
            <a:tailEnd len="lg" w="lg" type="none"/>
          </a:ln>
        </p:spPr>
      </p:cxnSp>
      <p:cxnSp>
        <p:nvCxnSpPr>
          <p:cNvPr id="4773" name="Shape 4773"/>
          <p:cNvCxnSpPr>
            <a:stCxn id="4533"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lg" w="lg" type="none"/>
            <a:tailEnd len="lg" w="lg" type="none"/>
          </a:ln>
        </p:spPr>
      </p:cxnSp>
      <p:cxnSp>
        <p:nvCxnSpPr>
          <p:cNvPr id="4774" name="Shape 4774"/>
          <p:cNvCxnSpPr>
            <a:stCxn id="4533" idx="6"/>
            <a:endCxn id="4718"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lg" w="lg" type="none"/>
            <a:tailEnd len="lg" w="lg" type="none"/>
          </a:ln>
        </p:spPr>
      </p:cxnSp>
      <p:cxnSp>
        <p:nvCxnSpPr>
          <p:cNvPr id="4775" name="Shape 4775"/>
          <p:cNvCxnSpPr>
            <a:stCxn id="4533" idx="6"/>
            <a:endCxn id="4719" idx="2"/>
          </p:cNvCxnSpPr>
          <p:nvPr/>
        </p:nvCxnSpPr>
        <p:spPr>
          <a:xfrm>
            <a:off x="4749375" y="3674100"/>
            <a:ext cx="237000" cy="218100"/>
          </a:xfrm>
          <a:prstGeom prst="straightConnector1">
            <a:avLst/>
          </a:prstGeom>
          <a:noFill/>
          <a:ln cap="flat" cmpd="sng" w="9525">
            <a:solidFill>
              <a:srgbClr val="000000"/>
            </a:solidFill>
            <a:prstDash val="solid"/>
            <a:round/>
            <a:headEnd len="lg" w="lg" type="none"/>
            <a:tailEnd len="lg" w="lg" type="none"/>
          </a:ln>
        </p:spPr>
      </p:cxnSp>
      <p:cxnSp>
        <p:nvCxnSpPr>
          <p:cNvPr id="4776" name="Shape 4776"/>
          <p:cNvCxnSpPr>
            <a:stCxn id="4533" idx="6"/>
            <a:endCxn id="4720" idx="3"/>
          </p:cNvCxnSpPr>
          <p:nvPr/>
        </p:nvCxnSpPr>
        <p:spPr>
          <a:xfrm>
            <a:off x="4749375" y="3674100"/>
            <a:ext cx="264300" cy="670500"/>
          </a:xfrm>
          <a:prstGeom prst="straightConnector1">
            <a:avLst/>
          </a:prstGeom>
          <a:noFill/>
          <a:ln cap="flat" cmpd="sng" w="9525">
            <a:solidFill>
              <a:srgbClr val="000000"/>
            </a:solidFill>
            <a:prstDash val="solid"/>
            <a:round/>
            <a:headEnd len="lg" w="lg" type="none"/>
            <a:tailEnd len="lg" w="lg" type="none"/>
          </a:ln>
        </p:spPr>
      </p:cxnSp>
      <p:cxnSp>
        <p:nvCxnSpPr>
          <p:cNvPr id="4777" name="Shape 4777"/>
          <p:cNvCxnSpPr>
            <a:stCxn id="4533" idx="6"/>
            <a:endCxn id="4721" idx="2"/>
          </p:cNvCxnSpPr>
          <p:nvPr/>
        </p:nvCxnSpPr>
        <p:spPr>
          <a:xfrm>
            <a:off x="4749375" y="367410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4778" name="Shape 4778"/>
          <p:cNvCxnSpPr>
            <a:stCxn id="4533" idx="6"/>
            <a:endCxn id="4715" idx="2"/>
          </p:cNvCxnSpPr>
          <p:nvPr/>
        </p:nvCxnSpPr>
        <p:spPr>
          <a:xfrm>
            <a:off x="4749375" y="3674100"/>
            <a:ext cx="237000" cy="1279800"/>
          </a:xfrm>
          <a:prstGeom prst="straightConnector1">
            <a:avLst/>
          </a:prstGeom>
          <a:noFill/>
          <a:ln cap="flat" cmpd="sng" w="9525">
            <a:solidFill>
              <a:srgbClr val="000000"/>
            </a:solidFill>
            <a:prstDash val="solid"/>
            <a:round/>
            <a:headEnd len="lg" w="lg" type="none"/>
            <a:tailEnd len="lg" w="lg" type="none"/>
          </a:ln>
        </p:spPr>
      </p:cxnSp>
      <p:cxnSp>
        <p:nvCxnSpPr>
          <p:cNvPr id="4779" name="Shape 4779"/>
          <p:cNvCxnSpPr>
            <a:stCxn id="4534" idx="6"/>
            <a:endCxn id="4713"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lg" w="lg" type="none"/>
            <a:tailEnd len="lg" w="lg" type="none"/>
          </a:ln>
        </p:spPr>
      </p:cxnSp>
      <p:cxnSp>
        <p:nvCxnSpPr>
          <p:cNvPr id="4780" name="Shape 4780"/>
          <p:cNvCxnSpPr>
            <a:stCxn id="4534" idx="6"/>
            <a:endCxn id="4714"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lg" w="lg" type="none"/>
            <a:tailEnd len="lg" w="lg" type="none"/>
          </a:ln>
        </p:spPr>
      </p:cxnSp>
      <p:cxnSp>
        <p:nvCxnSpPr>
          <p:cNvPr id="4781" name="Shape 4781"/>
          <p:cNvCxnSpPr>
            <a:stCxn id="4534" idx="6"/>
            <a:endCxn id="4716"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lg" w="lg" type="none"/>
            <a:tailEnd len="lg" w="lg" type="none"/>
          </a:ln>
        </p:spPr>
      </p:cxnSp>
      <p:cxnSp>
        <p:nvCxnSpPr>
          <p:cNvPr id="4782" name="Shape 4782"/>
          <p:cNvCxnSpPr>
            <a:stCxn id="4534" idx="6"/>
            <a:endCxn id="4717"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lg" w="lg" type="none"/>
            <a:tailEnd len="lg" w="lg" type="none"/>
          </a:ln>
        </p:spPr>
      </p:cxnSp>
      <p:cxnSp>
        <p:nvCxnSpPr>
          <p:cNvPr id="4783" name="Shape 4783"/>
          <p:cNvCxnSpPr>
            <a:stCxn id="4534"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lg" w="lg" type="none"/>
            <a:tailEnd len="lg" w="lg" type="none"/>
          </a:ln>
        </p:spPr>
      </p:cxnSp>
      <p:cxnSp>
        <p:nvCxnSpPr>
          <p:cNvPr id="4784" name="Shape 4784"/>
          <p:cNvCxnSpPr>
            <a:stCxn id="4534" idx="6"/>
            <a:endCxn id="4718"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lg" w="lg" type="none"/>
            <a:tailEnd len="lg" w="lg" type="none"/>
          </a:ln>
        </p:spPr>
      </p:cxnSp>
      <p:cxnSp>
        <p:nvCxnSpPr>
          <p:cNvPr id="4785" name="Shape 4785"/>
          <p:cNvCxnSpPr>
            <a:stCxn id="4534" idx="6"/>
            <a:endCxn id="4719"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lg" w="lg" type="none"/>
            <a:tailEnd len="lg" w="lg" type="none"/>
          </a:ln>
        </p:spPr>
      </p:cxnSp>
      <p:cxnSp>
        <p:nvCxnSpPr>
          <p:cNvPr id="4786" name="Shape 4786"/>
          <p:cNvCxnSpPr>
            <a:stCxn id="4534" idx="6"/>
            <a:endCxn id="4720" idx="2"/>
          </p:cNvCxnSpPr>
          <p:nvPr/>
        </p:nvCxnSpPr>
        <p:spPr>
          <a:xfrm>
            <a:off x="4749375" y="402095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4787" name="Shape 4787"/>
          <p:cNvCxnSpPr>
            <a:stCxn id="4534" idx="6"/>
            <a:endCxn id="4721" idx="2"/>
          </p:cNvCxnSpPr>
          <p:nvPr/>
        </p:nvCxnSpPr>
        <p:spPr>
          <a:xfrm>
            <a:off x="4749375" y="402095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4788" name="Shape 4788"/>
          <p:cNvCxnSpPr>
            <a:stCxn id="4534" idx="6"/>
            <a:endCxn id="4715" idx="2"/>
          </p:cNvCxnSpPr>
          <p:nvPr/>
        </p:nvCxnSpPr>
        <p:spPr>
          <a:xfrm>
            <a:off x="4749375" y="402095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4789" name="Shape 4789"/>
          <p:cNvCxnSpPr>
            <a:stCxn id="4535" idx="6"/>
            <a:endCxn id="4713"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lg" w="lg" type="none"/>
            <a:tailEnd len="lg" w="lg" type="none"/>
          </a:ln>
        </p:spPr>
      </p:cxnSp>
      <p:cxnSp>
        <p:nvCxnSpPr>
          <p:cNvPr id="4790" name="Shape 4790"/>
          <p:cNvCxnSpPr>
            <a:stCxn id="4535" idx="6"/>
            <a:endCxn id="4714"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lg" w="lg" type="none"/>
            <a:tailEnd len="lg" w="lg" type="none"/>
          </a:ln>
        </p:spPr>
      </p:cxnSp>
      <p:cxnSp>
        <p:nvCxnSpPr>
          <p:cNvPr id="4791" name="Shape 4791"/>
          <p:cNvCxnSpPr>
            <a:stCxn id="4535" idx="6"/>
            <a:endCxn id="4716"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lg" w="lg" type="none"/>
            <a:tailEnd len="lg" w="lg" type="none"/>
          </a:ln>
        </p:spPr>
      </p:cxnSp>
      <p:cxnSp>
        <p:nvCxnSpPr>
          <p:cNvPr id="4792" name="Shape 4792"/>
          <p:cNvCxnSpPr>
            <a:stCxn id="4535" idx="6"/>
            <a:endCxn id="4717"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lg" w="lg" type="none"/>
            <a:tailEnd len="lg" w="lg" type="none"/>
          </a:ln>
        </p:spPr>
      </p:cxnSp>
      <p:cxnSp>
        <p:nvCxnSpPr>
          <p:cNvPr id="4793" name="Shape 4793"/>
          <p:cNvCxnSpPr>
            <a:stCxn id="4535"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lg" w="lg" type="none"/>
            <a:tailEnd len="lg" w="lg" type="none"/>
          </a:ln>
        </p:spPr>
      </p:cxnSp>
      <p:cxnSp>
        <p:nvCxnSpPr>
          <p:cNvPr id="4794" name="Shape 4794"/>
          <p:cNvCxnSpPr>
            <a:stCxn id="4535" idx="6"/>
            <a:endCxn id="4718"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lg" w="lg" type="none"/>
            <a:tailEnd len="lg" w="lg" type="none"/>
          </a:ln>
        </p:spPr>
      </p:cxnSp>
      <p:cxnSp>
        <p:nvCxnSpPr>
          <p:cNvPr id="4795" name="Shape 4795"/>
          <p:cNvCxnSpPr>
            <a:stCxn id="4535" idx="6"/>
            <a:endCxn id="4719"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lg" w="lg" type="none"/>
            <a:tailEnd len="lg" w="lg" type="none"/>
          </a:ln>
        </p:spPr>
      </p:cxnSp>
      <p:cxnSp>
        <p:nvCxnSpPr>
          <p:cNvPr id="4796" name="Shape 4796"/>
          <p:cNvCxnSpPr>
            <a:stCxn id="4535" idx="6"/>
            <a:endCxn id="4720"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4797" name="Shape 4797"/>
          <p:cNvCxnSpPr>
            <a:stCxn id="4535" idx="6"/>
            <a:endCxn id="4721" idx="2"/>
          </p:cNvCxnSpPr>
          <p:nvPr/>
        </p:nvCxnSpPr>
        <p:spPr>
          <a:xfrm>
            <a:off x="4749375" y="436780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4798" name="Shape 4798"/>
          <p:cNvCxnSpPr>
            <a:stCxn id="4535" idx="6"/>
            <a:endCxn id="4715" idx="2"/>
          </p:cNvCxnSpPr>
          <p:nvPr/>
        </p:nvCxnSpPr>
        <p:spPr>
          <a:xfrm>
            <a:off x="4749375" y="436780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4799" name="Shape 4799"/>
          <p:cNvCxnSpPr>
            <a:stCxn id="4536" idx="6"/>
            <a:endCxn id="4713"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lg" w="lg" type="none"/>
            <a:tailEnd len="lg" w="lg" type="none"/>
          </a:ln>
        </p:spPr>
      </p:cxnSp>
      <p:cxnSp>
        <p:nvCxnSpPr>
          <p:cNvPr id="4800" name="Shape 4800"/>
          <p:cNvCxnSpPr>
            <a:stCxn id="4536" idx="6"/>
            <a:endCxn id="4714"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lg" w="lg" type="none"/>
            <a:tailEnd len="lg" w="lg" type="none"/>
          </a:ln>
        </p:spPr>
      </p:cxnSp>
      <p:cxnSp>
        <p:nvCxnSpPr>
          <p:cNvPr id="4801" name="Shape 4801"/>
          <p:cNvCxnSpPr>
            <a:stCxn id="4536" idx="6"/>
            <a:endCxn id="4716"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lg" w="lg" type="none"/>
            <a:tailEnd len="lg" w="lg" type="none"/>
          </a:ln>
        </p:spPr>
      </p:cxnSp>
      <p:cxnSp>
        <p:nvCxnSpPr>
          <p:cNvPr id="4802" name="Shape 4802"/>
          <p:cNvCxnSpPr>
            <a:stCxn id="4536" idx="6"/>
            <a:endCxn id="4717"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lg" w="lg" type="none"/>
            <a:tailEnd len="lg" w="lg" type="none"/>
          </a:ln>
        </p:spPr>
      </p:cxnSp>
      <p:cxnSp>
        <p:nvCxnSpPr>
          <p:cNvPr id="4803" name="Shape 4803"/>
          <p:cNvCxnSpPr>
            <a:stCxn id="4536"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lg" w="lg" type="none"/>
            <a:tailEnd len="lg" w="lg" type="none"/>
          </a:ln>
        </p:spPr>
      </p:cxnSp>
      <p:cxnSp>
        <p:nvCxnSpPr>
          <p:cNvPr id="4804" name="Shape 4804"/>
          <p:cNvCxnSpPr>
            <a:stCxn id="4536" idx="6"/>
            <a:endCxn id="4718"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lg" w="lg" type="none"/>
            <a:tailEnd len="lg" w="lg" type="none"/>
          </a:ln>
        </p:spPr>
      </p:cxnSp>
      <p:cxnSp>
        <p:nvCxnSpPr>
          <p:cNvPr id="4805" name="Shape 4805"/>
          <p:cNvCxnSpPr>
            <a:stCxn id="4720" idx="2"/>
            <a:endCxn id="4719" idx="2"/>
          </p:cNvCxnSpPr>
          <p:nvPr/>
        </p:nvCxnSpPr>
        <p:spPr>
          <a:xfrm rot="10800000">
            <a:off x="4986375" y="3892250"/>
            <a:ext cx="0" cy="367800"/>
          </a:xfrm>
          <a:prstGeom prst="straightConnector1">
            <a:avLst/>
          </a:prstGeom>
          <a:noFill/>
          <a:ln cap="flat" cmpd="sng" w="9525">
            <a:solidFill>
              <a:srgbClr val="000000"/>
            </a:solidFill>
            <a:prstDash val="solid"/>
            <a:round/>
            <a:headEnd len="lg" w="lg" type="none"/>
            <a:tailEnd len="lg" w="lg" type="none"/>
          </a:ln>
        </p:spPr>
      </p:cxnSp>
      <p:cxnSp>
        <p:nvCxnSpPr>
          <p:cNvPr id="4806" name="Shape 4806"/>
          <p:cNvCxnSpPr>
            <a:stCxn id="4536" idx="6"/>
            <a:endCxn id="4720"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lg" w="lg" type="none"/>
            <a:tailEnd len="lg" w="lg" type="none"/>
          </a:ln>
        </p:spPr>
      </p:cxnSp>
      <p:cxnSp>
        <p:nvCxnSpPr>
          <p:cNvPr id="4807" name="Shape 4807"/>
          <p:cNvCxnSpPr>
            <a:stCxn id="4536" idx="6"/>
            <a:endCxn id="4721"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4808" name="Shape 4808"/>
          <p:cNvCxnSpPr>
            <a:stCxn id="4536" idx="6"/>
            <a:endCxn id="4715" idx="2"/>
          </p:cNvCxnSpPr>
          <p:nvPr/>
        </p:nvCxnSpPr>
        <p:spPr>
          <a:xfrm>
            <a:off x="4749375" y="4714650"/>
            <a:ext cx="237000" cy="239100"/>
          </a:xfrm>
          <a:prstGeom prst="straightConnector1">
            <a:avLst/>
          </a:prstGeom>
          <a:noFill/>
          <a:ln cap="flat" cmpd="sng" w="9525">
            <a:solidFill>
              <a:srgbClr val="000000"/>
            </a:solidFill>
            <a:prstDash val="solid"/>
            <a:round/>
            <a:headEnd len="lg" w="lg" type="none"/>
            <a:tailEnd len="lg" w="lg" type="none"/>
          </a:ln>
        </p:spPr>
      </p:cxnSp>
      <p:sp>
        <p:nvSpPr>
          <p:cNvPr id="4809" name="Shape 4809"/>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4810" name="Shape 4810"/>
          <p:cNvSpPr txBox="1"/>
          <p:nvPr/>
        </p:nvSpPr>
        <p:spPr>
          <a:xfrm>
            <a:off x="3233315" y="1601975"/>
            <a:ext cx="1863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a:p>
            <a:pPr indent="0" lvl="0" marL="0" rtl="0">
              <a:spcBef>
                <a:spcPts val="0"/>
              </a:spcBef>
              <a:spcAft>
                <a:spcPts val="0"/>
              </a:spcAft>
              <a:buNone/>
            </a:pPr>
            <a:r>
              <a:t/>
            </a:r>
            <a:endParaRPr/>
          </a:p>
        </p:txBody>
      </p:sp>
      <p:sp>
        <p:nvSpPr>
          <p:cNvPr id="4811" name="Shape 4811"/>
          <p:cNvSpPr txBox="1"/>
          <p:nvPr/>
        </p:nvSpPr>
        <p:spPr>
          <a:xfrm>
            <a:off x="3012899" y="2169075"/>
            <a:ext cx="3825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4812" name="Shape 4812"/>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783</a:t>
            </a:r>
            <a:endParaRPr/>
          </a:p>
        </p:txBody>
      </p:sp>
      <p:sp>
        <p:nvSpPr>
          <p:cNvPr id="4813" name="Shape 4813"/>
          <p:cNvSpPr txBox="1"/>
          <p:nvPr/>
        </p:nvSpPr>
        <p:spPr>
          <a:xfrm>
            <a:off x="3109500" y="3946650"/>
            <a:ext cx="3552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4814" name="Shape 4814"/>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4815" name="Shape 4815"/>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4816" name="Shape 4816"/>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4817" name="Shape 4817"/>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p:txBody>
      </p:sp>
      <p:sp>
        <p:nvSpPr>
          <p:cNvPr id="4818" name="Shape 4818"/>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a:t>
            </a:r>
            <a:endParaRPr/>
          </a:p>
        </p:txBody>
      </p:sp>
      <p:sp>
        <p:nvSpPr>
          <p:cNvPr id="4819" name="Shape 4819"/>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6</a:t>
            </a:r>
            <a:endParaRPr/>
          </a:p>
        </p:txBody>
      </p:sp>
      <p:sp>
        <p:nvSpPr>
          <p:cNvPr id="4820" name="Shape 4820"/>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a:t>
            </a:r>
            <a:endParaRPr/>
          </a:p>
        </p:txBody>
      </p:sp>
      <p:sp>
        <p:nvSpPr>
          <p:cNvPr id="4821" name="Shape 4821"/>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a:t>
            </a:r>
            <a:endParaRPr/>
          </a:p>
        </p:txBody>
      </p:sp>
      <p:sp>
        <p:nvSpPr>
          <p:cNvPr id="4822" name="Shape 4822"/>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a:t>
            </a:r>
            <a:endParaRPr/>
          </a:p>
        </p:txBody>
      </p:sp>
      <p:sp>
        <p:nvSpPr>
          <p:cNvPr id="4823" name="Shape 4823"/>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10</a:t>
            </a:r>
            <a:endParaRPr/>
          </a:p>
        </p:txBody>
      </p:sp>
      <p:sp>
        <p:nvSpPr>
          <p:cNvPr id="4824" name="Shape 4824"/>
          <p:cNvSpPr/>
          <p:nvPr/>
        </p:nvSpPr>
        <p:spPr>
          <a:xfrm>
            <a:off x="5516525" y="3819800"/>
            <a:ext cx="448800" cy="218100"/>
          </a:xfrm>
          <a:prstGeom prst="leftArrow">
            <a:avLst>
              <a:gd fmla="val 50000" name="adj1"/>
              <a:gd fmla="val 50000" name="adj2"/>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25" name="Shape 4825"/>
          <p:cNvSpPr txBox="1"/>
          <p:nvPr>
            <p:ph idx="4294967295" type="title"/>
          </p:nvPr>
        </p:nvSpPr>
        <p:spPr>
          <a:xfrm>
            <a:off x="275450" y="118550"/>
            <a:ext cx="8444400" cy="10740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800">
                <a:solidFill>
                  <a:srgbClr val="000000"/>
                </a:solidFill>
                <a:latin typeface="Lato"/>
                <a:ea typeface="Lato"/>
                <a:cs typeface="Lato"/>
                <a:sym typeface="Lato"/>
              </a:rPr>
              <a:t>So how do we make this network LEARN the correct numbers to make it work.  Thus far we have assumed the network already works perfectly!  </a:t>
            </a:r>
            <a:endParaRPr sz="2500">
              <a:solidFill>
                <a:srgbClr val="000000"/>
              </a:solidFill>
              <a:latin typeface="Lato"/>
              <a:ea typeface="Lato"/>
              <a:cs typeface="Lato"/>
              <a:sym typeface="Lato"/>
            </a:endParaRPr>
          </a:p>
        </p:txBody>
      </p:sp>
      <p:pic>
        <p:nvPicPr>
          <p:cNvPr id="4826" name="Shape 4826"/>
          <p:cNvPicPr preferRelativeResize="0"/>
          <p:nvPr/>
        </p:nvPicPr>
        <p:blipFill>
          <a:blip r:embed="rId3">
            <a:alphaModFix/>
          </a:blip>
          <a:stretch>
            <a:fillRect/>
          </a:stretch>
        </p:blipFill>
        <p:spPr>
          <a:xfrm>
            <a:off x="326025" y="2065900"/>
            <a:ext cx="1909200" cy="19091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4830" name="Shape 4830"/>
        <p:cNvGrpSpPr/>
        <p:nvPr/>
      </p:nvGrpSpPr>
      <p:grpSpPr>
        <a:xfrm>
          <a:off x="0" y="0"/>
          <a:ext cx="0" cy="0"/>
          <a:chOff x="0" y="0"/>
          <a:chExt cx="0" cy="0"/>
        </a:xfrm>
      </p:grpSpPr>
      <p:sp>
        <p:nvSpPr>
          <p:cNvPr id="4831" name="Shape 4831"/>
          <p:cNvSpPr/>
          <p:nvPr/>
        </p:nvSpPr>
        <p:spPr>
          <a:xfrm>
            <a:off x="2353725" y="2065888"/>
            <a:ext cx="186300" cy="19092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32" name="Shape 4832"/>
          <p:cNvSpPr/>
          <p:nvPr/>
        </p:nvSpPr>
        <p:spPr>
          <a:xfrm rot="-5400000">
            <a:off x="1139150" y="797663"/>
            <a:ext cx="282900" cy="20103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833" name="Shape 4833"/>
          <p:cNvSpPr txBox="1"/>
          <p:nvPr/>
        </p:nvSpPr>
        <p:spPr>
          <a:xfrm>
            <a:off x="630813" y="1256850"/>
            <a:ext cx="19092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4834" name="Shape 4834"/>
          <p:cNvSpPr txBox="1"/>
          <p:nvPr/>
        </p:nvSpPr>
        <p:spPr>
          <a:xfrm>
            <a:off x="2658525" y="2559650"/>
            <a:ext cx="750600" cy="62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4A86E8"/>
                </a:solidFill>
              </a:rPr>
              <a:t>28</a:t>
            </a:r>
            <a:endParaRPr/>
          </a:p>
        </p:txBody>
      </p:sp>
      <p:sp>
        <p:nvSpPr>
          <p:cNvPr id="4835" name="Shape 4835"/>
          <p:cNvSpPr/>
          <p:nvPr/>
        </p:nvSpPr>
        <p:spPr>
          <a:xfrm>
            <a:off x="3420525" y="1422425"/>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36" name="Shape 4836"/>
          <p:cNvSpPr/>
          <p:nvPr/>
        </p:nvSpPr>
        <p:spPr>
          <a:xfrm>
            <a:off x="3420525" y="4834200"/>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37" name="Shape 4837"/>
          <p:cNvSpPr/>
          <p:nvPr/>
        </p:nvSpPr>
        <p:spPr>
          <a:xfrm>
            <a:off x="3420525" y="1718738"/>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38" name="Shape 4838"/>
          <p:cNvSpPr/>
          <p:nvPr/>
        </p:nvSpPr>
        <p:spPr>
          <a:xfrm>
            <a:off x="3420525" y="2015063"/>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39" name="Shape 4839"/>
          <p:cNvSpPr/>
          <p:nvPr/>
        </p:nvSpPr>
        <p:spPr>
          <a:xfrm>
            <a:off x="3420525" y="2311388"/>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40" name="Shape 4840"/>
          <p:cNvSpPr/>
          <p:nvPr/>
        </p:nvSpPr>
        <p:spPr>
          <a:xfrm>
            <a:off x="3420525" y="26077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41" name="Shape 4841"/>
          <p:cNvSpPr/>
          <p:nvPr/>
        </p:nvSpPr>
        <p:spPr>
          <a:xfrm>
            <a:off x="3420525" y="295487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42" name="Shape 4842"/>
          <p:cNvSpPr/>
          <p:nvPr/>
        </p:nvSpPr>
        <p:spPr>
          <a:xfrm>
            <a:off x="3420525" y="33168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43" name="Shape 4843"/>
          <p:cNvSpPr/>
          <p:nvPr/>
        </p:nvSpPr>
        <p:spPr>
          <a:xfrm>
            <a:off x="3420525" y="36789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44" name="Shape 4844"/>
          <p:cNvSpPr/>
          <p:nvPr/>
        </p:nvSpPr>
        <p:spPr>
          <a:xfrm>
            <a:off x="3420525" y="406400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45" name="Shape 4845"/>
          <p:cNvSpPr/>
          <p:nvPr/>
        </p:nvSpPr>
        <p:spPr>
          <a:xfrm>
            <a:off x="3420525" y="44873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46" name="Shape 4846"/>
          <p:cNvSpPr/>
          <p:nvPr/>
        </p:nvSpPr>
        <p:spPr>
          <a:xfrm>
            <a:off x="4986375" y="30979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47" name="Shape 4847"/>
          <p:cNvSpPr/>
          <p:nvPr/>
        </p:nvSpPr>
        <p:spPr>
          <a:xfrm>
            <a:off x="4030125" y="2136625"/>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48" name="Shape 4848"/>
          <p:cNvSpPr/>
          <p:nvPr/>
        </p:nvSpPr>
        <p:spPr>
          <a:xfrm>
            <a:off x="4030125" y="18268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49" name="Shape 4849"/>
          <p:cNvSpPr/>
          <p:nvPr/>
        </p:nvSpPr>
        <p:spPr>
          <a:xfrm>
            <a:off x="4030125" y="24464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50" name="Shape 4850"/>
          <p:cNvSpPr/>
          <p:nvPr/>
        </p:nvSpPr>
        <p:spPr>
          <a:xfrm>
            <a:off x="4030125" y="27932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51" name="Shape 4851"/>
          <p:cNvSpPr/>
          <p:nvPr/>
        </p:nvSpPr>
        <p:spPr>
          <a:xfrm>
            <a:off x="4030125" y="3140138"/>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52" name="Shape 4852"/>
          <p:cNvSpPr/>
          <p:nvPr/>
        </p:nvSpPr>
        <p:spPr>
          <a:xfrm>
            <a:off x="4030125" y="355455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53" name="Shape 4853"/>
          <p:cNvSpPr/>
          <p:nvPr/>
        </p:nvSpPr>
        <p:spPr>
          <a:xfrm>
            <a:off x="4030125" y="39014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54" name="Shape 4854"/>
          <p:cNvSpPr/>
          <p:nvPr/>
        </p:nvSpPr>
        <p:spPr>
          <a:xfrm>
            <a:off x="4030125" y="424825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55" name="Shape 4855"/>
          <p:cNvSpPr/>
          <p:nvPr/>
        </p:nvSpPr>
        <p:spPr>
          <a:xfrm>
            <a:off x="4030125" y="459510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56" name="Shape 4856"/>
          <p:cNvSpPr/>
          <p:nvPr/>
        </p:nvSpPr>
        <p:spPr>
          <a:xfrm>
            <a:off x="4563075" y="2136625"/>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57" name="Shape 4857"/>
          <p:cNvSpPr/>
          <p:nvPr/>
        </p:nvSpPr>
        <p:spPr>
          <a:xfrm>
            <a:off x="4563075" y="18268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58" name="Shape 4858"/>
          <p:cNvSpPr/>
          <p:nvPr/>
        </p:nvSpPr>
        <p:spPr>
          <a:xfrm>
            <a:off x="4563075" y="24464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59" name="Shape 4859"/>
          <p:cNvSpPr/>
          <p:nvPr/>
        </p:nvSpPr>
        <p:spPr>
          <a:xfrm>
            <a:off x="4563075" y="27932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60" name="Shape 4860"/>
          <p:cNvSpPr/>
          <p:nvPr/>
        </p:nvSpPr>
        <p:spPr>
          <a:xfrm>
            <a:off x="4563075" y="3140138"/>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61" name="Shape 4861"/>
          <p:cNvSpPr/>
          <p:nvPr/>
        </p:nvSpPr>
        <p:spPr>
          <a:xfrm>
            <a:off x="4563075" y="3554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62" name="Shape 4862"/>
          <p:cNvSpPr/>
          <p:nvPr/>
        </p:nvSpPr>
        <p:spPr>
          <a:xfrm>
            <a:off x="4563075" y="39014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63" name="Shape 4863"/>
          <p:cNvSpPr/>
          <p:nvPr/>
        </p:nvSpPr>
        <p:spPr>
          <a:xfrm>
            <a:off x="4563075" y="42482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64" name="Shape 4864"/>
          <p:cNvSpPr/>
          <p:nvPr/>
        </p:nvSpPr>
        <p:spPr>
          <a:xfrm>
            <a:off x="4563075" y="45951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865" name="Shape 4865"/>
          <p:cNvCxnSpPr/>
          <p:nvPr/>
        </p:nvCxnSpPr>
        <p:spPr>
          <a:xfrm>
            <a:off x="3606825" y="1587100"/>
            <a:ext cx="456600" cy="337200"/>
          </a:xfrm>
          <a:prstGeom prst="straightConnector1">
            <a:avLst/>
          </a:prstGeom>
          <a:noFill/>
          <a:ln cap="flat" cmpd="sng" w="9525">
            <a:solidFill>
              <a:srgbClr val="000000"/>
            </a:solidFill>
            <a:prstDash val="solid"/>
            <a:round/>
            <a:headEnd len="lg" w="lg" type="none"/>
            <a:tailEnd len="lg" w="lg" type="none"/>
          </a:ln>
        </p:spPr>
      </p:cxnSp>
      <p:cxnSp>
        <p:nvCxnSpPr>
          <p:cNvPr id="4866" name="Shape 4866"/>
          <p:cNvCxnSpPr/>
          <p:nvPr/>
        </p:nvCxnSpPr>
        <p:spPr>
          <a:xfrm>
            <a:off x="3584325" y="1550550"/>
            <a:ext cx="482100" cy="634800"/>
          </a:xfrm>
          <a:prstGeom prst="straightConnector1">
            <a:avLst/>
          </a:prstGeom>
          <a:noFill/>
          <a:ln cap="flat" cmpd="sng" w="9525">
            <a:solidFill>
              <a:srgbClr val="000000"/>
            </a:solidFill>
            <a:prstDash val="solid"/>
            <a:round/>
            <a:headEnd len="lg" w="lg" type="none"/>
            <a:tailEnd len="lg" w="lg" type="none"/>
          </a:ln>
        </p:spPr>
      </p:cxnSp>
      <p:cxnSp>
        <p:nvCxnSpPr>
          <p:cNvPr id="4867" name="Shape 4867"/>
          <p:cNvCxnSpPr/>
          <p:nvPr/>
        </p:nvCxnSpPr>
        <p:spPr>
          <a:xfrm>
            <a:off x="3609750" y="1620050"/>
            <a:ext cx="424200" cy="924300"/>
          </a:xfrm>
          <a:prstGeom prst="straightConnector1">
            <a:avLst/>
          </a:prstGeom>
          <a:noFill/>
          <a:ln cap="flat" cmpd="sng" w="9525">
            <a:solidFill>
              <a:srgbClr val="000000"/>
            </a:solidFill>
            <a:prstDash val="solid"/>
            <a:round/>
            <a:headEnd len="lg" w="lg" type="none"/>
            <a:tailEnd len="lg" w="lg" type="none"/>
          </a:ln>
        </p:spPr>
      </p:cxnSp>
      <p:cxnSp>
        <p:nvCxnSpPr>
          <p:cNvPr id="4868" name="Shape 4868"/>
          <p:cNvCxnSpPr/>
          <p:nvPr/>
        </p:nvCxnSpPr>
        <p:spPr>
          <a:xfrm>
            <a:off x="3598875" y="1620050"/>
            <a:ext cx="489300" cy="1261200"/>
          </a:xfrm>
          <a:prstGeom prst="straightConnector1">
            <a:avLst/>
          </a:prstGeom>
          <a:noFill/>
          <a:ln cap="flat" cmpd="sng" w="9525">
            <a:solidFill>
              <a:srgbClr val="000000"/>
            </a:solidFill>
            <a:prstDash val="solid"/>
            <a:round/>
            <a:headEnd len="lg" w="lg" type="none"/>
            <a:tailEnd len="lg" w="lg" type="none"/>
          </a:ln>
        </p:spPr>
      </p:cxnSp>
      <p:cxnSp>
        <p:nvCxnSpPr>
          <p:cNvPr id="4869" name="Shape 4869"/>
          <p:cNvCxnSpPr/>
          <p:nvPr/>
        </p:nvCxnSpPr>
        <p:spPr>
          <a:xfrm>
            <a:off x="3609750" y="1630925"/>
            <a:ext cx="445800" cy="1685400"/>
          </a:xfrm>
          <a:prstGeom prst="straightConnector1">
            <a:avLst/>
          </a:prstGeom>
          <a:noFill/>
          <a:ln cap="flat" cmpd="sng" w="9525">
            <a:solidFill>
              <a:srgbClr val="000000"/>
            </a:solidFill>
            <a:prstDash val="solid"/>
            <a:round/>
            <a:headEnd len="lg" w="lg" type="none"/>
            <a:tailEnd len="lg" w="lg" type="none"/>
          </a:ln>
        </p:spPr>
      </p:cxnSp>
      <p:cxnSp>
        <p:nvCxnSpPr>
          <p:cNvPr id="4870" name="Shape 4870"/>
          <p:cNvCxnSpPr>
            <a:endCxn id="4852" idx="2"/>
          </p:cNvCxnSpPr>
          <p:nvPr/>
        </p:nvCxnSpPr>
        <p:spPr>
          <a:xfrm>
            <a:off x="3598725" y="1630800"/>
            <a:ext cx="431400" cy="2043300"/>
          </a:xfrm>
          <a:prstGeom prst="straightConnector1">
            <a:avLst/>
          </a:prstGeom>
          <a:noFill/>
          <a:ln cap="flat" cmpd="sng" w="9525">
            <a:solidFill>
              <a:srgbClr val="000000"/>
            </a:solidFill>
            <a:prstDash val="solid"/>
            <a:round/>
            <a:headEnd len="lg" w="lg" type="none"/>
            <a:tailEnd len="lg" w="lg" type="none"/>
          </a:ln>
        </p:spPr>
      </p:cxnSp>
      <p:cxnSp>
        <p:nvCxnSpPr>
          <p:cNvPr id="4871" name="Shape 4871"/>
          <p:cNvCxnSpPr>
            <a:endCxn id="4853" idx="2"/>
          </p:cNvCxnSpPr>
          <p:nvPr/>
        </p:nvCxnSpPr>
        <p:spPr>
          <a:xfrm>
            <a:off x="3598725" y="1620050"/>
            <a:ext cx="431400" cy="2400900"/>
          </a:xfrm>
          <a:prstGeom prst="straightConnector1">
            <a:avLst/>
          </a:prstGeom>
          <a:noFill/>
          <a:ln cap="flat" cmpd="sng" w="9525">
            <a:solidFill>
              <a:srgbClr val="000000"/>
            </a:solidFill>
            <a:prstDash val="solid"/>
            <a:round/>
            <a:headEnd len="lg" w="lg" type="none"/>
            <a:tailEnd len="lg" w="lg" type="none"/>
          </a:ln>
        </p:spPr>
      </p:cxnSp>
      <p:cxnSp>
        <p:nvCxnSpPr>
          <p:cNvPr id="4872" name="Shape 4872"/>
          <p:cNvCxnSpPr>
            <a:endCxn id="4854" idx="1"/>
          </p:cNvCxnSpPr>
          <p:nvPr/>
        </p:nvCxnSpPr>
        <p:spPr>
          <a:xfrm>
            <a:off x="3599008" y="1620165"/>
            <a:ext cx="458400" cy="2663100"/>
          </a:xfrm>
          <a:prstGeom prst="straightConnector1">
            <a:avLst/>
          </a:prstGeom>
          <a:noFill/>
          <a:ln cap="flat" cmpd="sng" w="9525">
            <a:solidFill>
              <a:srgbClr val="000000"/>
            </a:solidFill>
            <a:prstDash val="solid"/>
            <a:round/>
            <a:headEnd len="lg" w="lg" type="none"/>
            <a:tailEnd len="lg" w="lg" type="none"/>
          </a:ln>
        </p:spPr>
      </p:cxnSp>
      <p:cxnSp>
        <p:nvCxnSpPr>
          <p:cNvPr id="4873" name="Shape 4873"/>
          <p:cNvCxnSpPr>
            <a:endCxn id="4855" idx="2"/>
          </p:cNvCxnSpPr>
          <p:nvPr/>
        </p:nvCxnSpPr>
        <p:spPr>
          <a:xfrm>
            <a:off x="3598725" y="1630950"/>
            <a:ext cx="431400" cy="3083700"/>
          </a:xfrm>
          <a:prstGeom prst="straightConnector1">
            <a:avLst/>
          </a:prstGeom>
          <a:noFill/>
          <a:ln cap="flat" cmpd="sng" w="9525">
            <a:solidFill>
              <a:srgbClr val="000000"/>
            </a:solidFill>
            <a:prstDash val="solid"/>
            <a:round/>
            <a:headEnd len="lg" w="lg" type="none"/>
            <a:tailEnd len="lg" w="lg" type="none"/>
          </a:ln>
        </p:spPr>
      </p:cxnSp>
      <p:cxnSp>
        <p:nvCxnSpPr>
          <p:cNvPr id="4874" name="Shape 4874"/>
          <p:cNvCxnSpPr/>
          <p:nvPr/>
        </p:nvCxnSpPr>
        <p:spPr>
          <a:xfrm>
            <a:off x="3620625" y="1870125"/>
            <a:ext cx="478500" cy="43500"/>
          </a:xfrm>
          <a:prstGeom prst="straightConnector1">
            <a:avLst/>
          </a:prstGeom>
          <a:noFill/>
          <a:ln cap="flat" cmpd="sng" w="9525">
            <a:solidFill>
              <a:srgbClr val="000000"/>
            </a:solidFill>
            <a:prstDash val="solid"/>
            <a:round/>
            <a:headEnd len="lg" w="lg" type="none"/>
            <a:tailEnd len="lg" w="lg" type="none"/>
          </a:ln>
        </p:spPr>
      </p:cxnSp>
      <p:cxnSp>
        <p:nvCxnSpPr>
          <p:cNvPr id="4875" name="Shape 4875"/>
          <p:cNvCxnSpPr/>
          <p:nvPr/>
        </p:nvCxnSpPr>
        <p:spPr>
          <a:xfrm>
            <a:off x="3620625" y="1913600"/>
            <a:ext cx="435000" cy="337200"/>
          </a:xfrm>
          <a:prstGeom prst="straightConnector1">
            <a:avLst/>
          </a:prstGeom>
          <a:noFill/>
          <a:ln cap="flat" cmpd="sng" w="9525">
            <a:solidFill>
              <a:srgbClr val="000000"/>
            </a:solidFill>
            <a:prstDash val="solid"/>
            <a:round/>
            <a:headEnd len="lg" w="lg" type="none"/>
            <a:tailEnd len="lg" w="lg" type="none"/>
          </a:ln>
        </p:spPr>
      </p:cxnSp>
      <p:cxnSp>
        <p:nvCxnSpPr>
          <p:cNvPr id="4876" name="Shape 4876"/>
          <p:cNvCxnSpPr/>
          <p:nvPr/>
        </p:nvCxnSpPr>
        <p:spPr>
          <a:xfrm>
            <a:off x="3609750" y="1891850"/>
            <a:ext cx="456600" cy="684900"/>
          </a:xfrm>
          <a:prstGeom prst="straightConnector1">
            <a:avLst/>
          </a:prstGeom>
          <a:noFill/>
          <a:ln cap="flat" cmpd="sng" w="9525">
            <a:solidFill>
              <a:srgbClr val="000000"/>
            </a:solidFill>
            <a:prstDash val="solid"/>
            <a:round/>
            <a:headEnd len="lg" w="lg" type="none"/>
            <a:tailEnd len="lg" w="lg" type="none"/>
          </a:ln>
        </p:spPr>
      </p:cxnSp>
      <p:cxnSp>
        <p:nvCxnSpPr>
          <p:cNvPr id="4877" name="Shape 4877"/>
          <p:cNvCxnSpPr/>
          <p:nvPr/>
        </p:nvCxnSpPr>
        <p:spPr>
          <a:xfrm>
            <a:off x="3642375" y="1924475"/>
            <a:ext cx="413100" cy="956700"/>
          </a:xfrm>
          <a:prstGeom prst="straightConnector1">
            <a:avLst/>
          </a:prstGeom>
          <a:noFill/>
          <a:ln cap="flat" cmpd="sng" w="9525">
            <a:solidFill>
              <a:srgbClr val="000000"/>
            </a:solidFill>
            <a:prstDash val="solid"/>
            <a:round/>
            <a:headEnd len="lg" w="lg" type="none"/>
            <a:tailEnd len="lg" w="lg" type="none"/>
          </a:ln>
        </p:spPr>
      </p:cxnSp>
      <p:cxnSp>
        <p:nvCxnSpPr>
          <p:cNvPr id="4878" name="Shape 4878"/>
          <p:cNvCxnSpPr/>
          <p:nvPr/>
        </p:nvCxnSpPr>
        <p:spPr>
          <a:xfrm>
            <a:off x="3631500" y="1902725"/>
            <a:ext cx="424200" cy="1315500"/>
          </a:xfrm>
          <a:prstGeom prst="straightConnector1">
            <a:avLst/>
          </a:prstGeom>
          <a:noFill/>
          <a:ln cap="flat" cmpd="sng" w="9525">
            <a:solidFill>
              <a:srgbClr val="000000"/>
            </a:solidFill>
            <a:prstDash val="solid"/>
            <a:round/>
            <a:headEnd len="lg" w="lg" type="none"/>
            <a:tailEnd len="lg" w="lg" type="none"/>
          </a:ln>
        </p:spPr>
      </p:cxnSp>
      <p:cxnSp>
        <p:nvCxnSpPr>
          <p:cNvPr id="4879" name="Shape 4879"/>
          <p:cNvCxnSpPr>
            <a:endCxn id="4852" idx="1"/>
          </p:cNvCxnSpPr>
          <p:nvPr/>
        </p:nvCxnSpPr>
        <p:spPr>
          <a:xfrm>
            <a:off x="3631408" y="1902665"/>
            <a:ext cx="426000" cy="1686900"/>
          </a:xfrm>
          <a:prstGeom prst="straightConnector1">
            <a:avLst/>
          </a:prstGeom>
          <a:noFill/>
          <a:ln cap="flat" cmpd="sng" w="9525">
            <a:solidFill>
              <a:srgbClr val="000000"/>
            </a:solidFill>
            <a:prstDash val="solid"/>
            <a:round/>
            <a:headEnd len="lg" w="lg" type="none"/>
            <a:tailEnd len="lg" w="lg" type="none"/>
          </a:ln>
        </p:spPr>
      </p:cxnSp>
      <p:cxnSp>
        <p:nvCxnSpPr>
          <p:cNvPr id="4880" name="Shape 4880"/>
          <p:cNvCxnSpPr>
            <a:endCxn id="4853" idx="2"/>
          </p:cNvCxnSpPr>
          <p:nvPr/>
        </p:nvCxnSpPr>
        <p:spPr>
          <a:xfrm>
            <a:off x="3653325" y="1924550"/>
            <a:ext cx="376800" cy="2096400"/>
          </a:xfrm>
          <a:prstGeom prst="straightConnector1">
            <a:avLst/>
          </a:prstGeom>
          <a:noFill/>
          <a:ln cap="flat" cmpd="sng" w="9525">
            <a:solidFill>
              <a:srgbClr val="000000"/>
            </a:solidFill>
            <a:prstDash val="solid"/>
            <a:round/>
            <a:headEnd len="lg" w="lg" type="none"/>
            <a:tailEnd len="lg" w="lg" type="none"/>
          </a:ln>
        </p:spPr>
      </p:cxnSp>
      <p:cxnSp>
        <p:nvCxnSpPr>
          <p:cNvPr id="4881" name="Shape 4881"/>
          <p:cNvCxnSpPr>
            <a:endCxn id="4854" idx="1"/>
          </p:cNvCxnSpPr>
          <p:nvPr/>
        </p:nvCxnSpPr>
        <p:spPr>
          <a:xfrm>
            <a:off x="3653308" y="1902765"/>
            <a:ext cx="404100" cy="2380500"/>
          </a:xfrm>
          <a:prstGeom prst="straightConnector1">
            <a:avLst/>
          </a:prstGeom>
          <a:noFill/>
          <a:ln cap="flat" cmpd="sng" w="9525">
            <a:solidFill>
              <a:srgbClr val="000000"/>
            </a:solidFill>
            <a:prstDash val="solid"/>
            <a:round/>
            <a:headEnd len="lg" w="lg" type="none"/>
            <a:tailEnd len="lg" w="lg" type="none"/>
          </a:ln>
        </p:spPr>
      </p:cxnSp>
      <p:cxnSp>
        <p:nvCxnSpPr>
          <p:cNvPr id="4882" name="Shape 4882"/>
          <p:cNvCxnSpPr>
            <a:endCxn id="4855" idx="1"/>
          </p:cNvCxnSpPr>
          <p:nvPr/>
        </p:nvCxnSpPr>
        <p:spPr>
          <a:xfrm>
            <a:off x="3620608" y="1891715"/>
            <a:ext cx="436800" cy="2738400"/>
          </a:xfrm>
          <a:prstGeom prst="straightConnector1">
            <a:avLst/>
          </a:prstGeom>
          <a:noFill/>
          <a:ln cap="flat" cmpd="sng" w="9525">
            <a:solidFill>
              <a:srgbClr val="000000"/>
            </a:solidFill>
            <a:prstDash val="solid"/>
            <a:round/>
            <a:headEnd len="lg" w="lg" type="none"/>
            <a:tailEnd len="lg" w="lg" type="none"/>
          </a:ln>
        </p:spPr>
      </p:cxnSp>
      <p:cxnSp>
        <p:nvCxnSpPr>
          <p:cNvPr id="4883" name="Shape 4883"/>
          <p:cNvCxnSpPr/>
          <p:nvPr/>
        </p:nvCxnSpPr>
        <p:spPr>
          <a:xfrm flipH="1" rot="10800000">
            <a:off x="3609750" y="1913550"/>
            <a:ext cx="456600" cy="261000"/>
          </a:xfrm>
          <a:prstGeom prst="straightConnector1">
            <a:avLst/>
          </a:prstGeom>
          <a:noFill/>
          <a:ln cap="flat" cmpd="sng" w="9525">
            <a:solidFill>
              <a:srgbClr val="000000"/>
            </a:solidFill>
            <a:prstDash val="solid"/>
            <a:round/>
            <a:headEnd len="lg" w="lg" type="none"/>
            <a:tailEnd len="lg" w="lg" type="none"/>
          </a:ln>
        </p:spPr>
      </p:cxnSp>
      <p:cxnSp>
        <p:nvCxnSpPr>
          <p:cNvPr id="4884" name="Shape 4884"/>
          <p:cNvCxnSpPr/>
          <p:nvPr/>
        </p:nvCxnSpPr>
        <p:spPr>
          <a:xfrm>
            <a:off x="3598875" y="2174550"/>
            <a:ext cx="489300" cy="43500"/>
          </a:xfrm>
          <a:prstGeom prst="straightConnector1">
            <a:avLst/>
          </a:prstGeom>
          <a:noFill/>
          <a:ln cap="flat" cmpd="sng" w="9525">
            <a:solidFill>
              <a:srgbClr val="000000"/>
            </a:solidFill>
            <a:prstDash val="solid"/>
            <a:round/>
            <a:headEnd len="lg" w="lg" type="none"/>
            <a:tailEnd len="lg" w="lg" type="none"/>
          </a:ln>
        </p:spPr>
      </p:cxnSp>
      <p:cxnSp>
        <p:nvCxnSpPr>
          <p:cNvPr id="4885" name="Shape 4885"/>
          <p:cNvCxnSpPr/>
          <p:nvPr/>
        </p:nvCxnSpPr>
        <p:spPr>
          <a:xfrm>
            <a:off x="3620625" y="2196300"/>
            <a:ext cx="435000" cy="369600"/>
          </a:xfrm>
          <a:prstGeom prst="straightConnector1">
            <a:avLst/>
          </a:prstGeom>
          <a:noFill/>
          <a:ln cap="flat" cmpd="sng" w="9525">
            <a:solidFill>
              <a:srgbClr val="000000"/>
            </a:solidFill>
            <a:prstDash val="solid"/>
            <a:round/>
            <a:headEnd len="lg" w="lg" type="none"/>
            <a:tailEnd len="lg" w="lg" type="none"/>
          </a:ln>
        </p:spPr>
      </p:cxnSp>
      <p:cxnSp>
        <p:nvCxnSpPr>
          <p:cNvPr id="4886" name="Shape 4886"/>
          <p:cNvCxnSpPr/>
          <p:nvPr/>
        </p:nvCxnSpPr>
        <p:spPr>
          <a:xfrm>
            <a:off x="3609750" y="2207175"/>
            <a:ext cx="456600" cy="728400"/>
          </a:xfrm>
          <a:prstGeom prst="straightConnector1">
            <a:avLst/>
          </a:prstGeom>
          <a:noFill/>
          <a:ln cap="flat" cmpd="sng" w="9525">
            <a:solidFill>
              <a:srgbClr val="000000"/>
            </a:solidFill>
            <a:prstDash val="solid"/>
            <a:round/>
            <a:headEnd len="lg" w="lg" type="none"/>
            <a:tailEnd len="lg" w="lg" type="none"/>
          </a:ln>
        </p:spPr>
      </p:cxnSp>
      <p:cxnSp>
        <p:nvCxnSpPr>
          <p:cNvPr id="4887" name="Shape 4887"/>
          <p:cNvCxnSpPr/>
          <p:nvPr/>
        </p:nvCxnSpPr>
        <p:spPr>
          <a:xfrm>
            <a:off x="3620625" y="2207175"/>
            <a:ext cx="445800" cy="1043700"/>
          </a:xfrm>
          <a:prstGeom prst="straightConnector1">
            <a:avLst/>
          </a:prstGeom>
          <a:noFill/>
          <a:ln cap="flat" cmpd="sng" w="9525">
            <a:solidFill>
              <a:srgbClr val="000000"/>
            </a:solidFill>
            <a:prstDash val="solid"/>
            <a:round/>
            <a:headEnd len="lg" w="lg" type="none"/>
            <a:tailEnd len="lg" w="lg" type="none"/>
          </a:ln>
        </p:spPr>
      </p:cxnSp>
      <p:cxnSp>
        <p:nvCxnSpPr>
          <p:cNvPr id="4888" name="Shape 4888"/>
          <p:cNvCxnSpPr>
            <a:endCxn id="4852" idx="2"/>
          </p:cNvCxnSpPr>
          <p:nvPr/>
        </p:nvCxnSpPr>
        <p:spPr>
          <a:xfrm>
            <a:off x="3631425" y="2217900"/>
            <a:ext cx="398700" cy="1456200"/>
          </a:xfrm>
          <a:prstGeom prst="straightConnector1">
            <a:avLst/>
          </a:prstGeom>
          <a:noFill/>
          <a:ln cap="flat" cmpd="sng" w="9525">
            <a:solidFill>
              <a:srgbClr val="000000"/>
            </a:solidFill>
            <a:prstDash val="solid"/>
            <a:round/>
            <a:headEnd len="lg" w="lg" type="none"/>
            <a:tailEnd len="lg" w="lg" type="none"/>
          </a:ln>
        </p:spPr>
      </p:cxnSp>
      <p:cxnSp>
        <p:nvCxnSpPr>
          <p:cNvPr id="4889" name="Shape 4889"/>
          <p:cNvCxnSpPr>
            <a:endCxn id="4853" idx="2"/>
          </p:cNvCxnSpPr>
          <p:nvPr/>
        </p:nvCxnSpPr>
        <p:spPr>
          <a:xfrm>
            <a:off x="3609825" y="2185550"/>
            <a:ext cx="420300" cy="1835400"/>
          </a:xfrm>
          <a:prstGeom prst="straightConnector1">
            <a:avLst/>
          </a:prstGeom>
          <a:noFill/>
          <a:ln cap="flat" cmpd="sng" w="9525">
            <a:solidFill>
              <a:srgbClr val="000000"/>
            </a:solidFill>
            <a:prstDash val="solid"/>
            <a:round/>
            <a:headEnd len="lg" w="lg" type="none"/>
            <a:tailEnd len="lg" w="lg" type="none"/>
          </a:ln>
        </p:spPr>
      </p:cxnSp>
      <p:cxnSp>
        <p:nvCxnSpPr>
          <p:cNvPr id="4890" name="Shape 4890"/>
          <p:cNvCxnSpPr>
            <a:endCxn id="4854" idx="1"/>
          </p:cNvCxnSpPr>
          <p:nvPr/>
        </p:nvCxnSpPr>
        <p:spPr>
          <a:xfrm>
            <a:off x="3620608" y="2218065"/>
            <a:ext cx="436800" cy="2065200"/>
          </a:xfrm>
          <a:prstGeom prst="straightConnector1">
            <a:avLst/>
          </a:prstGeom>
          <a:noFill/>
          <a:ln cap="flat" cmpd="sng" w="9525">
            <a:solidFill>
              <a:srgbClr val="000000"/>
            </a:solidFill>
            <a:prstDash val="solid"/>
            <a:round/>
            <a:headEnd len="lg" w="lg" type="none"/>
            <a:tailEnd len="lg" w="lg" type="none"/>
          </a:ln>
        </p:spPr>
      </p:cxnSp>
      <p:cxnSp>
        <p:nvCxnSpPr>
          <p:cNvPr id="4891" name="Shape 4891"/>
          <p:cNvCxnSpPr>
            <a:endCxn id="4855" idx="2"/>
          </p:cNvCxnSpPr>
          <p:nvPr/>
        </p:nvCxnSpPr>
        <p:spPr>
          <a:xfrm>
            <a:off x="3620625" y="2218050"/>
            <a:ext cx="409500" cy="2496600"/>
          </a:xfrm>
          <a:prstGeom prst="straightConnector1">
            <a:avLst/>
          </a:prstGeom>
          <a:noFill/>
          <a:ln cap="flat" cmpd="sng" w="9525">
            <a:solidFill>
              <a:srgbClr val="000000"/>
            </a:solidFill>
            <a:prstDash val="solid"/>
            <a:round/>
            <a:headEnd len="lg" w="lg" type="none"/>
            <a:tailEnd len="lg" w="lg" type="none"/>
          </a:ln>
        </p:spPr>
      </p:cxnSp>
      <p:cxnSp>
        <p:nvCxnSpPr>
          <p:cNvPr id="4892" name="Shape 4892"/>
          <p:cNvCxnSpPr/>
          <p:nvPr/>
        </p:nvCxnSpPr>
        <p:spPr>
          <a:xfrm flipH="1" rot="10800000">
            <a:off x="3653250" y="1946350"/>
            <a:ext cx="391500" cy="510900"/>
          </a:xfrm>
          <a:prstGeom prst="straightConnector1">
            <a:avLst/>
          </a:prstGeom>
          <a:noFill/>
          <a:ln cap="flat" cmpd="sng" w="9525">
            <a:solidFill>
              <a:srgbClr val="000000"/>
            </a:solidFill>
            <a:prstDash val="solid"/>
            <a:round/>
            <a:headEnd len="lg" w="lg" type="none"/>
            <a:tailEnd len="lg" w="lg" type="none"/>
          </a:ln>
        </p:spPr>
      </p:cxnSp>
      <p:cxnSp>
        <p:nvCxnSpPr>
          <p:cNvPr id="4893" name="Shape 4893"/>
          <p:cNvCxnSpPr/>
          <p:nvPr/>
        </p:nvCxnSpPr>
        <p:spPr>
          <a:xfrm flipH="1" rot="10800000">
            <a:off x="3631500" y="2229025"/>
            <a:ext cx="445800" cy="239100"/>
          </a:xfrm>
          <a:prstGeom prst="straightConnector1">
            <a:avLst/>
          </a:prstGeom>
          <a:noFill/>
          <a:ln cap="flat" cmpd="sng" w="9525">
            <a:solidFill>
              <a:srgbClr val="000000"/>
            </a:solidFill>
            <a:prstDash val="solid"/>
            <a:round/>
            <a:headEnd len="lg" w="lg" type="none"/>
            <a:tailEnd len="lg" w="lg" type="none"/>
          </a:ln>
        </p:spPr>
      </p:cxnSp>
      <p:cxnSp>
        <p:nvCxnSpPr>
          <p:cNvPr id="4894" name="Shape 4894"/>
          <p:cNvCxnSpPr>
            <a:endCxn id="4852" idx="2"/>
          </p:cNvCxnSpPr>
          <p:nvPr/>
        </p:nvCxnSpPr>
        <p:spPr>
          <a:xfrm>
            <a:off x="3620625" y="2478900"/>
            <a:ext cx="409500" cy="1195200"/>
          </a:xfrm>
          <a:prstGeom prst="straightConnector1">
            <a:avLst/>
          </a:prstGeom>
          <a:noFill/>
          <a:ln cap="flat" cmpd="sng" w="9525">
            <a:solidFill>
              <a:srgbClr val="000000"/>
            </a:solidFill>
            <a:prstDash val="solid"/>
            <a:round/>
            <a:headEnd len="lg" w="lg" type="none"/>
            <a:tailEnd len="lg" w="lg" type="none"/>
          </a:ln>
        </p:spPr>
      </p:cxnSp>
      <p:cxnSp>
        <p:nvCxnSpPr>
          <p:cNvPr id="4895" name="Shape 4895"/>
          <p:cNvCxnSpPr>
            <a:endCxn id="4855" idx="2"/>
          </p:cNvCxnSpPr>
          <p:nvPr/>
        </p:nvCxnSpPr>
        <p:spPr>
          <a:xfrm>
            <a:off x="3642225" y="2511450"/>
            <a:ext cx="387900" cy="2203200"/>
          </a:xfrm>
          <a:prstGeom prst="straightConnector1">
            <a:avLst/>
          </a:prstGeom>
          <a:noFill/>
          <a:ln cap="flat" cmpd="sng" w="9525">
            <a:solidFill>
              <a:srgbClr val="000000"/>
            </a:solidFill>
            <a:prstDash val="solid"/>
            <a:round/>
            <a:headEnd len="lg" w="lg" type="none"/>
            <a:tailEnd len="lg" w="lg" type="none"/>
          </a:ln>
        </p:spPr>
      </p:cxnSp>
      <p:cxnSp>
        <p:nvCxnSpPr>
          <p:cNvPr id="4896" name="Shape 4896"/>
          <p:cNvCxnSpPr/>
          <p:nvPr/>
        </p:nvCxnSpPr>
        <p:spPr>
          <a:xfrm flipH="1" rot="10800000">
            <a:off x="3620625" y="2000675"/>
            <a:ext cx="413100" cy="728400"/>
          </a:xfrm>
          <a:prstGeom prst="straightConnector1">
            <a:avLst/>
          </a:prstGeom>
          <a:noFill/>
          <a:ln cap="flat" cmpd="sng" w="9525">
            <a:solidFill>
              <a:srgbClr val="000000"/>
            </a:solidFill>
            <a:prstDash val="solid"/>
            <a:round/>
            <a:headEnd len="lg" w="lg" type="none"/>
            <a:tailEnd len="lg" w="lg" type="none"/>
          </a:ln>
        </p:spPr>
      </p:cxnSp>
      <p:cxnSp>
        <p:nvCxnSpPr>
          <p:cNvPr id="4897" name="Shape 4897"/>
          <p:cNvCxnSpPr/>
          <p:nvPr/>
        </p:nvCxnSpPr>
        <p:spPr>
          <a:xfrm flipH="1" rot="10800000">
            <a:off x="3631500" y="2305100"/>
            <a:ext cx="434700" cy="369600"/>
          </a:xfrm>
          <a:prstGeom prst="straightConnector1">
            <a:avLst/>
          </a:prstGeom>
          <a:noFill/>
          <a:ln cap="flat" cmpd="sng" w="9525">
            <a:solidFill>
              <a:srgbClr val="000000"/>
            </a:solidFill>
            <a:prstDash val="solid"/>
            <a:round/>
            <a:headEnd len="lg" w="lg" type="none"/>
            <a:tailEnd len="lg" w="lg" type="none"/>
          </a:ln>
        </p:spPr>
      </p:cxnSp>
      <p:cxnSp>
        <p:nvCxnSpPr>
          <p:cNvPr id="4898" name="Shape 4898"/>
          <p:cNvCxnSpPr/>
          <p:nvPr/>
        </p:nvCxnSpPr>
        <p:spPr>
          <a:xfrm flipH="1" rot="10800000">
            <a:off x="3620625" y="2576950"/>
            <a:ext cx="435000" cy="195600"/>
          </a:xfrm>
          <a:prstGeom prst="straightConnector1">
            <a:avLst/>
          </a:prstGeom>
          <a:noFill/>
          <a:ln cap="flat" cmpd="sng" w="9525">
            <a:solidFill>
              <a:srgbClr val="000000"/>
            </a:solidFill>
            <a:prstDash val="solid"/>
            <a:round/>
            <a:headEnd len="lg" w="lg" type="none"/>
            <a:tailEnd len="lg" w="lg" type="none"/>
          </a:ln>
        </p:spPr>
      </p:cxnSp>
      <p:cxnSp>
        <p:nvCxnSpPr>
          <p:cNvPr id="4899" name="Shape 4899"/>
          <p:cNvCxnSpPr/>
          <p:nvPr/>
        </p:nvCxnSpPr>
        <p:spPr>
          <a:xfrm>
            <a:off x="3620625" y="2761675"/>
            <a:ext cx="424200" cy="163200"/>
          </a:xfrm>
          <a:prstGeom prst="straightConnector1">
            <a:avLst/>
          </a:prstGeom>
          <a:noFill/>
          <a:ln cap="flat" cmpd="sng" w="9525">
            <a:solidFill>
              <a:srgbClr val="000000"/>
            </a:solidFill>
            <a:prstDash val="solid"/>
            <a:round/>
            <a:headEnd len="lg" w="lg" type="none"/>
            <a:tailEnd len="lg" w="lg" type="none"/>
          </a:ln>
        </p:spPr>
      </p:cxnSp>
      <p:cxnSp>
        <p:nvCxnSpPr>
          <p:cNvPr id="4900" name="Shape 4900"/>
          <p:cNvCxnSpPr/>
          <p:nvPr/>
        </p:nvCxnSpPr>
        <p:spPr>
          <a:xfrm>
            <a:off x="3609750" y="2750800"/>
            <a:ext cx="413100" cy="532800"/>
          </a:xfrm>
          <a:prstGeom prst="straightConnector1">
            <a:avLst/>
          </a:prstGeom>
          <a:noFill/>
          <a:ln cap="flat" cmpd="sng" w="9525">
            <a:solidFill>
              <a:srgbClr val="000000"/>
            </a:solidFill>
            <a:prstDash val="solid"/>
            <a:round/>
            <a:headEnd len="lg" w="lg" type="none"/>
            <a:tailEnd len="lg" w="lg" type="none"/>
          </a:ln>
        </p:spPr>
      </p:cxnSp>
      <p:cxnSp>
        <p:nvCxnSpPr>
          <p:cNvPr id="4901" name="Shape 4901"/>
          <p:cNvCxnSpPr>
            <a:endCxn id="4852" idx="2"/>
          </p:cNvCxnSpPr>
          <p:nvPr/>
        </p:nvCxnSpPr>
        <p:spPr>
          <a:xfrm>
            <a:off x="3598725" y="2794200"/>
            <a:ext cx="431400" cy="879900"/>
          </a:xfrm>
          <a:prstGeom prst="straightConnector1">
            <a:avLst/>
          </a:prstGeom>
          <a:noFill/>
          <a:ln cap="flat" cmpd="sng" w="9525">
            <a:solidFill>
              <a:srgbClr val="000000"/>
            </a:solidFill>
            <a:prstDash val="solid"/>
            <a:round/>
            <a:headEnd len="lg" w="lg" type="none"/>
            <a:tailEnd len="lg" w="lg" type="none"/>
          </a:ln>
        </p:spPr>
      </p:cxnSp>
      <p:cxnSp>
        <p:nvCxnSpPr>
          <p:cNvPr id="4902" name="Shape 4902"/>
          <p:cNvCxnSpPr>
            <a:endCxn id="4853" idx="1"/>
          </p:cNvCxnSpPr>
          <p:nvPr/>
        </p:nvCxnSpPr>
        <p:spPr>
          <a:xfrm>
            <a:off x="3599008" y="2794315"/>
            <a:ext cx="458400" cy="1142100"/>
          </a:xfrm>
          <a:prstGeom prst="straightConnector1">
            <a:avLst/>
          </a:prstGeom>
          <a:noFill/>
          <a:ln cap="flat" cmpd="sng" w="9525">
            <a:solidFill>
              <a:srgbClr val="000000"/>
            </a:solidFill>
            <a:prstDash val="solid"/>
            <a:round/>
            <a:headEnd len="lg" w="lg" type="none"/>
            <a:tailEnd len="lg" w="lg" type="none"/>
          </a:ln>
        </p:spPr>
      </p:cxnSp>
      <p:cxnSp>
        <p:nvCxnSpPr>
          <p:cNvPr id="4903" name="Shape 4903"/>
          <p:cNvCxnSpPr>
            <a:endCxn id="4854" idx="2"/>
          </p:cNvCxnSpPr>
          <p:nvPr/>
        </p:nvCxnSpPr>
        <p:spPr>
          <a:xfrm>
            <a:off x="3631425" y="2805100"/>
            <a:ext cx="398700" cy="1562700"/>
          </a:xfrm>
          <a:prstGeom prst="straightConnector1">
            <a:avLst/>
          </a:prstGeom>
          <a:noFill/>
          <a:ln cap="flat" cmpd="sng" w="9525">
            <a:solidFill>
              <a:srgbClr val="000000"/>
            </a:solidFill>
            <a:prstDash val="solid"/>
            <a:round/>
            <a:headEnd len="lg" w="lg" type="none"/>
            <a:tailEnd len="lg" w="lg" type="none"/>
          </a:ln>
        </p:spPr>
      </p:cxnSp>
      <p:cxnSp>
        <p:nvCxnSpPr>
          <p:cNvPr id="4904" name="Shape 4904"/>
          <p:cNvCxnSpPr>
            <a:endCxn id="4855" idx="2"/>
          </p:cNvCxnSpPr>
          <p:nvPr/>
        </p:nvCxnSpPr>
        <p:spPr>
          <a:xfrm>
            <a:off x="3598725" y="2761650"/>
            <a:ext cx="431400" cy="1953000"/>
          </a:xfrm>
          <a:prstGeom prst="straightConnector1">
            <a:avLst/>
          </a:prstGeom>
          <a:noFill/>
          <a:ln cap="flat" cmpd="sng" w="9525">
            <a:solidFill>
              <a:srgbClr val="000000"/>
            </a:solidFill>
            <a:prstDash val="solid"/>
            <a:round/>
            <a:headEnd len="lg" w="lg" type="none"/>
            <a:tailEnd len="lg" w="lg" type="none"/>
          </a:ln>
        </p:spPr>
      </p:cxnSp>
      <p:cxnSp>
        <p:nvCxnSpPr>
          <p:cNvPr id="4905" name="Shape 4905"/>
          <p:cNvCxnSpPr/>
          <p:nvPr/>
        </p:nvCxnSpPr>
        <p:spPr>
          <a:xfrm flipH="1" rot="10800000">
            <a:off x="3609750" y="1989700"/>
            <a:ext cx="445800" cy="1119900"/>
          </a:xfrm>
          <a:prstGeom prst="straightConnector1">
            <a:avLst/>
          </a:prstGeom>
          <a:noFill/>
          <a:ln cap="flat" cmpd="sng" w="9525">
            <a:solidFill>
              <a:srgbClr val="000000"/>
            </a:solidFill>
            <a:prstDash val="solid"/>
            <a:round/>
            <a:headEnd len="lg" w="lg" type="none"/>
            <a:tailEnd len="lg" w="lg" type="none"/>
          </a:ln>
        </p:spPr>
      </p:cxnSp>
      <p:cxnSp>
        <p:nvCxnSpPr>
          <p:cNvPr id="4906" name="Shape 4906"/>
          <p:cNvCxnSpPr/>
          <p:nvPr/>
        </p:nvCxnSpPr>
        <p:spPr>
          <a:xfrm flipH="1" rot="10800000">
            <a:off x="3609750" y="2294275"/>
            <a:ext cx="435000" cy="869700"/>
          </a:xfrm>
          <a:prstGeom prst="straightConnector1">
            <a:avLst/>
          </a:prstGeom>
          <a:noFill/>
          <a:ln cap="flat" cmpd="sng" w="9525">
            <a:solidFill>
              <a:srgbClr val="000000"/>
            </a:solidFill>
            <a:prstDash val="solid"/>
            <a:round/>
            <a:headEnd len="lg" w="lg" type="none"/>
            <a:tailEnd len="lg" w="lg" type="none"/>
          </a:ln>
        </p:spPr>
      </p:cxnSp>
      <p:cxnSp>
        <p:nvCxnSpPr>
          <p:cNvPr id="4907" name="Shape 4907"/>
          <p:cNvCxnSpPr/>
          <p:nvPr/>
        </p:nvCxnSpPr>
        <p:spPr>
          <a:xfrm flipH="1" rot="10800000">
            <a:off x="3620625" y="2598550"/>
            <a:ext cx="445800" cy="532800"/>
          </a:xfrm>
          <a:prstGeom prst="straightConnector1">
            <a:avLst/>
          </a:prstGeom>
          <a:noFill/>
          <a:ln cap="flat" cmpd="sng" w="9525">
            <a:solidFill>
              <a:srgbClr val="000000"/>
            </a:solidFill>
            <a:prstDash val="solid"/>
            <a:round/>
            <a:headEnd len="lg" w="lg" type="none"/>
            <a:tailEnd len="lg" w="lg" type="none"/>
          </a:ln>
        </p:spPr>
      </p:cxnSp>
      <p:cxnSp>
        <p:nvCxnSpPr>
          <p:cNvPr id="4908" name="Shape 4908"/>
          <p:cNvCxnSpPr/>
          <p:nvPr/>
        </p:nvCxnSpPr>
        <p:spPr>
          <a:xfrm flipH="1" rot="10800000">
            <a:off x="3588025" y="2913875"/>
            <a:ext cx="500100" cy="174000"/>
          </a:xfrm>
          <a:prstGeom prst="straightConnector1">
            <a:avLst/>
          </a:prstGeom>
          <a:noFill/>
          <a:ln cap="flat" cmpd="sng" w="9525">
            <a:solidFill>
              <a:srgbClr val="000000"/>
            </a:solidFill>
            <a:prstDash val="solid"/>
            <a:round/>
            <a:headEnd len="lg" w="lg" type="none"/>
            <a:tailEnd len="lg" w="lg" type="none"/>
          </a:ln>
        </p:spPr>
      </p:cxnSp>
      <p:cxnSp>
        <p:nvCxnSpPr>
          <p:cNvPr id="4909" name="Shape 4909"/>
          <p:cNvCxnSpPr/>
          <p:nvPr/>
        </p:nvCxnSpPr>
        <p:spPr>
          <a:xfrm>
            <a:off x="3631500" y="3120475"/>
            <a:ext cx="435000" cy="130500"/>
          </a:xfrm>
          <a:prstGeom prst="straightConnector1">
            <a:avLst/>
          </a:prstGeom>
          <a:noFill/>
          <a:ln cap="flat" cmpd="sng" w="9525">
            <a:solidFill>
              <a:srgbClr val="000000"/>
            </a:solidFill>
            <a:prstDash val="solid"/>
            <a:round/>
            <a:headEnd len="lg" w="lg" type="none"/>
            <a:tailEnd len="lg" w="lg" type="none"/>
          </a:ln>
        </p:spPr>
      </p:cxnSp>
      <p:cxnSp>
        <p:nvCxnSpPr>
          <p:cNvPr id="4910" name="Shape 4910"/>
          <p:cNvCxnSpPr>
            <a:endCxn id="4852" idx="2"/>
          </p:cNvCxnSpPr>
          <p:nvPr/>
        </p:nvCxnSpPr>
        <p:spPr>
          <a:xfrm>
            <a:off x="3598725" y="3153000"/>
            <a:ext cx="431400" cy="521100"/>
          </a:xfrm>
          <a:prstGeom prst="straightConnector1">
            <a:avLst/>
          </a:prstGeom>
          <a:noFill/>
          <a:ln cap="flat" cmpd="sng" w="9525">
            <a:solidFill>
              <a:srgbClr val="000000"/>
            </a:solidFill>
            <a:prstDash val="solid"/>
            <a:round/>
            <a:headEnd len="lg" w="lg" type="none"/>
            <a:tailEnd len="lg" w="lg" type="none"/>
          </a:ln>
        </p:spPr>
      </p:cxnSp>
      <p:cxnSp>
        <p:nvCxnSpPr>
          <p:cNvPr id="4911" name="Shape 4911"/>
          <p:cNvCxnSpPr>
            <a:endCxn id="4853" idx="2"/>
          </p:cNvCxnSpPr>
          <p:nvPr/>
        </p:nvCxnSpPr>
        <p:spPr>
          <a:xfrm>
            <a:off x="3620625" y="3153050"/>
            <a:ext cx="409500" cy="867900"/>
          </a:xfrm>
          <a:prstGeom prst="straightConnector1">
            <a:avLst/>
          </a:prstGeom>
          <a:noFill/>
          <a:ln cap="flat" cmpd="sng" w="9525">
            <a:solidFill>
              <a:srgbClr val="000000"/>
            </a:solidFill>
            <a:prstDash val="solid"/>
            <a:round/>
            <a:headEnd len="lg" w="lg" type="none"/>
            <a:tailEnd len="lg" w="lg" type="none"/>
          </a:ln>
        </p:spPr>
      </p:cxnSp>
      <p:cxnSp>
        <p:nvCxnSpPr>
          <p:cNvPr id="4912" name="Shape 4912"/>
          <p:cNvCxnSpPr>
            <a:endCxn id="4854" idx="2"/>
          </p:cNvCxnSpPr>
          <p:nvPr/>
        </p:nvCxnSpPr>
        <p:spPr>
          <a:xfrm>
            <a:off x="3609825" y="3142300"/>
            <a:ext cx="420300" cy="1225500"/>
          </a:xfrm>
          <a:prstGeom prst="straightConnector1">
            <a:avLst/>
          </a:prstGeom>
          <a:noFill/>
          <a:ln cap="flat" cmpd="sng" w="9525">
            <a:solidFill>
              <a:srgbClr val="000000"/>
            </a:solidFill>
            <a:prstDash val="solid"/>
            <a:round/>
            <a:headEnd len="lg" w="lg" type="none"/>
            <a:tailEnd len="lg" w="lg" type="none"/>
          </a:ln>
        </p:spPr>
      </p:cxnSp>
      <p:cxnSp>
        <p:nvCxnSpPr>
          <p:cNvPr id="4913" name="Shape 4913"/>
          <p:cNvCxnSpPr>
            <a:endCxn id="4855" idx="2"/>
          </p:cNvCxnSpPr>
          <p:nvPr/>
        </p:nvCxnSpPr>
        <p:spPr>
          <a:xfrm>
            <a:off x="3587925" y="3120450"/>
            <a:ext cx="442200" cy="1594200"/>
          </a:xfrm>
          <a:prstGeom prst="straightConnector1">
            <a:avLst/>
          </a:prstGeom>
          <a:noFill/>
          <a:ln cap="flat" cmpd="sng" w="9525">
            <a:solidFill>
              <a:srgbClr val="000000"/>
            </a:solidFill>
            <a:prstDash val="solid"/>
            <a:round/>
            <a:headEnd len="lg" w="lg" type="none"/>
            <a:tailEnd len="lg" w="lg" type="none"/>
          </a:ln>
        </p:spPr>
      </p:cxnSp>
      <p:cxnSp>
        <p:nvCxnSpPr>
          <p:cNvPr id="4914" name="Shape 4914"/>
          <p:cNvCxnSpPr>
            <a:stCxn id="4842"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lg" w="lg" type="none"/>
            <a:tailEnd len="lg" w="lg" type="none"/>
          </a:ln>
        </p:spPr>
      </p:cxnSp>
      <p:cxnSp>
        <p:nvCxnSpPr>
          <p:cNvPr id="4915" name="Shape 4915"/>
          <p:cNvCxnSpPr>
            <a:stCxn id="4842"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lg" w="lg" type="none"/>
            <a:tailEnd len="lg" w="lg" type="none"/>
          </a:ln>
        </p:spPr>
      </p:cxnSp>
      <p:cxnSp>
        <p:nvCxnSpPr>
          <p:cNvPr id="4916" name="Shape 4916"/>
          <p:cNvCxnSpPr>
            <a:stCxn id="4842"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lg" w="lg" type="none"/>
            <a:tailEnd len="lg" w="lg" type="none"/>
          </a:ln>
        </p:spPr>
      </p:cxnSp>
      <p:cxnSp>
        <p:nvCxnSpPr>
          <p:cNvPr id="4917" name="Shape 4917"/>
          <p:cNvCxnSpPr/>
          <p:nvPr/>
        </p:nvCxnSpPr>
        <p:spPr>
          <a:xfrm flipH="1" rot="10800000">
            <a:off x="3606825" y="2935738"/>
            <a:ext cx="448800" cy="500700"/>
          </a:xfrm>
          <a:prstGeom prst="straightConnector1">
            <a:avLst/>
          </a:prstGeom>
          <a:noFill/>
          <a:ln cap="flat" cmpd="sng" w="9525">
            <a:solidFill>
              <a:srgbClr val="000000"/>
            </a:solidFill>
            <a:prstDash val="solid"/>
            <a:round/>
            <a:headEnd len="lg" w="lg" type="none"/>
            <a:tailEnd len="lg" w="lg" type="none"/>
          </a:ln>
        </p:spPr>
      </p:cxnSp>
      <p:cxnSp>
        <p:nvCxnSpPr>
          <p:cNvPr id="4918" name="Shape 4918"/>
          <p:cNvCxnSpPr>
            <a:stCxn id="4842"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lg" w="lg" type="none"/>
            <a:tailEnd len="lg" w="lg" type="none"/>
          </a:ln>
        </p:spPr>
      </p:cxnSp>
      <p:cxnSp>
        <p:nvCxnSpPr>
          <p:cNvPr id="4919" name="Shape 4919"/>
          <p:cNvCxnSpPr>
            <a:stCxn id="4842" idx="6"/>
            <a:endCxn id="4852" idx="2"/>
          </p:cNvCxnSpPr>
          <p:nvPr/>
        </p:nvCxnSpPr>
        <p:spPr>
          <a:xfrm>
            <a:off x="3606825" y="3436438"/>
            <a:ext cx="423300" cy="237600"/>
          </a:xfrm>
          <a:prstGeom prst="straightConnector1">
            <a:avLst/>
          </a:prstGeom>
          <a:noFill/>
          <a:ln cap="flat" cmpd="sng" w="9525">
            <a:solidFill>
              <a:srgbClr val="000000"/>
            </a:solidFill>
            <a:prstDash val="solid"/>
            <a:round/>
            <a:headEnd len="lg" w="lg" type="none"/>
            <a:tailEnd len="lg" w="lg" type="none"/>
          </a:ln>
        </p:spPr>
      </p:cxnSp>
      <p:cxnSp>
        <p:nvCxnSpPr>
          <p:cNvPr id="4920" name="Shape 4920"/>
          <p:cNvCxnSpPr>
            <a:stCxn id="4842" idx="6"/>
            <a:endCxn id="4853" idx="2"/>
          </p:cNvCxnSpPr>
          <p:nvPr/>
        </p:nvCxnSpPr>
        <p:spPr>
          <a:xfrm>
            <a:off x="3606825" y="3436438"/>
            <a:ext cx="423300" cy="584400"/>
          </a:xfrm>
          <a:prstGeom prst="straightConnector1">
            <a:avLst/>
          </a:prstGeom>
          <a:noFill/>
          <a:ln cap="flat" cmpd="sng" w="9525">
            <a:solidFill>
              <a:srgbClr val="000000"/>
            </a:solidFill>
            <a:prstDash val="solid"/>
            <a:round/>
            <a:headEnd len="lg" w="lg" type="none"/>
            <a:tailEnd len="lg" w="lg" type="none"/>
          </a:ln>
        </p:spPr>
      </p:cxnSp>
      <p:cxnSp>
        <p:nvCxnSpPr>
          <p:cNvPr id="4921" name="Shape 4921"/>
          <p:cNvCxnSpPr>
            <a:endCxn id="4854" idx="2"/>
          </p:cNvCxnSpPr>
          <p:nvPr/>
        </p:nvCxnSpPr>
        <p:spPr>
          <a:xfrm>
            <a:off x="3579525" y="3520900"/>
            <a:ext cx="450600" cy="846900"/>
          </a:xfrm>
          <a:prstGeom prst="straightConnector1">
            <a:avLst/>
          </a:prstGeom>
          <a:noFill/>
          <a:ln cap="flat" cmpd="sng" w="9525">
            <a:solidFill>
              <a:srgbClr val="000000"/>
            </a:solidFill>
            <a:prstDash val="solid"/>
            <a:round/>
            <a:headEnd len="lg" w="lg" type="none"/>
            <a:tailEnd len="lg" w="lg" type="none"/>
          </a:ln>
        </p:spPr>
      </p:cxnSp>
      <p:cxnSp>
        <p:nvCxnSpPr>
          <p:cNvPr id="4922" name="Shape 4922"/>
          <p:cNvCxnSpPr>
            <a:endCxn id="4855" idx="2"/>
          </p:cNvCxnSpPr>
          <p:nvPr/>
        </p:nvCxnSpPr>
        <p:spPr>
          <a:xfrm>
            <a:off x="3579525" y="3520950"/>
            <a:ext cx="450600" cy="1193700"/>
          </a:xfrm>
          <a:prstGeom prst="straightConnector1">
            <a:avLst/>
          </a:prstGeom>
          <a:noFill/>
          <a:ln cap="flat" cmpd="sng" w="9525">
            <a:solidFill>
              <a:srgbClr val="000000"/>
            </a:solidFill>
            <a:prstDash val="solid"/>
            <a:round/>
            <a:headEnd len="lg" w="lg" type="none"/>
            <a:tailEnd len="lg" w="lg" type="none"/>
          </a:ln>
        </p:spPr>
      </p:cxnSp>
      <p:cxnSp>
        <p:nvCxnSpPr>
          <p:cNvPr id="4923" name="Shape 4923"/>
          <p:cNvCxnSpPr>
            <a:stCxn id="4843"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lg" w="lg" type="none"/>
            <a:tailEnd len="lg" w="lg" type="none"/>
          </a:ln>
        </p:spPr>
      </p:cxnSp>
      <p:cxnSp>
        <p:nvCxnSpPr>
          <p:cNvPr id="4924" name="Shape 4924"/>
          <p:cNvCxnSpPr>
            <a:stCxn id="4843"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lg" w="lg" type="none"/>
            <a:tailEnd len="lg" w="lg" type="none"/>
          </a:ln>
        </p:spPr>
      </p:cxnSp>
      <p:cxnSp>
        <p:nvCxnSpPr>
          <p:cNvPr id="4925" name="Shape 4925"/>
          <p:cNvCxnSpPr>
            <a:stCxn id="4843"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lg" w="lg" type="none"/>
            <a:tailEnd len="lg" w="lg" type="none"/>
          </a:ln>
        </p:spPr>
      </p:cxnSp>
      <p:cxnSp>
        <p:nvCxnSpPr>
          <p:cNvPr id="4926" name="Shape 4926"/>
          <p:cNvCxnSpPr>
            <a:stCxn id="4843"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lg" w="lg" type="none"/>
            <a:tailEnd len="lg" w="lg" type="none"/>
          </a:ln>
        </p:spPr>
      </p:cxnSp>
      <p:cxnSp>
        <p:nvCxnSpPr>
          <p:cNvPr id="4927" name="Shape 4927"/>
          <p:cNvCxnSpPr>
            <a:stCxn id="4843" idx="6"/>
            <a:endCxn id="4851"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lg" w="lg" type="none"/>
            <a:tailEnd len="lg" w="lg" type="none"/>
          </a:ln>
        </p:spPr>
      </p:cxnSp>
      <p:cxnSp>
        <p:nvCxnSpPr>
          <p:cNvPr id="4928" name="Shape 4928"/>
          <p:cNvCxnSpPr>
            <a:stCxn id="4843" idx="6"/>
            <a:endCxn id="4852"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lg" w="lg" type="none"/>
            <a:tailEnd len="lg" w="lg" type="none"/>
          </a:ln>
        </p:spPr>
      </p:cxnSp>
      <p:cxnSp>
        <p:nvCxnSpPr>
          <p:cNvPr id="4929" name="Shape 4929"/>
          <p:cNvCxnSpPr>
            <a:stCxn id="4843" idx="6"/>
            <a:endCxn id="4853" idx="2"/>
          </p:cNvCxnSpPr>
          <p:nvPr/>
        </p:nvCxnSpPr>
        <p:spPr>
          <a:xfrm>
            <a:off x="3606825" y="3798450"/>
            <a:ext cx="423300" cy="222600"/>
          </a:xfrm>
          <a:prstGeom prst="straightConnector1">
            <a:avLst/>
          </a:prstGeom>
          <a:noFill/>
          <a:ln cap="flat" cmpd="sng" w="9525">
            <a:solidFill>
              <a:srgbClr val="000000"/>
            </a:solidFill>
            <a:prstDash val="solid"/>
            <a:round/>
            <a:headEnd len="lg" w="lg" type="none"/>
            <a:tailEnd len="lg" w="lg" type="none"/>
          </a:ln>
        </p:spPr>
      </p:cxnSp>
      <p:cxnSp>
        <p:nvCxnSpPr>
          <p:cNvPr id="4930" name="Shape 4930"/>
          <p:cNvCxnSpPr>
            <a:stCxn id="4843" idx="6"/>
            <a:endCxn id="4854" idx="2"/>
          </p:cNvCxnSpPr>
          <p:nvPr/>
        </p:nvCxnSpPr>
        <p:spPr>
          <a:xfrm>
            <a:off x="3606825" y="3798450"/>
            <a:ext cx="423300" cy="569400"/>
          </a:xfrm>
          <a:prstGeom prst="straightConnector1">
            <a:avLst/>
          </a:prstGeom>
          <a:noFill/>
          <a:ln cap="flat" cmpd="sng" w="9525">
            <a:solidFill>
              <a:srgbClr val="000000"/>
            </a:solidFill>
            <a:prstDash val="solid"/>
            <a:round/>
            <a:headEnd len="lg" w="lg" type="none"/>
            <a:tailEnd len="lg" w="lg" type="none"/>
          </a:ln>
        </p:spPr>
      </p:cxnSp>
      <p:cxnSp>
        <p:nvCxnSpPr>
          <p:cNvPr id="4931" name="Shape 4931"/>
          <p:cNvCxnSpPr>
            <a:stCxn id="4843" idx="6"/>
            <a:endCxn id="4855" idx="2"/>
          </p:cNvCxnSpPr>
          <p:nvPr/>
        </p:nvCxnSpPr>
        <p:spPr>
          <a:xfrm>
            <a:off x="3606825" y="3798450"/>
            <a:ext cx="423300" cy="916200"/>
          </a:xfrm>
          <a:prstGeom prst="straightConnector1">
            <a:avLst/>
          </a:prstGeom>
          <a:noFill/>
          <a:ln cap="flat" cmpd="sng" w="9525">
            <a:solidFill>
              <a:srgbClr val="000000"/>
            </a:solidFill>
            <a:prstDash val="solid"/>
            <a:round/>
            <a:headEnd len="lg" w="lg" type="none"/>
            <a:tailEnd len="lg" w="lg" type="none"/>
          </a:ln>
        </p:spPr>
      </p:cxnSp>
      <p:cxnSp>
        <p:nvCxnSpPr>
          <p:cNvPr id="4932" name="Shape 4932"/>
          <p:cNvCxnSpPr>
            <a:stCxn id="4844"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lg" w="lg" type="none"/>
            <a:tailEnd len="lg" w="lg" type="none"/>
          </a:ln>
        </p:spPr>
      </p:cxnSp>
      <p:cxnSp>
        <p:nvCxnSpPr>
          <p:cNvPr id="4933" name="Shape 4933"/>
          <p:cNvCxnSpPr>
            <a:stCxn id="4844"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lg" w="lg" type="none"/>
            <a:tailEnd len="lg" w="lg" type="none"/>
          </a:ln>
        </p:spPr>
      </p:cxnSp>
      <p:cxnSp>
        <p:nvCxnSpPr>
          <p:cNvPr id="4934" name="Shape 4934"/>
          <p:cNvCxnSpPr>
            <a:stCxn id="4844"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lg" w="lg" type="none"/>
            <a:tailEnd len="lg" w="lg" type="none"/>
          </a:ln>
        </p:spPr>
      </p:cxnSp>
      <p:cxnSp>
        <p:nvCxnSpPr>
          <p:cNvPr id="4935" name="Shape 4935"/>
          <p:cNvCxnSpPr>
            <a:stCxn id="4844"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lg" w="lg" type="none"/>
            <a:tailEnd len="lg" w="lg" type="none"/>
          </a:ln>
        </p:spPr>
      </p:cxnSp>
      <p:cxnSp>
        <p:nvCxnSpPr>
          <p:cNvPr id="4936" name="Shape 4936"/>
          <p:cNvCxnSpPr>
            <a:stCxn id="4844"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lg" w="lg" type="none"/>
            <a:tailEnd len="lg" w="lg" type="none"/>
          </a:ln>
        </p:spPr>
      </p:cxnSp>
      <p:cxnSp>
        <p:nvCxnSpPr>
          <p:cNvPr id="4937" name="Shape 4937"/>
          <p:cNvCxnSpPr>
            <a:stCxn id="4844" idx="6"/>
            <a:endCxn id="4852"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lg" w="lg" type="none"/>
            <a:tailEnd len="lg" w="lg" type="none"/>
          </a:ln>
        </p:spPr>
      </p:cxnSp>
      <p:cxnSp>
        <p:nvCxnSpPr>
          <p:cNvPr id="4938" name="Shape 4938"/>
          <p:cNvCxnSpPr>
            <a:stCxn id="4844" idx="6"/>
            <a:endCxn id="4853"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lg" w="lg" type="none"/>
            <a:tailEnd len="lg" w="lg" type="none"/>
          </a:ln>
        </p:spPr>
      </p:cxnSp>
      <p:cxnSp>
        <p:nvCxnSpPr>
          <p:cNvPr id="4939" name="Shape 4939"/>
          <p:cNvCxnSpPr>
            <a:stCxn id="4844" idx="6"/>
            <a:endCxn id="4854" idx="2"/>
          </p:cNvCxnSpPr>
          <p:nvPr/>
        </p:nvCxnSpPr>
        <p:spPr>
          <a:xfrm>
            <a:off x="3606825" y="4183550"/>
            <a:ext cx="423300" cy="184200"/>
          </a:xfrm>
          <a:prstGeom prst="straightConnector1">
            <a:avLst/>
          </a:prstGeom>
          <a:noFill/>
          <a:ln cap="flat" cmpd="sng" w="9525">
            <a:solidFill>
              <a:srgbClr val="000000"/>
            </a:solidFill>
            <a:prstDash val="solid"/>
            <a:round/>
            <a:headEnd len="lg" w="lg" type="none"/>
            <a:tailEnd len="lg" w="lg" type="none"/>
          </a:ln>
        </p:spPr>
      </p:cxnSp>
      <p:cxnSp>
        <p:nvCxnSpPr>
          <p:cNvPr id="4940" name="Shape 4940"/>
          <p:cNvCxnSpPr>
            <a:stCxn id="4844" idx="6"/>
            <a:endCxn id="4855" idx="1"/>
          </p:cNvCxnSpPr>
          <p:nvPr/>
        </p:nvCxnSpPr>
        <p:spPr>
          <a:xfrm>
            <a:off x="3606825" y="4183550"/>
            <a:ext cx="450600" cy="446700"/>
          </a:xfrm>
          <a:prstGeom prst="straightConnector1">
            <a:avLst/>
          </a:prstGeom>
          <a:noFill/>
          <a:ln cap="flat" cmpd="sng" w="9525">
            <a:solidFill>
              <a:srgbClr val="000000"/>
            </a:solidFill>
            <a:prstDash val="solid"/>
            <a:round/>
            <a:headEnd len="lg" w="lg" type="none"/>
            <a:tailEnd len="lg" w="lg" type="none"/>
          </a:ln>
        </p:spPr>
      </p:cxnSp>
      <p:cxnSp>
        <p:nvCxnSpPr>
          <p:cNvPr id="4941" name="Shape 4941"/>
          <p:cNvCxnSpPr>
            <a:stCxn id="4845"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lg" w="lg" type="none"/>
            <a:tailEnd len="lg" w="lg" type="none"/>
          </a:ln>
        </p:spPr>
      </p:cxnSp>
      <p:cxnSp>
        <p:nvCxnSpPr>
          <p:cNvPr id="4942" name="Shape 4942"/>
          <p:cNvCxnSpPr>
            <a:stCxn id="4845"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lg" w="lg" type="none"/>
            <a:tailEnd len="lg" w="lg" type="none"/>
          </a:ln>
        </p:spPr>
      </p:cxnSp>
      <p:cxnSp>
        <p:nvCxnSpPr>
          <p:cNvPr id="4943" name="Shape 4943"/>
          <p:cNvCxnSpPr>
            <a:stCxn id="4845"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lg" w="lg" type="none"/>
            <a:tailEnd len="lg" w="lg" type="none"/>
          </a:ln>
        </p:spPr>
      </p:cxnSp>
      <p:cxnSp>
        <p:nvCxnSpPr>
          <p:cNvPr id="4944" name="Shape 4944"/>
          <p:cNvCxnSpPr>
            <a:stCxn id="4845"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lg" w="lg" type="none"/>
            <a:tailEnd len="lg" w="lg" type="none"/>
          </a:ln>
        </p:spPr>
      </p:cxnSp>
      <p:cxnSp>
        <p:nvCxnSpPr>
          <p:cNvPr id="4945" name="Shape 4945"/>
          <p:cNvCxnSpPr>
            <a:stCxn id="4845"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lg" w="lg" type="none"/>
            <a:tailEnd len="lg" w="lg" type="none"/>
          </a:ln>
        </p:spPr>
      </p:cxnSp>
      <p:cxnSp>
        <p:nvCxnSpPr>
          <p:cNvPr id="4946" name="Shape 4946"/>
          <p:cNvCxnSpPr>
            <a:stCxn id="4845" idx="6"/>
            <a:endCxn id="4852"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4947" name="Shape 4947"/>
          <p:cNvCxnSpPr>
            <a:stCxn id="4845" idx="6"/>
            <a:endCxn id="4853"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4948" name="Shape 4948"/>
          <p:cNvCxnSpPr>
            <a:stCxn id="4845" idx="6"/>
            <a:endCxn id="4854"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4949" name="Shape 4949"/>
          <p:cNvCxnSpPr>
            <a:stCxn id="4845" idx="6"/>
            <a:endCxn id="4855" idx="2"/>
          </p:cNvCxnSpPr>
          <p:nvPr/>
        </p:nvCxnSpPr>
        <p:spPr>
          <a:xfrm>
            <a:off x="3606825" y="4606900"/>
            <a:ext cx="423300" cy="107700"/>
          </a:xfrm>
          <a:prstGeom prst="straightConnector1">
            <a:avLst/>
          </a:prstGeom>
          <a:noFill/>
          <a:ln cap="flat" cmpd="sng" w="9525">
            <a:solidFill>
              <a:srgbClr val="000000"/>
            </a:solidFill>
            <a:prstDash val="solid"/>
            <a:round/>
            <a:headEnd len="lg" w="lg" type="none"/>
            <a:tailEnd len="lg" w="lg" type="none"/>
          </a:ln>
        </p:spPr>
      </p:cxnSp>
      <p:cxnSp>
        <p:nvCxnSpPr>
          <p:cNvPr id="4950" name="Shape 4950"/>
          <p:cNvCxnSpPr>
            <a:stCxn id="4836"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lg" w="lg" type="none"/>
            <a:tailEnd len="lg" w="lg" type="none"/>
          </a:ln>
        </p:spPr>
      </p:cxnSp>
      <p:cxnSp>
        <p:nvCxnSpPr>
          <p:cNvPr id="4951" name="Shape 4951"/>
          <p:cNvCxnSpPr>
            <a:stCxn id="4836"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lg" w="lg" type="none"/>
            <a:tailEnd len="lg" w="lg" type="none"/>
          </a:ln>
        </p:spPr>
      </p:cxnSp>
      <p:cxnSp>
        <p:nvCxnSpPr>
          <p:cNvPr id="4952" name="Shape 4952"/>
          <p:cNvCxnSpPr>
            <a:stCxn id="4836"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lg" w="lg" type="none"/>
            <a:tailEnd len="lg" w="lg" type="none"/>
          </a:ln>
        </p:spPr>
      </p:cxnSp>
      <p:cxnSp>
        <p:nvCxnSpPr>
          <p:cNvPr id="4953" name="Shape 4953"/>
          <p:cNvCxnSpPr/>
          <p:nvPr/>
        </p:nvCxnSpPr>
        <p:spPr>
          <a:xfrm flipH="1" rot="10800000">
            <a:off x="3606825" y="2935650"/>
            <a:ext cx="437700" cy="2018100"/>
          </a:xfrm>
          <a:prstGeom prst="straightConnector1">
            <a:avLst/>
          </a:prstGeom>
          <a:noFill/>
          <a:ln cap="flat" cmpd="sng" w="9525">
            <a:solidFill>
              <a:srgbClr val="000000"/>
            </a:solidFill>
            <a:prstDash val="solid"/>
            <a:round/>
            <a:headEnd len="lg" w="lg" type="none"/>
            <a:tailEnd len="lg" w="lg" type="none"/>
          </a:ln>
        </p:spPr>
      </p:cxnSp>
      <p:cxnSp>
        <p:nvCxnSpPr>
          <p:cNvPr id="4954" name="Shape 4954"/>
          <p:cNvCxnSpPr/>
          <p:nvPr/>
        </p:nvCxnSpPr>
        <p:spPr>
          <a:xfrm flipH="1" rot="10800000">
            <a:off x="3606825" y="3272550"/>
            <a:ext cx="448800" cy="1681200"/>
          </a:xfrm>
          <a:prstGeom prst="straightConnector1">
            <a:avLst/>
          </a:prstGeom>
          <a:noFill/>
          <a:ln cap="flat" cmpd="sng" w="9525">
            <a:solidFill>
              <a:srgbClr val="000000"/>
            </a:solidFill>
            <a:prstDash val="solid"/>
            <a:round/>
            <a:headEnd len="lg" w="lg" type="none"/>
            <a:tailEnd len="lg" w="lg" type="none"/>
          </a:ln>
        </p:spPr>
      </p:cxnSp>
      <p:cxnSp>
        <p:nvCxnSpPr>
          <p:cNvPr id="4955" name="Shape 4955"/>
          <p:cNvCxnSpPr>
            <a:stCxn id="4836" idx="6"/>
            <a:endCxn id="4852"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lg" w="lg" type="none"/>
            <a:tailEnd len="lg" w="lg" type="none"/>
          </a:ln>
        </p:spPr>
      </p:cxnSp>
      <p:cxnSp>
        <p:nvCxnSpPr>
          <p:cNvPr id="4956" name="Shape 4956"/>
          <p:cNvCxnSpPr>
            <a:stCxn id="4836" idx="6"/>
            <a:endCxn id="4853"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4957" name="Shape 4957"/>
          <p:cNvCxnSpPr>
            <a:stCxn id="4836" idx="6"/>
            <a:endCxn id="4854"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4958" name="Shape 4958"/>
          <p:cNvCxnSpPr>
            <a:stCxn id="4836" idx="6"/>
            <a:endCxn id="4855"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4959" name="Shape 4959"/>
          <p:cNvCxnSpPr>
            <a:endCxn id="4857" idx="2"/>
          </p:cNvCxnSpPr>
          <p:nvPr/>
        </p:nvCxnSpPr>
        <p:spPr>
          <a:xfrm>
            <a:off x="4218675" y="1946350"/>
            <a:ext cx="344400" cy="0"/>
          </a:xfrm>
          <a:prstGeom prst="straightConnector1">
            <a:avLst/>
          </a:prstGeom>
          <a:noFill/>
          <a:ln cap="flat" cmpd="sng" w="9525">
            <a:solidFill>
              <a:srgbClr val="000000"/>
            </a:solidFill>
            <a:prstDash val="solid"/>
            <a:round/>
            <a:headEnd len="lg" w="lg" type="none"/>
            <a:tailEnd len="lg" w="lg" type="none"/>
          </a:ln>
        </p:spPr>
      </p:cxnSp>
      <p:cxnSp>
        <p:nvCxnSpPr>
          <p:cNvPr id="4960" name="Shape 4960"/>
          <p:cNvCxnSpPr>
            <a:endCxn id="4856" idx="2"/>
          </p:cNvCxnSpPr>
          <p:nvPr/>
        </p:nvCxnSpPr>
        <p:spPr>
          <a:xfrm>
            <a:off x="4229475" y="1957075"/>
            <a:ext cx="333600" cy="299100"/>
          </a:xfrm>
          <a:prstGeom prst="straightConnector1">
            <a:avLst/>
          </a:prstGeom>
          <a:noFill/>
          <a:ln cap="flat" cmpd="sng" w="9525">
            <a:solidFill>
              <a:srgbClr val="000000"/>
            </a:solidFill>
            <a:prstDash val="solid"/>
            <a:round/>
            <a:headEnd len="lg" w="lg" type="none"/>
            <a:tailEnd len="lg" w="lg" type="none"/>
          </a:ln>
        </p:spPr>
      </p:cxnSp>
      <p:cxnSp>
        <p:nvCxnSpPr>
          <p:cNvPr id="4961" name="Shape 4961"/>
          <p:cNvCxnSpPr>
            <a:endCxn id="4858" idx="2"/>
          </p:cNvCxnSpPr>
          <p:nvPr/>
        </p:nvCxnSpPr>
        <p:spPr>
          <a:xfrm>
            <a:off x="4240275" y="1968100"/>
            <a:ext cx="322800" cy="597900"/>
          </a:xfrm>
          <a:prstGeom prst="straightConnector1">
            <a:avLst/>
          </a:prstGeom>
          <a:noFill/>
          <a:ln cap="flat" cmpd="sng" w="9525">
            <a:solidFill>
              <a:srgbClr val="000000"/>
            </a:solidFill>
            <a:prstDash val="solid"/>
            <a:round/>
            <a:headEnd len="lg" w="lg" type="none"/>
            <a:tailEnd len="lg" w="lg" type="none"/>
          </a:ln>
        </p:spPr>
      </p:cxnSp>
      <p:cxnSp>
        <p:nvCxnSpPr>
          <p:cNvPr id="4962" name="Shape 4962"/>
          <p:cNvCxnSpPr>
            <a:endCxn id="4859" idx="1"/>
          </p:cNvCxnSpPr>
          <p:nvPr/>
        </p:nvCxnSpPr>
        <p:spPr>
          <a:xfrm>
            <a:off x="4218658" y="1978703"/>
            <a:ext cx="371700" cy="849600"/>
          </a:xfrm>
          <a:prstGeom prst="straightConnector1">
            <a:avLst/>
          </a:prstGeom>
          <a:noFill/>
          <a:ln cap="flat" cmpd="sng" w="9525">
            <a:solidFill>
              <a:srgbClr val="000000"/>
            </a:solidFill>
            <a:prstDash val="solid"/>
            <a:round/>
            <a:headEnd len="lg" w="lg" type="none"/>
            <a:tailEnd len="lg" w="lg" type="none"/>
          </a:ln>
        </p:spPr>
      </p:cxnSp>
      <p:cxnSp>
        <p:nvCxnSpPr>
          <p:cNvPr id="4963" name="Shape 4963"/>
          <p:cNvCxnSpPr>
            <a:endCxn id="4860" idx="1"/>
          </p:cNvCxnSpPr>
          <p:nvPr/>
        </p:nvCxnSpPr>
        <p:spPr>
          <a:xfrm>
            <a:off x="4207858" y="1989853"/>
            <a:ext cx="382500" cy="1185300"/>
          </a:xfrm>
          <a:prstGeom prst="straightConnector1">
            <a:avLst/>
          </a:prstGeom>
          <a:noFill/>
          <a:ln cap="flat" cmpd="sng" w="9525">
            <a:solidFill>
              <a:srgbClr val="000000"/>
            </a:solidFill>
            <a:prstDash val="solid"/>
            <a:round/>
            <a:headEnd len="lg" w="lg" type="none"/>
            <a:tailEnd len="lg" w="lg" type="none"/>
          </a:ln>
        </p:spPr>
      </p:cxnSp>
      <p:cxnSp>
        <p:nvCxnSpPr>
          <p:cNvPr id="4964" name="Shape 4964"/>
          <p:cNvCxnSpPr>
            <a:endCxn id="4861" idx="1"/>
          </p:cNvCxnSpPr>
          <p:nvPr/>
        </p:nvCxnSpPr>
        <p:spPr>
          <a:xfrm>
            <a:off x="4218658" y="2000465"/>
            <a:ext cx="371700" cy="1589100"/>
          </a:xfrm>
          <a:prstGeom prst="straightConnector1">
            <a:avLst/>
          </a:prstGeom>
          <a:noFill/>
          <a:ln cap="flat" cmpd="sng" w="9525">
            <a:solidFill>
              <a:srgbClr val="000000"/>
            </a:solidFill>
            <a:prstDash val="solid"/>
            <a:round/>
            <a:headEnd len="lg" w="lg" type="none"/>
            <a:tailEnd len="lg" w="lg" type="none"/>
          </a:ln>
        </p:spPr>
      </p:cxnSp>
      <p:cxnSp>
        <p:nvCxnSpPr>
          <p:cNvPr id="4965" name="Shape 4965"/>
          <p:cNvCxnSpPr>
            <a:endCxn id="4862" idx="1"/>
          </p:cNvCxnSpPr>
          <p:nvPr/>
        </p:nvCxnSpPr>
        <p:spPr>
          <a:xfrm>
            <a:off x="4207858" y="1989715"/>
            <a:ext cx="382500" cy="1946700"/>
          </a:xfrm>
          <a:prstGeom prst="straightConnector1">
            <a:avLst/>
          </a:prstGeom>
          <a:noFill/>
          <a:ln cap="flat" cmpd="sng" w="9525">
            <a:solidFill>
              <a:srgbClr val="000000"/>
            </a:solidFill>
            <a:prstDash val="solid"/>
            <a:round/>
            <a:headEnd len="lg" w="lg" type="none"/>
            <a:tailEnd len="lg" w="lg" type="none"/>
          </a:ln>
        </p:spPr>
      </p:cxnSp>
      <p:cxnSp>
        <p:nvCxnSpPr>
          <p:cNvPr id="4966" name="Shape 4966"/>
          <p:cNvCxnSpPr>
            <a:endCxn id="4863" idx="2"/>
          </p:cNvCxnSpPr>
          <p:nvPr/>
        </p:nvCxnSpPr>
        <p:spPr>
          <a:xfrm>
            <a:off x="4207875" y="2022400"/>
            <a:ext cx="355200" cy="2345400"/>
          </a:xfrm>
          <a:prstGeom prst="straightConnector1">
            <a:avLst/>
          </a:prstGeom>
          <a:noFill/>
          <a:ln cap="flat" cmpd="sng" w="9525">
            <a:solidFill>
              <a:srgbClr val="000000"/>
            </a:solidFill>
            <a:prstDash val="solid"/>
            <a:round/>
            <a:headEnd len="lg" w="lg" type="none"/>
            <a:tailEnd len="lg" w="lg" type="none"/>
          </a:ln>
        </p:spPr>
      </p:cxnSp>
      <p:cxnSp>
        <p:nvCxnSpPr>
          <p:cNvPr id="4967" name="Shape 4967"/>
          <p:cNvCxnSpPr>
            <a:endCxn id="4864" idx="1"/>
          </p:cNvCxnSpPr>
          <p:nvPr/>
        </p:nvCxnSpPr>
        <p:spPr>
          <a:xfrm>
            <a:off x="4218658" y="2011415"/>
            <a:ext cx="371700" cy="2618700"/>
          </a:xfrm>
          <a:prstGeom prst="straightConnector1">
            <a:avLst/>
          </a:prstGeom>
          <a:noFill/>
          <a:ln cap="flat" cmpd="sng" w="9525">
            <a:solidFill>
              <a:srgbClr val="000000"/>
            </a:solidFill>
            <a:prstDash val="solid"/>
            <a:round/>
            <a:headEnd len="lg" w="lg" type="none"/>
            <a:tailEnd len="lg" w="lg" type="none"/>
          </a:ln>
        </p:spPr>
      </p:cxnSp>
      <p:cxnSp>
        <p:nvCxnSpPr>
          <p:cNvPr id="4968" name="Shape 4968"/>
          <p:cNvCxnSpPr>
            <a:endCxn id="4857"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lg" w="lg" type="none"/>
            <a:tailEnd len="lg" w="lg" type="none"/>
          </a:ln>
        </p:spPr>
      </p:cxnSp>
      <p:cxnSp>
        <p:nvCxnSpPr>
          <p:cNvPr id="4969" name="Shape 4969"/>
          <p:cNvCxnSpPr>
            <a:endCxn id="4856"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lg" w="lg" type="none"/>
            <a:tailEnd len="lg" w="lg" type="none"/>
          </a:ln>
        </p:spPr>
      </p:cxnSp>
      <p:cxnSp>
        <p:nvCxnSpPr>
          <p:cNvPr id="4970" name="Shape 4970"/>
          <p:cNvCxnSpPr>
            <a:endCxn id="4858" idx="2"/>
          </p:cNvCxnSpPr>
          <p:nvPr/>
        </p:nvCxnSpPr>
        <p:spPr>
          <a:xfrm>
            <a:off x="4240275" y="2283400"/>
            <a:ext cx="322800" cy="282600"/>
          </a:xfrm>
          <a:prstGeom prst="straightConnector1">
            <a:avLst/>
          </a:prstGeom>
          <a:noFill/>
          <a:ln cap="flat" cmpd="sng" w="9525">
            <a:solidFill>
              <a:srgbClr val="000000"/>
            </a:solidFill>
            <a:prstDash val="solid"/>
            <a:round/>
            <a:headEnd len="lg" w="lg" type="none"/>
            <a:tailEnd len="lg" w="lg" type="none"/>
          </a:ln>
        </p:spPr>
      </p:cxnSp>
      <p:cxnSp>
        <p:nvCxnSpPr>
          <p:cNvPr id="4971" name="Shape 4971"/>
          <p:cNvCxnSpPr>
            <a:endCxn id="4859" idx="1"/>
          </p:cNvCxnSpPr>
          <p:nvPr/>
        </p:nvCxnSpPr>
        <p:spPr>
          <a:xfrm>
            <a:off x="4218658" y="2272403"/>
            <a:ext cx="371700" cy="555900"/>
          </a:xfrm>
          <a:prstGeom prst="straightConnector1">
            <a:avLst/>
          </a:prstGeom>
          <a:noFill/>
          <a:ln cap="flat" cmpd="sng" w="9525">
            <a:solidFill>
              <a:srgbClr val="000000"/>
            </a:solidFill>
            <a:prstDash val="solid"/>
            <a:round/>
            <a:headEnd len="lg" w="lg" type="none"/>
            <a:tailEnd len="lg" w="lg" type="none"/>
          </a:ln>
        </p:spPr>
      </p:cxnSp>
      <p:cxnSp>
        <p:nvCxnSpPr>
          <p:cNvPr id="4972" name="Shape 4972"/>
          <p:cNvCxnSpPr>
            <a:endCxn id="4860" idx="1"/>
          </p:cNvCxnSpPr>
          <p:nvPr/>
        </p:nvCxnSpPr>
        <p:spPr>
          <a:xfrm>
            <a:off x="4229458" y="2283253"/>
            <a:ext cx="360900" cy="891900"/>
          </a:xfrm>
          <a:prstGeom prst="straightConnector1">
            <a:avLst/>
          </a:prstGeom>
          <a:noFill/>
          <a:ln cap="flat" cmpd="sng" w="9525">
            <a:solidFill>
              <a:srgbClr val="000000"/>
            </a:solidFill>
            <a:prstDash val="solid"/>
            <a:round/>
            <a:headEnd len="lg" w="lg" type="none"/>
            <a:tailEnd len="lg" w="lg" type="none"/>
          </a:ln>
        </p:spPr>
      </p:cxnSp>
      <p:cxnSp>
        <p:nvCxnSpPr>
          <p:cNvPr id="4973" name="Shape 4973"/>
          <p:cNvCxnSpPr>
            <a:endCxn id="4861" idx="1"/>
          </p:cNvCxnSpPr>
          <p:nvPr/>
        </p:nvCxnSpPr>
        <p:spPr>
          <a:xfrm>
            <a:off x="4240258" y="2283365"/>
            <a:ext cx="350100" cy="1306200"/>
          </a:xfrm>
          <a:prstGeom prst="straightConnector1">
            <a:avLst/>
          </a:prstGeom>
          <a:noFill/>
          <a:ln cap="flat" cmpd="sng" w="9525">
            <a:solidFill>
              <a:srgbClr val="000000"/>
            </a:solidFill>
            <a:prstDash val="solid"/>
            <a:round/>
            <a:headEnd len="lg" w="lg" type="none"/>
            <a:tailEnd len="lg" w="lg" type="none"/>
          </a:ln>
        </p:spPr>
      </p:cxnSp>
      <p:cxnSp>
        <p:nvCxnSpPr>
          <p:cNvPr id="4974" name="Shape 4974"/>
          <p:cNvCxnSpPr>
            <a:endCxn id="4862" idx="1"/>
          </p:cNvCxnSpPr>
          <p:nvPr/>
        </p:nvCxnSpPr>
        <p:spPr>
          <a:xfrm>
            <a:off x="4251358" y="2261515"/>
            <a:ext cx="339000" cy="1674900"/>
          </a:xfrm>
          <a:prstGeom prst="straightConnector1">
            <a:avLst/>
          </a:prstGeom>
          <a:noFill/>
          <a:ln cap="flat" cmpd="sng" w="9525">
            <a:solidFill>
              <a:srgbClr val="000000"/>
            </a:solidFill>
            <a:prstDash val="solid"/>
            <a:round/>
            <a:headEnd len="lg" w="lg" type="none"/>
            <a:tailEnd len="lg" w="lg" type="none"/>
          </a:ln>
        </p:spPr>
      </p:cxnSp>
      <p:cxnSp>
        <p:nvCxnSpPr>
          <p:cNvPr id="4975" name="Shape 4975"/>
          <p:cNvCxnSpPr>
            <a:endCxn id="4862" idx="1"/>
          </p:cNvCxnSpPr>
          <p:nvPr/>
        </p:nvCxnSpPr>
        <p:spPr>
          <a:xfrm>
            <a:off x="4251358" y="2272315"/>
            <a:ext cx="339000" cy="1664100"/>
          </a:xfrm>
          <a:prstGeom prst="straightConnector1">
            <a:avLst/>
          </a:prstGeom>
          <a:noFill/>
          <a:ln cap="flat" cmpd="sng" w="9525">
            <a:solidFill>
              <a:srgbClr val="000000"/>
            </a:solidFill>
            <a:prstDash val="solid"/>
            <a:round/>
            <a:headEnd len="lg" w="lg" type="none"/>
            <a:tailEnd len="lg" w="lg" type="none"/>
          </a:ln>
        </p:spPr>
      </p:cxnSp>
      <p:cxnSp>
        <p:nvCxnSpPr>
          <p:cNvPr id="4976" name="Shape 4976"/>
          <p:cNvCxnSpPr>
            <a:endCxn id="4863" idx="1"/>
          </p:cNvCxnSpPr>
          <p:nvPr/>
        </p:nvCxnSpPr>
        <p:spPr>
          <a:xfrm>
            <a:off x="4240258" y="2294265"/>
            <a:ext cx="350100" cy="1989000"/>
          </a:xfrm>
          <a:prstGeom prst="straightConnector1">
            <a:avLst/>
          </a:prstGeom>
          <a:noFill/>
          <a:ln cap="flat" cmpd="sng" w="9525">
            <a:solidFill>
              <a:srgbClr val="000000"/>
            </a:solidFill>
            <a:prstDash val="solid"/>
            <a:round/>
            <a:headEnd len="lg" w="lg" type="none"/>
            <a:tailEnd len="lg" w="lg" type="none"/>
          </a:ln>
        </p:spPr>
      </p:cxnSp>
      <p:cxnSp>
        <p:nvCxnSpPr>
          <p:cNvPr id="4977" name="Shape 4977"/>
          <p:cNvCxnSpPr>
            <a:endCxn id="4864" idx="1"/>
          </p:cNvCxnSpPr>
          <p:nvPr/>
        </p:nvCxnSpPr>
        <p:spPr>
          <a:xfrm>
            <a:off x="4218658" y="2283215"/>
            <a:ext cx="371700" cy="2346900"/>
          </a:xfrm>
          <a:prstGeom prst="straightConnector1">
            <a:avLst/>
          </a:prstGeom>
          <a:noFill/>
          <a:ln cap="flat" cmpd="sng" w="9525">
            <a:solidFill>
              <a:srgbClr val="000000"/>
            </a:solidFill>
            <a:prstDash val="solid"/>
            <a:round/>
            <a:headEnd len="lg" w="lg" type="none"/>
            <a:tailEnd len="lg" w="lg" type="none"/>
          </a:ln>
        </p:spPr>
      </p:cxnSp>
      <p:cxnSp>
        <p:nvCxnSpPr>
          <p:cNvPr id="4978" name="Shape 4978"/>
          <p:cNvCxnSpPr>
            <a:endCxn id="4857"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lg" w="lg" type="none"/>
            <a:tailEnd len="lg" w="lg" type="none"/>
          </a:ln>
        </p:spPr>
      </p:cxnSp>
      <p:cxnSp>
        <p:nvCxnSpPr>
          <p:cNvPr id="4979" name="Shape 4979"/>
          <p:cNvCxnSpPr>
            <a:endCxn id="4856"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lg" w="lg" type="none"/>
            <a:tailEnd len="lg" w="lg" type="none"/>
          </a:ln>
        </p:spPr>
      </p:cxnSp>
      <p:cxnSp>
        <p:nvCxnSpPr>
          <p:cNvPr id="4980" name="Shape 4980"/>
          <p:cNvCxnSpPr>
            <a:endCxn id="4858" idx="2"/>
          </p:cNvCxnSpPr>
          <p:nvPr/>
        </p:nvCxnSpPr>
        <p:spPr>
          <a:xfrm>
            <a:off x="4185975" y="2555200"/>
            <a:ext cx="377100" cy="10800"/>
          </a:xfrm>
          <a:prstGeom prst="straightConnector1">
            <a:avLst/>
          </a:prstGeom>
          <a:noFill/>
          <a:ln cap="flat" cmpd="sng" w="9525">
            <a:solidFill>
              <a:srgbClr val="000000"/>
            </a:solidFill>
            <a:prstDash val="solid"/>
            <a:round/>
            <a:headEnd len="lg" w="lg" type="none"/>
            <a:tailEnd len="lg" w="lg" type="none"/>
          </a:ln>
        </p:spPr>
      </p:cxnSp>
      <p:cxnSp>
        <p:nvCxnSpPr>
          <p:cNvPr id="4981" name="Shape 4981"/>
          <p:cNvCxnSpPr>
            <a:endCxn id="4859" idx="2"/>
          </p:cNvCxnSpPr>
          <p:nvPr/>
        </p:nvCxnSpPr>
        <p:spPr>
          <a:xfrm>
            <a:off x="4218675" y="2587638"/>
            <a:ext cx="344400" cy="325200"/>
          </a:xfrm>
          <a:prstGeom prst="straightConnector1">
            <a:avLst/>
          </a:prstGeom>
          <a:noFill/>
          <a:ln cap="flat" cmpd="sng" w="9525">
            <a:solidFill>
              <a:srgbClr val="000000"/>
            </a:solidFill>
            <a:prstDash val="solid"/>
            <a:round/>
            <a:headEnd len="lg" w="lg" type="none"/>
            <a:tailEnd len="lg" w="lg" type="none"/>
          </a:ln>
        </p:spPr>
      </p:cxnSp>
      <p:cxnSp>
        <p:nvCxnSpPr>
          <p:cNvPr id="4982" name="Shape 4982"/>
          <p:cNvCxnSpPr>
            <a:endCxn id="4860" idx="2"/>
          </p:cNvCxnSpPr>
          <p:nvPr/>
        </p:nvCxnSpPr>
        <p:spPr>
          <a:xfrm>
            <a:off x="4240275" y="2641988"/>
            <a:ext cx="322800" cy="617700"/>
          </a:xfrm>
          <a:prstGeom prst="straightConnector1">
            <a:avLst/>
          </a:prstGeom>
          <a:noFill/>
          <a:ln cap="flat" cmpd="sng" w="9525">
            <a:solidFill>
              <a:srgbClr val="000000"/>
            </a:solidFill>
            <a:prstDash val="solid"/>
            <a:round/>
            <a:headEnd len="lg" w="lg" type="none"/>
            <a:tailEnd len="lg" w="lg" type="none"/>
          </a:ln>
        </p:spPr>
      </p:cxnSp>
      <p:cxnSp>
        <p:nvCxnSpPr>
          <p:cNvPr id="4983" name="Shape 4983"/>
          <p:cNvCxnSpPr>
            <a:endCxn id="4861" idx="3"/>
          </p:cNvCxnSpPr>
          <p:nvPr/>
        </p:nvCxnSpPr>
        <p:spPr>
          <a:xfrm>
            <a:off x="4196758" y="2642035"/>
            <a:ext cx="393600" cy="1116600"/>
          </a:xfrm>
          <a:prstGeom prst="straightConnector1">
            <a:avLst/>
          </a:prstGeom>
          <a:noFill/>
          <a:ln cap="flat" cmpd="sng" w="9525">
            <a:solidFill>
              <a:srgbClr val="000000"/>
            </a:solidFill>
            <a:prstDash val="solid"/>
            <a:round/>
            <a:headEnd len="lg" w="lg" type="none"/>
            <a:tailEnd len="lg" w="lg" type="none"/>
          </a:ln>
        </p:spPr>
      </p:cxnSp>
      <p:cxnSp>
        <p:nvCxnSpPr>
          <p:cNvPr id="4984" name="Shape 4984"/>
          <p:cNvCxnSpPr>
            <a:endCxn id="4862" idx="2"/>
          </p:cNvCxnSpPr>
          <p:nvPr/>
        </p:nvCxnSpPr>
        <p:spPr>
          <a:xfrm>
            <a:off x="4196775" y="2663750"/>
            <a:ext cx="366300" cy="1357200"/>
          </a:xfrm>
          <a:prstGeom prst="straightConnector1">
            <a:avLst/>
          </a:prstGeom>
          <a:noFill/>
          <a:ln cap="flat" cmpd="sng" w="9525">
            <a:solidFill>
              <a:srgbClr val="000000"/>
            </a:solidFill>
            <a:prstDash val="solid"/>
            <a:round/>
            <a:headEnd len="lg" w="lg" type="none"/>
            <a:tailEnd len="lg" w="lg" type="none"/>
          </a:ln>
        </p:spPr>
      </p:cxnSp>
      <p:cxnSp>
        <p:nvCxnSpPr>
          <p:cNvPr id="4985" name="Shape 4985"/>
          <p:cNvCxnSpPr>
            <a:endCxn id="4863" idx="1"/>
          </p:cNvCxnSpPr>
          <p:nvPr/>
        </p:nvCxnSpPr>
        <p:spPr>
          <a:xfrm>
            <a:off x="4207858" y="2641965"/>
            <a:ext cx="382500" cy="1641300"/>
          </a:xfrm>
          <a:prstGeom prst="straightConnector1">
            <a:avLst/>
          </a:prstGeom>
          <a:noFill/>
          <a:ln cap="flat" cmpd="sng" w="9525">
            <a:solidFill>
              <a:srgbClr val="000000"/>
            </a:solidFill>
            <a:prstDash val="solid"/>
            <a:round/>
            <a:headEnd len="lg" w="lg" type="none"/>
            <a:tailEnd len="lg" w="lg" type="none"/>
          </a:ln>
        </p:spPr>
      </p:cxnSp>
      <p:cxnSp>
        <p:nvCxnSpPr>
          <p:cNvPr id="4986" name="Shape 4986"/>
          <p:cNvCxnSpPr>
            <a:endCxn id="4864" idx="1"/>
          </p:cNvCxnSpPr>
          <p:nvPr/>
        </p:nvCxnSpPr>
        <p:spPr>
          <a:xfrm>
            <a:off x="4196758" y="2631215"/>
            <a:ext cx="393600" cy="1998900"/>
          </a:xfrm>
          <a:prstGeom prst="straightConnector1">
            <a:avLst/>
          </a:prstGeom>
          <a:noFill/>
          <a:ln cap="flat" cmpd="sng" w="9525">
            <a:solidFill>
              <a:srgbClr val="000000"/>
            </a:solidFill>
            <a:prstDash val="solid"/>
            <a:round/>
            <a:headEnd len="lg" w="lg" type="none"/>
            <a:tailEnd len="lg" w="lg" type="none"/>
          </a:ln>
        </p:spPr>
      </p:cxnSp>
      <p:cxnSp>
        <p:nvCxnSpPr>
          <p:cNvPr id="4987" name="Shape 4987"/>
          <p:cNvCxnSpPr>
            <a:endCxn id="4857"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lg" w="lg" type="none"/>
            <a:tailEnd len="lg" w="lg" type="none"/>
          </a:ln>
        </p:spPr>
      </p:cxnSp>
      <p:cxnSp>
        <p:nvCxnSpPr>
          <p:cNvPr id="4988" name="Shape 4988"/>
          <p:cNvCxnSpPr>
            <a:endCxn id="4856"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lg" w="lg" type="none"/>
            <a:tailEnd len="lg" w="lg" type="none"/>
          </a:ln>
        </p:spPr>
      </p:cxnSp>
      <p:cxnSp>
        <p:nvCxnSpPr>
          <p:cNvPr id="4989" name="Shape 4989"/>
          <p:cNvCxnSpPr>
            <a:endCxn id="4858"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lg" w="lg" type="none"/>
            <a:tailEnd len="lg" w="lg" type="none"/>
          </a:ln>
        </p:spPr>
      </p:cxnSp>
      <p:cxnSp>
        <p:nvCxnSpPr>
          <p:cNvPr id="4990" name="Shape 4990"/>
          <p:cNvCxnSpPr>
            <a:endCxn id="4859"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lg" w="lg" type="none"/>
            <a:tailEnd len="lg" w="lg" type="none"/>
          </a:ln>
        </p:spPr>
      </p:cxnSp>
      <p:cxnSp>
        <p:nvCxnSpPr>
          <p:cNvPr id="4991" name="Shape 4991"/>
          <p:cNvCxnSpPr>
            <a:endCxn id="4860" idx="2"/>
          </p:cNvCxnSpPr>
          <p:nvPr/>
        </p:nvCxnSpPr>
        <p:spPr>
          <a:xfrm>
            <a:off x="4196775" y="2924888"/>
            <a:ext cx="366300" cy="334800"/>
          </a:xfrm>
          <a:prstGeom prst="straightConnector1">
            <a:avLst/>
          </a:prstGeom>
          <a:noFill/>
          <a:ln cap="flat" cmpd="sng" w="9525">
            <a:solidFill>
              <a:srgbClr val="000000"/>
            </a:solidFill>
            <a:prstDash val="solid"/>
            <a:round/>
            <a:headEnd len="lg" w="lg" type="none"/>
            <a:tailEnd len="lg" w="lg" type="none"/>
          </a:ln>
        </p:spPr>
      </p:cxnSp>
      <p:cxnSp>
        <p:nvCxnSpPr>
          <p:cNvPr id="4992" name="Shape 4992"/>
          <p:cNvCxnSpPr>
            <a:endCxn id="4861" idx="2"/>
          </p:cNvCxnSpPr>
          <p:nvPr/>
        </p:nvCxnSpPr>
        <p:spPr>
          <a:xfrm>
            <a:off x="4229475" y="2946600"/>
            <a:ext cx="333600" cy="727500"/>
          </a:xfrm>
          <a:prstGeom prst="straightConnector1">
            <a:avLst/>
          </a:prstGeom>
          <a:noFill/>
          <a:ln cap="flat" cmpd="sng" w="9525">
            <a:solidFill>
              <a:srgbClr val="000000"/>
            </a:solidFill>
            <a:prstDash val="solid"/>
            <a:round/>
            <a:headEnd len="lg" w="lg" type="none"/>
            <a:tailEnd len="lg" w="lg" type="none"/>
          </a:ln>
        </p:spPr>
      </p:cxnSp>
      <p:cxnSp>
        <p:nvCxnSpPr>
          <p:cNvPr id="4993" name="Shape 4993"/>
          <p:cNvCxnSpPr>
            <a:endCxn id="4862" idx="2"/>
          </p:cNvCxnSpPr>
          <p:nvPr/>
        </p:nvCxnSpPr>
        <p:spPr>
          <a:xfrm>
            <a:off x="4196775" y="2935550"/>
            <a:ext cx="366300" cy="1085400"/>
          </a:xfrm>
          <a:prstGeom prst="straightConnector1">
            <a:avLst/>
          </a:prstGeom>
          <a:noFill/>
          <a:ln cap="flat" cmpd="sng" w="9525">
            <a:solidFill>
              <a:srgbClr val="000000"/>
            </a:solidFill>
            <a:prstDash val="solid"/>
            <a:round/>
            <a:headEnd len="lg" w="lg" type="none"/>
            <a:tailEnd len="lg" w="lg" type="none"/>
          </a:ln>
        </p:spPr>
      </p:cxnSp>
      <p:cxnSp>
        <p:nvCxnSpPr>
          <p:cNvPr id="4994" name="Shape 4994"/>
          <p:cNvCxnSpPr>
            <a:endCxn id="4863" idx="2"/>
          </p:cNvCxnSpPr>
          <p:nvPr/>
        </p:nvCxnSpPr>
        <p:spPr>
          <a:xfrm>
            <a:off x="4196775" y="2957500"/>
            <a:ext cx="366300" cy="1410300"/>
          </a:xfrm>
          <a:prstGeom prst="straightConnector1">
            <a:avLst/>
          </a:prstGeom>
          <a:noFill/>
          <a:ln cap="flat" cmpd="sng" w="9525">
            <a:solidFill>
              <a:srgbClr val="000000"/>
            </a:solidFill>
            <a:prstDash val="solid"/>
            <a:round/>
            <a:headEnd len="lg" w="lg" type="none"/>
            <a:tailEnd len="lg" w="lg" type="none"/>
          </a:ln>
        </p:spPr>
      </p:cxnSp>
      <p:cxnSp>
        <p:nvCxnSpPr>
          <p:cNvPr id="4995" name="Shape 4995"/>
          <p:cNvCxnSpPr>
            <a:endCxn id="4864" idx="2"/>
          </p:cNvCxnSpPr>
          <p:nvPr/>
        </p:nvCxnSpPr>
        <p:spPr>
          <a:xfrm>
            <a:off x="4185975" y="2957550"/>
            <a:ext cx="377100" cy="1757100"/>
          </a:xfrm>
          <a:prstGeom prst="straightConnector1">
            <a:avLst/>
          </a:prstGeom>
          <a:noFill/>
          <a:ln cap="flat" cmpd="sng" w="9525">
            <a:solidFill>
              <a:srgbClr val="000000"/>
            </a:solidFill>
            <a:prstDash val="solid"/>
            <a:round/>
            <a:headEnd len="lg" w="lg" type="none"/>
            <a:tailEnd len="lg" w="lg" type="none"/>
          </a:ln>
        </p:spPr>
      </p:cxnSp>
      <p:cxnSp>
        <p:nvCxnSpPr>
          <p:cNvPr id="4996" name="Shape 4996"/>
          <p:cNvCxnSpPr>
            <a:endCxn id="4857"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lg" w="lg" type="none"/>
            <a:tailEnd len="lg" w="lg" type="none"/>
          </a:ln>
        </p:spPr>
      </p:cxnSp>
      <p:cxnSp>
        <p:nvCxnSpPr>
          <p:cNvPr id="4997" name="Shape 4997"/>
          <p:cNvCxnSpPr>
            <a:endCxn id="4856"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lg" w="lg" type="none"/>
            <a:tailEnd len="lg" w="lg" type="none"/>
          </a:ln>
        </p:spPr>
      </p:cxnSp>
      <p:cxnSp>
        <p:nvCxnSpPr>
          <p:cNvPr id="4998" name="Shape 4998"/>
          <p:cNvCxnSpPr>
            <a:stCxn id="4851" idx="6"/>
            <a:endCxn id="4858"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4999" name="Shape 4999"/>
          <p:cNvCxnSpPr>
            <a:endCxn id="4859"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lg" w="lg" type="none"/>
            <a:tailEnd len="lg" w="lg" type="none"/>
          </a:ln>
        </p:spPr>
      </p:cxnSp>
      <p:cxnSp>
        <p:nvCxnSpPr>
          <p:cNvPr id="5000" name="Shape 5000"/>
          <p:cNvCxnSpPr>
            <a:endCxn id="4860"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lg" w="lg" type="none"/>
            <a:tailEnd len="lg" w="lg" type="none"/>
          </a:ln>
        </p:spPr>
      </p:cxnSp>
      <p:cxnSp>
        <p:nvCxnSpPr>
          <p:cNvPr id="5001" name="Shape 5001"/>
          <p:cNvCxnSpPr>
            <a:endCxn id="4861" idx="2"/>
          </p:cNvCxnSpPr>
          <p:nvPr/>
        </p:nvCxnSpPr>
        <p:spPr>
          <a:xfrm>
            <a:off x="4229475" y="3283500"/>
            <a:ext cx="333600" cy="390600"/>
          </a:xfrm>
          <a:prstGeom prst="straightConnector1">
            <a:avLst/>
          </a:prstGeom>
          <a:noFill/>
          <a:ln cap="flat" cmpd="sng" w="9525">
            <a:solidFill>
              <a:srgbClr val="000000"/>
            </a:solidFill>
            <a:prstDash val="solid"/>
            <a:round/>
            <a:headEnd len="lg" w="lg" type="none"/>
            <a:tailEnd len="lg" w="lg" type="none"/>
          </a:ln>
        </p:spPr>
      </p:cxnSp>
      <p:cxnSp>
        <p:nvCxnSpPr>
          <p:cNvPr id="5002" name="Shape 5002"/>
          <p:cNvCxnSpPr>
            <a:endCxn id="4862" idx="2"/>
          </p:cNvCxnSpPr>
          <p:nvPr/>
        </p:nvCxnSpPr>
        <p:spPr>
          <a:xfrm>
            <a:off x="4207875" y="3272750"/>
            <a:ext cx="355200" cy="748200"/>
          </a:xfrm>
          <a:prstGeom prst="straightConnector1">
            <a:avLst/>
          </a:prstGeom>
          <a:noFill/>
          <a:ln cap="flat" cmpd="sng" w="9525">
            <a:solidFill>
              <a:srgbClr val="000000"/>
            </a:solidFill>
            <a:prstDash val="solid"/>
            <a:round/>
            <a:headEnd len="lg" w="lg" type="none"/>
            <a:tailEnd len="lg" w="lg" type="none"/>
          </a:ln>
        </p:spPr>
      </p:cxnSp>
      <p:cxnSp>
        <p:nvCxnSpPr>
          <p:cNvPr id="5003" name="Shape 5003"/>
          <p:cNvCxnSpPr>
            <a:endCxn id="4863" idx="2"/>
          </p:cNvCxnSpPr>
          <p:nvPr/>
        </p:nvCxnSpPr>
        <p:spPr>
          <a:xfrm>
            <a:off x="4207875" y="3305200"/>
            <a:ext cx="355200" cy="1062600"/>
          </a:xfrm>
          <a:prstGeom prst="straightConnector1">
            <a:avLst/>
          </a:prstGeom>
          <a:noFill/>
          <a:ln cap="flat" cmpd="sng" w="9525">
            <a:solidFill>
              <a:srgbClr val="000000"/>
            </a:solidFill>
            <a:prstDash val="solid"/>
            <a:round/>
            <a:headEnd len="lg" w="lg" type="none"/>
            <a:tailEnd len="lg" w="lg" type="none"/>
          </a:ln>
        </p:spPr>
      </p:cxnSp>
      <p:cxnSp>
        <p:nvCxnSpPr>
          <p:cNvPr id="5004" name="Shape 5004"/>
          <p:cNvCxnSpPr>
            <a:endCxn id="4864" idx="1"/>
          </p:cNvCxnSpPr>
          <p:nvPr/>
        </p:nvCxnSpPr>
        <p:spPr>
          <a:xfrm>
            <a:off x="4196758" y="3305315"/>
            <a:ext cx="393600" cy="1324800"/>
          </a:xfrm>
          <a:prstGeom prst="straightConnector1">
            <a:avLst/>
          </a:prstGeom>
          <a:noFill/>
          <a:ln cap="flat" cmpd="sng" w="9525">
            <a:solidFill>
              <a:srgbClr val="000000"/>
            </a:solidFill>
            <a:prstDash val="solid"/>
            <a:round/>
            <a:headEnd len="lg" w="lg" type="none"/>
            <a:tailEnd len="lg" w="lg" type="none"/>
          </a:ln>
        </p:spPr>
      </p:cxnSp>
      <p:cxnSp>
        <p:nvCxnSpPr>
          <p:cNvPr id="5005" name="Shape 5005"/>
          <p:cNvCxnSpPr>
            <a:stCxn id="4852" idx="6"/>
            <a:endCxn id="4857"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lg" w="lg" type="none"/>
            <a:tailEnd len="lg" w="lg" type="none"/>
          </a:ln>
        </p:spPr>
      </p:cxnSp>
      <p:cxnSp>
        <p:nvCxnSpPr>
          <p:cNvPr id="5006" name="Shape 5006"/>
          <p:cNvCxnSpPr>
            <a:stCxn id="4852" idx="6"/>
            <a:endCxn id="4856"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lg" w="lg" type="none"/>
            <a:tailEnd len="lg" w="lg" type="none"/>
          </a:ln>
        </p:spPr>
      </p:cxnSp>
      <p:cxnSp>
        <p:nvCxnSpPr>
          <p:cNvPr id="5007" name="Shape 5007"/>
          <p:cNvCxnSpPr>
            <a:stCxn id="4852" idx="6"/>
            <a:endCxn id="4858"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5008" name="Shape 5008"/>
          <p:cNvCxnSpPr>
            <a:stCxn id="4852" idx="6"/>
            <a:endCxn id="4859"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5009" name="Shape 5009"/>
          <p:cNvCxnSpPr>
            <a:stCxn id="4852" idx="6"/>
            <a:endCxn id="4860"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lg" w="lg" type="none"/>
            <a:tailEnd len="lg" w="lg" type="none"/>
          </a:ln>
        </p:spPr>
      </p:cxnSp>
      <p:cxnSp>
        <p:nvCxnSpPr>
          <p:cNvPr id="5010" name="Shape 5010"/>
          <p:cNvCxnSpPr>
            <a:stCxn id="4852" idx="6"/>
            <a:endCxn id="4861" idx="2"/>
          </p:cNvCxnSpPr>
          <p:nvPr/>
        </p:nvCxnSpPr>
        <p:spPr>
          <a:xfrm>
            <a:off x="4216425" y="3674100"/>
            <a:ext cx="346800" cy="0"/>
          </a:xfrm>
          <a:prstGeom prst="straightConnector1">
            <a:avLst/>
          </a:prstGeom>
          <a:noFill/>
          <a:ln cap="flat" cmpd="sng" w="9525">
            <a:solidFill>
              <a:srgbClr val="000000"/>
            </a:solidFill>
            <a:prstDash val="solid"/>
            <a:round/>
            <a:headEnd len="lg" w="lg" type="none"/>
            <a:tailEnd len="lg" w="lg" type="none"/>
          </a:ln>
        </p:spPr>
      </p:cxnSp>
      <p:cxnSp>
        <p:nvCxnSpPr>
          <p:cNvPr id="5011" name="Shape 5011"/>
          <p:cNvCxnSpPr>
            <a:stCxn id="4852" idx="6"/>
            <a:endCxn id="4862" idx="2"/>
          </p:cNvCxnSpPr>
          <p:nvPr/>
        </p:nvCxnSpPr>
        <p:spPr>
          <a:xfrm>
            <a:off x="4216425" y="36741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5012" name="Shape 5012"/>
          <p:cNvCxnSpPr>
            <a:stCxn id="4852" idx="6"/>
            <a:endCxn id="4863" idx="2"/>
          </p:cNvCxnSpPr>
          <p:nvPr/>
        </p:nvCxnSpPr>
        <p:spPr>
          <a:xfrm>
            <a:off x="4216425" y="36741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5013" name="Shape 5013"/>
          <p:cNvCxnSpPr>
            <a:stCxn id="4852" idx="6"/>
            <a:endCxn id="4864" idx="2"/>
          </p:cNvCxnSpPr>
          <p:nvPr/>
        </p:nvCxnSpPr>
        <p:spPr>
          <a:xfrm>
            <a:off x="4216425" y="3674100"/>
            <a:ext cx="346800" cy="1040700"/>
          </a:xfrm>
          <a:prstGeom prst="straightConnector1">
            <a:avLst/>
          </a:prstGeom>
          <a:noFill/>
          <a:ln cap="flat" cmpd="sng" w="9525">
            <a:solidFill>
              <a:srgbClr val="000000"/>
            </a:solidFill>
            <a:prstDash val="solid"/>
            <a:round/>
            <a:headEnd len="lg" w="lg" type="none"/>
            <a:tailEnd len="lg" w="lg" type="none"/>
          </a:ln>
        </p:spPr>
      </p:cxnSp>
      <p:cxnSp>
        <p:nvCxnSpPr>
          <p:cNvPr id="5014" name="Shape 5014"/>
          <p:cNvCxnSpPr>
            <a:stCxn id="4853" idx="6"/>
            <a:endCxn id="4857"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lg" w="lg" type="none"/>
            <a:tailEnd len="lg" w="lg" type="none"/>
          </a:ln>
        </p:spPr>
      </p:cxnSp>
      <p:cxnSp>
        <p:nvCxnSpPr>
          <p:cNvPr id="5015" name="Shape 5015"/>
          <p:cNvCxnSpPr>
            <a:stCxn id="4853" idx="6"/>
            <a:endCxn id="4856"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lg" w="lg" type="none"/>
            <a:tailEnd len="lg" w="lg" type="none"/>
          </a:ln>
        </p:spPr>
      </p:cxnSp>
      <p:cxnSp>
        <p:nvCxnSpPr>
          <p:cNvPr id="5016" name="Shape 5016"/>
          <p:cNvCxnSpPr>
            <a:stCxn id="4853" idx="6"/>
            <a:endCxn id="4858"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5017" name="Shape 5017"/>
          <p:cNvCxnSpPr>
            <a:stCxn id="4853" idx="6"/>
            <a:endCxn id="4859"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5018" name="Shape 5018"/>
          <p:cNvCxnSpPr>
            <a:stCxn id="4853" idx="6"/>
            <a:endCxn id="4860"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5019" name="Shape 5019"/>
          <p:cNvCxnSpPr>
            <a:stCxn id="4853" idx="6"/>
            <a:endCxn id="4861"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5020" name="Shape 5020"/>
          <p:cNvCxnSpPr>
            <a:stCxn id="4853" idx="6"/>
            <a:endCxn id="4862" idx="2"/>
          </p:cNvCxnSpPr>
          <p:nvPr/>
        </p:nvCxnSpPr>
        <p:spPr>
          <a:xfrm>
            <a:off x="4216425" y="4020950"/>
            <a:ext cx="346800" cy="0"/>
          </a:xfrm>
          <a:prstGeom prst="straightConnector1">
            <a:avLst/>
          </a:prstGeom>
          <a:noFill/>
          <a:ln cap="flat" cmpd="sng" w="9525">
            <a:solidFill>
              <a:srgbClr val="000000"/>
            </a:solidFill>
            <a:prstDash val="solid"/>
            <a:round/>
            <a:headEnd len="lg" w="lg" type="none"/>
            <a:tailEnd len="lg" w="lg" type="none"/>
          </a:ln>
        </p:spPr>
      </p:cxnSp>
      <p:cxnSp>
        <p:nvCxnSpPr>
          <p:cNvPr id="5021" name="Shape 5021"/>
          <p:cNvCxnSpPr>
            <a:stCxn id="4853" idx="6"/>
            <a:endCxn id="4863" idx="3"/>
          </p:cNvCxnSpPr>
          <p:nvPr/>
        </p:nvCxnSpPr>
        <p:spPr>
          <a:xfrm>
            <a:off x="4216425" y="4020950"/>
            <a:ext cx="373800" cy="431400"/>
          </a:xfrm>
          <a:prstGeom prst="straightConnector1">
            <a:avLst/>
          </a:prstGeom>
          <a:noFill/>
          <a:ln cap="flat" cmpd="sng" w="9525">
            <a:solidFill>
              <a:srgbClr val="000000"/>
            </a:solidFill>
            <a:prstDash val="solid"/>
            <a:round/>
            <a:headEnd len="lg" w="lg" type="none"/>
            <a:tailEnd len="lg" w="lg" type="none"/>
          </a:ln>
        </p:spPr>
      </p:cxnSp>
      <p:cxnSp>
        <p:nvCxnSpPr>
          <p:cNvPr id="5022" name="Shape 5022"/>
          <p:cNvCxnSpPr>
            <a:stCxn id="4853" idx="6"/>
            <a:endCxn id="4864" idx="1"/>
          </p:cNvCxnSpPr>
          <p:nvPr/>
        </p:nvCxnSpPr>
        <p:spPr>
          <a:xfrm>
            <a:off x="4216425" y="4020950"/>
            <a:ext cx="373800" cy="609300"/>
          </a:xfrm>
          <a:prstGeom prst="straightConnector1">
            <a:avLst/>
          </a:prstGeom>
          <a:noFill/>
          <a:ln cap="flat" cmpd="sng" w="9525">
            <a:solidFill>
              <a:srgbClr val="000000"/>
            </a:solidFill>
            <a:prstDash val="solid"/>
            <a:round/>
            <a:headEnd len="lg" w="lg" type="none"/>
            <a:tailEnd len="lg" w="lg" type="none"/>
          </a:ln>
        </p:spPr>
      </p:cxnSp>
      <p:cxnSp>
        <p:nvCxnSpPr>
          <p:cNvPr id="5023" name="Shape 5023"/>
          <p:cNvCxnSpPr>
            <a:stCxn id="4854" idx="6"/>
            <a:endCxn id="4857"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lg" w="lg" type="none"/>
            <a:tailEnd len="lg" w="lg" type="none"/>
          </a:ln>
        </p:spPr>
      </p:cxnSp>
      <p:cxnSp>
        <p:nvCxnSpPr>
          <p:cNvPr id="5024" name="Shape 5024"/>
          <p:cNvCxnSpPr>
            <a:stCxn id="4854" idx="6"/>
            <a:endCxn id="4856"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lg" w="lg" type="none"/>
            <a:tailEnd len="lg" w="lg" type="none"/>
          </a:ln>
        </p:spPr>
      </p:cxnSp>
      <p:cxnSp>
        <p:nvCxnSpPr>
          <p:cNvPr id="5025" name="Shape 5025"/>
          <p:cNvCxnSpPr>
            <a:stCxn id="4854" idx="6"/>
            <a:endCxn id="4858"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5026" name="Shape 5026"/>
          <p:cNvCxnSpPr>
            <a:stCxn id="4854" idx="6"/>
            <a:endCxn id="4859"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5027" name="Shape 5027"/>
          <p:cNvCxnSpPr>
            <a:stCxn id="4854" idx="6"/>
            <a:endCxn id="4860"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5028" name="Shape 5028"/>
          <p:cNvCxnSpPr>
            <a:stCxn id="4854" idx="6"/>
            <a:endCxn id="4861"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5029" name="Shape 5029"/>
          <p:cNvCxnSpPr>
            <a:stCxn id="4854" idx="6"/>
            <a:endCxn id="4862"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5030" name="Shape 5030"/>
          <p:cNvCxnSpPr>
            <a:stCxn id="4854" idx="6"/>
            <a:endCxn id="4863" idx="2"/>
          </p:cNvCxnSpPr>
          <p:nvPr/>
        </p:nvCxnSpPr>
        <p:spPr>
          <a:xfrm>
            <a:off x="4216425" y="4367800"/>
            <a:ext cx="346800" cy="0"/>
          </a:xfrm>
          <a:prstGeom prst="straightConnector1">
            <a:avLst/>
          </a:prstGeom>
          <a:noFill/>
          <a:ln cap="flat" cmpd="sng" w="9525">
            <a:solidFill>
              <a:srgbClr val="000000"/>
            </a:solidFill>
            <a:prstDash val="solid"/>
            <a:round/>
            <a:headEnd len="lg" w="lg" type="none"/>
            <a:tailEnd len="lg" w="lg" type="none"/>
          </a:ln>
        </p:spPr>
      </p:cxnSp>
      <p:cxnSp>
        <p:nvCxnSpPr>
          <p:cNvPr id="5031" name="Shape 5031"/>
          <p:cNvCxnSpPr>
            <a:stCxn id="4854" idx="6"/>
            <a:endCxn id="4864" idx="2"/>
          </p:cNvCxnSpPr>
          <p:nvPr/>
        </p:nvCxnSpPr>
        <p:spPr>
          <a:xfrm>
            <a:off x="4216425" y="43678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5032" name="Shape 5032"/>
          <p:cNvCxnSpPr>
            <a:stCxn id="4855" idx="6"/>
            <a:endCxn id="4857"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lg" w="lg" type="none"/>
            <a:tailEnd len="lg" w="lg" type="none"/>
          </a:ln>
        </p:spPr>
      </p:cxnSp>
      <p:cxnSp>
        <p:nvCxnSpPr>
          <p:cNvPr id="5033" name="Shape 5033"/>
          <p:cNvCxnSpPr>
            <a:stCxn id="4855" idx="6"/>
            <a:endCxn id="4856"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lg" w="lg" type="none"/>
            <a:tailEnd len="lg" w="lg" type="none"/>
          </a:ln>
        </p:spPr>
      </p:cxnSp>
      <p:cxnSp>
        <p:nvCxnSpPr>
          <p:cNvPr id="5034" name="Shape 5034"/>
          <p:cNvCxnSpPr>
            <a:stCxn id="4855" idx="6"/>
            <a:endCxn id="4858"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lg" w="lg" type="none"/>
            <a:tailEnd len="lg" w="lg" type="none"/>
          </a:ln>
        </p:spPr>
      </p:cxnSp>
      <p:cxnSp>
        <p:nvCxnSpPr>
          <p:cNvPr id="5035" name="Shape 5035"/>
          <p:cNvCxnSpPr>
            <a:stCxn id="4855" idx="6"/>
            <a:endCxn id="4859"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5036" name="Shape 5036"/>
          <p:cNvCxnSpPr>
            <a:stCxn id="4855" idx="6"/>
            <a:endCxn id="4860"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5037" name="Shape 5037"/>
          <p:cNvCxnSpPr>
            <a:stCxn id="4855" idx="6"/>
            <a:endCxn id="4861"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lg" w="lg" type="none"/>
            <a:tailEnd len="lg" w="lg" type="none"/>
          </a:ln>
        </p:spPr>
      </p:cxnSp>
      <p:cxnSp>
        <p:nvCxnSpPr>
          <p:cNvPr id="5038" name="Shape 5038"/>
          <p:cNvCxnSpPr>
            <a:stCxn id="4855" idx="6"/>
            <a:endCxn id="4862"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5039" name="Shape 5039"/>
          <p:cNvCxnSpPr>
            <a:stCxn id="4855" idx="6"/>
            <a:endCxn id="4863"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5040" name="Shape 5040"/>
          <p:cNvCxnSpPr>
            <a:stCxn id="4855" idx="6"/>
            <a:endCxn id="4864" idx="2"/>
          </p:cNvCxnSpPr>
          <p:nvPr/>
        </p:nvCxnSpPr>
        <p:spPr>
          <a:xfrm>
            <a:off x="4216425" y="4714650"/>
            <a:ext cx="346800" cy="0"/>
          </a:xfrm>
          <a:prstGeom prst="straightConnector1">
            <a:avLst/>
          </a:prstGeom>
          <a:noFill/>
          <a:ln cap="flat" cmpd="sng" w="9525">
            <a:solidFill>
              <a:srgbClr val="000000"/>
            </a:solidFill>
            <a:prstDash val="solid"/>
            <a:round/>
            <a:headEnd len="lg" w="lg" type="none"/>
            <a:tailEnd len="lg" w="lg" type="none"/>
          </a:ln>
        </p:spPr>
      </p:cxnSp>
      <p:sp>
        <p:nvSpPr>
          <p:cNvPr id="5041" name="Shape 5041"/>
          <p:cNvSpPr/>
          <p:nvPr/>
        </p:nvSpPr>
        <p:spPr>
          <a:xfrm>
            <a:off x="4986375" y="17193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42" name="Shape 5042"/>
          <p:cNvSpPr/>
          <p:nvPr/>
        </p:nvSpPr>
        <p:spPr>
          <a:xfrm>
            <a:off x="4986375" y="20554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43" name="Shape 5043"/>
          <p:cNvSpPr/>
          <p:nvPr/>
        </p:nvSpPr>
        <p:spPr>
          <a:xfrm>
            <a:off x="4986375" y="483420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44" name="Shape 5044"/>
          <p:cNvSpPr/>
          <p:nvPr/>
        </p:nvSpPr>
        <p:spPr>
          <a:xfrm>
            <a:off x="4986375" y="2391475"/>
            <a:ext cx="186300" cy="2391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45" name="Shape 5045"/>
          <p:cNvSpPr/>
          <p:nvPr/>
        </p:nvSpPr>
        <p:spPr>
          <a:xfrm>
            <a:off x="4986375" y="26905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46" name="Shape 5046"/>
          <p:cNvSpPr/>
          <p:nvPr/>
        </p:nvSpPr>
        <p:spPr>
          <a:xfrm>
            <a:off x="4986363" y="3415513"/>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47" name="Shape 5047"/>
          <p:cNvSpPr/>
          <p:nvPr/>
        </p:nvSpPr>
        <p:spPr>
          <a:xfrm>
            <a:off x="4986375" y="377278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48" name="Shape 5048"/>
          <p:cNvSpPr/>
          <p:nvPr/>
        </p:nvSpPr>
        <p:spPr>
          <a:xfrm>
            <a:off x="4986375" y="41405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49" name="Shape 5049"/>
          <p:cNvSpPr/>
          <p:nvPr/>
        </p:nvSpPr>
        <p:spPr>
          <a:xfrm>
            <a:off x="4986375" y="44873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050" name="Shape 5050"/>
          <p:cNvCxnSpPr>
            <a:stCxn id="4857" idx="6"/>
            <a:endCxn id="5041"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lg" w="lg" type="none"/>
            <a:tailEnd len="lg" w="lg" type="none"/>
          </a:ln>
        </p:spPr>
      </p:cxnSp>
      <p:cxnSp>
        <p:nvCxnSpPr>
          <p:cNvPr id="5051" name="Shape 5051"/>
          <p:cNvCxnSpPr>
            <a:stCxn id="4857" idx="6"/>
            <a:endCxn id="5042" idx="2"/>
          </p:cNvCxnSpPr>
          <p:nvPr/>
        </p:nvCxnSpPr>
        <p:spPr>
          <a:xfrm>
            <a:off x="4749375" y="1946350"/>
            <a:ext cx="237000" cy="228600"/>
          </a:xfrm>
          <a:prstGeom prst="straightConnector1">
            <a:avLst/>
          </a:prstGeom>
          <a:noFill/>
          <a:ln cap="flat" cmpd="sng" w="9525">
            <a:solidFill>
              <a:srgbClr val="000000"/>
            </a:solidFill>
            <a:prstDash val="solid"/>
            <a:round/>
            <a:headEnd len="lg" w="lg" type="none"/>
            <a:tailEnd len="lg" w="lg" type="none"/>
          </a:ln>
        </p:spPr>
      </p:cxnSp>
      <p:cxnSp>
        <p:nvCxnSpPr>
          <p:cNvPr id="5052" name="Shape 5052"/>
          <p:cNvCxnSpPr>
            <a:stCxn id="4857" idx="6"/>
            <a:endCxn id="5044" idx="1"/>
          </p:cNvCxnSpPr>
          <p:nvPr/>
        </p:nvCxnSpPr>
        <p:spPr>
          <a:xfrm>
            <a:off x="4749375" y="1946350"/>
            <a:ext cx="264300" cy="480000"/>
          </a:xfrm>
          <a:prstGeom prst="straightConnector1">
            <a:avLst/>
          </a:prstGeom>
          <a:noFill/>
          <a:ln cap="flat" cmpd="sng" w="9525">
            <a:solidFill>
              <a:srgbClr val="000000"/>
            </a:solidFill>
            <a:prstDash val="solid"/>
            <a:round/>
            <a:headEnd len="lg" w="lg" type="none"/>
            <a:tailEnd len="lg" w="lg" type="none"/>
          </a:ln>
        </p:spPr>
      </p:cxnSp>
      <p:cxnSp>
        <p:nvCxnSpPr>
          <p:cNvPr id="5053" name="Shape 5053"/>
          <p:cNvCxnSpPr>
            <a:stCxn id="4857" idx="6"/>
            <a:endCxn id="5045" idx="1"/>
          </p:cNvCxnSpPr>
          <p:nvPr/>
        </p:nvCxnSpPr>
        <p:spPr>
          <a:xfrm>
            <a:off x="4749375" y="1946350"/>
            <a:ext cx="264300" cy="779100"/>
          </a:xfrm>
          <a:prstGeom prst="straightConnector1">
            <a:avLst/>
          </a:prstGeom>
          <a:noFill/>
          <a:ln cap="flat" cmpd="sng" w="9525">
            <a:solidFill>
              <a:srgbClr val="000000"/>
            </a:solidFill>
            <a:prstDash val="solid"/>
            <a:round/>
            <a:headEnd len="lg" w="lg" type="none"/>
            <a:tailEnd len="lg" w="lg" type="none"/>
          </a:ln>
        </p:spPr>
      </p:cxnSp>
      <p:cxnSp>
        <p:nvCxnSpPr>
          <p:cNvPr id="5054" name="Shape 5054"/>
          <p:cNvCxnSpPr>
            <a:stCxn id="4857" idx="6"/>
          </p:cNvCxnSpPr>
          <p:nvPr/>
        </p:nvCxnSpPr>
        <p:spPr>
          <a:xfrm>
            <a:off x="4749375" y="1946350"/>
            <a:ext cx="273900" cy="1293600"/>
          </a:xfrm>
          <a:prstGeom prst="straightConnector1">
            <a:avLst/>
          </a:prstGeom>
          <a:noFill/>
          <a:ln cap="flat" cmpd="sng" w="9525">
            <a:solidFill>
              <a:srgbClr val="000000"/>
            </a:solidFill>
            <a:prstDash val="solid"/>
            <a:round/>
            <a:headEnd len="lg" w="lg" type="none"/>
            <a:tailEnd len="lg" w="lg" type="none"/>
          </a:ln>
        </p:spPr>
      </p:cxnSp>
      <p:cxnSp>
        <p:nvCxnSpPr>
          <p:cNvPr id="5055" name="Shape 5055"/>
          <p:cNvCxnSpPr>
            <a:stCxn id="4857" idx="6"/>
            <a:endCxn id="5046" idx="1"/>
          </p:cNvCxnSpPr>
          <p:nvPr/>
        </p:nvCxnSpPr>
        <p:spPr>
          <a:xfrm>
            <a:off x="4749375" y="1946350"/>
            <a:ext cx="264300" cy="1504200"/>
          </a:xfrm>
          <a:prstGeom prst="straightConnector1">
            <a:avLst/>
          </a:prstGeom>
          <a:noFill/>
          <a:ln cap="flat" cmpd="sng" w="9525">
            <a:solidFill>
              <a:srgbClr val="000000"/>
            </a:solidFill>
            <a:prstDash val="solid"/>
            <a:round/>
            <a:headEnd len="lg" w="lg" type="none"/>
            <a:tailEnd len="lg" w="lg" type="none"/>
          </a:ln>
        </p:spPr>
      </p:cxnSp>
      <p:cxnSp>
        <p:nvCxnSpPr>
          <p:cNvPr id="5056" name="Shape 5056"/>
          <p:cNvCxnSpPr>
            <a:stCxn id="4857" idx="6"/>
            <a:endCxn id="5047" idx="1"/>
          </p:cNvCxnSpPr>
          <p:nvPr/>
        </p:nvCxnSpPr>
        <p:spPr>
          <a:xfrm>
            <a:off x="4749375" y="1946350"/>
            <a:ext cx="264300" cy="1861500"/>
          </a:xfrm>
          <a:prstGeom prst="straightConnector1">
            <a:avLst/>
          </a:prstGeom>
          <a:noFill/>
          <a:ln cap="flat" cmpd="sng" w="9525">
            <a:solidFill>
              <a:srgbClr val="000000"/>
            </a:solidFill>
            <a:prstDash val="solid"/>
            <a:round/>
            <a:headEnd len="lg" w="lg" type="none"/>
            <a:tailEnd len="lg" w="lg" type="none"/>
          </a:ln>
        </p:spPr>
      </p:cxnSp>
      <p:cxnSp>
        <p:nvCxnSpPr>
          <p:cNvPr id="5057" name="Shape 5057"/>
          <p:cNvCxnSpPr>
            <a:stCxn id="4857" idx="6"/>
            <a:endCxn id="5048" idx="1"/>
          </p:cNvCxnSpPr>
          <p:nvPr/>
        </p:nvCxnSpPr>
        <p:spPr>
          <a:xfrm>
            <a:off x="4749375" y="1946350"/>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5058" name="Shape 5058"/>
          <p:cNvCxnSpPr>
            <a:stCxn id="4857" idx="6"/>
            <a:endCxn id="5049" idx="1"/>
          </p:cNvCxnSpPr>
          <p:nvPr/>
        </p:nvCxnSpPr>
        <p:spPr>
          <a:xfrm>
            <a:off x="4749375" y="1946350"/>
            <a:ext cx="264300" cy="2576100"/>
          </a:xfrm>
          <a:prstGeom prst="straightConnector1">
            <a:avLst/>
          </a:prstGeom>
          <a:noFill/>
          <a:ln cap="flat" cmpd="sng" w="9525">
            <a:solidFill>
              <a:srgbClr val="000000"/>
            </a:solidFill>
            <a:prstDash val="solid"/>
            <a:round/>
            <a:headEnd len="lg" w="lg" type="none"/>
            <a:tailEnd len="lg" w="lg" type="none"/>
          </a:ln>
        </p:spPr>
      </p:cxnSp>
      <p:cxnSp>
        <p:nvCxnSpPr>
          <p:cNvPr id="5059" name="Shape 5059"/>
          <p:cNvCxnSpPr>
            <a:stCxn id="4857" idx="6"/>
            <a:endCxn id="5043" idx="3"/>
          </p:cNvCxnSpPr>
          <p:nvPr/>
        </p:nvCxnSpPr>
        <p:spPr>
          <a:xfrm>
            <a:off x="4749375" y="1946350"/>
            <a:ext cx="264300" cy="3091800"/>
          </a:xfrm>
          <a:prstGeom prst="straightConnector1">
            <a:avLst/>
          </a:prstGeom>
          <a:noFill/>
          <a:ln cap="flat" cmpd="sng" w="9525">
            <a:solidFill>
              <a:srgbClr val="000000"/>
            </a:solidFill>
            <a:prstDash val="solid"/>
            <a:round/>
            <a:headEnd len="lg" w="lg" type="none"/>
            <a:tailEnd len="lg" w="lg" type="none"/>
          </a:ln>
        </p:spPr>
      </p:cxnSp>
      <p:cxnSp>
        <p:nvCxnSpPr>
          <p:cNvPr id="5060" name="Shape 5060"/>
          <p:cNvCxnSpPr>
            <a:stCxn id="4856" idx="6"/>
            <a:endCxn id="5041"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lg" w="lg" type="none"/>
            <a:tailEnd len="lg" w="lg" type="none"/>
          </a:ln>
        </p:spPr>
      </p:cxnSp>
      <p:cxnSp>
        <p:nvCxnSpPr>
          <p:cNvPr id="5061" name="Shape 5061"/>
          <p:cNvCxnSpPr>
            <a:stCxn id="4856" idx="6"/>
            <a:endCxn id="5042"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lg" w="lg" type="none"/>
            <a:tailEnd len="lg" w="lg" type="none"/>
          </a:ln>
        </p:spPr>
      </p:cxnSp>
      <p:cxnSp>
        <p:nvCxnSpPr>
          <p:cNvPr id="5062" name="Shape 5062"/>
          <p:cNvCxnSpPr>
            <a:stCxn id="4856" idx="6"/>
            <a:endCxn id="5044" idx="2"/>
          </p:cNvCxnSpPr>
          <p:nvPr/>
        </p:nvCxnSpPr>
        <p:spPr>
          <a:xfrm>
            <a:off x="4749375" y="2256175"/>
            <a:ext cx="237000" cy="255000"/>
          </a:xfrm>
          <a:prstGeom prst="straightConnector1">
            <a:avLst/>
          </a:prstGeom>
          <a:noFill/>
          <a:ln cap="flat" cmpd="sng" w="9525">
            <a:solidFill>
              <a:srgbClr val="000000"/>
            </a:solidFill>
            <a:prstDash val="solid"/>
            <a:round/>
            <a:headEnd len="lg" w="lg" type="none"/>
            <a:tailEnd len="lg" w="lg" type="none"/>
          </a:ln>
        </p:spPr>
      </p:cxnSp>
      <p:cxnSp>
        <p:nvCxnSpPr>
          <p:cNvPr id="5063" name="Shape 5063"/>
          <p:cNvCxnSpPr>
            <a:endCxn id="5045" idx="2"/>
          </p:cNvCxnSpPr>
          <p:nvPr/>
        </p:nvCxnSpPr>
        <p:spPr>
          <a:xfrm>
            <a:off x="4749375" y="2256300"/>
            <a:ext cx="237000" cy="553800"/>
          </a:xfrm>
          <a:prstGeom prst="straightConnector1">
            <a:avLst/>
          </a:prstGeom>
          <a:noFill/>
          <a:ln cap="flat" cmpd="sng" w="9525">
            <a:solidFill>
              <a:srgbClr val="000000"/>
            </a:solidFill>
            <a:prstDash val="solid"/>
            <a:round/>
            <a:headEnd len="lg" w="lg" type="none"/>
            <a:tailEnd len="lg" w="lg" type="none"/>
          </a:ln>
        </p:spPr>
      </p:cxnSp>
      <p:cxnSp>
        <p:nvCxnSpPr>
          <p:cNvPr id="5064" name="Shape 5064"/>
          <p:cNvCxnSpPr/>
          <p:nvPr/>
        </p:nvCxnSpPr>
        <p:spPr>
          <a:xfrm>
            <a:off x="4749375" y="2256175"/>
            <a:ext cx="317400" cy="907800"/>
          </a:xfrm>
          <a:prstGeom prst="straightConnector1">
            <a:avLst/>
          </a:prstGeom>
          <a:noFill/>
          <a:ln cap="flat" cmpd="sng" w="9525">
            <a:solidFill>
              <a:srgbClr val="000000"/>
            </a:solidFill>
            <a:prstDash val="solid"/>
            <a:round/>
            <a:headEnd len="lg" w="lg" type="none"/>
            <a:tailEnd len="lg" w="lg" type="none"/>
          </a:ln>
        </p:spPr>
      </p:cxnSp>
      <p:cxnSp>
        <p:nvCxnSpPr>
          <p:cNvPr id="5065" name="Shape 5065"/>
          <p:cNvCxnSpPr>
            <a:stCxn id="4856" idx="6"/>
            <a:endCxn id="5046" idx="1"/>
          </p:cNvCxnSpPr>
          <p:nvPr/>
        </p:nvCxnSpPr>
        <p:spPr>
          <a:xfrm>
            <a:off x="4749375" y="2256175"/>
            <a:ext cx="264300" cy="1194300"/>
          </a:xfrm>
          <a:prstGeom prst="straightConnector1">
            <a:avLst/>
          </a:prstGeom>
          <a:noFill/>
          <a:ln cap="flat" cmpd="sng" w="9525">
            <a:solidFill>
              <a:srgbClr val="000000"/>
            </a:solidFill>
            <a:prstDash val="solid"/>
            <a:round/>
            <a:headEnd len="lg" w="lg" type="none"/>
            <a:tailEnd len="lg" w="lg" type="none"/>
          </a:ln>
        </p:spPr>
      </p:cxnSp>
      <p:cxnSp>
        <p:nvCxnSpPr>
          <p:cNvPr id="5066" name="Shape 5066"/>
          <p:cNvCxnSpPr>
            <a:stCxn id="4856" idx="6"/>
            <a:endCxn id="5047" idx="1"/>
          </p:cNvCxnSpPr>
          <p:nvPr/>
        </p:nvCxnSpPr>
        <p:spPr>
          <a:xfrm>
            <a:off x="4749375" y="2256175"/>
            <a:ext cx="264300" cy="1551600"/>
          </a:xfrm>
          <a:prstGeom prst="straightConnector1">
            <a:avLst/>
          </a:prstGeom>
          <a:noFill/>
          <a:ln cap="flat" cmpd="sng" w="9525">
            <a:solidFill>
              <a:srgbClr val="000000"/>
            </a:solidFill>
            <a:prstDash val="solid"/>
            <a:round/>
            <a:headEnd len="lg" w="lg" type="none"/>
            <a:tailEnd len="lg" w="lg" type="none"/>
          </a:ln>
        </p:spPr>
      </p:cxnSp>
      <p:cxnSp>
        <p:nvCxnSpPr>
          <p:cNvPr id="5067" name="Shape 5067"/>
          <p:cNvCxnSpPr>
            <a:stCxn id="4857" idx="5"/>
            <a:endCxn id="5048" idx="2"/>
          </p:cNvCxnSpPr>
          <p:nvPr/>
        </p:nvCxnSpPr>
        <p:spPr>
          <a:xfrm>
            <a:off x="4722092" y="2030885"/>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5068" name="Shape 5068"/>
          <p:cNvCxnSpPr>
            <a:endCxn id="5049" idx="2"/>
          </p:cNvCxnSpPr>
          <p:nvPr/>
        </p:nvCxnSpPr>
        <p:spPr>
          <a:xfrm>
            <a:off x="4749375" y="2256100"/>
            <a:ext cx="237000" cy="2350800"/>
          </a:xfrm>
          <a:prstGeom prst="straightConnector1">
            <a:avLst/>
          </a:prstGeom>
          <a:noFill/>
          <a:ln cap="flat" cmpd="sng" w="9525">
            <a:solidFill>
              <a:srgbClr val="000000"/>
            </a:solidFill>
            <a:prstDash val="solid"/>
            <a:round/>
            <a:headEnd len="lg" w="lg" type="none"/>
            <a:tailEnd len="lg" w="lg" type="none"/>
          </a:ln>
        </p:spPr>
      </p:cxnSp>
      <p:cxnSp>
        <p:nvCxnSpPr>
          <p:cNvPr id="5069" name="Shape 5069"/>
          <p:cNvCxnSpPr>
            <a:stCxn id="4856" idx="6"/>
            <a:endCxn id="5043" idx="2"/>
          </p:cNvCxnSpPr>
          <p:nvPr/>
        </p:nvCxnSpPr>
        <p:spPr>
          <a:xfrm>
            <a:off x="4749375" y="2256175"/>
            <a:ext cx="237000" cy="2697600"/>
          </a:xfrm>
          <a:prstGeom prst="straightConnector1">
            <a:avLst/>
          </a:prstGeom>
          <a:noFill/>
          <a:ln cap="flat" cmpd="sng" w="9525">
            <a:solidFill>
              <a:srgbClr val="000000"/>
            </a:solidFill>
            <a:prstDash val="solid"/>
            <a:round/>
            <a:headEnd len="lg" w="lg" type="none"/>
            <a:tailEnd len="lg" w="lg" type="none"/>
          </a:ln>
        </p:spPr>
      </p:cxnSp>
      <p:sp>
        <p:nvSpPr>
          <p:cNvPr id="5070" name="Shape 5070"/>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5071" name="Shape 5071"/>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784</a:t>
            </a:r>
            <a:endParaRPr/>
          </a:p>
        </p:txBody>
      </p:sp>
      <p:cxnSp>
        <p:nvCxnSpPr>
          <p:cNvPr id="5072" name="Shape 5072"/>
          <p:cNvCxnSpPr>
            <a:stCxn id="4858" idx="6"/>
            <a:endCxn id="5041"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lg" w="lg" type="none"/>
            <a:tailEnd len="lg" w="lg" type="none"/>
          </a:ln>
        </p:spPr>
      </p:cxnSp>
      <p:cxnSp>
        <p:nvCxnSpPr>
          <p:cNvPr id="5073" name="Shape 5073"/>
          <p:cNvCxnSpPr>
            <a:stCxn id="4858" idx="6"/>
            <a:endCxn id="5042"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lg" w="lg" type="none"/>
            <a:tailEnd len="lg" w="lg" type="none"/>
          </a:ln>
        </p:spPr>
      </p:cxnSp>
      <p:cxnSp>
        <p:nvCxnSpPr>
          <p:cNvPr id="5074" name="Shape 5074"/>
          <p:cNvCxnSpPr>
            <a:stCxn id="4858" idx="6"/>
            <a:endCxn id="5044"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lg" w="lg" type="none"/>
            <a:tailEnd len="lg" w="lg" type="none"/>
          </a:ln>
        </p:spPr>
      </p:cxnSp>
      <p:cxnSp>
        <p:nvCxnSpPr>
          <p:cNvPr id="5075" name="Shape 5075"/>
          <p:cNvCxnSpPr>
            <a:stCxn id="4858" idx="6"/>
            <a:endCxn id="5045" idx="2"/>
          </p:cNvCxnSpPr>
          <p:nvPr/>
        </p:nvCxnSpPr>
        <p:spPr>
          <a:xfrm>
            <a:off x="4749375" y="2566000"/>
            <a:ext cx="237000" cy="244200"/>
          </a:xfrm>
          <a:prstGeom prst="straightConnector1">
            <a:avLst/>
          </a:prstGeom>
          <a:noFill/>
          <a:ln cap="flat" cmpd="sng" w="9525">
            <a:solidFill>
              <a:srgbClr val="000000"/>
            </a:solidFill>
            <a:prstDash val="solid"/>
            <a:round/>
            <a:headEnd len="lg" w="lg" type="none"/>
            <a:tailEnd len="lg" w="lg" type="none"/>
          </a:ln>
        </p:spPr>
      </p:cxnSp>
      <p:cxnSp>
        <p:nvCxnSpPr>
          <p:cNvPr id="5076" name="Shape 5076"/>
          <p:cNvCxnSpPr>
            <a:stCxn id="4858" idx="6"/>
          </p:cNvCxnSpPr>
          <p:nvPr/>
        </p:nvCxnSpPr>
        <p:spPr>
          <a:xfrm>
            <a:off x="4749375" y="2566000"/>
            <a:ext cx="273900" cy="619800"/>
          </a:xfrm>
          <a:prstGeom prst="straightConnector1">
            <a:avLst/>
          </a:prstGeom>
          <a:noFill/>
          <a:ln cap="flat" cmpd="sng" w="9525">
            <a:solidFill>
              <a:srgbClr val="000000"/>
            </a:solidFill>
            <a:prstDash val="solid"/>
            <a:round/>
            <a:headEnd len="lg" w="lg" type="none"/>
            <a:tailEnd len="lg" w="lg" type="none"/>
          </a:ln>
        </p:spPr>
      </p:cxnSp>
      <p:cxnSp>
        <p:nvCxnSpPr>
          <p:cNvPr id="5077" name="Shape 5077"/>
          <p:cNvCxnSpPr>
            <a:stCxn id="4859" idx="6"/>
            <a:endCxn id="5041"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lg" w="lg" type="none"/>
            <a:tailEnd len="lg" w="lg" type="none"/>
          </a:ln>
        </p:spPr>
      </p:cxnSp>
      <p:cxnSp>
        <p:nvCxnSpPr>
          <p:cNvPr id="5078" name="Shape 5078"/>
          <p:cNvCxnSpPr>
            <a:stCxn id="4859" idx="6"/>
            <a:endCxn id="5042"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lg" w="lg" type="none"/>
            <a:tailEnd len="lg" w="lg" type="none"/>
          </a:ln>
        </p:spPr>
      </p:cxnSp>
      <p:cxnSp>
        <p:nvCxnSpPr>
          <p:cNvPr id="5079" name="Shape 5079"/>
          <p:cNvCxnSpPr>
            <a:stCxn id="4859" idx="6"/>
            <a:endCxn id="5044"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lg" w="lg" type="none"/>
            <a:tailEnd len="lg" w="lg" type="none"/>
          </a:ln>
        </p:spPr>
      </p:cxnSp>
      <p:cxnSp>
        <p:nvCxnSpPr>
          <p:cNvPr id="5080" name="Shape 5080"/>
          <p:cNvCxnSpPr>
            <a:stCxn id="4859" idx="6"/>
            <a:endCxn id="5045"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lg" w="lg" type="none"/>
            <a:tailEnd len="lg" w="lg" type="none"/>
          </a:ln>
        </p:spPr>
      </p:cxnSp>
      <p:cxnSp>
        <p:nvCxnSpPr>
          <p:cNvPr id="5081" name="Shape 5081"/>
          <p:cNvCxnSpPr>
            <a:stCxn id="4859" idx="6"/>
          </p:cNvCxnSpPr>
          <p:nvPr/>
        </p:nvCxnSpPr>
        <p:spPr>
          <a:xfrm>
            <a:off x="4749375" y="2912838"/>
            <a:ext cx="279300" cy="290100"/>
          </a:xfrm>
          <a:prstGeom prst="straightConnector1">
            <a:avLst/>
          </a:prstGeom>
          <a:noFill/>
          <a:ln cap="flat" cmpd="sng" w="9525">
            <a:solidFill>
              <a:srgbClr val="000000"/>
            </a:solidFill>
            <a:prstDash val="solid"/>
            <a:round/>
            <a:headEnd len="lg" w="lg" type="none"/>
            <a:tailEnd len="lg" w="lg" type="none"/>
          </a:ln>
        </p:spPr>
      </p:cxnSp>
      <p:cxnSp>
        <p:nvCxnSpPr>
          <p:cNvPr id="5082" name="Shape 5082"/>
          <p:cNvCxnSpPr>
            <a:stCxn id="4859" idx="6"/>
            <a:endCxn id="5046" idx="2"/>
          </p:cNvCxnSpPr>
          <p:nvPr/>
        </p:nvCxnSpPr>
        <p:spPr>
          <a:xfrm>
            <a:off x="4749375" y="2912838"/>
            <a:ext cx="237000" cy="622200"/>
          </a:xfrm>
          <a:prstGeom prst="straightConnector1">
            <a:avLst/>
          </a:prstGeom>
          <a:noFill/>
          <a:ln cap="flat" cmpd="sng" w="9525">
            <a:solidFill>
              <a:srgbClr val="000000"/>
            </a:solidFill>
            <a:prstDash val="solid"/>
            <a:round/>
            <a:headEnd len="lg" w="lg" type="none"/>
            <a:tailEnd len="lg" w="lg" type="none"/>
          </a:ln>
        </p:spPr>
      </p:cxnSp>
      <p:cxnSp>
        <p:nvCxnSpPr>
          <p:cNvPr id="5083" name="Shape 5083"/>
          <p:cNvCxnSpPr>
            <a:stCxn id="4859" idx="6"/>
            <a:endCxn id="5047" idx="2"/>
          </p:cNvCxnSpPr>
          <p:nvPr/>
        </p:nvCxnSpPr>
        <p:spPr>
          <a:xfrm>
            <a:off x="4749375" y="2912838"/>
            <a:ext cx="237000" cy="979500"/>
          </a:xfrm>
          <a:prstGeom prst="straightConnector1">
            <a:avLst/>
          </a:prstGeom>
          <a:noFill/>
          <a:ln cap="flat" cmpd="sng" w="9525">
            <a:solidFill>
              <a:srgbClr val="000000"/>
            </a:solidFill>
            <a:prstDash val="solid"/>
            <a:round/>
            <a:headEnd len="lg" w="lg" type="none"/>
            <a:tailEnd len="lg" w="lg" type="none"/>
          </a:ln>
        </p:spPr>
      </p:cxnSp>
      <p:cxnSp>
        <p:nvCxnSpPr>
          <p:cNvPr id="5084" name="Shape 5084"/>
          <p:cNvCxnSpPr>
            <a:endCxn id="5048" idx="2"/>
          </p:cNvCxnSpPr>
          <p:nvPr/>
        </p:nvCxnSpPr>
        <p:spPr>
          <a:xfrm>
            <a:off x="4749375" y="2912750"/>
            <a:ext cx="237000" cy="1347300"/>
          </a:xfrm>
          <a:prstGeom prst="straightConnector1">
            <a:avLst/>
          </a:prstGeom>
          <a:noFill/>
          <a:ln cap="flat" cmpd="sng" w="9525">
            <a:solidFill>
              <a:srgbClr val="000000"/>
            </a:solidFill>
            <a:prstDash val="solid"/>
            <a:round/>
            <a:headEnd len="lg" w="lg" type="none"/>
            <a:tailEnd len="lg" w="lg" type="none"/>
          </a:ln>
        </p:spPr>
      </p:cxnSp>
      <p:cxnSp>
        <p:nvCxnSpPr>
          <p:cNvPr id="5085" name="Shape 5085"/>
          <p:cNvCxnSpPr>
            <a:stCxn id="4859" idx="6"/>
            <a:endCxn id="5049" idx="2"/>
          </p:cNvCxnSpPr>
          <p:nvPr/>
        </p:nvCxnSpPr>
        <p:spPr>
          <a:xfrm>
            <a:off x="4749375" y="2912838"/>
            <a:ext cx="237000" cy="1694100"/>
          </a:xfrm>
          <a:prstGeom prst="straightConnector1">
            <a:avLst/>
          </a:prstGeom>
          <a:noFill/>
          <a:ln cap="flat" cmpd="sng" w="9525">
            <a:solidFill>
              <a:srgbClr val="000000"/>
            </a:solidFill>
            <a:prstDash val="solid"/>
            <a:round/>
            <a:headEnd len="lg" w="lg" type="none"/>
            <a:tailEnd len="lg" w="lg" type="none"/>
          </a:ln>
        </p:spPr>
      </p:cxnSp>
      <p:cxnSp>
        <p:nvCxnSpPr>
          <p:cNvPr id="5086" name="Shape 5086"/>
          <p:cNvCxnSpPr>
            <a:endCxn id="5043" idx="3"/>
          </p:cNvCxnSpPr>
          <p:nvPr/>
        </p:nvCxnSpPr>
        <p:spPr>
          <a:xfrm>
            <a:off x="4749358" y="2912785"/>
            <a:ext cx="264300" cy="2125500"/>
          </a:xfrm>
          <a:prstGeom prst="straightConnector1">
            <a:avLst/>
          </a:prstGeom>
          <a:noFill/>
          <a:ln cap="flat" cmpd="sng" w="9525">
            <a:solidFill>
              <a:srgbClr val="000000"/>
            </a:solidFill>
            <a:prstDash val="solid"/>
            <a:round/>
            <a:headEnd len="lg" w="lg" type="none"/>
            <a:tailEnd len="lg" w="lg" type="none"/>
          </a:ln>
        </p:spPr>
      </p:cxnSp>
      <p:cxnSp>
        <p:nvCxnSpPr>
          <p:cNvPr id="5087" name="Shape 5087"/>
          <p:cNvCxnSpPr>
            <a:stCxn id="4860" idx="6"/>
            <a:endCxn id="5041"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lg" w="lg" type="none"/>
            <a:tailEnd len="lg" w="lg" type="none"/>
          </a:ln>
        </p:spPr>
      </p:cxnSp>
      <p:cxnSp>
        <p:nvCxnSpPr>
          <p:cNvPr id="5088" name="Shape 5088"/>
          <p:cNvCxnSpPr>
            <a:stCxn id="4860" idx="6"/>
            <a:endCxn id="5042"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lg" w="lg" type="none"/>
            <a:tailEnd len="lg" w="lg" type="none"/>
          </a:ln>
        </p:spPr>
      </p:cxnSp>
      <p:cxnSp>
        <p:nvCxnSpPr>
          <p:cNvPr id="5089" name="Shape 5089"/>
          <p:cNvCxnSpPr>
            <a:stCxn id="4860" idx="6"/>
            <a:endCxn id="5045"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lg" w="lg" type="none"/>
            <a:tailEnd len="lg" w="lg" type="none"/>
          </a:ln>
        </p:spPr>
      </p:cxnSp>
      <p:cxnSp>
        <p:nvCxnSpPr>
          <p:cNvPr id="5090" name="Shape 5090"/>
          <p:cNvCxnSpPr>
            <a:stCxn id="4860" idx="6"/>
            <a:endCxn id="4860" idx="6"/>
          </p:cNvCxnSpPr>
          <p:nvPr/>
        </p:nvCxnSpPr>
        <p:spPr>
          <a:xfrm>
            <a:off x="4749375" y="3259688"/>
            <a:ext cx="0" cy="0"/>
          </a:xfrm>
          <a:prstGeom prst="straightConnector1">
            <a:avLst/>
          </a:prstGeom>
          <a:noFill/>
          <a:ln cap="flat" cmpd="sng" w="9525">
            <a:solidFill>
              <a:srgbClr val="000000"/>
            </a:solidFill>
            <a:prstDash val="solid"/>
            <a:round/>
            <a:headEnd len="lg" w="lg" type="none"/>
            <a:tailEnd len="lg" w="lg" type="none"/>
          </a:ln>
        </p:spPr>
      </p:cxnSp>
      <p:cxnSp>
        <p:nvCxnSpPr>
          <p:cNvPr id="5091" name="Shape 5091"/>
          <p:cNvCxnSpPr>
            <a:stCxn id="4860"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lg" w="lg" type="none"/>
            <a:tailEnd len="lg" w="lg" type="none"/>
          </a:ln>
        </p:spPr>
      </p:cxnSp>
      <p:cxnSp>
        <p:nvCxnSpPr>
          <p:cNvPr id="5092" name="Shape 5092"/>
          <p:cNvCxnSpPr>
            <a:stCxn id="4860" idx="6"/>
            <a:endCxn id="5046" idx="2"/>
          </p:cNvCxnSpPr>
          <p:nvPr/>
        </p:nvCxnSpPr>
        <p:spPr>
          <a:xfrm>
            <a:off x="4749375" y="3259688"/>
            <a:ext cx="237000" cy="275400"/>
          </a:xfrm>
          <a:prstGeom prst="straightConnector1">
            <a:avLst/>
          </a:prstGeom>
          <a:noFill/>
          <a:ln cap="flat" cmpd="sng" w="9525">
            <a:solidFill>
              <a:srgbClr val="000000"/>
            </a:solidFill>
            <a:prstDash val="solid"/>
            <a:round/>
            <a:headEnd len="lg" w="lg" type="none"/>
            <a:tailEnd len="lg" w="lg" type="none"/>
          </a:ln>
        </p:spPr>
      </p:cxnSp>
      <p:cxnSp>
        <p:nvCxnSpPr>
          <p:cNvPr id="5093" name="Shape 5093"/>
          <p:cNvCxnSpPr>
            <a:stCxn id="4860" idx="6"/>
            <a:endCxn id="5047" idx="2"/>
          </p:cNvCxnSpPr>
          <p:nvPr/>
        </p:nvCxnSpPr>
        <p:spPr>
          <a:xfrm>
            <a:off x="4749375" y="3259688"/>
            <a:ext cx="237000" cy="632700"/>
          </a:xfrm>
          <a:prstGeom prst="straightConnector1">
            <a:avLst/>
          </a:prstGeom>
          <a:noFill/>
          <a:ln cap="flat" cmpd="sng" w="9525">
            <a:solidFill>
              <a:srgbClr val="000000"/>
            </a:solidFill>
            <a:prstDash val="solid"/>
            <a:round/>
            <a:headEnd len="lg" w="lg" type="none"/>
            <a:tailEnd len="lg" w="lg" type="none"/>
          </a:ln>
        </p:spPr>
      </p:cxnSp>
      <p:cxnSp>
        <p:nvCxnSpPr>
          <p:cNvPr id="5094" name="Shape 5094"/>
          <p:cNvCxnSpPr>
            <a:stCxn id="4860" idx="6"/>
            <a:endCxn id="5048" idx="2"/>
          </p:cNvCxnSpPr>
          <p:nvPr/>
        </p:nvCxnSpPr>
        <p:spPr>
          <a:xfrm>
            <a:off x="4749375" y="3259688"/>
            <a:ext cx="237000" cy="1000500"/>
          </a:xfrm>
          <a:prstGeom prst="straightConnector1">
            <a:avLst/>
          </a:prstGeom>
          <a:noFill/>
          <a:ln cap="flat" cmpd="sng" w="9525">
            <a:solidFill>
              <a:srgbClr val="000000"/>
            </a:solidFill>
            <a:prstDash val="solid"/>
            <a:round/>
            <a:headEnd len="lg" w="lg" type="none"/>
            <a:tailEnd len="lg" w="lg" type="none"/>
          </a:ln>
        </p:spPr>
      </p:cxnSp>
      <p:cxnSp>
        <p:nvCxnSpPr>
          <p:cNvPr id="5095" name="Shape 5095"/>
          <p:cNvCxnSpPr>
            <a:stCxn id="4860" idx="6"/>
            <a:endCxn id="5049" idx="3"/>
          </p:cNvCxnSpPr>
          <p:nvPr/>
        </p:nvCxnSpPr>
        <p:spPr>
          <a:xfrm>
            <a:off x="4749375" y="3259688"/>
            <a:ext cx="264300" cy="1431600"/>
          </a:xfrm>
          <a:prstGeom prst="straightConnector1">
            <a:avLst/>
          </a:prstGeom>
          <a:noFill/>
          <a:ln cap="flat" cmpd="sng" w="9525">
            <a:solidFill>
              <a:srgbClr val="000000"/>
            </a:solidFill>
            <a:prstDash val="solid"/>
            <a:round/>
            <a:headEnd len="lg" w="lg" type="none"/>
            <a:tailEnd len="lg" w="lg" type="none"/>
          </a:ln>
        </p:spPr>
      </p:cxnSp>
      <p:cxnSp>
        <p:nvCxnSpPr>
          <p:cNvPr id="5096" name="Shape 5096"/>
          <p:cNvCxnSpPr>
            <a:stCxn id="4860" idx="6"/>
            <a:endCxn id="5043" idx="1"/>
          </p:cNvCxnSpPr>
          <p:nvPr/>
        </p:nvCxnSpPr>
        <p:spPr>
          <a:xfrm>
            <a:off x="4749375" y="3259688"/>
            <a:ext cx="264300" cy="1609500"/>
          </a:xfrm>
          <a:prstGeom prst="straightConnector1">
            <a:avLst/>
          </a:prstGeom>
          <a:noFill/>
          <a:ln cap="flat" cmpd="sng" w="9525">
            <a:solidFill>
              <a:srgbClr val="000000"/>
            </a:solidFill>
            <a:prstDash val="solid"/>
            <a:round/>
            <a:headEnd len="lg" w="lg" type="none"/>
            <a:tailEnd len="lg" w="lg" type="none"/>
          </a:ln>
        </p:spPr>
      </p:cxnSp>
      <p:cxnSp>
        <p:nvCxnSpPr>
          <p:cNvPr id="5097" name="Shape 5097"/>
          <p:cNvCxnSpPr>
            <a:stCxn id="4861" idx="6"/>
            <a:endCxn id="5041"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lg" w="lg" type="none"/>
            <a:tailEnd len="lg" w="lg" type="none"/>
          </a:ln>
        </p:spPr>
      </p:cxnSp>
      <p:cxnSp>
        <p:nvCxnSpPr>
          <p:cNvPr id="5098" name="Shape 5098"/>
          <p:cNvCxnSpPr>
            <a:stCxn id="4861" idx="6"/>
            <a:endCxn id="5042"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lg" w="lg" type="none"/>
            <a:tailEnd len="lg" w="lg" type="none"/>
          </a:ln>
        </p:spPr>
      </p:cxnSp>
      <p:cxnSp>
        <p:nvCxnSpPr>
          <p:cNvPr id="5099" name="Shape 5099"/>
          <p:cNvCxnSpPr>
            <a:stCxn id="4861" idx="6"/>
            <a:endCxn id="5044"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lg" w="lg" type="none"/>
            <a:tailEnd len="lg" w="lg" type="none"/>
          </a:ln>
        </p:spPr>
      </p:cxnSp>
      <p:cxnSp>
        <p:nvCxnSpPr>
          <p:cNvPr id="5100" name="Shape 5100"/>
          <p:cNvCxnSpPr>
            <a:stCxn id="4861" idx="6"/>
            <a:endCxn id="5045"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lg" w="lg" type="none"/>
            <a:tailEnd len="lg" w="lg" type="none"/>
          </a:ln>
        </p:spPr>
      </p:cxnSp>
      <p:cxnSp>
        <p:nvCxnSpPr>
          <p:cNvPr id="5101" name="Shape 5101"/>
          <p:cNvCxnSpPr>
            <a:stCxn id="4861"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lg" w="lg" type="none"/>
            <a:tailEnd len="lg" w="lg" type="none"/>
          </a:ln>
        </p:spPr>
      </p:cxnSp>
      <p:cxnSp>
        <p:nvCxnSpPr>
          <p:cNvPr id="5102" name="Shape 5102"/>
          <p:cNvCxnSpPr>
            <a:stCxn id="4861" idx="6"/>
            <a:endCxn id="5046"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lg" w="lg" type="none"/>
            <a:tailEnd len="lg" w="lg" type="none"/>
          </a:ln>
        </p:spPr>
      </p:cxnSp>
      <p:cxnSp>
        <p:nvCxnSpPr>
          <p:cNvPr id="5103" name="Shape 5103"/>
          <p:cNvCxnSpPr>
            <a:stCxn id="4861" idx="6"/>
            <a:endCxn id="5047" idx="2"/>
          </p:cNvCxnSpPr>
          <p:nvPr/>
        </p:nvCxnSpPr>
        <p:spPr>
          <a:xfrm>
            <a:off x="4749375" y="3674100"/>
            <a:ext cx="237000" cy="218100"/>
          </a:xfrm>
          <a:prstGeom prst="straightConnector1">
            <a:avLst/>
          </a:prstGeom>
          <a:noFill/>
          <a:ln cap="flat" cmpd="sng" w="9525">
            <a:solidFill>
              <a:srgbClr val="000000"/>
            </a:solidFill>
            <a:prstDash val="solid"/>
            <a:round/>
            <a:headEnd len="lg" w="lg" type="none"/>
            <a:tailEnd len="lg" w="lg" type="none"/>
          </a:ln>
        </p:spPr>
      </p:cxnSp>
      <p:cxnSp>
        <p:nvCxnSpPr>
          <p:cNvPr id="5104" name="Shape 5104"/>
          <p:cNvCxnSpPr>
            <a:stCxn id="4861" idx="6"/>
            <a:endCxn id="5048" idx="3"/>
          </p:cNvCxnSpPr>
          <p:nvPr/>
        </p:nvCxnSpPr>
        <p:spPr>
          <a:xfrm>
            <a:off x="4749375" y="3674100"/>
            <a:ext cx="264300" cy="670500"/>
          </a:xfrm>
          <a:prstGeom prst="straightConnector1">
            <a:avLst/>
          </a:prstGeom>
          <a:noFill/>
          <a:ln cap="flat" cmpd="sng" w="9525">
            <a:solidFill>
              <a:srgbClr val="000000"/>
            </a:solidFill>
            <a:prstDash val="solid"/>
            <a:round/>
            <a:headEnd len="lg" w="lg" type="none"/>
            <a:tailEnd len="lg" w="lg" type="none"/>
          </a:ln>
        </p:spPr>
      </p:cxnSp>
      <p:cxnSp>
        <p:nvCxnSpPr>
          <p:cNvPr id="5105" name="Shape 5105"/>
          <p:cNvCxnSpPr>
            <a:stCxn id="4861" idx="6"/>
            <a:endCxn id="5049" idx="2"/>
          </p:cNvCxnSpPr>
          <p:nvPr/>
        </p:nvCxnSpPr>
        <p:spPr>
          <a:xfrm>
            <a:off x="4749375" y="367410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5106" name="Shape 5106"/>
          <p:cNvCxnSpPr>
            <a:stCxn id="4861" idx="6"/>
            <a:endCxn id="5043" idx="2"/>
          </p:cNvCxnSpPr>
          <p:nvPr/>
        </p:nvCxnSpPr>
        <p:spPr>
          <a:xfrm>
            <a:off x="4749375" y="3674100"/>
            <a:ext cx="237000" cy="1279800"/>
          </a:xfrm>
          <a:prstGeom prst="straightConnector1">
            <a:avLst/>
          </a:prstGeom>
          <a:noFill/>
          <a:ln cap="flat" cmpd="sng" w="9525">
            <a:solidFill>
              <a:srgbClr val="000000"/>
            </a:solidFill>
            <a:prstDash val="solid"/>
            <a:round/>
            <a:headEnd len="lg" w="lg" type="none"/>
            <a:tailEnd len="lg" w="lg" type="none"/>
          </a:ln>
        </p:spPr>
      </p:cxnSp>
      <p:cxnSp>
        <p:nvCxnSpPr>
          <p:cNvPr id="5107" name="Shape 5107"/>
          <p:cNvCxnSpPr>
            <a:stCxn id="4862" idx="6"/>
            <a:endCxn id="5041"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lg" w="lg" type="none"/>
            <a:tailEnd len="lg" w="lg" type="none"/>
          </a:ln>
        </p:spPr>
      </p:cxnSp>
      <p:cxnSp>
        <p:nvCxnSpPr>
          <p:cNvPr id="5108" name="Shape 5108"/>
          <p:cNvCxnSpPr>
            <a:stCxn id="4862" idx="6"/>
            <a:endCxn id="5042"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lg" w="lg" type="none"/>
            <a:tailEnd len="lg" w="lg" type="none"/>
          </a:ln>
        </p:spPr>
      </p:cxnSp>
      <p:cxnSp>
        <p:nvCxnSpPr>
          <p:cNvPr id="5109" name="Shape 5109"/>
          <p:cNvCxnSpPr>
            <a:stCxn id="4862" idx="6"/>
            <a:endCxn id="5044"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lg" w="lg" type="none"/>
            <a:tailEnd len="lg" w="lg" type="none"/>
          </a:ln>
        </p:spPr>
      </p:cxnSp>
      <p:cxnSp>
        <p:nvCxnSpPr>
          <p:cNvPr id="5110" name="Shape 5110"/>
          <p:cNvCxnSpPr>
            <a:stCxn id="4862" idx="6"/>
            <a:endCxn id="5045"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lg" w="lg" type="none"/>
            <a:tailEnd len="lg" w="lg" type="none"/>
          </a:ln>
        </p:spPr>
      </p:cxnSp>
      <p:cxnSp>
        <p:nvCxnSpPr>
          <p:cNvPr id="5111" name="Shape 5111"/>
          <p:cNvCxnSpPr>
            <a:stCxn id="4862"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lg" w="lg" type="none"/>
            <a:tailEnd len="lg" w="lg" type="none"/>
          </a:ln>
        </p:spPr>
      </p:cxnSp>
      <p:cxnSp>
        <p:nvCxnSpPr>
          <p:cNvPr id="5112" name="Shape 5112"/>
          <p:cNvCxnSpPr>
            <a:stCxn id="4862" idx="6"/>
            <a:endCxn id="5046"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lg" w="lg" type="none"/>
            <a:tailEnd len="lg" w="lg" type="none"/>
          </a:ln>
        </p:spPr>
      </p:cxnSp>
      <p:cxnSp>
        <p:nvCxnSpPr>
          <p:cNvPr id="5113" name="Shape 5113"/>
          <p:cNvCxnSpPr>
            <a:stCxn id="4862" idx="6"/>
            <a:endCxn id="5047"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lg" w="lg" type="none"/>
            <a:tailEnd len="lg" w="lg" type="none"/>
          </a:ln>
        </p:spPr>
      </p:cxnSp>
      <p:cxnSp>
        <p:nvCxnSpPr>
          <p:cNvPr id="5114" name="Shape 5114"/>
          <p:cNvCxnSpPr>
            <a:stCxn id="4862" idx="6"/>
            <a:endCxn id="5048" idx="2"/>
          </p:cNvCxnSpPr>
          <p:nvPr/>
        </p:nvCxnSpPr>
        <p:spPr>
          <a:xfrm>
            <a:off x="4749375" y="402095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5115" name="Shape 5115"/>
          <p:cNvCxnSpPr>
            <a:stCxn id="4862" idx="6"/>
            <a:endCxn id="5049" idx="2"/>
          </p:cNvCxnSpPr>
          <p:nvPr/>
        </p:nvCxnSpPr>
        <p:spPr>
          <a:xfrm>
            <a:off x="4749375" y="402095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5116" name="Shape 5116"/>
          <p:cNvCxnSpPr>
            <a:stCxn id="4862" idx="6"/>
            <a:endCxn id="5043" idx="2"/>
          </p:cNvCxnSpPr>
          <p:nvPr/>
        </p:nvCxnSpPr>
        <p:spPr>
          <a:xfrm>
            <a:off x="4749375" y="402095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5117" name="Shape 5117"/>
          <p:cNvCxnSpPr>
            <a:stCxn id="4863" idx="6"/>
            <a:endCxn id="5041"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lg" w="lg" type="none"/>
            <a:tailEnd len="lg" w="lg" type="none"/>
          </a:ln>
        </p:spPr>
      </p:cxnSp>
      <p:cxnSp>
        <p:nvCxnSpPr>
          <p:cNvPr id="5118" name="Shape 5118"/>
          <p:cNvCxnSpPr>
            <a:stCxn id="4863" idx="6"/>
            <a:endCxn id="5042"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lg" w="lg" type="none"/>
            <a:tailEnd len="lg" w="lg" type="none"/>
          </a:ln>
        </p:spPr>
      </p:cxnSp>
      <p:cxnSp>
        <p:nvCxnSpPr>
          <p:cNvPr id="5119" name="Shape 5119"/>
          <p:cNvCxnSpPr>
            <a:stCxn id="4863" idx="6"/>
            <a:endCxn id="5044"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lg" w="lg" type="none"/>
            <a:tailEnd len="lg" w="lg" type="none"/>
          </a:ln>
        </p:spPr>
      </p:cxnSp>
      <p:cxnSp>
        <p:nvCxnSpPr>
          <p:cNvPr id="5120" name="Shape 5120"/>
          <p:cNvCxnSpPr>
            <a:stCxn id="4863" idx="6"/>
            <a:endCxn id="5045"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lg" w="lg" type="none"/>
            <a:tailEnd len="lg" w="lg" type="none"/>
          </a:ln>
        </p:spPr>
      </p:cxnSp>
      <p:cxnSp>
        <p:nvCxnSpPr>
          <p:cNvPr id="5121" name="Shape 5121"/>
          <p:cNvCxnSpPr>
            <a:stCxn id="4863"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lg" w="lg" type="none"/>
            <a:tailEnd len="lg" w="lg" type="none"/>
          </a:ln>
        </p:spPr>
      </p:cxnSp>
      <p:cxnSp>
        <p:nvCxnSpPr>
          <p:cNvPr id="5122" name="Shape 5122"/>
          <p:cNvCxnSpPr>
            <a:stCxn id="4863" idx="6"/>
            <a:endCxn id="5046"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lg" w="lg" type="none"/>
            <a:tailEnd len="lg" w="lg" type="none"/>
          </a:ln>
        </p:spPr>
      </p:cxnSp>
      <p:cxnSp>
        <p:nvCxnSpPr>
          <p:cNvPr id="5123" name="Shape 5123"/>
          <p:cNvCxnSpPr>
            <a:stCxn id="4863" idx="6"/>
            <a:endCxn id="5047"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lg" w="lg" type="none"/>
            <a:tailEnd len="lg" w="lg" type="none"/>
          </a:ln>
        </p:spPr>
      </p:cxnSp>
      <p:cxnSp>
        <p:nvCxnSpPr>
          <p:cNvPr id="5124" name="Shape 5124"/>
          <p:cNvCxnSpPr>
            <a:stCxn id="4863" idx="6"/>
            <a:endCxn id="5048"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5125" name="Shape 5125"/>
          <p:cNvCxnSpPr>
            <a:stCxn id="4863" idx="6"/>
            <a:endCxn id="5049" idx="2"/>
          </p:cNvCxnSpPr>
          <p:nvPr/>
        </p:nvCxnSpPr>
        <p:spPr>
          <a:xfrm>
            <a:off x="4749375" y="436780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5126" name="Shape 5126"/>
          <p:cNvCxnSpPr>
            <a:stCxn id="4863" idx="6"/>
            <a:endCxn id="5043" idx="2"/>
          </p:cNvCxnSpPr>
          <p:nvPr/>
        </p:nvCxnSpPr>
        <p:spPr>
          <a:xfrm>
            <a:off x="4749375" y="436780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5127" name="Shape 5127"/>
          <p:cNvCxnSpPr>
            <a:stCxn id="4864" idx="6"/>
            <a:endCxn id="5041"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lg" w="lg" type="none"/>
            <a:tailEnd len="lg" w="lg" type="none"/>
          </a:ln>
        </p:spPr>
      </p:cxnSp>
      <p:cxnSp>
        <p:nvCxnSpPr>
          <p:cNvPr id="5128" name="Shape 5128"/>
          <p:cNvCxnSpPr>
            <a:stCxn id="4864" idx="6"/>
            <a:endCxn id="5042"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lg" w="lg" type="none"/>
            <a:tailEnd len="lg" w="lg" type="none"/>
          </a:ln>
        </p:spPr>
      </p:cxnSp>
      <p:cxnSp>
        <p:nvCxnSpPr>
          <p:cNvPr id="5129" name="Shape 5129"/>
          <p:cNvCxnSpPr>
            <a:stCxn id="4864" idx="6"/>
            <a:endCxn id="5044"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lg" w="lg" type="none"/>
            <a:tailEnd len="lg" w="lg" type="none"/>
          </a:ln>
        </p:spPr>
      </p:cxnSp>
      <p:cxnSp>
        <p:nvCxnSpPr>
          <p:cNvPr id="5130" name="Shape 5130"/>
          <p:cNvCxnSpPr>
            <a:stCxn id="4864" idx="6"/>
            <a:endCxn id="5045"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lg" w="lg" type="none"/>
            <a:tailEnd len="lg" w="lg" type="none"/>
          </a:ln>
        </p:spPr>
      </p:cxnSp>
      <p:cxnSp>
        <p:nvCxnSpPr>
          <p:cNvPr id="5131" name="Shape 5131"/>
          <p:cNvCxnSpPr>
            <a:stCxn id="4864"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lg" w="lg" type="none"/>
            <a:tailEnd len="lg" w="lg" type="none"/>
          </a:ln>
        </p:spPr>
      </p:cxnSp>
      <p:cxnSp>
        <p:nvCxnSpPr>
          <p:cNvPr id="5132" name="Shape 5132"/>
          <p:cNvCxnSpPr>
            <a:stCxn id="4864" idx="6"/>
            <a:endCxn id="5046"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lg" w="lg" type="none"/>
            <a:tailEnd len="lg" w="lg" type="none"/>
          </a:ln>
        </p:spPr>
      </p:cxnSp>
      <p:cxnSp>
        <p:nvCxnSpPr>
          <p:cNvPr id="5133" name="Shape 5133"/>
          <p:cNvCxnSpPr>
            <a:stCxn id="5048" idx="2"/>
            <a:endCxn id="5047" idx="2"/>
          </p:cNvCxnSpPr>
          <p:nvPr/>
        </p:nvCxnSpPr>
        <p:spPr>
          <a:xfrm rot="10800000">
            <a:off x="4986375" y="3892250"/>
            <a:ext cx="0" cy="367800"/>
          </a:xfrm>
          <a:prstGeom prst="straightConnector1">
            <a:avLst/>
          </a:prstGeom>
          <a:noFill/>
          <a:ln cap="flat" cmpd="sng" w="9525">
            <a:solidFill>
              <a:srgbClr val="000000"/>
            </a:solidFill>
            <a:prstDash val="solid"/>
            <a:round/>
            <a:headEnd len="lg" w="lg" type="none"/>
            <a:tailEnd len="lg" w="lg" type="none"/>
          </a:ln>
        </p:spPr>
      </p:cxnSp>
      <p:cxnSp>
        <p:nvCxnSpPr>
          <p:cNvPr id="5134" name="Shape 5134"/>
          <p:cNvCxnSpPr>
            <a:stCxn id="4864" idx="6"/>
            <a:endCxn id="5048"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lg" w="lg" type="none"/>
            <a:tailEnd len="lg" w="lg" type="none"/>
          </a:ln>
        </p:spPr>
      </p:cxnSp>
      <p:cxnSp>
        <p:nvCxnSpPr>
          <p:cNvPr id="5135" name="Shape 5135"/>
          <p:cNvCxnSpPr>
            <a:stCxn id="4864" idx="6"/>
            <a:endCxn id="5049"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5136" name="Shape 5136"/>
          <p:cNvCxnSpPr>
            <a:stCxn id="4864" idx="6"/>
            <a:endCxn id="5043" idx="2"/>
          </p:cNvCxnSpPr>
          <p:nvPr/>
        </p:nvCxnSpPr>
        <p:spPr>
          <a:xfrm>
            <a:off x="4749375" y="4714650"/>
            <a:ext cx="237000" cy="239100"/>
          </a:xfrm>
          <a:prstGeom prst="straightConnector1">
            <a:avLst/>
          </a:prstGeom>
          <a:noFill/>
          <a:ln cap="flat" cmpd="sng" w="9525">
            <a:solidFill>
              <a:srgbClr val="000000"/>
            </a:solidFill>
            <a:prstDash val="solid"/>
            <a:round/>
            <a:headEnd len="lg" w="lg" type="none"/>
            <a:tailEnd len="lg" w="lg" type="none"/>
          </a:ln>
        </p:spPr>
      </p:cxnSp>
      <p:sp>
        <p:nvSpPr>
          <p:cNvPr id="5137" name="Shape 5137"/>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5138" name="Shape 5138"/>
          <p:cNvSpPr txBox="1"/>
          <p:nvPr/>
        </p:nvSpPr>
        <p:spPr>
          <a:xfrm>
            <a:off x="3233315" y="1601975"/>
            <a:ext cx="1863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a:p>
            <a:pPr indent="0" lvl="0" marL="0" rtl="0">
              <a:spcBef>
                <a:spcPts val="0"/>
              </a:spcBef>
              <a:spcAft>
                <a:spcPts val="0"/>
              </a:spcAft>
              <a:buNone/>
            </a:pPr>
            <a:r>
              <a:t/>
            </a:r>
            <a:endParaRPr/>
          </a:p>
        </p:txBody>
      </p:sp>
      <p:sp>
        <p:nvSpPr>
          <p:cNvPr id="5139" name="Shape 5139"/>
          <p:cNvSpPr txBox="1"/>
          <p:nvPr/>
        </p:nvSpPr>
        <p:spPr>
          <a:xfrm>
            <a:off x="3012899" y="2169075"/>
            <a:ext cx="3825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5140" name="Shape 5140"/>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783</a:t>
            </a:r>
            <a:endParaRPr/>
          </a:p>
        </p:txBody>
      </p:sp>
      <p:sp>
        <p:nvSpPr>
          <p:cNvPr id="5141" name="Shape 5141"/>
          <p:cNvSpPr txBox="1"/>
          <p:nvPr/>
        </p:nvSpPr>
        <p:spPr>
          <a:xfrm>
            <a:off x="3109500" y="3946650"/>
            <a:ext cx="3552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5142" name="Shape 5142"/>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5143" name="Shape 5143"/>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5144" name="Shape 5144"/>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5145" name="Shape 5145"/>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p:txBody>
      </p:sp>
      <p:sp>
        <p:nvSpPr>
          <p:cNvPr id="5146" name="Shape 5146"/>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a:t>
            </a:r>
            <a:endParaRPr/>
          </a:p>
        </p:txBody>
      </p:sp>
      <p:sp>
        <p:nvSpPr>
          <p:cNvPr id="5147" name="Shape 5147"/>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6</a:t>
            </a:r>
            <a:endParaRPr/>
          </a:p>
        </p:txBody>
      </p:sp>
      <p:sp>
        <p:nvSpPr>
          <p:cNvPr id="5148" name="Shape 5148"/>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a:t>
            </a:r>
            <a:endParaRPr/>
          </a:p>
        </p:txBody>
      </p:sp>
      <p:sp>
        <p:nvSpPr>
          <p:cNvPr id="5149" name="Shape 5149"/>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a:t>
            </a:r>
            <a:endParaRPr/>
          </a:p>
        </p:txBody>
      </p:sp>
      <p:sp>
        <p:nvSpPr>
          <p:cNvPr id="5150" name="Shape 5150"/>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a:t>
            </a:r>
            <a:endParaRPr/>
          </a:p>
        </p:txBody>
      </p:sp>
      <p:sp>
        <p:nvSpPr>
          <p:cNvPr id="5151" name="Shape 5151"/>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10</a:t>
            </a:r>
            <a:endParaRPr/>
          </a:p>
        </p:txBody>
      </p:sp>
      <p:sp>
        <p:nvSpPr>
          <p:cNvPr id="5152" name="Shape 5152"/>
          <p:cNvSpPr/>
          <p:nvPr/>
        </p:nvSpPr>
        <p:spPr>
          <a:xfrm>
            <a:off x="5518025" y="2401975"/>
            <a:ext cx="448800" cy="218100"/>
          </a:xfrm>
          <a:prstGeom prst="leftArrow">
            <a:avLst>
              <a:gd fmla="val 50000" name="adj1"/>
              <a:gd fmla="val 50000" name="adj2"/>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53" name="Shape 5153"/>
          <p:cNvSpPr txBox="1"/>
          <p:nvPr>
            <p:ph idx="4294967295" type="title"/>
          </p:nvPr>
        </p:nvSpPr>
        <p:spPr>
          <a:xfrm>
            <a:off x="275450" y="118550"/>
            <a:ext cx="8592600" cy="10740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400">
                <a:solidFill>
                  <a:srgbClr val="000000"/>
                </a:solidFill>
                <a:latin typeface="Lato"/>
                <a:ea typeface="Lato"/>
                <a:cs typeface="Lato"/>
                <a:sym typeface="Lato"/>
              </a:rPr>
              <a:t>A good general way to think about it is if the network actually classifies a digit incorrectly just going backwards and changing ALL the numbers connected.  So in this example going from the misclassified output three changing the bias and the 16 weights, changing the 16 activations in the layer before…. Changing the 16 biases in that layer and the 16x 16 weights…. Changing the 16 biases in the layer before that ….and so on all the way back to the first weights and biases!</a:t>
            </a:r>
            <a:endParaRPr sz="1400">
              <a:solidFill>
                <a:srgbClr val="000000"/>
              </a:solidFill>
              <a:latin typeface="Lato"/>
              <a:ea typeface="Lato"/>
              <a:cs typeface="Lato"/>
              <a:sym typeface="Lato"/>
            </a:endParaRPr>
          </a:p>
        </p:txBody>
      </p:sp>
      <p:pic>
        <p:nvPicPr>
          <p:cNvPr id="5154" name="Shape 5154"/>
          <p:cNvPicPr preferRelativeResize="0"/>
          <p:nvPr/>
        </p:nvPicPr>
        <p:blipFill>
          <a:blip r:embed="rId3">
            <a:alphaModFix/>
          </a:blip>
          <a:stretch>
            <a:fillRect/>
          </a:stretch>
        </p:blipFill>
        <p:spPr>
          <a:xfrm>
            <a:off x="326025" y="2065900"/>
            <a:ext cx="1909200" cy="19091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5158" name="Shape 5158"/>
        <p:cNvGrpSpPr/>
        <p:nvPr/>
      </p:nvGrpSpPr>
      <p:grpSpPr>
        <a:xfrm>
          <a:off x="0" y="0"/>
          <a:ext cx="0" cy="0"/>
          <a:chOff x="0" y="0"/>
          <a:chExt cx="0" cy="0"/>
        </a:xfrm>
      </p:grpSpPr>
      <p:sp>
        <p:nvSpPr>
          <p:cNvPr id="5159" name="Shape 5159"/>
          <p:cNvSpPr txBox="1"/>
          <p:nvPr>
            <p:ph idx="4294967295" type="title"/>
          </p:nvPr>
        </p:nvSpPr>
        <p:spPr>
          <a:xfrm>
            <a:off x="1759725" y="198225"/>
            <a:ext cx="7116600" cy="27246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solidFill>
                  <a:srgbClr val="000000"/>
                </a:solidFill>
                <a:latin typeface="Lato"/>
                <a:ea typeface="Lato"/>
                <a:cs typeface="Lato"/>
                <a:sym typeface="Lato"/>
              </a:rPr>
              <a:t>Going back quickly, now that we have a more nuanced understanding of how a neural network works, we can understand better that a neuron is not just a holder of an activation anymore.  It is an activation but it is dependent on everything before it.  We can now think of each neuron as a function now.  A function of a sum of products of weights and biases with a step function applied to it.  </a:t>
            </a:r>
            <a:endParaRPr sz="1800">
              <a:solidFill>
                <a:srgbClr val="000000"/>
              </a:solidFill>
              <a:latin typeface="Lato"/>
              <a:ea typeface="Lato"/>
              <a:cs typeface="Lato"/>
              <a:sym typeface="Lato"/>
            </a:endParaRPr>
          </a:p>
          <a:p>
            <a:pPr indent="0" lvl="0" marL="0" rtl="0">
              <a:lnSpc>
                <a:spcPct val="115000"/>
              </a:lnSpc>
              <a:spcBef>
                <a:spcPts val="1600"/>
              </a:spcBef>
              <a:spcAft>
                <a:spcPts val="0"/>
              </a:spcAft>
              <a:buNone/>
            </a:pPr>
            <a:r>
              <a:rPr lang="en" sz="1800">
                <a:solidFill>
                  <a:srgbClr val="000000"/>
                </a:solidFill>
                <a:latin typeface="Lato"/>
                <a:ea typeface="Lato"/>
                <a:cs typeface="Lato"/>
                <a:sym typeface="Lato"/>
              </a:rPr>
              <a:t>      </a:t>
            </a:r>
            <a:endParaRPr sz="1800">
              <a:solidFill>
                <a:srgbClr val="000000"/>
              </a:solidFill>
              <a:latin typeface="Lato"/>
              <a:ea typeface="Lato"/>
              <a:cs typeface="Lato"/>
              <a:sym typeface="Lato"/>
            </a:endParaRPr>
          </a:p>
          <a:p>
            <a:pPr indent="0" lvl="0" marL="0" rtl="0">
              <a:lnSpc>
                <a:spcPct val="115000"/>
              </a:lnSpc>
              <a:spcBef>
                <a:spcPts val="1600"/>
              </a:spcBef>
              <a:spcAft>
                <a:spcPts val="0"/>
              </a:spcAft>
              <a:buNone/>
            </a:pPr>
            <a:r>
              <a:t/>
            </a:r>
            <a:endParaRPr sz="1800">
              <a:solidFill>
                <a:srgbClr val="000000"/>
              </a:solidFill>
              <a:latin typeface="Lato"/>
              <a:ea typeface="Lato"/>
              <a:cs typeface="Lato"/>
              <a:sym typeface="Lato"/>
            </a:endParaRPr>
          </a:p>
          <a:p>
            <a:pPr indent="0" lvl="0" marL="0" rtl="0">
              <a:lnSpc>
                <a:spcPct val="115000"/>
              </a:lnSpc>
              <a:spcBef>
                <a:spcPts val="1600"/>
              </a:spcBef>
              <a:spcAft>
                <a:spcPts val="1600"/>
              </a:spcAft>
              <a:buNone/>
            </a:pPr>
            <a:r>
              <a:rPr lang="en" sz="1800">
                <a:solidFill>
                  <a:srgbClr val="000000"/>
                </a:solidFill>
                <a:latin typeface="Lato"/>
                <a:ea typeface="Lato"/>
                <a:cs typeface="Lato"/>
                <a:sym typeface="Lato"/>
              </a:rPr>
              <a:t>              </a:t>
            </a:r>
            <a:endParaRPr sz="2500">
              <a:solidFill>
                <a:srgbClr val="000000"/>
              </a:solidFill>
              <a:latin typeface="Lato"/>
              <a:ea typeface="Lato"/>
              <a:cs typeface="Lato"/>
              <a:sym typeface="Lato"/>
            </a:endParaRPr>
          </a:p>
        </p:txBody>
      </p:sp>
      <p:sp>
        <p:nvSpPr>
          <p:cNvPr id="5160" name="Shape 5160"/>
          <p:cNvSpPr/>
          <p:nvPr/>
        </p:nvSpPr>
        <p:spPr>
          <a:xfrm>
            <a:off x="847200" y="11511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61" name="Shape 5161"/>
          <p:cNvSpPr/>
          <p:nvPr/>
        </p:nvSpPr>
        <p:spPr>
          <a:xfrm>
            <a:off x="847200" y="15435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62" name="Shape 5162"/>
          <p:cNvSpPr/>
          <p:nvPr/>
        </p:nvSpPr>
        <p:spPr>
          <a:xfrm>
            <a:off x="847200" y="19358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63" name="Shape 5163"/>
          <p:cNvSpPr/>
          <p:nvPr/>
        </p:nvSpPr>
        <p:spPr>
          <a:xfrm>
            <a:off x="847200" y="23282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64" name="Shape 5164"/>
          <p:cNvSpPr/>
          <p:nvPr/>
        </p:nvSpPr>
        <p:spPr>
          <a:xfrm>
            <a:off x="847200" y="2720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65" name="Shape 5165"/>
          <p:cNvSpPr/>
          <p:nvPr/>
        </p:nvSpPr>
        <p:spPr>
          <a:xfrm>
            <a:off x="847200" y="31129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66" name="Shape 5166"/>
          <p:cNvSpPr/>
          <p:nvPr/>
        </p:nvSpPr>
        <p:spPr>
          <a:xfrm>
            <a:off x="847200" y="35052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67" name="Shape 5167"/>
          <p:cNvSpPr/>
          <p:nvPr/>
        </p:nvSpPr>
        <p:spPr>
          <a:xfrm>
            <a:off x="847200" y="38976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68" name="Shape 5168"/>
          <p:cNvSpPr/>
          <p:nvPr/>
        </p:nvSpPr>
        <p:spPr>
          <a:xfrm>
            <a:off x="847200" y="42899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69" name="Shape 5169"/>
          <p:cNvSpPr/>
          <p:nvPr/>
        </p:nvSpPr>
        <p:spPr>
          <a:xfrm>
            <a:off x="1573425" y="2720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170" name="Shape 5170"/>
          <p:cNvCxnSpPr>
            <a:endCxn id="5169" idx="2"/>
          </p:cNvCxnSpPr>
          <p:nvPr/>
        </p:nvCxnSpPr>
        <p:spPr>
          <a:xfrm>
            <a:off x="1026525" y="1318500"/>
            <a:ext cx="546900" cy="1521600"/>
          </a:xfrm>
          <a:prstGeom prst="straightConnector1">
            <a:avLst/>
          </a:prstGeom>
          <a:noFill/>
          <a:ln cap="flat" cmpd="sng" w="9525">
            <a:solidFill>
              <a:srgbClr val="000000"/>
            </a:solidFill>
            <a:prstDash val="solid"/>
            <a:round/>
            <a:headEnd len="lg" w="lg" type="none"/>
            <a:tailEnd len="lg" w="lg" type="none"/>
          </a:ln>
        </p:spPr>
      </p:cxnSp>
      <p:cxnSp>
        <p:nvCxnSpPr>
          <p:cNvPr id="5171" name="Shape 5171"/>
          <p:cNvCxnSpPr>
            <a:stCxn id="5161" idx="6"/>
            <a:endCxn id="5169" idx="2"/>
          </p:cNvCxnSpPr>
          <p:nvPr/>
        </p:nvCxnSpPr>
        <p:spPr>
          <a:xfrm>
            <a:off x="1033500" y="1663050"/>
            <a:ext cx="540000" cy="1177200"/>
          </a:xfrm>
          <a:prstGeom prst="straightConnector1">
            <a:avLst/>
          </a:prstGeom>
          <a:noFill/>
          <a:ln cap="flat" cmpd="sng" w="9525">
            <a:solidFill>
              <a:srgbClr val="000000"/>
            </a:solidFill>
            <a:prstDash val="solid"/>
            <a:round/>
            <a:headEnd len="lg" w="lg" type="none"/>
            <a:tailEnd len="lg" w="lg" type="none"/>
          </a:ln>
        </p:spPr>
      </p:cxnSp>
      <p:cxnSp>
        <p:nvCxnSpPr>
          <p:cNvPr id="5172" name="Shape 5172"/>
          <p:cNvCxnSpPr>
            <a:endCxn id="5169" idx="2"/>
          </p:cNvCxnSpPr>
          <p:nvPr/>
        </p:nvCxnSpPr>
        <p:spPr>
          <a:xfrm>
            <a:off x="1043325" y="2097000"/>
            <a:ext cx="530100" cy="743100"/>
          </a:xfrm>
          <a:prstGeom prst="straightConnector1">
            <a:avLst/>
          </a:prstGeom>
          <a:noFill/>
          <a:ln cap="flat" cmpd="sng" w="9525">
            <a:solidFill>
              <a:srgbClr val="000000"/>
            </a:solidFill>
            <a:prstDash val="solid"/>
            <a:round/>
            <a:headEnd len="lg" w="lg" type="none"/>
            <a:tailEnd len="lg" w="lg" type="none"/>
          </a:ln>
        </p:spPr>
      </p:cxnSp>
      <p:cxnSp>
        <p:nvCxnSpPr>
          <p:cNvPr id="5173" name="Shape 5173"/>
          <p:cNvCxnSpPr>
            <a:stCxn id="5163" idx="6"/>
            <a:endCxn id="5169" idx="2"/>
          </p:cNvCxnSpPr>
          <p:nvPr/>
        </p:nvCxnSpPr>
        <p:spPr>
          <a:xfrm>
            <a:off x="1033500" y="2447750"/>
            <a:ext cx="540000" cy="392400"/>
          </a:xfrm>
          <a:prstGeom prst="straightConnector1">
            <a:avLst/>
          </a:prstGeom>
          <a:noFill/>
          <a:ln cap="flat" cmpd="sng" w="9525">
            <a:solidFill>
              <a:srgbClr val="000000"/>
            </a:solidFill>
            <a:prstDash val="solid"/>
            <a:round/>
            <a:headEnd len="lg" w="lg" type="none"/>
            <a:tailEnd len="lg" w="lg" type="none"/>
          </a:ln>
        </p:spPr>
      </p:cxnSp>
      <p:cxnSp>
        <p:nvCxnSpPr>
          <p:cNvPr id="5174" name="Shape 5174"/>
          <p:cNvCxnSpPr>
            <a:stCxn id="5164" idx="6"/>
            <a:endCxn id="5169" idx="2"/>
          </p:cNvCxnSpPr>
          <p:nvPr/>
        </p:nvCxnSpPr>
        <p:spPr>
          <a:xfrm>
            <a:off x="1033500" y="2840100"/>
            <a:ext cx="540000" cy="0"/>
          </a:xfrm>
          <a:prstGeom prst="straightConnector1">
            <a:avLst/>
          </a:prstGeom>
          <a:noFill/>
          <a:ln cap="flat" cmpd="sng" w="9525">
            <a:solidFill>
              <a:srgbClr val="000000"/>
            </a:solidFill>
            <a:prstDash val="solid"/>
            <a:round/>
            <a:headEnd len="lg" w="lg" type="none"/>
            <a:tailEnd len="lg" w="lg" type="none"/>
          </a:ln>
        </p:spPr>
      </p:cxnSp>
      <p:cxnSp>
        <p:nvCxnSpPr>
          <p:cNvPr id="5175" name="Shape 5175"/>
          <p:cNvCxnSpPr>
            <a:stCxn id="5165" idx="6"/>
            <a:endCxn id="5169" idx="2"/>
          </p:cNvCxnSpPr>
          <p:nvPr/>
        </p:nvCxnSpPr>
        <p:spPr>
          <a:xfrm flipH="1" rot="10800000">
            <a:off x="1033500" y="2840050"/>
            <a:ext cx="540000" cy="392400"/>
          </a:xfrm>
          <a:prstGeom prst="straightConnector1">
            <a:avLst/>
          </a:prstGeom>
          <a:noFill/>
          <a:ln cap="flat" cmpd="sng" w="9525">
            <a:solidFill>
              <a:srgbClr val="000000"/>
            </a:solidFill>
            <a:prstDash val="solid"/>
            <a:round/>
            <a:headEnd len="lg" w="lg" type="none"/>
            <a:tailEnd len="lg" w="lg" type="none"/>
          </a:ln>
        </p:spPr>
      </p:cxnSp>
      <p:cxnSp>
        <p:nvCxnSpPr>
          <p:cNvPr id="5176" name="Shape 5176"/>
          <p:cNvCxnSpPr>
            <a:stCxn id="5166" idx="6"/>
            <a:endCxn id="5169" idx="2"/>
          </p:cNvCxnSpPr>
          <p:nvPr/>
        </p:nvCxnSpPr>
        <p:spPr>
          <a:xfrm flipH="1" rot="10800000">
            <a:off x="1033500" y="2840000"/>
            <a:ext cx="540000" cy="784800"/>
          </a:xfrm>
          <a:prstGeom prst="straightConnector1">
            <a:avLst/>
          </a:prstGeom>
          <a:noFill/>
          <a:ln cap="flat" cmpd="sng" w="9525">
            <a:solidFill>
              <a:srgbClr val="000000"/>
            </a:solidFill>
            <a:prstDash val="solid"/>
            <a:round/>
            <a:headEnd len="lg" w="lg" type="none"/>
            <a:tailEnd len="lg" w="lg" type="none"/>
          </a:ln>
        </p:spPr>
      </p:cxnSp>
      <p:cxnSp>
        <p:nvCxnSpPr>
          <p:cNvPr id="5177" name="Shape 5177"/>
          <p:cNvCxnSpPr>
            <a:stCxn id="5167" idx="6"/>
            <a:endCxn id="5169" idx="2"/>
          </p:cNvCxnSpPr>
          <p:nvPr/>
        </p:nvCxnSpPr>
        <p:spPr>
          <a:xfrm flipH="1" rot="10800000">
            <a:off x="1033500" y="2839950"/>
            <a:ext cx="540000" cy="1177200"/>
          </a:xfrm>
          <a:prstGeom prst="straightConnector1">
            <a:avLst/>
          </a:prstGeom>
          <a:noFill/>
          <a:ln cap="flat" cmpd="sng" w="9525">
            <a:solidFill>
              <a:srgbClr val="000000"/>
            </a:solidFill>
            <a:prstDash val="solid"/>
            <a:round/>
            <a:headEnd len="lg" w="lg" type="none"/>
            <a:tailEnd len="lg" w="lg" type="none"/>
          </a:ln>
        </p:spPr>
      </p:cxnSp>
      <p:cxnSp>
        <p:nvCxnSpPr>
          <p:cNvPr id="5178" name="Shape 5178"/>
          <p:cNvCxnSpPr>
            <a:stCxn id="5168" idx="6"/>
            <a:endCxn id="5169" idx="2"/>
          </p:cNvCxnSpPr>
          <p:nvPr/>
        </p:nvCxnSpPr>
        <p:spPr>
          <a:xfrm flipH="1" rot="10800000">
            <a:off x="1033500" y="2840200"/>
            <a:ext cx="540000" cy="1569300"/>
          </a:xfrm>
          <a:prstGeom prst="straightConnector1">
            <a:avLst/>
          </a:prstGeom>
          <a:noFill/>
          <a:ln cap="flat" cmpd="sng" w="9525">
            <a:solidFill>
              <a:srgbClr val="000000"/>
            </a:solidFill>
            <a:prstDash val="solid"/>
            <a:round/>
            <a:headEnd len="lg" w="lg" type="none"/>
            <a:tailEnd len="lg" w="lg" type="none"/>
          </a:ln>
        </p:spPr>
      </p:cxnSp>
      <p:sp>
        <p:nvSpPr>
          <p:cNvPr id="5179" name="Shape 5179"/>
          <p:cNvSpPr txBox="1"/>
          <p:nvPr/>
        </p:nvSpPr>
        <p:spPr>
          <a:xfrm>
            <a:off x="494525" y="1085675"/>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a1</a:t>
            </a:r>
            <a:endParaRPr/>
          </a:p>
        </p:txBody>
      </p:sp>
      <p:sp>
        <p:nvSpPr>
          <p:cNvPr id="5180" name="Shape 5180"/>
          <p:cNvSpPr txBox="1"/>
          <p:nvPr/>
        </p:nvSpPr>
        <p:spPr>
          <a:xfrm>
            <a:off x="494525" y="1455725"/>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a2</a:t>
            </a:r>
            <a:endParaRPr/>
          </a:p>
        </p:txBody>
      </p:sp>
      <p:sp>
        <p:nvSpPr>
          <p:cNvPr id="5181" name="Shape 5181"/>
          <p:cNvSpPr txBox="1"/>
          <p:nvPr/>
        </p:nvSpPr>
        <p:spPr>
          <a:xfrm>
            <a:off x="494525" y="1825775"/>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a3</a:t>
            </a:r>
            <a:endParaRPr/>
          </a:p>
        </p:txBody>
      </p:sp>
      <p:sp>
        <p:nvSpPr>
          <p:cNvPr id="5182" name="Shape 5182"/>
          <p:cNvSpPr txBox="1"/>
          <p:nvPr/>
        </p:nvSpPr>
        <p:spPr>
          <a:xfrm>
            <a:off x="494525" y="2195813"/>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5183" name="Shape 5183"/>
          <p:cNvSpPr txBox="1"/>
          <p:nvPr/>
        </p:nvSpPr>
        <p:spPr>
          <a:xfrm>
            <a:off x="536275" y="3385688"/>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5184" name="Shape 5184"/>
          <p:cNvSpPr txBox="1"/>
          <p:nvPr/>
        </p:nvSpPr>
        <p:spPr>
          <a:xfrm>
            <a:off x="296275" y="3837825"/>
            <a:ext cx="68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a783</a:t>
            </a:r>
            <a:endParaRPr/>
          </a:p>
        </p:txBody>
      </p:sp>
      <p:sp>
        <p:nvSpPr>
          <p:cNvPr id="5185" name="Shape 5185"/>
          <p:cNvSpPr txBox="1"/>
          <p:nvPr/>
        </p:nvSpPr>
        <p:spPr>
          <a:xfrm>
            <a:off x="296275" y="4289950"/>
            <a:ext cx="68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a784</a:t>
            </a:r>
            <a:endParaRPr/>
          </a:p>
        </p:txBody>
      </p:sp>
      <p:sp>
        <p:nvSpPr>
          <p:cNvPr id="5186" name="Shape 5186"/>
          <p:cNvSpPr txBox="1"/>
          <p:nvPr/>
        </p:nvSpPr>
        <p:spPr>
          <a:xfrm>
            <a:off x="1174313" y="1424000"/>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w1</a:t>
            </a:r>
            <a:endParaRPr/>
          </a:p>
        </p:txBody>
      </p:sp>
      <p:sp>
        <p:nvSpPr>
          <p:cNvPr id="5187" name="Shape 5187"/>
          <p:cNvSpPr txBox="1"/>
          <p:nvPr/>
        </p:nvSpPr>
        <p:spPr>
          <a:xfrm>
            <a:off x="1253718" y="3624800"/>
            <a:ext cx="10833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w784</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5191" name="Shape 5191"/>
        <p:cNvGrpSpPr/>
        <p:nvPr/>
      </p:nvGrpSpPr>
      <p:grpSpPr>
        <a:xfrm>
          <a:off x="0" y="0"/>
          <a:ext cx="0" cy="0"/>
          <a:chOff x="0" y="0"/>
          <a:chExt cx="0" cy="0"/>
        </a:xfrm>
      </p:grpSpPr>
      <p:sp>
        <p:nvSpPr>
          <p:cNvPr id="5192" name="Shape 5192"/>
          <p:cNvSpPr/>
          <p:nvPr/>
        </p:nvSpPr>
        <p:spPr>
          <a:xfrm>
            <a:off x="2353725" y="2065888"/>
            <a:ext cx="186300" cy="19092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93" name="Shape 5193"/>
          <p:cNvSpPr/>
          <p:nvPr/>
        </p:nvSpPr>
        <p:spPr>
          <a:xfrm rot="-5400000">
            <a:off x="1139150" y="797663"/>
            <a:ext cx="282900" cy="20103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194" name="Shape 5194"/>
          <p:cNvSpPr txBox="1"/>
          <p:nvPr/>
        </p:nvSpPr>
        <p:spPr>
          <a:xfrm>
            <a:off x="630813" y="1256850"/>
            <a:ext cx="19092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5195" name="Shape 5195"/>
          <p:cNvSpPr txBox="1"/>
          <p:nvPr/>
        </p:nvSpPr>
        <p:spPr>
          <a:xfrm>
            <a:off x="2658525" y="2559650"/>
            <a:ext cx="750600" cy="62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4A86E8"/>
                </a:solidFill>
              </a:rPr>
              <a:t>28</a:t>
            </a:r>
            <a:endParaRPr/>
          </a:p>
        </p:txBody>
      </p:sp>
      <p:sp>
        <p:nvSpPr>
          <p:cNvPr id="5196" name="Shape 5196"/>
          <p:cNvSpPr/>
          <p:nvPr/>
        </p:nvSpPr>
        <p:spPr>
          <a:xfrm>
            <a:off x="3420525" y="1422425"/>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97" name="Shape 5197"/>
          <p:cNvSpPr/>
          <p:nvPr/>
        </p:nvSpPr>
        <p:spPr>
          <a:xfrm>
            <a:off x="3420525" y="4834200"/>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98" name="Shape 5198"/>
          <p:cNvSpPr/>
          <p:nvPr/>
        </p:nvSpPr>
        <p:spPr>
          <a:xfrm>
            <a:off x="3420525" y="1718738"/>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99" name="Shape 5199"/>
          <p:cNvSpPr/>
          <p:nvPr/>
        </p:nvSpPr>
        <p:spPr>
          <a:xfrm>
            <a:off x="3420525" y="2015063"/>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00" name="Shape 5200"/>
          <p:cNvSpPr/>
          <p:nvPr/>
        </p:nvSpPr>
        <p:spPr>
          <a:xfrm>
            <a:off x="3420525" y="2311388"/>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01" name="Shape 5201"/>
          <p:cNvSpPr/>
          <p:nvPr/>
        </p:nvSpPr>
        <p:spPr>
          <a:xfrm>
            <a:off x="3420525" y="26077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02" name="Shape 5202"/>
          <p:cNvSpPr/>
          <p:nvPr/>
        </p:nvSpPr>
        <p:spPr>
          <a:xfrm>
            <a:off x="3420525" y="295487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03" name="Shape 5203"/>
          <p:cNvSpPr/>
          <p:nvPr/>
        </p:nvSpPr>
        <p:spPr>
          <a:xfrm>
            <a:off x="3420525" y="33168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04" name="Shape 5204"/>
          <p:cNvSpPr/>
          <p:nvPr/>
        </p:nvSpPr>
        <p:spPr>
          <a:xfrm>
            <a:off x="3420525" y="36789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05" name="Shape 5205"/>
          <p:cNvSpPr/>
          <p:nvPr/>
        </p:nvSpPr>
        <p:spPr>
          <a:xfrm>
            <a:off x="3420525" y="406400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06" name="Shape 5206"/>
          <p:cNvSpPr/>
          <p:nvPr/>
        </p:nvSpPr>
        <p:spPr>
          <a:xfrm>
            <a:off x="3420525" y="44873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07" name="Shape 5207"/>
          <p:cNvSpPr/>
          <p:nvPr/>
        </p:nvSpPr>
        <p:spPr>
          <a:xfrm>
            <a:off x="4986375" y="30979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08" name="Shape 5208"/>
          <p:cNvSpPr/>
          <p:nvPr/>
        </p:nvSpPr>
        <p:spPr>
          <a:xfrm>
            <a:off x="4030125" y="2136625"/>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09" name="Shape 5209"/>
          <p:cNvSpPr/>
          <p:nvPr/>
        </p:nvSpPr>
        <p:spPr>
          <a:xfrm>
            <a:off x="4030125" y="18268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10" name="Shape 5210"/>
          <p:cNvSpPr/>
          <p:nvPr/>
        </p:nvSpPr>
        <p:spPr>
          <a:xfrm>
            <a:off x="4030125" y="24464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11" name="Shape 5211"/>
          <p:cNvSpPr/>
          <p:nvPr/>
        </p:nvSpPr>
        <p:spPr>
          <a:xfrm>
            <a:off x="4030125" y="27932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12" name="Shape 5212"/>
          <p:cNvSpPr/>
          <p:nvPr/>
        </p:nvSpPr>
        <p:spPr>
          <a:xfrm>
            <a:off x="4030125" y="3140138"/>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13" name="Shape 5213"/>
          <p:cNvSpPr/>
          <p:nvPr/>
        </p:nvSpPr>
        <p:spPr>
          <a:xfrm>
            <a:off x="4030125" y="355455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14" name="Shape 5214"/>
          <p:cNvSpPr/>
          <p:nvPr/>
        </p:nvSpPr>
        <p:spPr>
          <a:xfrm>
            <a:off x="4030125" y="39014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15" name="Shape 5215"/>
          <p:cNvSpPr/>
          <p:nvPr/>
        </p:nvSpPr>
        <p:spPr>
          <a:xfrm>
            <a:off x="4030125" y="424825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16" name="Shape 5216"/>
          <p:cNvSpPr/>
          <p:nvPr/>
        </p:nvSpPr>
        <p:spPr>
          <a:xfrm>
            <a:off x="4030125" y="459510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17" name="Shape 5217"/>
          <p:cNvSpPr/>
          <p:nvPr/>
        </p:nvSpPr>
        <p:spPr>
          <a:xfrm>
            <a:off x="4563075" y="2136625"/>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18" name="Shape 5218"/>
          <p:cNvSpPr/>
          <p:nvPr/>
        </p:nvSpPr>
        <p:spPr>
          <a:xfrm>
            <a:off x="4563075" y="18268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19" name="Shape 5219"/>
          <p:cNvSpPr/>
          <p:nvPr/>
        </p:nvSpPr>
        <p:spPr>
          <a:xfrm>
            <a:off x="4563075" y="24464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20" name="Shape 5220"/>
          <p:cNvSpPr/>
          <p:nvPr/>
        </p:nvSpPr>
        <p:spPr>
          <a:xfrm>
            <a:off x="4563075" y="27932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21" name="Shape 5221"/>
          <p:cNvSpPr/>
          <p:nvPr/>
        </p:nvSpPr>
        <p:spPr>
          <a:xfrm>
            <a:off x="4563075" y="3140138"/>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22" name="Shape 5222"/>
          <p:cNvSpPr/>
          <p:nvPr/>
        </p:nvSpPr>
        <p:spPr>
          <a:xfrm>
            <a:off x="4563075" y="3554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23" name="Shape 5223"/>
          <p:cNvSpPr/>
          <p:nvPr/>
        </p:nvSpPr>
        <p:spPr>
          <a:xfrm>
            <a:off x="4563075" y="39014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24" name="Shape 5224"/>
          <p:cNvSpPr/>
          <p:nvPr/>
        </p:nvSpPr>
        <p:spPr>
          <a:xfrm>
            <a:off x="4563075" y="42482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25" name="Shape 5225"/>
          <p:cNvSpPr/>
          <p:nvPr/>
        </p:nvSpPr>
        <p:spPr>
          <a:xfrm>
            <a:off x="4563075" y="45951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226" name="Shape 5226"/>
          <p:cNvCxnSpPr/>
          <p:nvPr/>
        </p:nvCxnSpPr>
        <p:spPr>
          <a:xfrm>
            <a:off x="3606825" y="1587100"/>
            <a:ext cx="456600" cy="337200"/>
          </a:xfrm>
          <a:prstGeom prst="straightConnector1">
            <a:avLst/>
          </a:prstGeom>
          <a:noFill/>
          <a:ln cap="flat" cmpd="sng" w="9525">
            <a:solidFill>
              <a:srgbClr val="000000"/>
            </a:solidFill>
            <a:prstDash val="solid"/>
            <a:round/>
            <a:headEnd len="lg" w="lg" type="none"/>
            <a:tailEnd len="lg" w="lg" type="none"/>
          </a:ln>
        </p:spPr>
      </p:cxnSp>
      <p:cxnSp>
        <p:nvCxnSpPr>
          <p:cNvPr id="5227" name="Shape 5227"/>
          <p:cNvCxnSpPr/>
          <p:nvPr/>
        </p:nvCxnSpPr>
        <p:spPr>
          <a:xfrm>
            <a:off x="3584325" y="1550550"/>
            <a:ext cx="482100" cy="634800"/>
          </a:xfrm>
          <a:prstGeom prst="straightConnector1">
            <a:avLst/>
          </a:prstGeom>
          <a:noFill/>
          <a:ln cap="flat" cmpd="sng" w="9525">
            <a:solidFill>
              <a:srgbClr val="000000"/>
            </a:solidFill>
            <a:prstDash val="solid"/>
            <a:round/>
            <a:headEnd len="lg" w="lg" type="none"/>
            <a:tailEnd len="lg" w="lg" type="none"/>
          </a:ln>
        </p:spPr>
      </p:cxnSp>
      <p:cxnSp>
        <p:nvCxnSpPr>
          <p:cNvPr id="5228" name="Shape 5228"/>
          <p:cNvCxnSpPr/>
          <p:nvPr/>
        </p:nvCxnSpPr>
        <p:spPr>
          <a:xfrm>
            <a:off x="3609750" y="1620050"/>
            <a:ext cx="424200" cy="924300"/>
          </a:xfrm>
          <a:prstGeom prst="straightConnector1">
            <a:avLst/>
          </a:prstGeom>
          <a:noFill/>
          <a:ln cap="flat" cmpd="sng" w="9525">
            <a:solidFill>
              <a:srgbClr val="000000"/>
            </a:solidFill>
            <a:prstDash val="solid"/>
            <a:round/>
            <a:headEnd len="lg" w="lg" type="none"/>
            <a:tailEnd len="lg" w="lg" type="none"/>
          </a:ln>
        </p:spPr>
      </p:cxnSp>
      <p:cxnSp>
        <p:nvCxnSpPr>
          <p:cNvPr id="5229" name="Shape 5229"/>
          <p:cNvCxnSpPr/>
          <p:nvPr/>
        </p:nvCxnSpPr>
        <p:spPr>
          <a:xfrm>
            <a:off x="3598875" y="1620050"/>
            <a:ext cx="489300" cy="1261200"/>
          </a:xfrm>
          <a:prstGeom prst="straightConnector1">
            <a:avLst/>
          </a:prstGeom>
          <a:noFill/>
          <a:ln cap="flat" cmpd="sng" w="9525">
            <a:solidFill>
              <a:srgbClr val="000000"/>
            </a:solidFill>
            <a:prstDash val="solid"/>
            <a:round/>
            <a:headEnd len="lg" w="lg" type="none"/>
            <a:tailEnd len="lg" w="lg" type="none"/>
          </a:ln>
        </p:spPr>
      </p:cxnSp>
      <p:cxnSp>
        <p:nvCxnSpPr>
          <p:cNvPr id="5230" name="Shape 5230"/>
          <p:cNvCxnSpPr/>
          <p:nvPr/>
        </p:nvCxnSpPr>
        <p:spPr>
          <a:xfrm>
            <a:off x="3609750" y="1630925"/>
            <a:ext cx="445800" cy="1685400"/>
          </a:xfrm>
          <a:prstGeom prst="straightConnector1">
            <a:avLst/>
          </a:prstGeom>
          <a:noFill/>
          <a:ln cap="flat" cmpd="sng" w="9525">
            <a:solidFill>
              <a:srgbClr val="000000"/>
            </a:solidFill>
            <a:prstDash val="solid"/>
            <a:round/>
            <a:headEnd len="lg" w="lg" type="none"/>
            <a:tailEnd len="lg" w="lg" type="none"/>
          </a:ln>
        </p:spPr>
      </p:cxnSp>
      <p:cxnSp>
        <p:nvCxnSpPr>
          <p:cNvPr id="5231" name="Shape 5231"/>
          <p:cNvCxnSpPr>
            <a:endCxn id="5213" idx="2"/>
          </p:cNvCxnSpPr>
          <p:nvPr/>
        </p:nvCxnSpPr>
        <p:spPr>
          <a:xfrm>
            <a:off x="3598725" y="1630800"/>
            <a:ext cx="431400" cy="2043300"/>
          </a:xfrm>
          <a:prstGeom prst="straightConnector1">
            <a:avLst/>
          </a:prstGeom>
          <a:noFill/>
          <a:ln cap="flat" cmpd="sng" w="9525">
            <a:solidFill>
              <a:srgbClr val="000000"/>
            </a:solidFill>
            <a:prstDash val="solid"/>
            <a:round/>
            <a:headEnd len="lg" w="lg" type="none"/>
            <a:tailEnd len="lg" w="lg" type="none"/>
          </a:ln>
        </p:spPr>
      </p:cxnSp>
      <p:cxnSp>
        <p:nvCxnSpPr>
          <p:cNvPr id="5232" name="Shape 5232"/>
          <p:cNvCxnSpPr>
            <a:endCxn id="5214" idx="2"/>
          </p:cNvCxnSpPr>
          <p:nvPr/>
        </p:nvCxnSpPr>
        <p:spPr>
          <a:xfrm>
            <a:off x="3598725" y="1620050"/>
            <a:ext cx="431400" cy="2400900"/>
          </a:xfrm>
          <a:prstGeom prst="straightConnector1">
            <a:avLst/>
          </a:prstGeom>
          <a:noFill/>
          <a:ln cap="flat" cmpd="sng" w="9525">
            <a:solidFill>
              <a:srgbClr val="000000"/>
            </a:solidFill>
            <a:prstDash val="solid"/>
            <a:round/>
            <a:headEnd len="lg" w="lg" type="none"/>
            <a:tailEnd len="lg" w="lg" type="none"/>
          </a:ln>
        </p:spPr>
      </p:cxnSp>
      <p:cxnSp>
        <p:nvCxnSpPr>
          <p:cNvPr id="5233" name="Shape 5233"/>
          <p:cNvCxnSpPr>
            <a:endCxn id="5215" idx="1"/>
          </p:cNvCxnSpPr>
          <p:nvPr/>
        </p:nvCxnSpPr>
        <p:spPr>
          <a:xfrm>
            <a:off x="3599008" y="1620165"/>
            <a:ext cx="458400" cy="2663100"/>
          </a:xfrm>
          <a:prstGeom prst="straightConnector1">
            <a:avLst/>
          </a:prstGeom>
          <a:noFill/>
          <a:ln cap="flat" cmpd="sng" w="9525">
            <a:solidFill>
              <a:srgbClr val="000000"/>
            </a:solidFill>
            <a:prstDash val="solid"/>
            <a:round/>
            <a:headEnd len="lg" w="lg" type="none"/>
            <a:tailEnd len="lg" w="lg" type="none"/>
          </a:ln>
        </p:spPr>
      </p:cxnSp>
      <p:cxnSp>
        <p:nvCxnSpPr>
          <p:cNvPr id="5234" name="Shape 5234"/>
          <p:cNvCxnSpPr>
            <a:endCxn id="5216" idx="2"/>
          </p:cNvCxnSpPr>
          <p:nvPr/>
        </p:nvCxnSpPr>
        <p:spPr>
          <a:xfrm>
            <a:off x="3598725" y="1630950"/>
            <a:ext cx="431400" cy="3083700"/>
          </a:xfrm>
          <a:prstGeom prst="straightConnector1">
            <a:avLst/>
          </a:prstGeom>
          <a:noFill/>
          <a:ln cap="flat" cmpd="sng" w="9525">
            <a:solidFill>
              <a:srgbClr val="000000"/>
            </a:solidFill>
            <a:prstDash val="solid"/>
            <a:round/>
            <a:headEnd len="lg" w="lg" type="none"/>
            <a:tailEnd len="lg" w="lg" type="none"/>
          </a:ln>
        </p:spPr>
      </p:cxnSp>
      <p:cxnSp>
        <p:nvCxnSpPr>
          <p:cNvPr id="5235" name="Shape 5235"/>
          <p:cNvCxnSpPr/>
          <p:nvPr/>
        </p:nvCxnSpPr>
        <p:spPr>
          <a:xfrm>
            <a:off x="3620625" y="1870125"/>
            <a:ext cx="478500" cy="43500"/>
          </a:xfrm>
          <a:prstGeom prst="straightConnector1">
            <a:avLst/>
          </a:prstGeom>
          <a:noFill/>
          <a:ln cap="flat" cmpd="sng" w="9525">
            <a:solidFill>
              <a:srgbClr val="000000"/>
            </a:solidFill>
            <a:prstDash val="solid"/>
            <a:round/>
            <a:headEnd len="lg" w="lg" type="none"/>
            <a:tailEnd len="lg" w="lg" type="none"/>
          </a:ln>
        </p:spPr>
      </p:cxnSp>
      <p:cxnSp>
        <p:nvCxnSpPr>
          <p:cNvPr id="5236" name="Shape 5236"/>
          <p:cNvCxnSpPr/>
          <p:nvPr/>
        </p:nvCxnSpPr>
        <p:spPr>
          <a:xfrm>
            <a:off x="3620625" y="1913600"/>
            <a:ext cx="435000" cy="337200"/>
          </a:xfrm>
          <a:prstGeom prst="straightConnector1">
            <a:avLst/>
          </a:prstGeom>
          <a:noFill/>
          <a:ln cap="flat" cmpd="sng" w="9525">
            <a:solidFill>
              <a:srgbClr val="000000"/>
            </a:solidFill>
            <a:prstDash val="solid"/>
            <a:round/>
            <a:headEnd len="lg" w="lg" type="none"/>
            <a:tailEnd len="lg" w="lg" type="none"/>
          </a:ln>
        </p:spPr>
      </p:cxnSp>
      <p:cxnSp>
        <p:nvCxnSpPr>
          <p:cNvPr id="5237" name="Shape 5237"/>
          <p:cNvCxnSpPr/>
          <p:nvPr/>
        </p:nvCxnSpPr>
        <p:spPr>
          <a:xfrm>
            <a:off x="3609750" y="1891850"/>
            <a:ext cx="456600" cy="684900"/>
          </a:xfrm>
          <a:prstGeom prst="straightConnector1">
            <a:avLst/>
          </a:prstGeom>
          <a:noFill/>
          <a:ln cap="flat" cmpd="sng" w="9525">
            <a:solidFill>
              <a:srgbClr val="000000"/>
            </a:solidFill>
            <a:prstDash val="solid"/>
            <a:round/>
            <a:headEnd len="lg" w="lg" type="none"/>
            <a:tailEnd len="lg" w="lg" type="none"/>
          </a:ln>
        </p:spPr>
      </p:cxnSp>
      <p:cxnSp>
        <p:nvCxnSpPr>
          <p:cNvPr id="5238" name="Shape 5238"/>
          <p:cNvCxnSpPr/>
          <p:nvPr/>
        </p:nvCxnSpPr>
        <p:spPr>
          <a:xfrm>
            <a:off x="3642375" y="1924475"/>
            <a:ext cx="413100" cy="956700"/>
          </a:xfrm>
          <a:prstGeom prst="straightConnector1">
            <a:avLst/>
          </a:prstGeom>
          <a:noFill/>
          <a:ln cap="flat" cmpd="sng" w="9525">
            <a:solidFill>
              <a:srgbClr val="000000"/>
            </a:solidFill>
            <a:prstDash val="solid"/>
            <a:round/>
            <a:headEnd len="lg" w="lg" type="none"/>
            <a:tailEnd len="lg" w="lg" type="none"/>
          </a:ln>
        </p:spPr>
      </p:cxnSp>
      <p:cxnSp>
        <p:nvCxnSpPr>
          <p:cNvPr id="5239" name="Shape 5239"/>
          <p:cNvCxnSpPr/>
          <p:nvPr/>
        </p:nvCxnSpPr>
        <p:spPr>
          <a:xfrm>
            <a:off x="3631500" y="1902725"/>
            <a:ext cx="424200" cy="1315500"/>
          </a:xfrm>
          <a:prstGeom prst="straightConnector1">
            <a:avLst/>
          </a:prstGeom>
          <a:noFill/>
          <a:ln cap="flat" cmpd="sng" w="9525">
            <a:solidFill>
              <a:srgbClr val="000000"/>
            </a:solidFill>
            <a:prstDash val="solid"/>
            <a:round/>
            <a:headEnd len="lg" w="lg" type="none"/>
            <a:tailEnd len="lg" w="lg" type="none"/>
          </a:ln>
        </p:spPr>
      </p:cxnSp>
      <p:cxnSp>
        <p:nvCxnSpPr>
          <p:cNvPr id="5240" name="Shape 5240"/>
          <p:cNvCxnSpPr>
            <a:endCxn id="5213" idx="1"/>
          </p:cNvCxnSpPr>
          <p:nvPr/>
        </p:nvCxnSpPr>
        <p:spPr>
          <a:xfrm>
            <a:off x="3631408" y="1902665"/>
            <a:ext cx="426000" cy="1686900"/>
          </a:xfrm>
          <a:prstGeom prst="straightConnector1">
            <a:avLst/>
          </a:prstGeom>
          <a:noFill/>
          <a:ln cap="flat" cmpd="sng" w="9525">
            <a:solidFill>
              <a:srgbClr val="000000"/>
            </a:solidFill>
            <a:prstDash val="solid"/>
            <a:round/>
            <a:headEnd len="lg" w="lg" type="none"/>
            <a:tailEnd len="lg" w="lg" type="none"/>
          </a:ln>
        </p:spPr>
      </p:cxnSp>
      <p:cxnSp>
        <p:nvCxnSpPr>
          <p:cNvPr id="5241" name="Shape 5241"/>
          <p:cNvCxnSpPr>
            <a:endCxn id="5214" idx="2"/>
          </p:cNvCxnSpPr>
          <p:nvPr/>
        </p:nvCxnSpPr>
        <p:spPr>
          <a:xfrm>
            <a:off x="3653325" y="1924550"/>
            <a:ext cx="376800" cy="2096400"/>
          </a:xfrm>
          <a:prstGeom prst="straightConnector1">
            <a:avLst/>
          </a:prstGeom>
          <a:noFill/>
          <a:ln cap="flat" cmpd="sng" w="9525">
            <a:solidFill>
              <a:srgbClr val="000000"/>
            </a:solidFill>
            <a:prstDash val="solid"/>
            <a:round/>
            <a:headEnd len="lg" w="lg" type="none"/>
            <a:tailEnd len="lg" w="lg" type="none"/>
          </a:ln>
        </p:spPr>
      </p:cxnSp>
      <p:cxnSp>
        <p:nvCxnSpPr>
          <p:cNvPr id="5242" name="Shape 5242"/>
          <p:cNvCxnSpPr>
            <a:endCxn id="5215" idx="1"/>
          </p:cNvCxnSpPr>
          <p:nvPr/>
        </p:nvCxnSpPr>
        <p:spPr>
          <a:xfrm>
            <a:off x="3653308" y="1902765"/>
            <a:ext cx="404100" cy="2380500"/>
          </a:xfrm>
          <a:prstGeom prst="straightConnector1">
            <a:avLst/>
          </a:prstGeom>
          <a:noFill/>
          <a:ln cap="flat" cmpd="sng" w="9525">
            <a:solidFill>
              <a:srgbClr val="000000"/>
            </a:solidFill>
            <a:prstDash val="solid"/>
            <a:round/>
            <a:headEnd len="lg" w="lg" type="none"/>
            <a:tailEnd len="lg" w="lg" type="none"/>
          </a:ln>
        </p:spPr>
      </p:cxnSp>
      <p:cxnSp>
        <p:nvCxnSpPr>
          <p:cNvPr id="5243" name="Shape 5243"/>
          <p:cNvCxnSpPr>
            <a:endCxn id="5216" idx="1"/>
          </p:cNvCxnSpPr>
          <p:nvPr/>
        </p:nvCxnSpPr>
        <p:spPr>
          <a:xfrm>
            <a:off x="3620608" y="1891715"/>
            <a:ext cx="436800" cy="2738400"/>
          </a:xfrm>
          <a:prstGeom prst="straightConnector1">
            <a:avLst/>
          </a:prstGeom>
          <a:noFill/>
          <a:ln cap="flat" cmpd="sng" w="9525">
            <a:solidFill>
              <a:srgbClr val="000000"/>
            </a:solidFill>
            <a:prstDash val="solid"/>
            <a:round/>
            <a:headEnd len="lg" w="lg" type="none"/>
            <a:tailEnd len="lg" w="lg" type="none"/>
          </a:ln>
        </p:spPr>
      </p:cxnSp>
      <p:cxnSp>
        <p:nvCxnSpPr>
          <p:cNvPr id="5244" name="Shape 5244"/>
          <p:cNvCxnSpPr/>
          <p:nvPr/>
        </p:nvCxnSpPr>
        <p:spPr>
          <a:xfrm flipH="1" rot="10800000">
            <a:off x="3609750" y="1913550"/>
            <a:ext cx="456600" cy="261000"/>
          </a:xfrm>
          <a:prstGeom prst="straightConnector1">
            <a:avLst/>
          </a:prstGeom>
          <a:noFill/>
          <a:ln cap="flat" cmpd="sng" w="9525">
            <a:solidFill>
              <a:srgbClr val="000000"/>
            </a:solidFill>
            <a:prstDash val="solid"/>
            <a:round/>
            <a:headEnd len="lg" w="lg" type="none"/>
            <a:tailEnd len="lg" w="lg" type="none"/>
          </a:ln>
        </p:spPr>
      </p:cxnSp>
      <p:cxnSp>
        <p:nvCxnSpPr>
          <p:cNvPr id="5245" name="Shape 5245"/>
          <p:cNvCxnSpPr/>
          <p:nvPr/>
        </p:nvCxnSpPr>
        <p:spPr>
          <a:xfrm>
            <a:off x="3598875" y="2174550"/>
            <a:ext cx="489300" cy="43500"/>
          </a:xfrm>
          <a:prstGeom prst="straightConnector1">
            <a:avLst/>
          </a:prstGeom>
          <a:noFill/>
          <a:ln cap="flat" cmpd="sng" w="9525">
            <a:solidFill>
              <a:srgbClr val="000000"/>
            </a:solidFill>
            <a:prstDash val="solid"/>
            <a:round/>
            <a:headEnd len="lg" w="lg" type="none"/>
            <a:tailEnd len="lg" w="lg" type="none"/>
          </a:ln>
        </p:spPr>
      </p:cxnSp>
      <p:cxnSp>
        <p:nvCxnSpPr>
          <p:cNvPr id="5246" name="Shape 5246"/>
          <p:cNvCxnSpPr/>
          <p:nvPr/>
        </p:nvCxnSpPr>
        <p:spPr>
          <a:xfrm>
            <a:off x="3620625" y="2196300"/>
            <a:ext cx="435000" cy="369600"/>
          </a:xfrm>
          <a:prstGeom prst="straightConnector1">
            <a:avLst/>
          </a:prstGeom>
          <a:noFill/>
          <a:ln cap="flat" cmpd="sng" w="9525">
            <a:solidFill>
              <a:srgbClr val="000000"/>
            </a:solidFill>
            <a:prstDash val="solid"/>
            <a:round/>
            <a:headEnd len="lg" w="lg" type="none"/>
            <a:tailEnd len="lg" w="lg" type="none"/>
          </a:ln>
        </p:spPr>
      </p:cxnSp>
      <p:cxnSp>
        <p:nvCxnSpPr>
          <p:cNvPr id="5247" name="Shape 5247"/>
          <p:cNvCxnSpPr/>
          <p:nvPr/>
        </p:nvCxnSpPr>
        <p:spPr>
          <a:xfrm>
            <a:off x="3609750" y="2207175"/>
            <a:ext cx="456600" cy="728400"/>
          </a:xfrm>
          <a:prstGeom prst="straightConnector1">
            <a:avLst/>
          </a:prstGeom>
          <a:noFill/>
          <a:ln cap="flat" cmpd="sng" w="9525">
            <a:solidFill>
              <a:srgbClr val="000000"/>
            </a:solidFill>
            <a:prstDash val="solid"/>
            <a:round/>
            <a:headEnd len="lg" w="lg" type="none"/>
            <a:tailEnd len="lg" w="lg" type="none"/>
          </a:ln>
        </p:spPr>
      </p:cxnSp>
      <p:cxnSp>
        <p:nvCxnSpPr>
          <p:cNvPr id="5248" name="Shape 5248"/>
          <p:cNvCxnSpPr/>
          <p:nvPr/>
        </p:nvCxnSpPr>
        <p:spPr>
          <a:xfrm>
            <a:off x="3620625" y="2207175"/>
            <a:ext cx="445800" cy="1043700"/>
          </a:xfrm>
          <a:prstGeom prst="straightConnector1">
            <a:avLst/>
          </a:prstGeom>
          <a:noFill/>
          <a:ln cap="flat" cmpd="sng" w="9525">
            <a:solidFill>
              <a:srgbClr val="000000"/>
            </a:solidFill>
            <a:prstDash val="solid"/>
            <a:round/>
            <a:headEnd len="lg" w="lg" type="none"/>
            <a:tailEnd len="lg" w="lg" type="none"/>
          </a:ln>
        </p:spPr>
      </p:cxnSp>
      <p:cxnSp>
        <p:nvCxnSpPr>
          <p:cNvPr id="5249" name="Shape 5249"/>
          <p:cNvCxnSpPr>
            <a:endCxn id="5213" idx="2"/>
          </p:cNvCxnSpPr>
          <p:nvPr/>
        </p:nvCxnSpPr>
        <p:spPr>
          <a:xfrm>
            <a:off x="3631425" y="2217900"/>
            <a:ext cx="398700" cy="1456200"/>
          </a:xfrm>
          <a:prstGeom prst="straightConnector1">
            <a:avLst/>
          </a:prstGeom>
          <a:noFill/>
          <a:ln cap="flat" cmpd="sng" w="9525">
            <a:solidFill>
              <a:srgbClr val="000000"/>
            </a:solidFill>
            <a:prstDash val="solid"/>
            <a:round/>
            <a:headEnd len="lg" w="lg" type="none"/>
            <a:tailEnd len="lg" w="lg" type="none"/>
          </a:ln>
        </p:spPr>
      </p:cxnSp>
      <p:cxnSp>
        <p:nvCxnSpPr>
          <p:cNvPr id="5250" name="Shape 5250"/>
          <p:cNvCxnSpPr>
            <a:endCxn id="5214" idx="2"/>
          </p:cNvCxnSpPr>
          <p:nvPr/>
        </p:nvCxnSpPr>
        <p:spPr>
          <a:xfrm>
            <a:off x="3609825" y="2185550"/>
            <a:ext cx="420300" cy="1835400"/>
          </a:xfrm>
          <a:prstGeom prst="straightConnector1">
            <a:avLst/>
          </a:prstGeom>
          <a:noFill/>
          <a:ln cap="flat" cmpd="sng" w="9525">
            <a:solidFill>
              <a:srgbClr val="000000"/>
            </a:solidFill>
            <a:prstDash val="solid"/>
            <a:round/>
            <a:headEnd len="lg" w="lg" type="none"/>
            <a:tailEnd len="lg" w="lg" type="none"/>
          </a:ln>
        </p:spPr>
      </p:cxnSp>
      <p:cxnSp>
        <p:nvCxnSpPr>
          <p:cNvPr id="5251" name="Shape 5251"/>
          <p:cNvCxnSpPr>
            <a:endCxn id="5215" idx="1"/>
          </p:cNvCxnSpPr>
          <p:nvPr/>
        </p:nvCxnSpPr>
        <p:spPr>
          <a:xfrm>
            <a:off x="3620608" y="2218065"/>
            <a:ext cx="436800" cy="2065200"/>
          </a:xfrm>
          <a:prstGeom prst="straightConnector1">
            <a:avLst/>
          </a:prstGeom>
          <a:noFill/>
          <a:ln cap="flat" cmpd="sng" w="9525">
            <a:solidFill>
              <a:srgbClr val="000000"/>
            </a:solidFill>
            <a:prstDash val="solid"/>
            <a:round/>
            <a:headEnd len="lg" w="lg" type="none"/>
            <a:tailEnd len="lg" w="lg" type="none"/>
          </a:ln>
        </p:spPr>
      </p:cxnSp>
      <p:cxnSp>
        <p:nvCxnSpPr>
          <p:cNvPr id="5252" name="Shape 5252"/>
          <p:cNvCxnSpPr>
            <a:endCxn id="5216" idx="2"/>
          </p:cNvCxnSpPr>
          <p:nvPr/>
        </p:nvCxnSpPr>
        <p:spPr>
          <a:xfrm>
            <a:off x="3620625" y="2218050"/>
            <a:ext cx="409500" cy="2496600"/>
          </a:xfrm>
          <a:prstGeom prst="straightConnector1">
            <a:avLst/>
          </a:prstGeom>
          <a:noFill/>
          <a:ln cap="flat" cmpd="sng" w="9525">
            <a:solidFill>
              <a:srgbClr val="000000"/>
            </a:solidFill>
            <a:prstDash val="solid"/>
            <a:round/>
            <a:headEnd len="lg" w="lg" type="none"/>
            <a:tailEnd len="lg" w="lg" type="none"/>
          </a:ln>
        </p:spPr>
      </p:cxnSp>
      <p:cxnSp>
        <p:nvCxnSpPr>
          <p:cNvPr id="5253" name="Shape 5253"/>
          <p:cNvCxnSpPr/>
          <p:nvPr/>
        </p:nvCxnSpPr>
        <p:spPr>
          <a:xfrm flipH="1" rot="10800000">
            <a:off x="3653250" y="1946350"/>
            <a:ext cx="391500" cy="510900"/>
          </a:xfrm>
          <a:prstGeom prst="straightConnector1">
            <a:avLst/>
          </a:prstGeom>
          <a:noFill/>
          <a:ln cap="flat" cmpd="sng" w="9525">
            <a:solidFill>
              <a:srgbClr val="000000"/>
            </a:solidFill>
            <a:prstDash val="solid"/>
            <a:round/>
            <a:headEnd len="lg" w="lg" type="none"/>
            <a:tailEnd len="lg" w="lg" type="none"/>
          </a:ln>
        </p:spPr>
      </p:cxnSp>
      <p:cxnSp>
        <p:nvCxnSpPr>
          <p:cNvPr id="5254" name="Shape 5254"/>
          <p:cNvCxnSpPr/>
          <p:nvPr/>
        </p:nvCxnSpPr>
        <p:spPr>
          <a:xfrm flipH="1" rot="10800000">
            <a:off x="3631500" y="2229025"/>
            <a:ext cx="445800" cy="239100"/>
          </a:xfrm>
          <a:prstGeom prst="straightConnector1">
            <a:avLst/>
          </a:prstGeom>
          <a:noFill/>
          <a:ln cap="flat" cmpd="sng" w="9525">
            <a:solidFill>
              <a:srgbClr val="000000"/>
            </a:solidFill>
            <a:prstDash val="solid"/>
            <a:round/>
            <a:headEnd len="lg" w="lg" type="none"/>
            <a:tailEnd len="lg" w="lg" type="none"/>
          </a:ln>
        </p:spPr>
      </p:cxnSp>
      <p:cxnSp>
        <p:nvCxnSpPr>
          <p:cNvPr id="5255" name="Shape 5255"/>
          <p:cNvCxnSpPr>
            <a:endCxn id="5213" idx="2"/>
          </p:cNvCxnSpPr>
          <p:nvPr/>
        </p:nvCxnSpPr>
        <p:spPr>
          <a:xfrm>
            <a:off x="3620625" y="2478900"/>
            <a:ext cx="409500" cy="1195200"/>
          </a:xfrm>
          <a:prstGeom prst="straightConnector1">
            <a:avLst/>
          </a:prstGeom>
          <a:noFill/>
          <a:ln cap="flat" cmpd="sng" w="9525">
            <a:solidFill>
              <a:srgbClr val="000000"/>
            </a:solidFill>
            <a:prstDash val="solid"/>
            <a:round/>
            <a:headEnd len="lg" w="lg" type="none"/>
            <a:tailEnd len="lg" w="lg" type="none"/>
          </a:ln>
        </p:spPr>
      </p:cxnSp>
      <p:cxnSp>
        <p:nvCxnSpPr>
          <p:cNvPr id="5256" name="Shape 5256"/>
          <p:cNvCxnSpPr>
            <a:endCxn id="5216" idx="2"/>
          </p:cNvCxnSpPr>
          <p:nvPr/>
        </p:nvCxnSpPr>
        <p:spPr>
          <a:xfrm>
            <a:off x="3642225" y="2511450"/>
            <a:ext cx="387900" cy="2203200"/>
          </a:xfrm>
          <a:prstGeom prst="straightConnector1">
            <a:avLst/>
          </a:prstGeom>
          <a:noFill/>
          <a:ln cap="flat" cmpd="sng" w="9525">
            <a:solidFill>
              <a:srgbClr val="000000"/>
            </a:solidFill>
            <a:prstDash val="solid"/>
            <a:round/>
            <a:headEnd len="lg" w="lg" type="none"/>
            <a:tailEnd len="lg" w="lg" type="none"/>
          </a:ln>
        </p:spPr>
      </p:cxnSp>
      <p:cxnSp>
        <p:nvCxnSpPr>
          <p:cNvPr id="5257" name="Shape 5257"/>
          <p:cNvCxnSpPr/>
          <p:nvPr/>
        </p:nvCxnSpPr>
        <p:spPr>
          <a:xfrm flipH="1" rot="10800000">
            <a:off x="3620625" y="2000675"/>
            <a:ext cx="413100" cy="728400"/>
          </a:xfrm>
          <a:prstGeom prst="straightConnector1">
            <a:avLst/>
          </a:prstGeom>
          <a:noFill/>
          <a:ln cap="flat" cmpd="sng" w="9525">
            <a:solidFill>
              <a:srgbClr val="000000"/>
            </a:solidFill>
            <a:prstDash val="solid"/>
            <a:round/>
            <a:headEnd len="lg" w="lg" type="none"/>
            <a:tailEnd len="lg" w="lg" type="none"/>
          </a:ln>
        </p:spPr>
      </p:cxnSp>
      <p:cxnSp>
        <p:nvCxnSpPr>
          <p:cNvPr id="5258" name="Shape 5258"/>
          <p:cNvCxnSpPr/>
          <p:nvPr/>
        </p:nvCxnSpPr>
        <p:spPr>
          <a:xfrm flipH="1" rot="10800000">
            <a:off x="3631500" y="2305100"/>
            <a:ext cx="434700" cy="369600"/>
          </a:xfrm>
          <a:prstGeom prst="straightConnector1">
            <a:avLst/>
          </a:prstGeom>
          <a:noFill/>
          <a:ln cap="flat" cmpd="sng" w="9525">
            <a:solidFill>
              <a:srgbClr val="000000"/>
            </a:solidFill>
            <a:prstDash val="solid"/>
            <a:round/>
            <a:headEnd len="lg" w="lg" type="none"/>
            <a:tailEnd len="lg" w="lg" type="none"/>
          </a:ln>
        </p:spPr>
      </p:cxnSp>
      <p:cxnSp>
        <p:nvCxnSpPr>
          <p:cNvPr id="5259" name="Shape 5259"/>
          <p:cNvCxnSpPr/>
          <p:nvPr/>
        </p:nvCxnSpPr>
        <p:spPr>
          <a:xfrm flipH="1" rot="10800000">
            <a:off x="3620625" y="2576950"/>
            <a:ext cx="435000" cy="195600"/>
          </a:xfrm>
          <a:prstGeom prst="straightConnector1">
            <a:avLst/>
          </a:prstGeom>
          <a:noFill/>
          <a:ln cap="flat" cmpd="sng" w="9525">
            <a:solidFill>
              <a:srgbClr val="000000"/>
            </a:solidFill>
            <a:prstDash val="solid"/>
            <a:round/>
            <a:headEnd len="lg" w="lg" type="none"/>
            <a:tailEnd len="lg" w="lg" type="none"/>
          </a:ln>
        </p:spPr>
      </p:cxnSp>
      <p:cxnSp>
        <p:nvCxnSpPr>
          <p:cNvPr id="5260" name="Shape 5260"/>
          <p:cNvCxnSpPr/>
          <p:nvPr/>
        </p:nvCxnSpPr>
        <p:spPr>
          <a:xfrm>
            <a:off x="3620625" y="2761675"/>
            <a:ext cx="424200" cy="163200"/>
          </a:xfrm>
          <a:prstGeom prst="straightConnector1">
            <a:avLst/>
          </a:prstGeom>
          <a:noFill/>
          <a:ln cap="flat" cmpd="sng" w="9525">
            <a:solidFill>
              <a:srgbClr val="000000"/>
            </a:solidFill>
            <a:prstDash val="solid"/>
            <a:round/>
            <a:headEnd len="lg" w="lg" type="none"/>
            <a:tailEnd len="lg" w="lg" type="none"/>
          </a:ln>
        </p:spPr>
      </p:cxnSp>
      <p:cxnSp>
        <p:nvCxnSpPr>
          <p:cNvPr id="5261" name="Shape 5261"/>
          <p:cNvCxnSpPr/>
          <p:nvPr/>
        </p:nvCxnSpPr>
        <p:spPr>
          <a:xfrm>
            <a:off x="3609750" y="2750800"/>
            <a:ext cx="413100" cy="532800"/>
          </a:xfrm>
          <a:prstGeom prst="straightConnector1">
            <a:avLst/>
          </a:prstGeom>
          <a:noFill/>
          <a:ln cap="flat" cmpd="sng" w="9525">
            <a:solidFill>
              <a:srgbClr val="000000"/>
            </a:solidFill>
            <a:prstDash val="solid"/>
            <a:round/>
            <a:headEnd len="lg" w="lg" type="none"/>
            <a:tailEnd len="lg" w="lg" type="none"/>
          </a:ln>
        </p:spPr>
      </p:cxnSp>
      <p:cxnSp>
        <p:nvCxnSpPr>
          <p:cNvPr id="5262" name="Shape 5262"/>
          <p:cNvCxnSpPr>
            <a:endCxn id="5213" idx="2"/>
          </p:cNvCxnSpPr>
          <p:nvPr/>
        </p:nvCxnSpPr>
        <p:spPr>
          <a:xfrm>
            <a:off x="3598725" y="2794200"/>
            <a:ext cx="431400" cy="879900"/>
          </a:xfrm>
          <a:prstGeom prst="straightConnector1">
            <a:avLst/>
          </a:prstGeom>
          <a:noFill/>
          <a:ln cap="flat" cmpd="sng" w="9525">
            <a:solidFill>
              <a:srgbClr val="000000"/>
            </a:solidFill>
            <a:prstDash val="solid"/>
            <a:round/>
            <a:headEnd len="lg" w="lg" type="none"/>
            <a:tailEnd len="lg" w="lg" type="none"/>
          </a:ln>
        </p:spPr>
      </p:cxnSp>
      <p:cxnSp>
        <p:nvCxnSpPr>
          <p:cNvPr id="5263" name="Shape 5263"/>
          <p:cNvCxnSpPr>
            <a:endCxn id="5214" idx="1"/>
          </p:cNvCxnSpPr>
          <p:nvPr/>
        </p:nvCxnSpPr>
        <p:spPr>
          <a:xfrm>
            <a:off x="3599008" y="2794315"/>
            <a:ext cx="458400" cy="1142100"/>
          </a:xfrm>
          <a:prstGeom prst="straightConnector1">
            <a:avLst/>
          </a:prstGeom>
          <a:noFill/>
          <a:ln cap="flat" cmpd="sng" w="9525">
            <a:solidFill>
              <a:srgbClr val="000000"/>
            </a:solidFill>
            <a:prstDash val="solid"/>
            <a:round/>
            <a:headEnd len="lg" w="lg" type="none"/>
            <a:tailEnd len="lg" w="lg" type="none"/>
          </a:ln>
        </p:spPr>
      </p:cxnSp>
      <p:cxnSp>
        <p:nvCxnSpPr>
          <p:cNvPr id="5264" name="Shape 5264"/>
          <p:cNvCxnSpPr>
            <a:endCxn id="5215" idx="2"/>
          </p:cNvCxnSpPr>
          <p:nvPr/>
        </p:nvCxnSpPr>
        <p:spPr>
          <a:xfrm>
            <a:off x="3631425" y="2805100"/>
            <a:ext cx="398700" cy="1562700"/>
          </a:xfrm>
          <a:prstGeom prst="straightConnector1">
            <a:avLst/>
          </a:prstGeom>
          <a:noFill/>
          <a:ln cap="flat" cmpd="sng" w="9525">
            <a:solidFill>
              <a:srgbClr val="000000"/>
            </a:solidFill>
            <a:prstDash val="solid"/>
            <a:round/>
            <a:headEnd len="lg" w="lg" type="none"/>
            <a:tailEnd len="lg" w="lg" type="none"/>
          </a:ln>
        </p:spPr>
      </p:cxnSp>
      <p:cxnSp>
        <p:nvCxnSpPr>
          <p:cNvPr id="5265" name="Shape 5265"/>
          <p:cNvCxnSpPr>
            <a:endCxn id="5216" idx="2"/>
          </p:cNvCxnSpPr>
          <p:nvPr/>
        </p:nvCxnSpPr>
        <p:spPr>
          <a:xfrm>
            <a:off x="3598725" y="2761650"/>
            <a:ext cx="431400" cy="1953000"/>
          </a:xfrm>
          <a:prstGeom prst="straightConnector1">
            <a:avLst/>
          </a:prstGeom>
          <a:noFill/>
          <a:ln cap="flat" cmpd="sng" w="9525">
            <a:solidFill>
              <a:srgbClr val="000000"/>
            </a:solidFill>
            <a:prstDash val="solid"/>
            <a:round/>
            <a:headEnd len="lg" w="lg" type="none"/>
            <a:tailEnd len="lg" w="lg" type="none"/>
          </a:ln>
        </p:spPr>
      </p:cxnSp>
      <p:cxnSp>
        <p:nvCxnSpPr>
          <p:cNvPr id="5266" name="Shape 5266"/>
          <p:cNvCxnSpPr/>
          <p:nvPr/>
        </p:nvCxnSpPr>
        <p:spPr>
          <a:xfrm flipH="1" rot="10800000">
            <a:off x="3609750" y="1989700"/>
            <a:ext cx="445800" cy="1119900"/>
          </a:xfrm>
          <a:prstGeom prst="straightConnector1">
            <a:avLst/>
          </a:prstGeom>
          <a:noFill/>
          <a:ln cap="flat" cmpd="sng" w="9525">
            <a:solidFill>
              <a:srgbClr val="000000"/>
            </a:solidFill>
            <a:prstDash val="solid"/>
            <a:round/>
            <a:headEnd len="lg" w="lg" type="none"/>
            <a:tailEnd len="lg" w="lg" type="none"/>
          </a:ln>
        </p:spPr>
      </p:cxnSp>
      <p:cxnSp>
        <p:nvCxnSpPr>
          <p:cNvPr id="5267" name="Shape 5267"/>
          <p:cNvCxnSpPr/>
          <p:nvPr/>
        </p:nvCxnSpPr>
        <p:spPr>
          <a:xfrm flipH="1" rot="10800000">
            <a:off x="3609750" y="2294275"/>
            <a:ext cx="435000" cy="869700"/>
          </a:xfrm>
          <a:prstGeom prst="straightConnector1">
            <a:avLst/>
          </a:prstGeom>
          <a:noFill/>
          <a:ln cap="flat" cmpd="sng" w="9525">
            <a:solidFill>
              <a:srgbClr val="000000"/>
            </a:solidFill>
            <a:prstDash val="solid"/>
            <a:round/>
            <a:headEnd len="lg" w="lg" type="none"/>
            <a:tailEnd len="lg" w="lg" type="none"/>
          </a:ln>
        </p:spPr>
      </p:cxnSp>
      <p:cxnSp>
        <p:nvCxnSpPr>
          <p:cNvPr id="5268" name="Shape 5268"/>
          <p:cNvCxnSpPr/>
          <p:nvPr/>
        </p:nvCxnSpPr>
        <p:spPr>
          <a:xfrm flipH="1" rot="10800000">
            <a:off x="3620625" y="2598550"/>
            <a:ext cx="445800" cy="532800"/>
          </a:xfrm>
          <a:prstGeom prst="straightConnector1">
            <a:avLst/>
          </a:prstGeom>
          <a:noFill/>
          <a:ln cap="flat" cmpd="sng" w="9525">
            <a:solidFill>
              <a:srgbClr val="000000"/>
            </a:solidFill>
            <a:prstDash val="solid"/>
            <a:round/>
            <a:headEnd len="lg" w="lg" type="none"/>
            <a:tailEnd len="lg" w="lg" type="none"/>
          </a:ln>
        </p:spPr>
      </p:cxnSp>
      <p:cxnSp>
        <p:nvCxnSpPr>
          <p:cNvPr id="5269" name="Shape 5269"/>
          <p:cNvCxnSpPr/>
          <p:nvPr/>
        </p:nvCxnSpPr>
        <p:spPr>
          <a:xfrm flipH="1" rot="10800000">
            <a:off x="3588025" y="2913875"/>
            <a:ext cx="500100" cy="174000"/>
          </a:xfrm>
          <a:prstGeom prst="straightConnector1">
            <a:avLst/>
          </a:prstGeom>
          <a:noFill/>
          <a:ln cap="flat" cmpd="sng" w="9525">
            <a:solidFill>
              <a:srgbClr val="000000"/>
            </a:solidFill>
            <a:prstDash val="solid"/>
            <a:round/>
            <a:headEnd len="lg" w="lg" type="none"/>
            <a:tailEnd len="lg" w="lg" type="none"/>
          </a:ln>
        </p:spPr>
      </p:cxnSp>
      <p:cxnSp>
        <p:nvCxnSpPr>
          <p:cNvPr id="5270" name="Shape 5270"/>
          <p:cNvCxnSpPr/>
          <p:nvPr/>
        </p:nvCxnSpPr>
        <p:spPr>
          <a:xfrm>
            <a:off x="3631500" y="3120475"/>
            <a:ext cx="435000" cy="130500"/>
          </a:xfrm>
          <a:prstGeom prst="straightConnector1">
            <a:avLst/>
          </a:prstGeom>
          <a:noFill/>
          <a:ln cap="flat" cmpd="sng" w="9525">
            <a:solidFill>
              <a:srgbClr val="000000"/>
            </a:solidFill>
            <a:prstDash val="solid"/>
            <a:round/>
            <a:headEnd len="lg" w="lg" type="none"/>
            <a:tailEnd len="lg" w="lg" type="none"/>
          </a:ln>
        </p:spPr>
      </p:cxnSp>
      <p:cxnSp>
        <p:nvCxnSpPr>
          <p:cNvPr id="5271" name="Shape 5271"/>
          <p:cNvCxnSpPr>
            <a:endCxn id="5213" idx="2"/>
          </p:cNvCxnSpPr>
          <p:nvPr/>
        </p:nvCxnSpPr>
        <p:spPr>
          <a:xfrm>
            <a:off x="3598725" y="3153000"/>
            <a:ext cx="431400" cy="521100"/>
          </a:xfrm>
          <a:prstGeom prst="straightConnector1">
            <a:avLst/>
          </a:prstGeom>
          <a:noFill/>
          <a:ln cap="flat" cmpd="sng" w="9525">
            <a:solidFill>
              <a:srgbClr val="000000"/>
            </a:solidFill>
            <a:prstDash val="solid"/>
            <a:round/>
            <a:headEnd len="lg" w="lg" type="none"/>
            <a:tailEnd len="lg" w="lg" type="none"/>
          </a:ln>
        </p:spPr>
      </p:cxnSp>
      <p:cxnSp>
        <p:nvCxnSpPr>
          <p:cNvPr id="5272" name="Shape 5272"/>
          <p:cNvCxnSpPr>
            <a:endCxn id="5214" idx="2"/>
          </p:cNvCxnSpPr>
          <p:nvPr/>
        </p:nvCxnSpPr>
        <p:spPr>
          <a:xfrm>
            <a:off x="3620625" y="3153050"/>
            <a:ext cx="409500" cy="867900"/>
          </a:xfrm>
          <a:prstGeom prst="straightConnector1">
            <a:avLst/>
          </a:prstGeom>
          <a:noFill/>
          <a:ln cap="flat" cmpd="sng" w="9525">
            <a:solidFill>
              <a:srgbClr val="000000"/>
            </a:solidFill>
            <a:prstDash val="solid"/>
            <a:round/>
            <a:headEnd len="lg" w="lg" type="none"/>
            <a:tailEnd len="lg" w="lg" type="none"/>
          </a:ln>
        </p:spPr>
      </p:cxnSp>
      <p:cxnSp>
        <p:nvCxnSpPr>
          <p:cNvPr id="5273" name="Shape 5273"/>
          <p:cNvCxnSpPr>
            <a:endCxn id="5215" idx="2"/>
          </p:cNvCxnSpPr>
          <p:nvPr/>
        </p:nvCxnSpPr>
        <p:spPr>
          <a:xfrm>
            <a:off x="3609825" y="3142300"/>
            <a:ext cx="420300" cy="1225500"/>
          </a:xfrm>
          <a:prstGeom prst="straightConnector1">
            <a:avLst/>
          </a:prstGeom>
          <a:noFill/>
          <a:ln cap="flat" cmpd="sng" w="9525">
            <a:solidFill>
              <a:srgbClr val="000000"/>
            </a:solidFill>
            <a:prstDash val="solid"/>
            <a:round/>
            <a:headEnd len="lg" w="lg" type="none"/>
            <a:tailEnd len="lg" w="lg" type="none"/>
          </a:ln>
        </p:spPr>
      </p:cxnSp>
      <p:cxnSp>
        <p:nvCxnSpPr>
          <p:cNvPr id="5274" name="Shape 5274"/>
          <p:cNvCxnSpPr>
            <a:endCxn id="5216" idx="2"/>
          </p:cNvCxnSpPr>
          <p:nvPr/>
        </p:nvCxnSpPr>
        <p:spPr>
          <a:xfrm>
            <a:off x="3587925" y="3120450"/>
            <a:ext cx="442200" cy="1594200"/>
          </a:xfrm>
          <a:prstGeom prst="straightConnector1">
            <a:avLst/>
          </a:prstGeom>
          <a:noFill/>
          <a:ln cap="flat" cmpd="sng" w="9525">
            <a:solidFill>
              <a:srgbClr val="000000"/>
            </a:solidFill>
            <a:prstDash val="solid"/>
            <a:round/>
            <a:headEnd len="lg" w="lg" type="none"/>
            <a:tailEnd len="lg" w="lg" type="none"/>
          </a:ln>
        </p:spPr>
      </p:cxnSp>
      <p:cxnSp>
        <p:nvCxnSpPr>
          <p:cNvPr id="5275" name="Shape 5275"/>
          <p:cNvCxnSpPr>
            <a:stCxn id="5203"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lg" w="lg" type="none"/>
            <a:tailEnd len="lg" w="lg" type="none"/>
          </a:ln>
        </p:spPr>
      </p:cxnSp>
      <p:cxnSp>
        <p:nvCxnSpPr>
          <p:cNvPr id="5276" name="Shape 5276"/>
          <p:cNvCxnSpPr>
            <a:stCxn id="5203"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lg" w="lg" type="none"/>
            <a:tailEnd len="lg" w="lg" type="none"/>
          </a:ln>
        </p:spPr>
      </p:cxnSp>
      <p:cxnSp>
        <p:nvCxnSpPr>
          <p:cNvPr id="5277" name="Shape 5277"/>
          <p:cNvCxnSpPr>
            <a:stCxn id="5203"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lg" w="lg" type="none"/>
            <a:tailEnd len="lg" w="lg" type="none"/>
          </a:ln>
        </p:spPr>
      </p:cxnSp>
      <p:cxnSp>
        <p:nvCxnSpPr>
          <p:cNvPr id="5278" name="Shape 5278"/>
          <p:cNvCxnSpPr/>
          <p:nvPr/>
        </p:nvCxnSpPr>
        <p:spPr>
          <a:xfrm flipH="1" rot="10800000">
            <a:off x="3606825" y="2935738"/>
            <a:ext cx="448800" cy="500700"/>
          </a:xfrm>
          <a:prstGeom prst="straightConnector1">
            <a:avLst/>
          </a:prstGeom>
          <a:noFill/>
          <a:ln cap="flat" cmpd="sng" w="9525">
            <a:solidFill>
              <a:srgbClr val="000000"/>
            </a:solidFill>
            <a:prstDash val="solid"/>
            <a:round/>
            <a:headEnd len="lg" w="lg" type="none"/>
            <a:tailEnd len="lg" w="lg" type="none"/>
          </a:ln>
        </p:spPr>
      </p:cxnSp>
      <p:cxnSp>
        <p:nvCxnSpPr>
          <p:cNvPr id="5279" name="Shape 5279"/>
          <p:cNvCxnSpPr>
            <a:stCxn id="5203"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lg" w="lg" type="none"/>
            <a:tailEnd len="lg" w="lg" type="none"/>
          </a:ln>
        </p:spPr>
      </p:cxnSp>
      <p:cxnSp>
        <p:nvCxnSpPr>
          <p:cNvPr id="5280" name="Shape 5280"/>
          <p:cNvCxnSpPr>
            <a:stCxn id="5203" idx="6"/>
            <a:endCxn id="5213" idx="2"/>
          </p:cNvCxnSpPr>
          <p:nvPr/>
        </p:nvCxnSpPr>
        <p:spPr>
          <a:xfrm>
            <a:off x="3606825" y="3436438"/>
            <a:ext cx="423300" cy="237600"/>
          </a:xfrm>
          <a:prstGeom prst="straightConnector1">
            <a:avLst/>
          </a:prstGeom>
          <a:noFill/>
          <a:ln cap="flat" cmpd="sng" w="9525">
            <a:solidFill>
              <a:srgbClr val="000000"/>
            </a:solidFill>
            <a:prstDash val="solid"/>
            <a:round/>
            <a:headEnd len="lg" w="lg" type="none"/>
            <a:tailEnd len="lg" w="lg" type="none"/>
          </a:ln>
        </p:spPr>
      </p:cxnSp>
      <p:cxnSp>
        <p:nvCxnSpPr>
          <p:cNvPr id="5281" name="Shape 5281"/>
          <p:cNvCxnSpPr>
            <a:stCxn id="5203" idx="6"/>
            <a:endCxn id="5214" idx="2"/>
          </p:cNvCxnSpPr>
          <p:nvPr/>
        </p:nvCxnSpPr>
        <p:spPr>
          <a:xfrm>
            <a:off x="3606825" y="3436438"/>
            <a:ext cx="423300" cy="584400"/>
          </a:xfrm>
          <a:prstGeom prst="straightConnector1">
            <a:avLst/>
          </a:prstGeom>
          <a:noFill/>
          <a:ln cap="flat" cmpd="sng" w="9525">
            <a:solidFill>
              <a:srgbClr val="000000"/>
            </a:solidFill>
            <a:prstDash val="solid"/>
            <a:round/>
            <a:headEnd len="lg" w="lg" type="none"/>
            <a:tailEnd len="lg" w="lg" type="none"/>
          </a:ln>
        </p:spPr>
      </p:cxnSp>
      <p:cxnSp>
        <p:nvCxnSpPr>
          <p:cNvPr id="5282" name="Shape 5282"/>
          <p:cNvCxnSpPr>
            <a:endCxn id="5215" idx="2"/>
          </p:cNvCxnSpPr>
          <p:nvPr/>
        </p:nvCxnSpPr>
        <p:spPr>
          <a:xfrm>
            <a:off x="3579525" y="3520900"/>
            <a:ext cx="450600" cy="846900"/>
          </a:xfrm>
          <a:prstGeom prst="straightConnector1">
            <a:avLst/>
          </a:prstGeom>
          <a:noFill/>
          <a:ln cap="flat" cmpd="sng" w="9525">
            <a:solidFill>
              <a:srgbClr val="000000"/>
            </a:solidFill>
            <a:prstDash val="solid"/>
            <a:round/>
            <a:headEnd len="lg" w="lg" type="none"/>
            <a:tailEnd len="lg" w="lg" type="none"/>
          </a:ln>
        </p:spPr>
      </p:cxnSp>
      <p:cxnSp>
        <p:nvCxnSpPr>
          <p:cNvPr id="5283" name="Shape 5283"/>
          <p:cNvCxnSpPr>
            <a:endCxn id="5216" idx="2"/>
          </p:cNvCxnSpPr>
          <p:nvPr/>
        </p:nvCxnSpPr>
        <p:spPr>
          <a:xfrm>
            <a:off x="3579525" y="3520950"/>
            <a:ext cx="450600" cy="1193700"/>
          </a:xfrm>
          <a:prstGeom prst="straightConnector1">
            <a:avLst/>
          </a:prstGeom>
          <a:noFill/>
          <a:ln cap="flat" cmpd="sng" w="9525">
            <a:solidFill>
              <a:srgbClr val="000000"/>
            </a:solidFill>
            <a:prstDash val="solid"/>
            <a:round/>
            <a:headEnd len="lg" w="lg" type="none"/>
            <a:tailEnd len="lg" w="lg" type="none"/>
          </a:ln>
        </p:spPr>
      </p:cxnSp>
      <p:cxnSp>
        <p:nvCxnSpPr>
          <p:cNvPr id="5284" name="Shape 5284"/>
          <p:cNvCxnSpPr>
            <a:stCxn id="5204"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lg" w="lg" type="none"/>
            <a:tailEnd len="lg" w="lg" type="none"/>
          </a:ln>
        </p:spPr>
      </p:cxnSp>
      <p:cxnSp>
        <p:nvCxnSpPr>
          <p:cNvPr id="5285" name="Shape 5285"/>
          <p:cNvCxnSpPr>
            <a:stCxn id="5204"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lg" w="lg" type="none"/>
            <a:tailEnd len="lg" w="lg" type="none"/>
          </a:ln>
        </p:spPr>
      </p:cxnSp>
      <p:cxnSp>
        <p:nvCxnSpPr>
          <p:cNvPr id="5286" name="Shape 5286"/>
          <p:cNvCxnSpPr>
            <a:stCxn id="5204"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lg" w="lg" type="none"/>
            <a:tailEnd len="lg" w="lg" type="none"/>
          </a:ln>
        </p:spPr>
      </p:cxnSp>
      <p:cxnSp>
        <p:nvCxnSpPr>
          <p:cNvPr id="5287" name="Shape 5287"/>
          <p:cNvCxnSpPr>
            <a:stCxn id="5204"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lg" w="lg" type="none"/>
            <a:tailEnd len="lg" w="lg" type="none"/>
          </a:ln>
        </p:spPr>
      </p:cxnSp>
      <p:cxnSp>
        <p:nvCxnSpPr>
          <p:cNvPr id="5288" name="Shape 5288"/>
          <p:cNvCxnSpPr>
            <a:stCxn id="5204" idx="6"/>
            <a:endCxn id="5212"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lg" w="lg" type="none"/>
            <a:tailEnd len="lg" w="lg" type="none"/>
          </a:ln>
        </p:spPr>
      </p:cxnSp>
      <p:cxnSp>
        <p:nvCxnSpPr>
          <p:cNvPr id="5289" name="Shape 5289"/>
          <p:cNvCxnSpPr>
            <a:stCxn id="5204" idx="6"/>
            <a:endCxn id="5213"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lg" w="lg" type="none"/>
            <a:tailEnd len="lg" w="lg" type="none"/>
          </a:ln>
        </p:spPr>
      </p:cxnSp>
      <p:cxnSp>
        <p:nvCxnSpPr>
          <p:cNvPr id="5290" name="Shape 5290"/>
          <p:cNvCxnSpPr>
            <a:stCxn id="5204" idx="6"/>
            <a:endCxn id="5214" idx="2"/>
          </p:cNvCxnSpPr>
          <p:nvPr/>
        </p:nvCxnSpPr>
        <p:spPr>
          <a:xfrm>
            <a:off x="3606825" y="3798450"/>
            <a:ext cx="423300" cy="222600"/>
          </a:xfrm>
          <a:prstGeom prst="straightConnector1">
            <a:avLst/>
          </a:prstGeom>
          <a:noFill/>
          <a:ln cap="flat" cmpd="sng" w="9525">
            <a:solidFill>
              <a:srgbClr val="000000"/>
            </a:solidFill>
            <a:prstDash val="solid"/>
            <a:round/>
            <a:headEnd len="lg" w="lg" type="none"/>
            <a:tailEnd len="lg" w="lg" type="none"/>
          </a:ln>
        </p:spPr>
      </p:cxnSp>
      <p:cxnSp>
        <p:nvCxnSpPr>
          <p:cNvPr id="5291" name="Shape 5291"/>
          <p:cNvCxnSpPr>
            <a:stCxn id="5204" idx="6"/>
            <a:endCxn id="5215" idx="2"/>
          </p:cNvCxnSpPr>
          <p:nvPr/>
        </p:nvCxnSpPr>
        <p:spPr>
          <a:xfrm>
            <a:off x="3606825" y="3798450"/>
            <a:ext cx="423300" cy="569400"/>
          </a:xfrm>
          <a:prstGeom prst="straightConnector1">
            <a:avLst/>
          </a:prstGeom>
          <a:noFill/>
          <a:ln cap="flat" cmpd="sng" w="9525">
            <a:solidFill>
              <a:srgbClr val="000000"/>
            </a:solidFill>
            <a:prstDash val="solid"/>
            <a:round/>
            <a:headEnd len="lg" w="lg" type="none"/>
            <a:tailEnd len="lg" w="lg" type="none"/>
          </a:ln>
        </p:spPr>
      </p:cxnSp>
      <p:cxnSp>
        <p:nvCxnSpPr>
          <p:cNvPr id="5292" name="Shape 5292"/>
          <p:cNvCxnSpPr>
            <a:stCxn id="5204" idx="6"/>
            <a:endCxn id="5216" idx="2"/>
          </p:cNvCxnSpPr>
          <p:nvPr/>
        </p:nvCxnSpPr>
        <p:spPr>
          <a:xfrm>
            <a:off x="3606825" y="3798450"/>
            <a:ext cx="423300" cy="916200"/>
          </a:xfrm>
          <a:prstGeom prst="straightConnector1">
            <a:avLst/>
          </a:prstGeom>
          <a:noFill/>
          <a:ln cap="flat" cmpd="sng" w="9525">
            <a:solidFill>
              <a:srgbClr val="000000"/>
            </a:solidFill>
            <a:prstDash val="solid"/>
            <a:round/>
            <a:headEnd len="lg" w="lg" type="none"/>
            <a:tailEnd len="lg" w="lg" type="none"/>
          </a:ln>
        </p:spPr>
      </p:cxnSp>
      <p:cxnSp>
        <p:nvCxnSpPr>
          <p:cNvPr id="5293" name="Shape 5293"/>
          <p:cNvCxnSpPr>
            <a:stCxn id="5205"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lg" w="lg" type="none"/>
            <a:tailEnd len="lg" w="lg" type="none"/>
          </a:ln>
        </p:spPr>
      </p:cxnSp>
      <p:cxnSp>
        <p:nvCxnSpPr>
          <p:cNvPr id="5294" name="Shape 5294"/>
          <p:cNvCxnSpPr>
            <a:stCxn id="5205"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lg" w="lg" type="none"/>
            <a:tailEnd len="lg" w="lg" type="none"/>
          </a:ln>
        </p:spPr>
      </p:cxnSp>
      <p:cxnSp>
        <p:nvCxnSpPr>
          <p:cNvPr id="5295" name="Shape 5295"/>
          <p:cNvCxnSpPr>
            <a:stCxn id="5205"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lg" w="lg" type="none"/>
            <a:tailEnd len="lg" w="lg" type="none"/>
          </a:ln>
        </p:spPr>
      </p:cxnSp>
      <p:cxnSp>
        <p:nvCxnSpPr>
          <p:cNvPr id="5296" name="Shape 5296"/>
          <p:cNvCxnSpPr>
            <a:stCxn id="5205"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lg" w="lg" type="none"/>
            <a:tailEnd len="lg" w="lg" type="none"/>
          </a:ln>
        </p:spPr>
      </p:cxnSp>
      <p:cxnSp>
        <p:nvCxnSpPr>
          <p:cNvPr id="5297" name="Shape 5297"/>
          <p:cNvCxnSpPr>
            <a:stCxn id="5205"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lg" w="lg" type="none"/>
            <a:tailEnd len="lg" w="lg" type="none"/>
          </a:ln>
        </p:spPr>
      </p:cxnSp>
      <p:cxnSp>
        <p:nvCxnSpPr>
          <p:cNvPr id="5298" name="Shape 5298"/>
          <p:cNvCxnSpPr>
            <a:stCxn id="5205" idx="6"/>
            <a:endCxn id="5213"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lg" w="lg" type="none"/>
            <a:tailEnd len="lg" w="lg" type="none"/>
          </a:ln>
        </p:spPr>
      </p:cxnSp>
      <p:cxnSp>
        <p:nvCxnSpPr>
          <p:cNvPr id="5299" name="Shape 5299"/>
          <p:cNvCxnSpPr>
            <a:stCxn id="5205" idx="6"/>
            <a:endCxn id="5214"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lg" w="lg" type="none"/>
            <a:tailEnd len="lg" w="lg" type="none"/>
          </a:ln>
        </p:spPr>
      </p:cxnSp>
      <p:cxnSp>
        <p:nvCxnSpPr>
          <p:cNvPr id="5300" name="Shape 5300"/>
          <p:cNvCxnSpPr>
            <a:stCxn id="5205" idx="6"/>
            <a:endCxn id="5215" idx="2"/>
          </p:cNvCxnSpPr>
          <p:nvPr/>
        </p:nvCxnSpPr>
        <p:spPr>
          <a:xfrm>
            <a:off x="3606825" y="4183550"/>
            <a:ext cx="423300" cy="184200"/>
          </a:xfrm>
          <a:prstGeom prst="straightConnector1">
            <a:avLst/>
          </a:prstGeom>
          <a:noFill/>
          <a:ln cap="flat" cmpd="sng" w="9525">
            <a:solidFill>
              <a:srgbClr val="000000"/>
            </a:solidFill>
            <a:prstDash val="solid"/>
            <a:round/>
            <a:headEnd len="lg" w="lg" type="none"/>
            <a:tailEnd len="lg" w="lg" type="none"/>
          </a:ln>
        </p:spPr>
      </p:cxnSp>
      <p:cxnSp>
        <p:nvCxnSpPr>
          <p:cNvPr id="5301" name="Shape 5301"/>
          <p:cNvCxnSpPr>
            <a:stCxn id="5205" idx="6"/>
            <a:endCxn id="5216" idx="1"/>
          </p:cNvCxnSpPr>
          <p:nvPr/>
        </p:nvCxnSpPr>
        <p:spPr>
          <a:xfrm>
            <a:off x="3606825" y="4183550"/>
            <a:ext cx="450600" cy="446700"/>
          </a:xfrm>
          <a:prstGeom prst="straightConnector1">
            <a:avLst/>
          </a:prstGeom>
          <a:noFill/>
          <a:ln cap="flat" cmpd="sng" w="9525">
            <a:solidFill>
              <a:srgbClr val="000000"/>
            </a:solidFill>
            <a:prstDash val="solid"/>
            <a:round/>
            <a:headEnd len="lg" w="lg" type="none"/>
            <a:tailEnd len="lg" w="lg" type="none"/>
          </a:ln>
        </p:spPr>
      </p:cxnSp>
      <p:cxnSp>
        <p:nvCxnSpPr>
          <p:cNvPr id="5302" name="Shape 5302"/>
          <p:cNvCxnSpPr>
            <a:stCxn id="5206"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lg" w="lg" type="none"/>
            <a:tailEnd len="lg" w="lg" type="none"/>
          </a:ln>
        </p:spPr>
      </p:cxnSp>
      <p:cxnSp>
        <p:nvCxnSpPr>
          <p:cNvPr id="5303" name="Shape 5303"/>
          <p:cNvCxnSpPr>
            <a:stCxn id="5206"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lg" w="lg" type="none"/>
            <a:tailEnd len="lg" w="lg" type="none"/>
          </a:ln>
        </p:spPr>
      </p:cxnSp>
      <p:cxnSp>
        <p:nvCxnSpPr>
          <p:cNvPr id="5304" name="Shape 5304"/>
          <p:cNvCxnSpPr>
            <a:stCxn id="5206"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lg" w="lg" type="none"/>
            <a:tailEnd len="lg" w="lg" type="none"/>
          </a:ln>
        </p:spPr>
      </p:cxnSp>
      <p:cxnSp>
        <p:nvCxnSpPr>
          <p:cNvPr id="5305" name="Shape 5305"/>
          <p:cNvCxnSpPr>
            <a:stCxn id="5206"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lg" w="lg" type="none"/>
            <a:tailEnd len="lg" w="lg" type="none"/>
          </a:ln>
        </p:spPr>
      </p:cxnSp>
      <p:cxnSp>
        <p:nvCxnSpPr>
          <p:cNvPr id="5306" name="Shape 5306"/>
          <p:cNvCxnSpPr>
            <a:stCxn id="5206"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lg" w="lg" type="none"/>
            <a:tailEnd len="lg" w="lg" type="none"/>
          </a:ln>
        </p:spPr>
      </p:cxnSp>
      <p:cxnSp>
        <p:nvCxnSpPr>
          <p:cNvPr id="5307" name="Shape 5307"/>
          <p:cNvCxnSpPr>
            <a:stCxn id="5206" idx="6"/>
            <a:endCxn id="5213"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5308" name="Shape 5308"/>
          <p:cNvCxnSpPr>
            <a:stCxn id="5206" idx="6"/>
            <a:endCxn id="5214"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5309" name="Shape 5309"/>
          <p:cNvCxnSpPr>
            <a:stCxn id="5206" idx="6"/>
            <a:endCxn id="5215"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5310" name="Shape 5310"/>
          <p:cNvCxnSpPr>
            <a:stCxn id="5206" idx="6"/>
            <a:endCxn id="5216" idx="2"/>
          </p:cNvCxnSpPr>
          <p:nvPr/>
        </p:nvCxnSpPr>
        <p:spPr>
          <a:xfrm>
            <a:off x="3606825" y="4606900"/>
            <a:ext cx="423300" cy="107700"/>
          </a:xfrm>
          <a:prstGeom prst="straightConnector1">
            <a:avLst/>
          </a:prstGeom>
          <a:noFill/>
          <a:ln cap="flat" cmpd="sng" w="9525">
            <a:solidFill>
              <a:srgbClr val="000000"/>
            </a:solidFill>
            <a:prstDash val="solid"/>
            <a:round/>
            <a:headEnd len="lg" w="lg" type="none"/>
            <a:tailEnd len="lg" w="lg" type="none"/>
          </a:ln>
        </p:spPr>
      </p:cxnSp>
      <p:cxnSp>
        <p:nvCxnSpPr>
          <p:cNvPr id="5311" name="Shape 5311"/>
          <p:cNvCxnSpPr>
            <a:stCxn id="5197"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lg" w="lg" type="none"/>
            <a:tailEnd len="lg" w="lg" type="none"/>
          </a:ln>
        </p:spPr>
      </p:cxnSp>
      <p:cxnSp>
        <p:nvCxnSpPr>
          <p:cNvPr id="5312" name="Shape 5312"/>
          <p:cNvCxnSpPr>
            <a:stCxn id="5197"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lg" w="lg" type="none"/>
            <a:tailEnd len="lg" w="lg" type="none"/>
          </a:ln>
        </p:spPr>
      </p:cxnSp>
      <p:cxnSp>
        <p:nvCxnSpPr>
          <p:cNvPr id="5313" name="Shape 5313"/>
          <p:cNvCxnSpPr>
            <a:stCxn id="5197"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lg" w="lg" type="none"/>
            <a:tailEnd len="lg" w="lg" type="none"/>
          </a:ln>
        </p:spPr>
      </p:cxnSp>
      <p:cxnSp>
        <p:nvCxnSpPr>
          <p:cNvPr id="5314" name="Shape 5314"/>
          <p:cNvCxnSpPr/>
          <p:nvPr/>
        </p:nvCxnSpPr>
        <p:spPr>
          <a:xfrm flipH="1" rot="10800000">
            <a:off x="3606825" y="2935650"/>
            <a:ext cx="437700" cy="2018100"/>
          </a:xfrm>
          <a:prstGeom prst="straightConnector1">
            <a:avLst/>
          </a:prstGeom>
          <a:noFill/>
          <a:ln cap="flat" cmpd="sng" w="9525">
            <a:solidFill>
              <a:srgbClr val="000000"/>
            </a:solidFill>
            <a:prstDash val="solid"/>
            <a:round/>
            <a:headEnd len="lg" w="lg" type="none"/>
            <a:tailEnd len="lg" w="lg" type="none"/>
          </a:ln>
        </p:spPr>
      </p:cxnSp>
      <p:cxnSp>
        <p:nvCxnSpPr>
          <p:cNvPr id="5315" name="Shape 5315"/>
          <p:cNvCxnSpPr/>
          <p:nvPr/>
        </p:nvCxnSpPr>
        <p:spPr>
          <a:xfrm flipH="1" rot="10800000">
            <a:off x="3606825" y="3272550"/>
            <a:ext cx="448800" cy="1681200"/>
          </a:xfrm>
          <a:prstGeom prst="straightConnector1">
            <a:avLst/>
          </a:prstGeom>
          <a:noFill/>
          <a:ln cap="flat" cmpd="sng" w="9525">
            <a:solidFill>
              <a:srgbClr val="000000"/>
            </a:solidFill>
            <a:prstDash val="solid"/>
            <a:round/>
            <a:headEnd len="lg" w="lg" type="none"/>
            <a:tailEnd len="lg" w="lg" type="none"/>
          </a:ln>
        </p:spPr>
      </p:cxnSp>
      <p:cxnSp>
        <p:nvCxnSpPr>
          <p:cNvPr id="5316" name="Shape 5316"/>
          <p:cNvCxnSpPr>
            <a:stCxn id="5197" idx="6"/>
            <a:endCxn id="5213"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lg" w="lg" type="none"/>
            <a:tailEnd len="lg" w="lg" type="none"/>
          </a:ln>
        </p:spPr>
      </p:cxnSp>
      <p:cxnSp>
        <p:nvCxnSpPr>
          <p:cNvPr id="5317" name="Shape 5317"/>
          <p:cNvCxnSpPr>
            <a:stCxn id="5197" idx="6"/>
            <a:endCxn id="5214"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5318" name="Shape 5318"/>
          <p:cNvCxnSpPr>
            <a:stCxn id="5197" idx="6"/>
            <a:endCxn id="5215"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5319" name="Shape 5319"/>
          <p:cNvCxnSpPr>
            <a:stCxn id="5197" idx="6"/>
            <a:endCxn id="5216"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5320" name="Shape 5320"/>
          <p:cNvCxnSpPr>
            <a:endCxn id="5218" idx="2"/>
          </p:cNvCxnSpPr>
          <p:nvPr/>
        </p:nvCxnSpPr>
        <p:spPr>
          <a:xfrm>
            <a:off x="4218675" y="1946350"/>
            <a:ext cx="344400" cy="0"/>
          </a:xfrm>
          <a:prstGeom prst="straightConnector1">
            <a:avLst/>
          </a:prstGeom>
          <a:noFill/>
          <a:ln cap="flat" cmpd="sng" w="9525">
            <a:solidFill>
              <a:srgbClr val="000000"/>
            </a:solidFill>
            <a:prstDash val="solid"/>
            <a:round/>
            <a:headEnd len="lg" w="lg" type="none"/>
            <a:tailEnd len="lg" w="lg" type="none"/>
          </a:ln>
        </p:spPr>
      </p:cxnSp>
      <p:cxnSp>
        <p:nvCxnSpPr>
          <p:cNvPr id="5321" name="Shape 5321"/>
          <p:cNvCxnSpPr>
            <a:endCxn id="5217" idx="2"/>
          </p:cNvCxnSpPr>
          <p:nvPr/>
        </p:nvCxnSpPr>
        <p:spPr>
          <a:xfrm>
            <a:off x="4229475" y="1957075"/>
            <a:ext cx="333600" cy="299100"/>
          </a:xfrm>
          <a:prstGeom prst="straightConnector1">
            <a:avLst/>
          </a:prstGeom>
          <a:noFill/>
          <a:ln cap="flat" cmpd="sng" w="9525">
            <a:solidFill>
              <a:srgbClr val="000000"/>
            </a:solidFill>
            <a:prstDash val="solid"/>
            <a:round/>
            <a:headEnd len="lg" w="lg" type="none"/>
            <a:tailEnd len="lg" w="lg" type="none"/>
          </a:ln>
        </p:spPr>
      </p:cxnSp>
      <p:cxnSp>
        <p:nvCxnSpPr>
          <p:cNvPr id="5322" name="Shape 5322"/>
          <p:cNvCxnSpPr>
            <a:endCxn id="5219" idx="2"/>
          </p:cNvCxnSpPr>
          <p:nvPr/>
        </p:nvCxnSpPr>
        <p:spPr>
          <a:xfrm>
            <a:off x="4240275" y="1968100"/>
            <a:ext cx="322800" cy="597900"/>
          </a:xfrm>
          <a:prstGeom prst="straightConnector1">
            <a:avLst/>
          </a:prstGeom>
          <a:noFill/>
          <a:ln cap="flat" cmpd="sng" w="9525">
            <a:solidFill>
              <a:srgbClr val="000000"/>
            </a:solidFill>
            <a:prstDash val="solid"/>
            <a:round/>
            <a:headEnd len="lg" w="lg" type="none"/>
            <a:tailEnd len="lg" w="lg" type="none"/>
          </a:ln>
        </p:spPr>
      </p:cxnSp>
      <p:cxnSp>
        <p:nvCxnSpPr>
          <p:cNvPr id="5323" name="Shape 5323"/>
          <p:cNvCxnSpPr>
            <a:endCxn id="5220" idx="1"/>
          </p:cNvCxnSpPr>
          <p:nvPr/>
        </p:nvCxnSpPr>
        <p:spPr>
          <a:xfrm>
            <a:off x="4218658" y="1978703"/>
            <a:ext cx="371700" cy="849600"/>
          </a:xfrm>
          <a:prstGeom prst="straightConnector1">
            <a:avLst/>
          </a:prstGeom>
          <a:noFill/>
          <a:ln cap="flat" cmpd="sng" w="9525">
            <a:solidFill>
              <a:srgbClr val="000000"/>
            </a:solidFill>
            <a:prstDash val="solid"/>
            <a:round/>
            <a:headEnd len="lg" w="lg" type="none"/>
            <a:tailEnd len="lg" w="lg" type="none"/>
          </a:ln>
        </p:spPr>
      </p:cxnSp>
      <p:cxnSp>
        <p:nvCxnSpPr>
          <p:cNvPr id="5324" name="Shape 5324"/>
          <p:cNvCxnSpPr>
            <a:endCxn id="5221" idx="1"/>
          </p:cNvCxnSpPr>
          <p:nvPr/>
        </p:nvCxnSpPr>
        <p:spPr>
          <a:xfrm>
            <a:off x="4207858" y="1989853"/>
            <a:ext cx="382500" cy="1185300"/>
          </a:xfrm>
          <a:prstGeom prst="straightConnector1">
            <a:avLst/>
          </a:prstGeom>
          <a:noFill/>
          <a:ln cap="flat" cmpd="sng" w="9525">
            <a:solidFill>
              <a:srgbClr val="000000"/>
            </a:solidFill>
            <a:prstDash val="solid"/>
            <a:round/>
            <a:headEnd len="lg" w="lg" type="none"/>
            <a:tailEnd len="lg" w="lg" type="none"/>
          </a:ln>
        </p:spPr>
      </p:cxnSp>
      <p:cxnSp>
        <p:nvCxnSpPr>
          <p:cNvPr id="5325" name="Shape 5325"/>
          <p:cNvCxnSpPr>
            <a:endCxn id="5222" idx="1"/>
          </p:cNvCxnSpPr>
          <p:nvPr/>
        </p:nvCxnSpPr>
        <p:spPr>
          <a:xfrm>
            <a:off x="4218658" y="2000465"/>
            <a:ext cx="371700" cy="1589100"/>
          </a:xfrm>
          <a:prstGeom prst="straightConnector1">
            <a:avLst/>
          </a:prstGeom>
          <a:noFill/>
          <a:ln cap="flat" cmpd="sng" w="9525">
            <a:solidFill>
              <a:srgbClr val="000000"/>
            </a:solidFill>
            <a:prstDash val="solid"/>
            <a:round/>
            <a:headEnd len="lg" w="lg" type="none"/>
            <a:tailEnd len="lg" w="lg" type="none"/>
          </a:ln>
        </p:spPr>
      </p:cxnSp>
      <p:cxnSp>
        <p:nvCxnSpPr>
          <p:cNvPr id="5326" name="Shape 5326"/>
          <p:cNvCxnSpPr>
            <a:endCxn id="5223" idx="1"/>
          </p:cNvCxnSpPr>
          <p:nvPr/>
        </p:nvCxnSpPr>
        <p:spPr>
          <a:xfrm>
            <a:off x="4207858" y="1989715"/>
            <a:ext cx="382500" cy="1946700"/>
          </a:xfrm>
          <a:prstGeom prst="straightConnector1">
            <a:avLst/>
          </a:prstGeom>
          <a:noFill/>
          <a:ln cap="flat" cmpd="sng" w="9525">
            <a:solidFill>
              <a:srgbClr val="000000"/>
            </a:solidFill>
            <a:prstDash val="solid"/>
            <a:round/>
            <a:headEnd len="lg" w="lg" type="none"/>
            <a:tailEnd len="lg" w="lg" type="none"/>
          </a:ln>
        </p:spPr>
      </p:cxnSp>
      <p:cxnSp>
        <p:nvCxnSpPr>
          <p:cNvPr id="5327" name="Shape 5327"/>
          <p:cNvCxnSpPr>
            <a:endCxn id="5224" idx="2"/>
          </p:cNvCxnSpPr>
          <p:nvPr/>
        </p:nvCxnSpPr>
        <p:spPr>
          <a:xfrm>
            <a:off x="4207875" y="2022400"/>
            <a:ext cx="355200" cy="2345400"/>
          </a:xfrm>
          <a:prstGeom prst="straightConnector1">
            <a:avLst/>
          </a:prstGeom>
          <a:noFill/>
          <a:ln cap="flat" cmpd="sng" w="9525">
            <a:solidFill>
              <a:srgbClr val="000000"/>
            </a:solidFill>
            <a:prstDash val="solid"/>
            <a:round/>
            <a:headEnd len="lg" w="lg" type="none"/>
            <a:tailEnd len="lg" w="lg" type="none"/>
          </a:ln>
        </p:spPr>
      </p:cxnSp>
      <p:cxnSp>
        <p:nvCxnSpPr>
          <p:cNvPr id="5328" name="Shape 5328"/>
          <p:cNvCxnSpPr>
            <a:endCxn id="5225" idx="1"/>
          </p:cNvCxnSpPr>
          <p:nvPr/>
        </p:nvCxnSpPr>
        <p:spPr>
          <a:xfrm>
            <a:off x="4218658" y="2011415"/>
            <a:ext cx="371700" cy="2618700"/>
          </a:xfrm>
          <a:prstGeom prst="straightConnector1">
            <a:avLst/>
          </a:prstGeom>
          <a:noFill/>
          <a:ln cap="flat" cmpd="sng" w="9525">
            <a:solidFill>
              <a:srgbClr val="000000"/>
            </a:solidFill>
            <a:prstDash val="solid"/>
            <a:round/>
            <a:headEnd len="lg" w="lg" type="none"/>
            <a:tailEnd len="lg" w="lg" type="none"/>
          </a:ln>
        </p:spPr>
      </p:cxnSp>
      <p:cxnSp>
        <p:nvCxnSpPr>
          <p:cNvPr id="5329" name="Shape 5329"/>
          <p:cNvCxnSpPr>
            <a:endCxn id="5218"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lg" w="lg" type="none"/>
            <a:tailEnd len="lg" w="lg" type="none"/>
          </a:ln>
        </p:spPr>
      </p:cxnSp>
      <p:cxnSp>
        <p:nvCxnSpPr>
          <p:cNvPr id="5330" name="Shape 5330"/>
          <p:cNvCxnSpPr>
            <a:endCxn id="5217"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lg" w="lg" type="none"/>
            <a:tailEnd len="lg" w="lg" type="none"/>
          </a:ln>
        </p:spPr>
      </p:cxnSp>
      <p:cxnSp>
        <p:nvCxnSpPr>
          <p:cNvPr id="5331" name="Shape 5331"/>
          <p:cNvCxnSpPr>
            <a:endCxn id="5219" idx="2"/>
          </p:cNvCxnSpPr>
          <p:nvPr/>
        </p:nvCxnSpPr>
        <p:spPr>
          <a:xfrm>
            <a:off x="4240275" y="2283400"/>
            <a:ext cx="322800" cy="282600"/>
          </a:xfrm>
          <a:prstGeom prst="straightConnector1">
            <a:avLst/>
          </a:prstGeom>
          <a:noFill/>
          <a:ln cap="flat" cmpd="sng" w="9525">
            <a:solidFill>
              <a:srgbClr val="000000"/>
            </a:solidFill>
            <a:prstDash val="solid"/>
            <a:round/>
            <a:headEnd len="lg" w="lg" type="none"/>
            <a:tailEnd len="lg" w="lg" type="none"/>
          </a:ln>
        </p:spPr>
      </p:cxnSp>
      <p:cxnSp>
        <p:nvCxnSpPr>
          <p:cNvPr id="5332" name="Shape 5332"/>
          <p:cNvCxnSpPr>
            <a:endCxn id="5220" idx="1"/>
          </p:cNvCxnSpPr>
          <p:nvPr/>
        </p:nvCxnSpPr>
        <p:spPr>
          <a:xfrm>
            <a:off x="4218658" y="2272403"/>
            <a:ext cx="371700" cy="555900"/>
          </a:xfrm>
          <a:prstGeom prst="straightConnector1">
            <a:avLst/>
          </a:prstGeom>
          <a:noFill/>
          <a:ln cap="flat" cmpd="sng" w="9525">
            <a:solidFill>
              <a:srgbClr val="000000"/>
            </a:solidFill>
            <a:prstDash val="solid"/>
            <a:round/>
            <a:headEnd len="lg" w="lg" type="none"/>
            <a:tailEnd len="lg" w="lg" type="none"/>
          </a:ln>
        </p:spPr>
      </p:cxnSp>
      <p:cxnSp>
        <p:nvCxnSpPr>
          <p:cNvPr id="5333" name="Shape 5333"/>
          <p:cNvCxnSpPr>
            <a:endCxn id="5221" idx="1"/>
          </p:cNvCxnSpPr>
          <p:nvPr/>
        </p:nvCxnSpPr>
        <p:spPr>
          <a:xfrm>
            <a:off x="4229458" y="2283253"/>
            <a:ext cx="360900" cy="891900"/>
          </a:xfrm>
          <a:prstGeom prst="straightConnector1">
            <a:avLst/>
          </a:prstGeom>
          <a:noFill/>
          <a:ln cap="flat" cmpd="sng" w="9525">
            <a:solidFill>
              <a:srgbClr val="000000"/>
            </a:solidFill>
            <a:prstDash val="solid"/>
            <a:round/>
            <a:headEnd len="lg" w="lg" type="none"/>
            <a:tailEnd len="lg" w="lg" type="none"/>
          </a:ln>
        </p:spPr>
      </p:cxnSp>
      <p:cxnSp>
        <p:nvCxnSpPr>
          <p:cNvPr id="5334" name="Shape 5334"/>
          <p:cNvCxnSpPr>
            <a:endCxn id="5222" idx="1"/>
          </p:cNvCxnSpPr>
          <p:nvPr/>
        </p:nvCxnSpPr>
        <p:spPr>
          <a:xfrm>
            <a:off x="4240258" y="2283365"/>
            <a:ext cx="350100" cy="1306200"/>
          </a:xfrm>
          <a:prstGeom prst="straightConnector1">
            <a:avLst/>
          </a:prstGeom>
          <a:noFill/>
          <a:ln cap="flat" cmpd="sng" w="9525">
            <a:solidFill>
              <a:srgbClr val="000000"/>
            </a:solidFill>
            <a:prstDash val="solid"/>
            <a:round/>
            <a:headEnd len="lg" w="lg" type="none"/>
            <a:tailEnd len="lg" w="lg" type="none"/>
          </a:ln>
        </p:spPr>
      </p:cxnSp>
      <p:cxnSp>
        <p:nvCxnSpPr>
          <p:cNvPr id="5335" name="Shape 5335"/>
          <p:cNvCxnSpPr>
            <a:endCxn id="5223" idx="1"/>
          </p:cNvCxnSpPr>
          <p:nvPr/>
        </p:nvCxnSpPr>
        <p:spPr>
          <a:xfrm>
            <a:off x="4251358" y="2261515"/>
            <a:ext cx="339000" cy="1674900"/>
          </a:xfrm>
          <a:prstGeom prst="straightConnector1">
            <a:avLst/>
          </a:prstGeom>
          <a:noFill/>
          <a:ln cap="flat" cmpd="sng" w="9525">
            <a:solidFill>
              <a:srgbClr val="000000"/>
            </a:solidFill>
            <a:prstDash val="solid"/>
            <a:round/>
            <a:headEnd len="lg" w="lg" type="none"/>
            <a:tailEnd len="lg" w="lg" type="none"/>
          </a:ln>
        </p:spPr>
      </p:cxnSp>
      <p:cxnSp>
        <p:nvCxnSpPr>
          <p:cNvPr id="5336" name="Shape 5336"/>
          <p:cNvCxnSpPr>
            <a:endCxn id="5223" idx="1"/>
          </p:cNvCxnSpPr>
          <p:nvPr/>
        </p:nvCxnSpPr>
        <p:spPr>
          <a:xfrm>
            <a:off x="4251358" y="2272315"/>
            <a:ext cx="339000" cy="1664100"/>
          </a:xfrm>
          <a:prstGeom prst="straightConnector1">
            <a:avLst/>
          </a:prstGeom>
          <a:noFill/>
          <a:ln cap="flat" cmpd="sng" w="9525">
            <a:solidFill>
              <a:srgbClr val="000000"/>
            </a:solidFill>
            <a:prstDash val="solid"/>
            <a:round/>
            <a:headEnd len="lg" w="lg" type="none"/>
            <a:tailEnd len="lg" w="lg" type="none"/>
          </a:ln>
        </p:spPr>
      </p:cxnSp>
      <p:cxnSp>
        <p:nvCxnSpPr>
          <p:cNvPr id="5337" name="Shape 5337"/>
          <p:cNvCxnSpPr>
            <a:endCxn id="5224" idx="1"/>
          </p:cNvCxnSpPr>
          <p:nvPr/>
        </p:nvCxnSpPr>
        <p:spPr>
          <a:xfrm>
            <a:off x="4240258" y="2294265"/>
            <a:ext cx="350100" cy="1989000"/>
          </a:xfrm>
          <a:prstGeom prst="straightConnector1">
            <a:avLst/>
          </a:prstGeom>
          <a:noFill/>
          <a:ln cap="flat" cmpd="sng" w="9525">
            <a:solidFill>
              <a:srgbClr val="000000"/>
            </a:solidFill>
            <a:prstDash val="solid"/>
            <a:round/>
            <a:headEnd len="lg" w="lg" type="none"/>
            <a:tailEnd len="lg" w="lg" type="none"/>
          </a:ln>
        </p:spPr>
      </p:cxnSp>
      <p:cxnSp>
        <p:nvCxnSpPr>
          <p:cNvPr id="5338" name="Shape 5338"/>
          <p:cNvCxnSpPr>
            <a:endCxn id="5225" idx="1"/>
          </p:cNvCxnSpPr>
          <p:nvPr/>
        </p:nvCxnSpPr>
        <p:spPr>
          <a:xfrm>
            <a:off x="4218658" y="2283215"/>
            <a:ext cx="371700" cy="2346900"/>
          </a:xfrm>
          <a:prstGeom prst="straightConnector1">
            <a:avLst/>
          </a:prstGeom>
          <a:noFill/>
          <a:ln cap="flat" cmpd="sng" w="9525">
            <a:solidFill>
              <a:srgbClr val="000000"/>
            </a:solidFill>
            <a:prstDash val="solid"/>
            <a:round/>
            <a:headEnd len="lg" w="lg" type="none"/>
            <a:tailEnd len="lg" w="lg" type="none"/>
          </a:ln>
        </p:spPr>
      </p:cxnSp>
      <p:cxnSp>
        <p:nvCxnSpPr>
          <p:cNvPr id="5339" name="Shape 5339"/>
          <p:cNvCxnSpPr>
            <a:endCxn id="5218"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lg" w="lg" type="none"/>
            <a:tailEnd len="lg" w="lg" type="none"/>
          </a:ln>
        </p:spPr>
      </p:cxnSp>
      <p:cxnSp>
        <p:nvCxnSpPr>
          <p:cNvPr id="5340" name="Shape 5340"/>
          <p:cNvCxnSpPr>
            <a:endCxn id="5217"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lg" w="lg" type="none"/>
            <a:tailEnd len="lg" w="lg" type="none"/>
          </a:ln>
        </p:spPr>
      </p:cxnSp>
      <p:cxnSp>
        <p:nvCxnSpPr>
          <p:cNvPr id="5341" name="Shape 5341"/>
          <p:cNvCxnSpPr>
            <a:endCxn id="5219" idx="2"/>
          </p:cNvCxnSpPr>
          <p:nvPr/>
        </p:nvCxnSpPr>
        <p:spPr>
          <a:xfrm>
            <a:off x="4185975" y="2555200"/>
            <a:ext cx="377100" cy="10800"/>
          </a:xfrm>
          <a:prstGeom prst="straightConnector1">
            <a:avLst/>
          </a:prstGeom>
          <a:noFill/>
          <a:ln cap="flat" cmpd="sng" w="9525">
            <a:solidFill>
              <a:srgbClr val="000000"/>
            </a:solidFill>
            <a:prstDash val="solid"/>
            <a:round/>
            <a:headEnd len="lg" w="lg" type="none"/>
            <a:tailEnd len="lg" w="lg" type="none"/>
          </a:ln>
        </p:spPr>
      </p:cxnSp>
      <p:cxnSp>
        <p:nvCxnSpPr>
          <p:cNvPr id="5342" name="Shape 5342"/>
          <p:cNvCxnSpPr>
            <a:endCxn id="5220" idx="2"/>
          </p:cNvCxnSpPr>
          <p:nvPr/>
        </p:nvCxnSpPr>
        <p:spPr>
          <a:xfrm>
            <a:off x="4218675" y="2587638"/>
            <a:ext cx="344400" cy="325200"/>
          </a:xfrm>
          <a:prstGeom prst="straightConnector1">
            <a:avLst/>
          </a:prstGeom>
          <a:noFill/>
          <a:ln cap="flat" cmpd="sng" w="9525">
            <a:solidFill>
              <a:srgbClr val="000000"/>
            </a:solidFill>
            <a:prstDash val="solid"/>
            <a:round/>
            <a:headEnd len="lg" w="lg" type="none"/>
            <a:tailEnd len="lg" w="lg" type="none"/>
          </a:ln>
        </p:spPr>
      </p:cxnSp>
      <p:cxnSp>
        <p:nvCxnSpPr>
          <p:cNvPr id="5343" name="Shape 5343"/>
          <p:cNvCxnSpPr>
            <a:endCxn id="5221" idx="2"/>
          </p:cNvCxnSpPr>
          <p:nvPr/>
        </p:nvCxnSpPr>
        <p:spPr>
          <a:xfrm>
            <a:off x="4240275" y="2641988"/>
            <a:ext cx="322800" cy="617700"/>
          </a:xfrm>
          <a:prstGeom prst="straightConnector1">
            <a:avLst/>
          </a:prstGeom>
          <a:noFill/>
          <a:ln cap="flat" cmpd="sng" w="9525">
            <a:solidFill>
              <a:srgbClr val="000000"/>
            </a:solidFill>
            <a:prstDash val="solid"/>
            <a:round/>
            <a:headEnd len="lg" w="lg" type="none"/>
            <a:tailEnd len="lg" w="lg" type="none"/>
          </a:ln>
        </p:spPr>
      </p:cxnSp>
      <p:cxnSp>
        <p:nvCxnSpPr>
          <p:cNvPr id="5344" name="Shape 5344"/>
          <p:cNvCxnSpPr>
            <a:endCxn id="5222" idx="3"/>
          </p:cNvCxnSpPr>
          <p:nvPr/>
        </p:nvCxnSpPr>
        <p:spPr>
          <a:xfrm>
            <a:off x="4196758" y="2642035"/>
            <a:ext cx="393600" cy="1116600"/>
          </a:xfrm>
          <a:prstGeom prst="straightConnector1">
            <a:avLst/>
          </a:prstGeom>
          <a:noFill/>
          <a:ln cap="flat" cmpd="sng" w="9525">
            <a:solidFill>
              <a:srgbClr val="000000"/>
            </a:solidFill>
            <a:prstDash val="solid"/>
            <a:round/>
            <a:headEnd len="lg" w="lg" type="none"/>
            <a:tailEnd len="lg" w="lg" type="none"/>
          </a:ln>
        </p:spPr>
      </p:cxnSp>
      <p:cxnSp>
        <p:nvCxnSpPr>
          <p:cNvPr id="5345" name="Shape 5345"/>
          <p:cNvCxnSpPr>
            <a:endCxn id="5223" idx="2"/>
          </p:cNvCxnSpPr>
          <p:nvPr/>
        </p:nvCxnSpPr>
        <p:spPr>
          <a:xfrm>
            <a:off x="4196775" y="2663750"/>
            <a:ext cx="366300" cy="1357200"/>
          </a:xfrm>
          <a:prstGeom prst="straightConnector1">
            <a:avLst/>
          </a:prstGeom>
          <a:noFill/>
          <a:ln cap="flat" cmpd="sng" w="9525">
            <a:solidFill>
              <a:srgbClr val="000000"/>
            </a:solidFill>
            <a:prstDash val="solid"/>
            <a:round/>
            <a:headEnd len="lg" w="lg" type="none"/>
            <a:tailEnd len="lg" w="lg" type="none"/>
          </a:ln>
        </p:spPr>
      </p:cxnSp>
      <p:cxnSp>
        <p:nvCxnSpPr>
          <p:cNvPr id="5346" name="Shape 5346"/>
          <p:cNvCxnSpPr>
            <a:endCxn id="5224" idx="1"/>
          </p:cNvCxnSpPr>
          <p:nvPr/>
        </p:nvCxnSpPr>
        <p:spPr>
          <a:xfrm>
            <a:off x="4207858" y="2641965"/>
            <a:ext cx="382500" cy="1641300"/>
          </a:xfrm>
          <a:prstGeom prst="straightConnector1">
            <a:avLst/>
          </a:prstGeom>
          <a:noFill/>
          <a:ln cap="flat" cmpd="sng" w="9525">
            <a:solidFill>
              <a:srgbClr val="000000"/>
            </a:solidFill>
            <a:prstDash val="solid"/>
            <a:round/>
            <a:headEnd len="lg" w="lg" type="none"/>
            <a:tailEnd len="lg" w="lg" type="none"/>
          </a:ln>
        </p:spPr>
      </p:cxnSp>
      <p:cxnSp>
        <p:nvCxnSpPr>
          <p:cNvPr id="5347" name="Shape 5347"/>
          <p:cNvCxnSpPr>
            <a:endCxn id="5225" idx="1"/>
          </p:cNvCxnSpPr>
          <p:nvPr/>
        </p:nvCxnSpPr>
        <p:spPr>
          <a:xfrm>
            <a:off x="4196758" y="2631215"/>
            <a:ext cx="393600" cy="1998900"/>
          </a:xfrm>
          <a:prstGeom prst="straightConnector1">
            <a:avLst/>
          </a:prstGeom>
          <a:noFill/>
          <a:ln cap="flat" cmpd="sng" w="9525">
            <a:solidFill>
              <a:srgbClr val="000000"/>
            </a:solidFill>
            <a:prstDash val="solid"/>
            <a:round/>
            <a:headEnd len="lg" w="lg" type="none"/>
            <a:tailEnd len="lg" w="lg" type="none"/>
          </a:ln>
        </p:spPr>
      </p:cxnSp>
      <p:cxnSp>
        <p:nvCxnSpPr>
          <p:cNvPr id="5348" name="Shape 5348"/>
          <p:cNvCxnSpPr>
            <a:endCxn id="5218"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lg" w="lg" type="none"/>
            <a:tailEnd len="lg" w="lg" type="none"/>
          </a:ln>
        </p:spPr>
      </p:cxnSp>
      <p:cxnSp>
        <p:nvCxnSpPr>
          <p:cNvPr id="5349" name="Shape 5349"/>
          <p:cNvCxnSpPr>
            <a:endCxn id="5217"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lg" w="lg" type="none"/>
            <a:tailEnd len="lg" w="lg" type="none"/>
          </a:ln>
        </p:spPr>
      </p:cxnSp>
      <p:cxnSp>
        <p:nvCxnSpPr>
          <p:cNvPr id="5350" name="Shape 5350"/>
          <p:cNvCxnSpPr>
            <a:endCxn id="5219"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lg" w="lg" type="none"/>
            <a:tailEnd len="lg" w="lg" type="none"/>
          </a:ln>
        </p:spPr>
      </p:cxnSp>
      <p:cxnSp>
        <p:nvCxnSpPr>
          <p:cNvPr id="5351" name="Shape 5351"/>
          <p:cNvCxnSpPr>
            <a:endCxn id="5220"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lg" w="lg" type="none"/>
            <a:tailEnd len="lg" w="lg" type="none"/>
          </a:ln>
        </p:spPr>
      </p:cxnSp>
      <p:cxnSp>
        <p:nvCxnSpPr>
          <p:cNvPr id="5352" name="Shape 5352"/>
          <p:cNvCxnSpPr>
            <a:endCxn id="5221" idx="2"/>
          </p:cNvCxnSpPr>
          <p:nvPr/>
        </p:nvCxnSpPr>
        <p:spPr>
          <a:xfrm>
            <a:off x="4196775" y="2924888"/>
            <a:ext cx="366300" cy="334800"/>
          </a:xfrm>
          <a:prstGeom prst="straightConnector1">
            <a:avLst/>
          </a:prstGeom>
          <a:noFill/>
          <a:ln cap="flat" cmpd="sng" w="9525">
            <a:solidFill>
              <a:srgbClr val="000000"/>
            </a:solidFill>
            <a:prstDash val="solid"/>
            <a:round/>
            <a:headEnd len="lg" w="lg" type="none"/>
            <a:tailEnd len="lg" w="lg" type="none"/>
          </a:ln>
        </p:spPr>
      </p:cxnSp>
      <p:cxnSp>
        <p:nvCxnSpPr>
          <p:cNvPr id="5353" name="Shape 5353"/>
          <p:cNvCxnSpPr>
            <a:endCxn id="5222" idx="2"/>
          </p:cNvCxnSpPr>
          <p:nvPr/>
        </p:nvCxnSpPr>
        <p:spPr>
          <a:xfrm>
            <a:off x="4229475" y="2946600"/>
            <a:ext cx="333600" cy="727500"/>
          </a:xfrm>
          <a:prstGeom prst="straightConnector1">
            <a:avLst/>
          </a:prstGeom>
          <a:noFill/>
          <a:ln cap="flat" cmpd="sng" w="9525">
            <a:solidFill>
              <a:srgbClr val="000000"/>
            </a:solidFill>
            <a:prstDash val="solid"/>
            <a:round/>
            <a:headEnd len="lg" w="lg" type="none"/>
            <a:tailEnd len="lg" w="lg" type="none"/>
          </a:ln>
        </p:spPr>
      </p:cxnSp>
      <p:cxnSp>
        <p:nvCxnSpPr>
          <p:cNvPr id="5354" name="Shape 5354"/>
          <p:cNvCxnSpPr>
            <a:endCxn id="5223" idx="2"/>
          </p:cNvCxnSpPr>
          <p:nvPr/>
        </p:nvCxnSpPr>
        <p:spPr>
          <a:xfrm>
            <a:off x="4196775" y="2935550"/>
            <a:ext cx="366300" cy="1085400"/>
          </a:xfrm>
          <a:prstGeom prst="straightConnector1">
            <a:avLst/>
          </a:prstGeom>
          <a:noFill/>
          <a:ln cap="flat" cmpd="sng" w="9525">
            <a:solidFill>
              <a:srgbClr val="000000"/>
            </a:solidFill>
            <a:prstDash val="solid"/>
            <a:round/>
            <a:headEnd len="lg" w="lg" type="none"/>
            <a:tailEnd len="lg" w="lg" type="none"/>
          </a:ln>
        </p:spPr>
      </p:cxnSp>
      <p:cxnSp>
        <p:nvCxnSpPr>
          <p:cNvPr id="5355" name="Shape 5355"/>
          <p:cNvCxnSpPr>
            <a:endCxn id="5224" idx="2"/>
          </p:cNvCxnSpPr>
          <p:nvPr/>
        </p:nvCxnSpPr>
        <p:spPr>
          <a:xfrm>
            <a:off x="4196775" y="2957500"/>
            <a:ext cx="366300" cy="1410300"/>
          </a:xfrm>
          <a:prstGeom prst="straightConnector1">
            <a:avLst/>
          </a:prstGeom>
          <a:noFill/>
          <a:ln cap="flat" cmpd="sng" w="9525">
            <a:solidFill>
              <a:srgbClr val="000000"/>
            </a:solidFill>
            <a:prstDash val="solid"/>
            <a:round/>
            <a:headEnd len="lg" w="lg" type="none"/>
            <a:tailEnd len="lg" w="lg" type="none"/>
          </a:ln>
        </p:spPr>
      </p:cxnSp>
      <p:cxnSp>
        <p:nvCxnSpPr>
          <p:cNvPr id="5356" name="Shape 5356"/>
          <p:cNvCxnSpPr>
            <a:endCxn id="5225" idx="2"/>
          </p:cNvCxnSpPr>
          <p:nvPr/>
        </p:nvCxnSpPr>
        <p:spPr>
          <a:xfrm>
            <a:off x="4185975" y="2957550"/>
            <a:ext cx="377100" cy="1757100"/>
          </a:xfrm>
          <a:prstGeom prst="straightConnector1">
            <a:avLst/>
          </a:prstGeom>
          <a:noFill/>
          <a:ln cap="flat" cmpd="sng" w="9525">
            <a:solidFill>
              <a:srgbClr val="000000"/>
            </a:solidFill>
            <a:prstDash val="solid"/>
            <a:round/>
            <a:headEnd len="lg" w="lg" type="none"/>
            <a:tailEnd len="lg" w="lg" type="none"/>
          </a:ln>
        </p:spPr>
      </p:cxnSp>
      <p:cxnSp>
        <p:nvCxnSpPr>
          <p:cNvPr id="5357" name="Shape 5357"/>
          <p:cNvCxnSpPr>
            <a:endCxn id="5218"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lg" w="lg" type="none"/>
            <a:tailEnd len="lg" w="lg" type="none"/>
          </a:ln>
        </p:spPr>
      </p:cxnSp>
      <p:cxnSp>
        <p:nvCxnSpPr>
          <p:cNvPr id="5358" name="Shape 5358"/>
          <p:cNvCxnSpPr>
            <a:endCxn id="5217"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lg" w="lg" type="none"/>
            <a:tailEnd len="lg" w="lg" type="none"/>
          </a:ln>
        </p:spPr>
      </p:cxnSp>
      <p:cxnSp>
        <p:nvCxnSpPr>
          <p:cNvPr id="5359" name="Shape 5359"/>
          <p:cNvCxnSpPr>
            <a:stCxn id="5212" idx="6"/>
            <a:endCxn id="5219"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5360" name="Shape 5360"/>
          <p:cNvCxnSpPr>
            <a:endCxn id="5220"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lg" w="lg" type="none"/>
            <a:tailEnd len="lg" w="lg" type="none"/>
          </a:ln>
        </p:spPr>
      </p:cxnSp>
      <p:cxnSp>
        <p:nvCxnSpPr>
          <p:cNvPr id="5361" name="Shape 5361"/>
          <p:cNvCxnSpPr>
            <a:endCxn id="5221"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lg" w="lg" type="none"/>
            <a:tailEnd len="lg" w="lg" type="none"/>
          </a:ln>
        </p:spPr>
      </p:cxnSp>
      <p:cxnSp>
        <p:nvCxnSpPr>
          <p:cNvPr id="5362" name="Shape 5362"/>
          <p:cNvCxnSpPr>
            <a:endCxn id="5222" idx="2"/>
          </p:cNvCxnSpPr>
          <p:nvPr/>
        </p:nvCxnSpPr>
        <p:spPr>
          <a:xfrm>
            <a:off x="4229475" y="3283500"/>
            <a:ext cx="333600" cy="390600"/>
          </a:xfrm>
          <a:prstGeom prst="straightConnector1">
            <a:avLst/>
          </a:prstGeom>
          <a:noFill/>
          <a:ln cap="flat" cmpd="sng" w="9525">
            <a:solidFill>
              <a:srgbClr val="000000"/>
            </a:solidFill>
            <a:prstDash val="solid"/>
            <a:round/>
            <a:headEnd len="lg" w="lg" type="none"/>
            <a:tailEnd len="lg" w="lg" type="none"/>
          </a:ln>
        </p:spPr>
      </p:cxnSp>
      <p:cxnSp>
        <p:nvCxnSpPr>
          <p:cNvPr id="5363" name="Shape 5363"/>
          <p:cNvCxnSpPr>
            <a:endCxn id="5223" idx="2"/>
          </p:cNvCxnSpPr>
          <p:nvPr/>
        </p:nvCxnSpPr>
        <p:spPr>
          <a:xfrm>
            <a:off x="4207875" y="3272750"/>
            <a:ext cx="355200" cy="748200"/>
          </a:xfrm>
          <a:prstGeom prst="straightConnector1">
            <a:avLst/>
          </a:prstGeom>
          <a:noFill/>
          <a:ln cap="flat" cmpd="sng" w="9525">
            <a:solidFill>
              <a:srgbClr val="000000"/>
            </a:solidFill>
            <a:prstDash val="solid"/>
            <a:round/>
            <a:headEnd len="lg" w="lg" type="none"/>
            <a:tailEnd len="lg" w="lg" type="none"/>
          </a:ln>
        </p:spPr>
      </p:cxnSp>
      <p:cxnSp>
        <p:nvCxnSpPr>
          <p:cNvPr id="5364" name="Shape 5364"/>
          <p:cNvCxnSpPr>
            <a:endCxn id="5224" idx="2"/>
          </p:cNvCxnSpPr>
          <p:nvPr/>
        </p:nvCxnSpPr>
        <p:spPr>
          <a:xfrm>
            <a:off x="4207875" y="3305200"/>
            <a:ext cx="355200" cy="1062600"/>
          </a:xfrm>
          <a:prstGeom prst="straightConnector1">
            <a:avLst/>
          </a:prstGeom>
          <a:noFill/>
          <a:ln cap="flat" cmpd="sng" w="9525">
            <a:solidFill>
              <a:srgbClr val="000000"/>
            </a:solidFill>
            <a:prstDash val="solid"/>
            <a:round/>
            <a:headEnd len="lg" w="lg" type="none"/>
            <a:tailEnd len="lg" w="lg" type="none"/>
          </a:ln>
        </p:spPr>
      </p:cxnSp>
      <p:cxnSp>
        <p:nvCxnSpPr>
          <p:cNvPr id="5365" name="Shape 5365"/>
          <p:cNvCxnSpPr>
            <a:endCxn id="5225" idx="1"/>
          </p:cNvCxnSpPr>
          <p:nvPr/>
        </p:nvCxnSpPr>
        <p:spPr>
          <a:xfrm>
            <a:off x="4196758" y="3305315"/>
            <a:ext cx="393600" cy="1324800"/>
          </a:xfrm>
          <a:prstGeom prst="straightConnector1">
            <a:avLst/>
          </a:prstGeom>
          <a:noFill/>
          <a:ln cap="flat" cmpd="sng" w="9525">
            <a:solidFill>
              <a:srgbClr val="000000"/>
            </a:solidFill>
            <a:prstDash val="solid"/>
            <a:round/>
            <a:headEnd len="lg" w="lg" type="none"/>
            <a:tailEnd len="lg" w="lg" type="none"/>
          </a:ln>
        </p:spPr>
      </p:cxnSp>
      <p:cxnSp>
        <p:nvCxnSpPr>
          <p:cNvPr id="5366" name="Shape 5366"/>
          <p:cNvCxnSpPr>
            <a:stCxn id="5213" idx="6"/>
            <a:endCxn id="5218"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lg" w="lg" type="none"/>
            <a:tailEnd len="lg" w="lg" type="none"/>
          </a:ln>
        </p:spPr>
      </p:cxnSp>
      <p:cxnSp>
        <p:nvCxnSpPr>
          <p:cNvPr id="5367" name="Shape 5367"/>
          <p:cNvCxnSpPr>
            <a:stCxn id="5213" idx="6"/>
            <a:endCxn id="5217"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lg" w="lg" type="none"/>
            <a:tailEnd len="lg" w="lg" type="none"/>
          </a:ln>
        </p:spPr>
      </p:cxnSp>
      <p:cxnSp>
        <p:nvCxnSpPr>
          <p:cNvPr id="5368" name="Shape 5368"/>
          <p:cNvCxnSpPr>
            <a:stCxn id="5213" idx="6"/>
            <a:endCxn id="5219"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5369" name="Shape 5369"/>
          <p:cNvCxnSpPr>
            <a:stCxn id="5213" idx="6"/>
            <a:endCxn id="5220"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5370" name="Shape 5370"/>
          <p:cNvCxnSpPr>
            <a:stCxn id="5213" idx="6"/>
            <a:endCxn id="5221"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lg" w="lg" type="none"/>
            <a:tailEnd len="lg" w="lg" type="none"/>
          </a:ln>
        </p:spPr>
      </p:cxnSp>
      <p:cxnSp>
        <p:nvCxnSpPr>
          <p:cNvPr id="5371" name="Shape 5371"/>
          <p:cNvCxnSpPr>
            <a:stCxn id="5213" idx="6"/>
            <a:endCxn id="5222" idx="2"/>
          </p:cNvCxnSpPr>
          <p:nvPr/>
        </p:nvCxnSpPr>
        <p:spPr>
          <a:xfrm>
            <a:off x="4216425" y="3674100"/>
            <a:ext cx="346800" cy="0"/>
          </a:xfrm>
          <a:prstGeom prst="straightConnector1">
            <a:avLst/>
          </a:prstGeom>
          <a:noFill/>
          <a:ln cap="flat" cmpd="sng" w="9525">
            <a:solidFill>
              <a:srgbClr val="000000"/>
            </a:solidFill>
            <a:prstDash val="solid"/>
            <a:round/>
            <a:headEnd len="lg" w="lg" type="none"/>
            <a:tailEnd len="lg" w="lg" type="none"/>
          </a:ln>
        </p:spPr>
      </p:cxnSp>
      <p:cxnSp>
        <p:nvCxnSpPr>
          <p:cNvPr id="5372" name="Shape 5372"/>
          <p:cNvCxnSpPr>
            <a:stCxn id="5213" idx="6"/>
            <a:endCxn id="5223" idx="2"/>
          </p:cNvCxnSpPr>
          <p:nvPr/>
        </p:nvCxnSpPr>
        <p:spPr>
          <a:xfrm>
            <a:off x="4216425" y="36741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5373" name="Shape 5373"/>
          <p:cNvCxnSpPr>
            <a:stCxn id="5213" idx="6"/>
            <a:endCxn id="5224" idx="2"/>
          </p:cNvCxnSpPr>
          <p:nvPr/>
        </p:nvCxnSpPr>
        <p:spPr>
          <a:xfrm>
            <a:off x="4216425" y="36741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5374" name="Shape 5374"/>
          <p:cNvCxnSpPr>
            <a:stCxn id="5213" idx="6"/>
            <a:endCxn id="5225" idx="2"/>
          </p:cNvCxnSpPr>
          <p:nvPr/>
        </p:nvCxnSpPr>
        <p:spPr>
          <a:xfrm>
            <a:off x="4216425" y="3674100"/>
            <a:ext cx="346800" cy="1040700"/>
          </a:xfrm>
          <a:prstGeom prst="straightConnector1">
            <a:avLst/>
          </a:prstGeom>
          <a:noFill/>
          <a:ln cap="flat" cmpd="sng" w="9525">
            <a:solidFill>
              <a:srgbClr val="000000"/>
            </a:solidFill>
            <a:prstDash val="solid"/>
            <a:round/>
            <a:headEnd len="lg" w="lg" type="none"/>
            <a:tailEnd len="lg" w="lg" type="none"/>
          </a:ln>
        </p:spPr>
      </p:cxnSp>
      <p:cxnSp>
        <p:nvCxnSpPr>
          <p:cNvPr id="5375" name="Shape 5375"/>
          <p:cNvCxnSpPr>
            <a:stCxn id="5214" idx="6"/>
            <a:endCxn id="5218"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lg" w="lg" type="none"/>
            <a:tailEnd len="lg" w="lg" type="none"/>
          </a:ln>
        </p:spPr>
      </p:cxnSp>
      <p:cxnSp>
        <p:nvCxnSpPr>
          <p:cNvPr id="5376" name="Shape 5376"/>
          <p:cNvCxnSpPr>
            <a:stCxn id="5214" idx="6"/>
            <a:endCxn id="5217"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lg" w="lg" type="none"/>
            <a:tailEnd len="lg" w="lg" type="none"/>
          </a:ln>
        </p:spPr>
      </p:cxnSp>
      <p:cxnSp>
        <p:nvCxnSpPr>
          <p:cNvPr id="5377" name="Shape 5377"/>
          <p:cNvCxnSpPr>
            <a:stCxn id="5214" idx="6"/>
            <a:endCxn id="5219"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5378" name="Shape 5378"/>
          <p:cNvCxnSpPr>
            <a:stCxn id="5214" idx="6"/>
            <a:endCxn id="5220"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5379" name="Shape 5379"/>
          <p:cNvCxnSpPr>
            <a:stCxn id="5214" idx="6"/>
            <a:endCxn id="5221"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5380" name="Shape 5380"/>
          <p:cNvCxnSpPr>
            <a:stCxn id="5214" idx="6"/>
            <a:endCxn id="5222"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5381" name="Shape 5381"/>
          <p:cNvCxnSpPr>
            <a:stCxn id="5214" idx="6"/>
            <a:endCxn id="5223" idx="2"/>
          </p:cNvCxnSpPr>
          <p:nvPr/>
        </p:nvCxnSpPr>
        <p:spPr>
          <a:xfrm>
            <a:off x="4216425" y="4020950"/>
            <a:ext cx="346800" cy="0"/>
          </a:xfrm>
          <a:prstGeom prst="straightConnector1">
            <a:avLst/>
          </a:prstGeom>
          <a:noFill/>
          <a:ln cap="flat" cmpd="sng" w="9525">
            <a:solidFill>
              <a:srgbClr val="000000"/>
            </a:solidFill>
            <a:prstDash val="solid"/>
            <a:round/>
            <a:headEnd len="lg" w="lg" type="none"/>
            <a:tailEnd len="lg" w="lg" type="none"/>
          </a:ln>
        </p:spPr>
      </p:cxnSp>
      <p:cxnSp>
        <p:nvCxnSpPr>
          <p:cNvPr id="5382" name="Shape 5382"/>
          <p:cNvCxnSpPr>
            <a:stCxn id="5214" idx="6"/>
            <a:endCxn id="5224" idx="3"/>
          </p:cNvCxnSpPr>
          <p:nvPr/>
        </p:nvCxnSpPr>
        <p:spPr>
          <a:xfrm>
            <a:off x="4216425" y="4020950"/>
            <a:ext cx="373800" cy="431400"/>
          </a:xfrm>
          <a:prstGeom prst="straightConnector1">
            <a:avLst/>
          </a:prstGeom>
          <a:noFill/>
          <a:ln cap="flat" cmpd="sng" w="9525">
            <a:solidFill>
              <a:srgbClr val="000000"/>
            </a:solidFill>
            <a:prstDash val="solid"/>
            <a:round/>
            <a:headEnd len="lg" w="lg" type="none"/>
            <a:tailEnd len="lg" w="lg" type="none"/>
          </a:ln>
        </p:spPr>
      </p:cxnSp>
      <p:cxnSp>
        <p:nvCxnSpPr>
          <p:cNvPr id="5383" name="Shape 5383"/>
          <p:cNvCxnSpPr>
            <a:stCxn id="5214" idx="6"/>
            <a:endCxn id="5225" idx="1"/>
          </p:cNvCxnSpPr>
          <p:nvPr/>
        </p:nvCxnSpPr>
        <p:spPr>
          <a:xfrm>
            <a:off x="4216425" y="4020950"/>
            <a:ext cx="373800" cy="609300"/>
          </a:xfrm>
          <a:prstGeom prst="straightConnector1">
            <a:avLst/>
          </a:prstGeom>
          <a:noFill/>
          <a:ln cap="flat" cmpd="sng" w="9525">
            <a:solidFill>
              <a:srgbClr val="000000"/>
            </a:solidFill>
            <a:prstDash val="solid"/>
            <a:round/>
            <a:headEnd len="lg" w="lg" type="none"/>
            <a:tailEnd len="lg" w="lg" type="none"/>
          </a:ln>
        </p:spPr>
      </p:cxnSp>
      <p:cxnSp>
        <p:nvCxnSpPr>
          <p:cNvPr id="5384" name="Shape 5384"/>
          <p:cNvCxnSpPr>
            <a:stCxn id="5215" idx="6"/>
            <a:endCxn id="5218"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lg" w="lg" type="none"/>
            <a:tailEnd len="lg" w="lg" type="none"/>
          </a:ln>
        </p:spPr>
      </p:cxnSp>
      <p:cxnSp>
        <p:nvCxnSpPr>
          <p:cNvPr id="5385" name="Shape 5385"/>
          <p:cNvCxnSpPr>
            <a:stCxn id="5215" idx="6"/>
            <a:endCxn id="5217"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lg" w="lg" type="none"/>
            <a:tailEnd len="lg" w="lg" type="none"/>
          </a:ln>
        </p:spPr>
      </p:cxnSp>
      <p:cxnSp>
        <p:nvCxnSpPr>
          <p:cNvPr id="5386" name="Shape 5386"/>
          <p:cNvCxnSpPr>
            <a:stCxn id="5215" idx="6"/>
            <a:endCxn id="5219"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5387" name="Shape 5387"/>
          <p:cNvCxnSpPr>
            <a:stCxn id="5215" idx="6"/>
            <a:endCxn id="5220"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5388" name="Shape 5388"/>
          <p:cNvCxnSpPr>
            <a:stCxn id="5215" idx="6"/>
            <a:endCxn id="5221"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5389" name="Shape 5389"/>
          <p:cNvCxnSpPr>
            <a:stCxn id="5215" idx="6"/>
            <a:endCxn id="5222"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5390" name="Shape 5390"/>
          <p:cNvCxnSpPr>
            <a:stCxn id="5215" idx="6"/>
            <a:endCxn id="5223"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5391" name="Shape 5391"/>
          <p:cNvCxnSpPr>
            <a:stCxn id="5215" idx="6"/>
            <a:endCxn id="5224" idx="2"/>
          </p:cNvCxnSpPr>
          <p:nvPr/>
        </p:nvCxnSpPr>
        <p:spPr>
          <a:xfrm>
            <a:off x="4216425" y="4367800"/>
            <a:ext cx="346800" cy="0"/>
          </a:xfrm>
          <a:prstGeom prst="straightConnector1">
            <a:avLst/>
          </a:prstGeom>
          <a:noFill/>
          <a:ln cap="flat" cmpd="sng" w="9525">
            <a:solidFill>
              <a:srgbClr val="000000"/>
            </a:solidFill>
            <a:prstDash val="solid"/>
            <a:round/>
            <a:headEnd len="lg" w="lg" type="none"/>
            <a:tailEnd len="lg" w="lg" type="none"/>
          </a:ln>
        </p:spPr>
      </p:cxnSp>
      <p:cxnSp>
        <p:nvCxnSpPr>
          <p:cNvPr id="5392" name="Shape 5392"/>
          <p:cNvCxnSpPr>
            <a:stCxn id="5215" idx="6"/>
            <a:endCxn id="5225" idx="2"/>
          </p:cNvCxnSpPr>
          <p:nvPr/>
        </p:nvCxnSpPr>
        <p:spPr>
          <a:xfrm>
            <a:off x="4216425" y="43678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5393" name="Shape 5393"/>
          <p:cNvCxnSpPr>
            <a:stCxn id="5216" idx="6"/>
            <a:endCxn id="5218"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lg" w="lg" type="none"/>
            <a:tailEnd len="lg" w="lg" type="none"/>
          </a:ln>
        </p:spPr>
      </p:cxnSp>
      <p:cxnSp>
        <p:nvCxnSpPr>
          <p:cNvPr id="5394" name="Shape 5394"/>
          <p:cNvCxnSpPr>
            <a:stCxn id="5216" idx="6"/>
            <a:endCxn id="5217"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lg" w="lg" type="none"/>
            <a:tailEnd len="lg" w="lg" type="none"/>
          </a:ln>
        </p:spPr>
      </p:cxnSp>
      <p:cxnSp>
        <p:nvCxnSpPr>
          <p:cNvPr id="5395" name="Shape 5395"/>
          <p:cNvCxnSpPr>
            <a:stCxn id="5216" idx="6"/>
            <a:endCxn id="5219"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lg" w="lg" type="none"/>
            <a:tailEnd len="lg" w="lg" type="none"/>
          </a:ln>
        </p:spPr>
      </p:cxnSp>
      <p:cxnSp>
        <p:nvCxnSpPr>
          <p:cNvPr id="5396" name="Shape 5396"/>
          <p:cNvCxnSpPr>
            <a:stCxn id="5216" idx="6"/>
            <a:endCxn id="5220"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5397" name="Shape 5397"/>
          <p:cNvCxnSpPr>
            <a:stCxn id="5216" idx="6"/>
            <a:endCxn id="5221"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5398" name="Shape 5398"/>
          <p:cNvCxnSpPr>
            <a:stCxn id="5216" idx="6"/>
            <a:endCxn id="5222"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lg" w="lg" type="none"/>
            <a:tailEnd len="lg" w="lg" type="none"/>
          </a:ln>
        </p:spPr>
      </p:cxnSp>
      <p:cxnSp>
        <p:nvCxnSpPr>
          <p:cNvPr id="5399" name="Shape 5399"/>
          <p:cNvCxnSpPr>
            <a:stCxn id="5216" idx="6"/>
            <a:endCxn id="5223"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5400" name="Shape 5400"/>
          <p:cNvCxnSpPr>
            <a:stCxn id="5216" idx="6"/>
            <a:endCxn id="5224"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5401" name="Shape 5401"/>
          <p:cNvCxnSpPr>
            <a:stCxn id="5216" idx="6"/>
            <a:endCxn id="5225" idx="2"/>
          </p:cNvCxnSpPr>
          <p:nvPr/>
        </p:nvCxnSpPr>
        <p:spPr>
          <a:xfrm>
            <a:off x="4216425" y="4714650"/>
            <a:ext cx="346800" cy="0"/>
          </a:xfrm>
          <a:prstGeom prst="straightConnector1">
            <a:avLst/>
          </a:prstGeom>
          <a:noFill/>
          <a:ln cap="flat" cmpd="sng" w="9525">
            <a:solidFill>
              <a:srgbClr val="000000"/>
            </a:solidFill>
            <a:prstDash val="solid"/>
            <a:round/>
            <a:headEnd len="lg" w="lg" type="none"/>
            <a:tailEnd len="lg" w="lg" type="none"/>
          </a:ln>
        </p:spPr>
      </p:cxnSp>
      <p:sp>
        <p:nvSpPr>
          <p:cNvPr id="5402" name="Shape 5402"/>
          <p:cNvSpPr/>
          <p:nvPr/>
        </p:nvSpPr>
        <p:spPr>
          <a:xfrm>
            <a:off x="4986375" y="17193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03" name="Shape 5403"/>
          <p:cNvSpPr/>
          <p:nvPr/>
        </p:nvSpPr>
        <p:spPr>
          <a:xfrm>
            <a:off x="4986375" y="20554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04" name="Shape 5404"/>
          <p:cNvSpPr/>
          <p:nvPr/>
        </p:nvSpPr>
        <p:spPr>
          <a:xfrm>
            <a:off x="4986375" y="483420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05" name="Shape 5405"/>
          <p:cNvSpPr/>
          <p:nvPr/>
        </p:nvSpPr>
        <p:spPr>
          <a:xfrm>
            <a:off x="4986375" y="2391475"/>
            <a:ext cx="186300" cy="2391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06" name="Shape 5406"/>
          <p:cNvSpPr/>
          <p:nvPr/>
        </p:nvSpPr>
        <p:spPr>
          <a:xfrm>
            <a:off x="4986375" y="26905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07" name="Shape 5407"/>
          <p:cNvSpPr/>
          <p:nvPr/>
        </p:nvSpPr>
        <p:spPr>
          <a:xfrm>
            <a:off x="4986363" y="3415513"/>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08" name="Shape 5408"/>
          <p:cNvSpPr/>
          <p:nvPr/>
        </p:nvSpPr>
        <p:spPr>
          <a:xfrm>
            <a:off x="4986375" y="377278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09" name="Shape 5409"/>
          <p:cNvSpPr/>
          <p:nvPr/>
        </p:nvSpPr>
        <p:spPr>
          <a:xfrm>
            <a:off x="4986375" y="41405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10" name="Shape 5410"/>
          <p:cNvSpPr/>
          <p:nvPr/>
        </p:nvSpPr>
        <p:spPr>
          <a:xfrm>
            <a:off x="4986375" y="44873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411" name="Shape 5411"/>
          <p:cNvCxnSpPr>
            <a:stCxn id="5218" idx="6"/>
            <a:endCxn id="5402"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lg" w="lg" type="none"/>
            <a:tailEnd len="lg" w="lg" type="none"/>
          </a:ln>
        </p:spPr>
      </p:cxnSp>
      <p:cxnSp>
        <p:nvCxnSpPr>
          <p:cNvPr id="5412" name="Shape 5412"/>
          <p:cNvCxnSpPr>
            <a:stCxn id="5218" idx="6"/>
            <a:endCxn id="5403" idx="2"/>
          </p:cNvCxnSpPr>
          <p:nvPr/>
        </p:nvCxnSpPr>
        <p:spPr>
          <a:xfrm>
            <a:off x="4749375" y="1946350"/>
            <a:ext cx="237000" cy="228600"/>
          </a:xfrm>
          <a:prstGeom prst="straightConnector1">
            <a:avLst/>
          </a:prstGeom>
          <a:noFill/>
          <a:ln cap="flat" cmpd="sng" w="9525">
            <a:solidFill>
              <a:srgbClr val="000000"/>
            </a:solidFill>
            <a:prstDash val="solid"/>
            <a:round/>
            <a:headEnd len="lg" w="lg" type="none"/>
            <a:tailEnd len="lg" w="lg" type="none"/>
          </a:ln>
        </p:spPr>
      </p:cxnSp>
      <p:cxnSp>
        <p:nvCxnSpPr>
          <p:cNvPr id="5413" name="Shape 5413"/>
          <p:cNvCxnSpPr>
            <a:stCxn id="5218" idx="6"/>
            <a:endCxn id="5405" idx="1"/>
          </p:cNvCxnSpPr>
          <p:nvPr/>
        </p:nvCxnSpPr>
        <p:spPr>
          <a:xfrm>
            <a:off x="4749375" y="1946350"/>
            <a:ext cx="264300" cy="480000"/>
          </a:xfrm>
          <a:prstGeom prst="straightConnector1">
            <a:avLst/>
          </a:prstGeom>
          <a:noFill/>
          <a:ln cap="flat" cmpd="sng" w="9525">
            <a:solidFill>
              <a:srgbClr val="000000"/>
            </a:solidFill>
            <a:prstDash val="solid"/>
            <a:round/>
            <a:headEnd len="lg" w="lg" type="none"/>
            <a:tailEnd len="lg" w="lg" type="none"/>
          </a:ln>
        </p:spPr>
      </p:cxnSp>
      <p:cxnSp>
        <p:nvCxnSpPr>
          <p:cNvPr id="5414" name="Shape 5414"/>
          <p:cNvCxnSpPr>
            <a:stCxn id="5218" idx="6"/>
            <a:endCxn id="5406" idx="1"/>
          </p:cNvCxnSpPr>
          <p:nvPr/>
        </p:nvCxnSpPr>
        <p:spPr>
          <a:xfrm>
            <a:off x="4749375" y="1946350"/>
            <a:ext cx="264300" cy="779100"/>
          </a:xfrm>
          <a:prstGeom prst="straightConnector1">
            <a:avLst/>
          </a:prstGeom>
          <a:noFill/>
          <a:ln cap="flat" cmpd="sng" w="9525">
            <a:solidFill>
              <a:srgbClr val="000000"/>
            </a:solidFill>
            <a:prstDash val="solid"/>
            <a:round/>
            <a:headEnd len="lg" w="lg" type="none"/>
            <a:tailEnd len="lg" w="lg" type="none"/>
          </a:ln>
        </p:spPr>
      </p:cxnSp>
      <p:cxnSp>
        <p:nvCxnSpPr>
          <p:cNvPr id="5415" name="Shape 5415"/>
          <p:cNvCxnSpPr>
            <a:stCxn id="5218" idx="6"/>
          </p:cNvCxnSpPr>
          <p:nvPr/>
        </p:nvCxnSpPr>
        <p:spPr>
          <a:xfrm>
            <a:off x="4749375" y="1946350"/>
            <a:ext cx="273900" cy="1293600"/>
          </a:xfrm>
          <a:prstGeom prst="straightConnector1">
            <a:avLst/>
          </a:prstGeom>
          <a:noFill/>
          <a:ln cap="flat" cmpd="sng" w="9525">
            <a:solidFill>
              <a:srgbClr val="000000"/>
            </a:solidFill>
            <a:prstDash val="solid"/>
            <a:round/>
            <a:headEnd len="lg" w="lg" type="none"/>
            <a:tailEnd len="lg" w="lg" type="none"/>
          </a:ln>
        </p:spPr>
      </p:cxnSp>
      <p:cxnSp>
        <p:nvCxnSpPr>
          <p:cNvPr id="5416" name="Shape 5416"/>
          <p:cNvCxnSpPr>
            <a:stCxn id="5218" idx="6"/>
            <a:endCxn id="5407" idx="1"/>
          </p:cNvCxnSpPr>
          <p:nvPr/>
        </p:nvCxnSpPr>
        <p:spPr>
          <a:xfrm>
            <a:off x="4749375" y="1946350"/>
            <a:ext cx="264300" cy="1504200"/>
          </a:xfrm>
          <a:prstGeom prst="straightConnector1">
            <a:avLst/>
          </a:prstGeom>
          <a:noFill/>
          <a:ln cap="flat" cmpd="sng" w="9525">
            <a:solidFill>
              <a:srgbClr val="000000"/>
            </a:solidFill>
            <a:prstDash val="solid"/>
            <a:round/>
            <a:headEnd len="lg" w="lg" type="none"/>
            <a:tailEnd len="lg" w="lg" type="none"/>
          </a:ln>
        </p:spPr>
      </p:cxnSp>
      <p:cxnSp>
        <p:nvCxnSpPr>
          <p:cNvPr id="5417" name="Shape 5417"/>
          <p:cNvCxnSpPr>
            <a:stCxn id="5218" idx="6"/>
            <a:endCxn id="5408" idx="1"/>
          </p:cNvCxnSpPr>
          <p:nvPr/>
        </p:nvCxnSpPr>
        <p:spPr>
          <a:xfrm>
            <a:off x="4749375" y="1946350"/>
            <a:ext cx="264300" cy="1861500"/>
          </a:xfrm>
          <a:prstGeom prst="straightConnector1">
            <a:avLst/>
          </a:prstGeom>
          <a:noFill/>
          <a:ln cap="flat" cmpd="sng" w="9525">
            <a:solidFill>
              <a:srgbClr val="000000"/>
            </a:solidFill>
            <a:prstDash val="solid"/>
            <a:round/>
            <a:headEnd len="lg" w="lg" type="none"/>
            <a:tailEnd len="lg" w="lg" type="none"/>
          </a:ln>
        </p:spPr>
      </p:cxnSp>
      <p:cxnSp>
        <p:nvCxnSpPr>
          <p:cNvPr id="5418" name="Shape 5418"/>
          <p:cNvCxnSpPr>
            <a:stCxn id="5218" idx="6"/>
            <a:endCxn id="5409" idx="1"/>
          </p:cNvCxnSpPr>
          <p:nvPr/>
        </p:nvCxnSpPr>
        <p:spPr>
          <a:xfrm>
            <a:off x="4749375" y="1946350"/>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5419" name="Shape 5419"/>
          <p:cNvCxnSpPr>
            <a:stCxn id="5218" idx="6"/>
            <a:endCxn id="5410" idx="1"/>
          </p:cNvCxnSpPr>
          <p:nvPr/>
        </p:nvCxnSpPr>
        <p:spPr>
          <a:xfrm>
            <a:off x="4749375" y="1946350"/>
            <a:ext cx="264300" cy="2576100"/>
          </a:xfrm>
          <a:prstGeom prst="straightConnector1">
            <a:avLst/>
          </a:prstGeom>
          <a:noFill/>
          <a:ln cap="flat" cmpd="sng" w="9525">
            <a:solidFill>
              <a:srgbClr val="000000"/>
            </a:solidFill>
            <a:prstDash val="solid"/>
            <a:round/>
            <a:headEnd len="lg" w="lg" type="none"/>
            <a:tailEnd len="lg" w="lg" type="none"/>
          </a:ln>
        </p:spPr>
      </p:cxnSp>
      <p:cxnSp>
        <p:nvCxnSpPr>
          <p:cNvPr id="5420" name="Shape 5420"/>
          <p:cNvCxnSpPr>
            <a:stCxn id="5218" idx="6"/>
            <a:endCxn id="5404" idx="3"/>
          </p:cNvCxnSpPr>
          <p:nvPr/>
        </p:nvCxnSpPr>
        <p:spPr>
          <a:xfrm>
            <a:off x="4749375" y="1946350"/>
            <a:ext cx="264300" cy="3091800"/>
          </a:xfrm>
          <a:prstGeom prst="straightConnector1">
            <a:avLst/>
          </a:prstGeom>
          <a:noFill/>
          <a:ln cap="flat" cmpd="sng" w="9525">
            <a:solidFill>
              <a:srgbClr val="000000"/>
            </a:solidFill>
            <a:prstDash val="solid"/>
            <a:round/>
            <a:headEnd len="lg" w="lg" type="none"/>
            <a:tailEnd len="lg" w="lg" type="none"/>
          </a:ln>
        </p:spPr>
      </p:cxnSp>
      <p:cxnSp>
        <p:nvCxnSpPr>
          <p:cNvPr id="5421" name="Shape 5421"/>
          <p:cNvCxnSpPr>
            <a:stCxn id="5217" idx="6"/>
            <a:endCxn id="5402"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lg" w="lg" type="none"/>
            <a:tailEnd len="lg" w="lg" type="none"/>
          </a:ln>
        </p:spPr>
      </p:cxnSp>
      <p:cxnSp>
        <p:nvCxnSpPr>
          <p:cNvPr id="5422" name="Shape 5422"/>
          <p:cNvCxnSpPr>
            <a:stCxn id="5217" idx="6"/>
            <a:endCxn id="5403"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lg" w="lg" type="none"/>
            <a:tailEnd len="lg" w="lg" type="none"/>
          </a:ln>
        </p:spPr>
      </p:cxnSp>
      <p:cxnSp>
        <p:nvCxnSpPr>
          <p:cNvPr id="5423" name="Shape 5423"/>
          <p:cNvCxnSpPr>
            <a:stCxn id="5217" idx="6"/>
            <a:endCxn id="5405" idx="2"/>
          </p:cNvCxnSpPr>
          <p:nvPr/>
        </p:nvCxnSpPr>
        <p:spPr>
          <a:xfrm>
            <a:off x="4749375" y="2256175"/>
            <a:ext cx="237000" cy="255000"/>
          </a:xfrm>
          <a:prstGeom prst="straightConnector1">
            <a:avLst/>
          </a:prstGeom>
          <a:noFill/>
          <a:ln cap="flat" cmpd="sng" w="9525">
            <a:solidFill>
              <a:srgbClr val="000000"/>
            </a:solidFill>
            <a:prstDash val="solid"/>
            <a:round/>
            <a:headEnd len="lg" w="lg" type="none"/>
            <a:tailEnd len="lg" w="lg" type="none"/>
          </a:ln>
        </p:spPr>
      </p:cxnSp>
      <p:cxnSp>
        <p:nvCxnSpPr>
          <p:cNvPr id="5424" name="Shape 5424"/>
          <p:cNvCxnSpPr>
            <a:endCxn id="5406" idx="2"/>
          </p:cNvCxnSpPr>
          <p:nvPr/>
        </p:nvCxnSpPr>
        <p:spPr>
          <a:xfrm>
            <a:off x="4749375" y="2256300"/>
            <a:ext cx="237000" cy="553800"/>
          </a:xfrm>
          <a:prstGeom prst="straightConnector1">
            <a:avLst/>
          </a:prstGeom>
          <a:noFill/>
          <a:ln cap="flat" cmpd="sng" w="9525">
            <a:solidFill>
              <a:srgbClr val="000000"/>
            </a:solidFill>
            <a:prstDash val="solid"/>
            <a:round/>
            <a:headEnd len="lg" w="lg" type="none"/>
            <a:tailEnd len="lg" w="lg" type="none"/>
          </a:ln>
        </p:spPr>
      </p:cxnSp>
      <p:cxnSp>
        <p:nvCxnSpPr>
          <p:cNvPr id="5425" name="Shape 5425"/>
          <p:cNvCxnSpPr/>
          <p:nvPr/>
        </p:nvCxnSpPr>
        <p:spPr>
          <a:xfrm>
            <a:off x="4749375" y="2256175"/>
            <a:ext cx="317400" cy="907800"/>
          </a:xfrm>
          <a:prstGeom prst="straightConnector1">
            <a:avLst/>
          </a:prstGeom>
          <a:noFill/>
          <a:ln cap="flat" cmpd="sng" w="9525">
            <a:solidFill>
              <a:srgbClr val="000000"/>
            </a:solidFill>
            <a:prstDash val="solid"/>
            <a:round/>
            <a:headEnd len="lg" w="lg" type="none"/>
            <a:tailEnd len="lg" w="lg" type="none"/>
          </a:ln>
        </p:spPr>
      </p:cxnSp>
      <p:cxnSp>
        <p:nvCxnSpPr>
          <p:cNvPr id="5426" name="Shape 5426"/>
          <p:cNvCxnSpPr>
            <a:stCxn id="5217" idx="6"/>
            <a:endCxn id="5407" idx="1"/>
          </p:cNvCxnSpPr>
          <p:nvPr/>
        </p:nvCxnSpPr>
        <p:spPr>
          <a:xfrm>
            <a:off x="4749375" y="2256175"/>
            <a:ext cx="264300" cy="1194300"/>
          </a:xfrm>
          <a:prstGeom prst="straightConnector1">
            <a:avLst/>
          </a:prstGeom>
          <a:noFill/>
          <a:ln cap="flat" cmpd="sng" w="9525">
            <a:solidFill>
              <a:srgbClr val="000000"/>
            </a:solidFill>
            <a:prstDash val="solid"/>
            <a:round/>
            <a:headEnd len="lg" w="lg" type="none"/>
            <a:tailEnd len="lg" w="lg" type="none"/>
          </a:ln>
        </p:spPr>
      </p:cxnSp>
      <p:cxnSp>
        <p:nvCxnSpPr>
          <p:cNvPr id="5427" name="Shape 5427"/>
          <p:cNvCxnSpPr>
            <a:stCxn id="5217" idx="6"/>
            <a:endCxn id="5408" idx="1"/>
          </p:cNvCxnSpPr>
          <p:nvPr/>
        </p:nvCxnSpPr>
        <p:spPr>
          <a:xfrm>
            <a:off x="4749375" y="2256175"/>
            <a:ext cx="264300" cy="1551600"/>
          </a:xfrm>
          <a:prstGeom prst="straightConnector1">
            <a:avLst/>
          </a:prstGeom>
          <a:noFill/>
          <a:ln cap="flat" cmpd="sng" w="9525">
            <a:solidFill>
              <a:srgbClr val="000000"/>
            </a:solidFill>
            <a:prstDash val="solid"/>
            <a:round/>
            <a:headEnd len="lg" w="lg" type="none"/>
            <a:tailEnd len="lg" w="lg" type="none"/>
          </a:ln>
        </p:spPr>
      </p:cxnSp>
      <p:cxnSp>
        <p:nvCxnSpPr>
          <p:cNvPr id="5428" name="Shape 5428"/>
          <p:cNvCxnSpPr>
            <a:stCxn id="5218" idx="5"/>
            <a:endCxn id="5409" idx="2"/>
          </p:cNvCxnSpPr>
          <p:nvPr/>
        </p:nvCxnSpPr>
        <p:spPr>
          <a:xfrm>
            <a:off x="4722092" y="2030885"/>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5429" name="Shape 5429"/>
          <p:cNvCxnSpPr>
            <a:endCxn id="5410" idx="2"/>
          </p:cNvCxnSpPr>
          <p:nvPr/>
        </p:nvCxnSpPr>
        <p:spPr>
          <a:xfrm>
            <a:off x="4749375" y="2256100"/>
            <a:ext cx="237000" cy="2350800"/>
          </a:xfrm>
          <a:prstGeom prst="straightConnector1">
            <a:avLst/>
          </a:prstGeom>
          <a:noFill/>
          <a:ln cap="flat" cmpd="sng" w="9525">
            <a:solidFill>
              <a:srgbClr val="000000"/>
            </a:solidFill>
            <a:prstDash val="solid"/>
            <a:round/>
            <a:headEnd len="lg" w="lg" type="none"/>
            <a:tailEnd len="lg" w="lg" type="none"/>
          </a:ln>
        </p:spPr>
      </p:cxnSp>
      <p:cxnSp>
        <p:nvCxnSpPr>
          <p:cNvPr id="5430" name="Shape 5430"/>
          <p:cNvCxnSpPr>
            <a:stCxn id="5217" idx="6"/>
            <a:endCxn id="5404" idx="2"/>
          </p:cNvCxnSpPr>
          <p:nvPr/>
        </p:nvCxnSpPr>
        <p:spPr>
          <a:xfrm>
            <a:off x="4749375" y="2256175"/>
            <a:ext cx="237000" cy="2697600"/>
          </a:xfrm>
          <a:prstGeom prst="straightConnector1">
            <a:avLst/>
          </a:prstGeom>
          <a:noFill/>
          <a:ln cap="flat" cmpd="sng" w="9525">
            <a:solidFill>
              <a:srgbClr val="000000"/>
            </a:solidFill>
            <a:prstDash val="solid"/>
            <a:round/>
            <a:headEnd len="lg" w="lg" type="none"/>
            <a:tailEnd len="lg" w="lg" type="none"/>
          </a:ln>
        </p:spPr>
      </p:cxnSp>
      <p:sp>
        <p:nvSpPr>
          <p:cNvPr id="5431" name="Shape 5431"/>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5432" name="Shape 5432"/>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784</a:t>
            </a:r>
            <a:endParaRPr/>
          </a:p>
        </p:txBody>
      </p:sp>
      <p:cxnSp>
        <p:nvCxnSpPr>
          <p:cNvPr id="5433" name="Shape 5433"/>
          <p:cNvCxnSpPr>
            <a:stCxn id="5219" idx="6"/>
            <a:endCxn id="5402"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lg" w="lg" type="none"/>
            <a:tailEnd len="lg" w="lg" type="none"/>
          </a:ln>
        </p:spPr>
      </p:cxnSp>
      <p:cxnSp>
        <p:nvCxnSpPr>
          <p:cNvPr id="5434" name="Shape 5434"/>
          <p:cNvCxnSpPr>
            <a:stCxn id="5219" idx="6"/>
            <a:endCxn id="5403"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lg" w="lg" type="none"/>
            <a:tailEnd len="lg" w="lg" type="none"/>
          </a:ln>
        </p:spPr>
      </p:cxnSp>
      <p:cxnSp>
        <p:nvCxnSpPr>
          <p:cNvPr id="5435" name="Shape 5435"/>
          <p:cNvCxnSpPr>
            <a:stCxn id="5219" idx="6"/>
            <a:endCxn id="5405"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lg" w="lg" type="none"/>
            <a:tailEnd len="lg" w="lg" type="none"/>
          </a:ln>
        </p:spPr>
      </p:cxnSp>
      <p:cxnSp>
        <p:nvCxnSpPr>
          <p:cNvPr id="5436" name="Shape 5436"/>
          <p:cNvCxnSpPr>
            <a:stCxn id="5219" idx="6"/>
            <a:endCxn id="5406" idx="2"/>
          </p:cNvCxnSpPr>
          <p:nvPr/>
        </p:nvCxnSpPr>
        <p:spPr>
          <a:xfrm>
            <a:off x="4749375" y="2566000"/>
            <a:ext cx="237000" cy="244200"/>
          </a:xfrm>
          <a:prstGeom prst="straightConnector1">
            <a:avLst/>
          </a:prstGeom>
          <a:noFill/>
          <a:ln cap="flat" cmpd="sng" w="9525">
            <a:solidFill>
              <a:srgbClr val="000000"/>
            </a:solidFill>
            <a:prstDash val="solid"/>
            <a:round/>
            <a:headEnd len="lg" w="lg" type="none"/>
            <a:tailEnd len="lg" w="lg" type="none"/>
          </a:ln>
        </p:spPr>
      </p:cxnSp>
      <p:cxnSp>
        <p:nvCxnSpPr>
          <p:cNvPr id="5437" name="Shape 5437"/>
          <p:cNvCxnSpPr>
            <a:stCxn id="5219" idx="6"/>
          </p:cNvCxnSpPr>
          <p:nvPr/>
        </p:nvCxnSpPr>
        <p:spPr>
          <a:xfrm>
            <a:off x="4749375" y="2566000"/>
            <a:ext cx="273900" cy="619800"/>
          </a:xfrm>
          <a:prstGeom prst="straightConnector1">
            <a:avLst/>
          </a:prstGeom>
          <a:noFill/>
          <a:ln cap="flat" cmpd="sng" w="9525">
            <a:solidFill>
              <a:srgbClr val="000000"/>
            </a:solidFill>
            <a:prstDash val="solid"/>
            <a:round/>
            <a:headEnd len="lg" w="lg" type="none"/>
            <a:tailEnd len="lg" w="lg" type="none"/>
          </a:ln>
        </p:spPr>
      </p:cxnSp>
      <p:cxnSp>
        <p:nvCxnSpPr>
          <p:cNvPr id="5438" name="Shape 5438"/>
          <p:cNvCxnSpPr>
            <a:stCxn id="5220" idx="6"/>
            <a:endCxn id="5402"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lg" w="lg" type="none"/>
            <a:tailEnd len="lg" w="lg" type="none"/>
          </a:ln>
        </p:spPr>
      </p:cxnSp>
      <p:cxnSp>
        <p:nvCxnSpPr>
          <p:cNvPr id="5439" name="Shape 5439"/>
          <p:cNvCxnSpPr>
            <a:stCxn id="5220" idx="6"/>
            <a:endCxn id="5403"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lg" w="lg" type="none"/>
            <a:tailEnd len="lg" w="lg" type="none"/>
          </a:ln>
        </p:spPr>
      </p:cxnSp>
      <p:cxnSp>
        <p:nvCxnSpPr>
          <p:cNvPr id="5440" name="Shape 5440"/>
          <p:cNvCxnSpPr>
            <a:stCxn id="5220" idx="6"/>
            <a:endCxn id="5405"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lg" w="lg" type="none"/>
            <a:tailEnd len="lg" w="lg" type="none"/>
          </a:ln>
        </p:spPr>
      </p:cxnSp>
      <p:cxnSp>
        <p:nvCxnSpPr>
          <p:cNvPr id="5441" name="Shape 5441"/>
          <p:cNvCxnSpPr>
            <a:stCxn id="5220" idx="6"/>
            <a:endCxn id="5406"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lg" w="lg" type="none"/>
            <a:tailEnd len="lg" w="lg" type="none"/>
          </a:ln>
        </p:spPr>
      </p:cxnSp>
      <p:cxnSp>
        <p:nvCxnSpPr>
          <p:cNvPr id="5442" name="Shape 5442"/>
          <p:cNvCxnSpPr>
            <a:stCxn id="5220" idx="6"/>
          </p:cNvCxnSpPr>
          <p:nvPr/>
        </p:nvCxnSpPr>
        <p:spPr>
          <a:xfrm>
            <a:off x="4749375" y="2912838"/>
            <a:ext cx="279300" cy="290100"/>
          </a:xfrm>
          <a:prstGeom prst="straightConnector1">
            <a:avLst/>
          </a:prstGeom>
          <a:noFill/>
          <a:ln cap="flat" cmpd="sng" w="9525">
            <a:solidFill>
              <a:srgbClr val="000000"/>
            </a:solidFill>
            <a:prstDash val="solid"/>
            <a:round/>
            <a:headEnd len="lg" w="lg" type="none"/>
            <a:tailEnd len="lg" w="lg" type="none"/>
          </a:ln>
        </p:spPr>
      </p:cxnSp>
      <p:cxnSp>
        <p:nvCxnSpPr>
          <p:cNvPr id="5443" name="Shape 5443"/>
          <p:cNvCxnSpPr>
            <a:stCxn id="5220" idx="6"/>
            <a:endCxn id="5407" idx="2"/>
          </p:cNvCxnSpPr>
          <p:nvPr/>
        </p:nvCxnSpPr>
        <p:spPr>
          <a:xfrm>
            <a:off x="4749375" y="2912838"/>
            <a:ext cx="237000" cy="622200"/>
          </a:xfrm>
          <a:prstGeom prst="straightConnector1">
            <a:avLst/>
          </a:prstGeom>
          <a:noFill/>
          <a:ln cap="flat" cmpd="sng" w="9525">
            <a:solidFill>
              <a:srgbClr val="000000"/>
            </a:solidFill>
            <a:prstDash val="solid"/>
            <a:round/>
            <a:headEnd len="lg" w="lg" type="none"/>
            <a:tailEnd len="lg" w="lg" type="none"/>
          </a:ln>
        </p:spPr>
      </p:cxnSp>
      <p:cxnSp>
        <p:nvCxnSpPr>
          <p:cNvPr id="5444" name="Shape 5444"/>
          <p:cNvCxnSpPr>
            <a:stCxn id="5220" idx="6"/>
            <a:endCxn id="5408" idx="2"/>
          </p:cNvCxnSpPr>
          <p:nvPr/>
        </p:nvCxnSpPr>
        <p:spPr>
          <a:xfrm>
            <a:off x="4749375" y="2912838"/>
            <a:ext cx="237000" cy="979500"/>
          </a:xfrm>
          <a:prstGeom prst="straightConnector1">
            <a:avLst/>
          </a:prstGeom>
          <a:noFill/>
          <a:ln cap="flat" cmpd="sng" w="9525">
            <a:solidFill>
              <a:srgbClr val="000000"/>
            </a:solidFill>
            <a:prstDash val="solid"/>
            <a:round/>
            <a:headEnd len="lg" w="lg" type="none"/>
            <a:tailEnd len="lg" w="lg" type="none"/>
          </a:ln>
        </p:spPr>
      </p:cxnSp>
      <p:cxnSp>
        <p:nvCxnSpPr>
          <p:cNvPr id="5445" name="Shape 5445"/>
          <p:cNvCxnSpPr>
            <a:endCxn id="5409" idx="2"/>
          </p:cNvCxnSpPr>
          <p:nvPr/>
        </p:nvCxnSpPr>
        <p:spPr>
          <a:xfrm>
            <a:off x="4749375" y="2912750"/>
            <a:ext cx="237000" cy="1347300"/>
          </a:xfrm>
          <a:prstGeom prst="straightConnector1">
            <a:avLst/>
          </a:prstGeom>
          <a:noFill/>
          <a:ln cap="flat" cmpd="sng" w="9525">
            <a:solidFill>
              <a:srgbClr val="000000"/>
            </a:solidFill>
            <a:prstDash val="solid"/>
            <a:round/>
            <a:headEnd len="lg" w="lg" type="none"/>
            <a:tailEnd len="lg" w="lg" type="none"/>
          </a:ln>
        </p:spPr>
      </p:cxnSp>
      <p:cxnSp>
        <p:nvCxnSpPr>
          <p:cNvPr id="5446" name="Shape 5446"/>
          <p:cNvCxnSpPr>
            <a:stCxn id="5220" idx="6"/>
            <a:endCxn id="5410" idx="2"/>
          </p:cNvCxnSpPr>
          <p:nvPr/>
        </p:nvCxnSpPr>
        <p:spPr>
          <a:xfrm>
            <a:off x="4749375" y="2912838"/>
            <a:ext cx="237000" cy="1694100"/>
          </a:xfrm>
          <a:prstGeom prst="straightConnector1">
            <a:avLst/>
          </a:prstGeom>
          <a:noFill/>
          <a:ln cap="flat" cmpd="sng" w="9525">
            <a:solidFill>
              <a:srgbClr val="000000"/>
            </a:solidFill>
            <a:prstDash val="solid"/>
            <a:round/>
            <a:headEnd len="lg" w="lg" type="none"/>
            <a:tailEnd len="lg" w="lg" type="none"/>
          </a:ln>
        </p:spPr>
      </p:cxnSp>
      <p:cxnSp>
        <p:nvCxnSpPr>
          <p:cNvPr id="5447" name="Shape 5447"/>
          <p:cNvCxnSpPr>
            <a:endCxn id="5404" idx="3"/>
          </p:cNvCxnSpPr>
          <p:nvPr/>
        </p:nvCxnSpPr>
        <p:spPr>
          <a:xfrm>
            <a:off x="4749358" y="2912785"/>
            <a:ext cx="264300" cy="2125500"/>
          </a:xfrm>
          <a:prstGeom prst="straightConnector1">
            <a:avLst/>
          </a:prstGeom>
          <a:noFill/>
          <a:ln cap="flat" cmpd="sng" w="9525">
            <a:solidFill>
              <a:srgbClr val="000000"/>
            </a:solidFill>
            <a:prstDash val="solid"/>
            <a:round/>
            <a:headEnd len="lg" w="lg" type="none"/>
            <a:tailEnd len="lg" w="lg" type="none"/>
          </a:ln>
        </p:spPr>
      </p:cxnSp>
      <p:cxnSp>
        <p:nvCxnSpPr>
          <p:cNvPr id="5448" name="Shape 5448"/>
          <p:cNvCxnSpPr>
            <a:stCxn id="5221" idx="6"/>
            <a:endCxn id="5402"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lg" w="lg" type="none"/>
            <a:tailEnd len="lg" w="lg" type="none"/>
          </a:ln>
        </p:spPr>
      </p:cxnSp>
      <p:cxnSp>
        <p:nvCxnSpPr>
          <p:cNvPr id="5449" name="Shape 5449"/>
          <p:cNvCxnSpPr>
            <a:stCxn id="5221" idx="6"/>
            <a:endCxn id="5403"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lg" w="lg" type="none"/>
            <a:tailEnd len="lg" w="lg" type="none"/>
          </a:ln>
        </p:spPr>
      </p:cxnSp>
      <p:cxnSp>
        <p:nvCxnSpPr>
          <p:cNvPr id="5450" name="Shape 5450"/>
          <p:cNvCxnSpPr>
            <a:stCxn id="5221" idx="6"/>
            <a:endCxn id="5406"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lg" w="lg" type="none"/>
            <a:tailEnd len="lg" w="lg" type="none"/>
          </a:ln>
        </p:spPr>
      </p:cxnSp>
      <p:cxnSp>
        <p:nvCxnSpPr>
          <p:cNvPr id="5451" name="Shape 5451"/>
          <p:cNvCxnSpPr>
            <a:stCxn id="5221" idx="6"/>
            <a:endCxn id="5221" idx="6"/>
          </p:cNvCxnSpPr>
          <p:nvPr/>
        </p:nvCxnSpPr>
        <p:spPr>
          <a:xfrm>
            <a:off x="4749375" y="3259688"/>
            <a:ext cx="0" cy="0"/>
          </a:xfrm>
          <a:prstGeom prst="straightConnector1">
            <a:avLst/>
          </a:prstGeom>
          <a:noFill/>
          <a:ln cap="flat" cmpd="sng" w="9525">
            <a:solidFill>
              <a:srgbClr val="000000"/>
            </a:solidFill>
            <a:prstDash val="solid"/>
            <a:round/>
            <a:headEnd len="lg" w="lg" type="none"/>
            <a:tailEnd len="lg" w="lg" type="none"/>
          </a:ln>
        </p:spPr>
      </p:cxnSp>
      <p:cxnSp>
        <p:nvCxnSpPr>
          <p:cNvPr id="5452" name="Shape 5452"/>
          <p:cNvCxnSpPr>
            <a:stCxn id="5221"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lg" w="lg" type="none"/>
            <a:tailEnd len="lg" w="lg" type="none"/>
          </a:ln>
        </p:spPr>
      </p:cxnSp>
      <p:cxnSp>
        <p:nvCxnSpPr>
          <p:cNvPr id="5453" name="Shape 5453"/>
          <p:cNvCxnSpPr>
            <a:stCxn id="5221" idx="6"/>
            <a:endCxn id="5407" idx="2"/>
          </p:cNvCxnSpPr>
          <p:nvPr/>
        </p:nvCxnSpPr>
        <p:spPr>
          <a:xfrm>
            <a:off x="4749375" y="3259688"/>
            <a:ext cx="237000" cy="275400"/>
          </a:xfrm>
          <a:prstGeom prst="straightConnector1">
            <a:avLst/>
          </a:prstGeom>
          <a:noFill/>
          <a:ln cap="flat" cmpd="sng" w="9525">
            <a:solidFill>
              <a:srgbClr val="000000"/>
            </a:solidFill>
            <a:prstDash val="solid"/>
            <a:round/>
            <a:headEnd len="lg" w="lg" type="none"/>
            <a:tailEnd len="lg" w="lg" type="none"/>
          </a:ln>
        </p:spPr>
      </p:cxnSp>
      <p:cxnSp>
        <p:nvCxnSpPr>
          <p:cNvPr id="5454" name="Shape 5454"/>
          <p:cNvCxnSpPr>
            <a:stCxn id="5221" idx="6"/>
            <a:endCxn id="5408" idx="2"/>
          </p:cNvCxnSpPr>
          <p:nvPr/>
        </p:nvCxnSpPr>
        <p:spPr>
          <a:xfrm>
            <a:off x="4749375" y="3259688"/>
            <a:ext cx="237000" cy="632700"/>
          </a:xfrm>
          <a:prstGeom prst="straightConnector1">
            <a:avLst/>
          </a:prstGeom>
          <a:noFill/>
          <a:ln cap="flat" cmpd="sng" w="9525">
            <a:solidFill>
              <a:srgbClr val="000000"/>
            </a:solidFill>
            <a:prstDash val="solid"/>
            <a:round/>
            <a:headEnd len="lg" w="lg" type="none"/>
            <a:tailEnd len="lg" w="lg" type="none"/>
          </a:ln>
        </p:spPr>
      </p:cxnSp>
      <p:cxnSp>
        <p:nvCxnSpPr>
          <p:cNvPr id="5455" name="Shape 5455"/>
          <p:cNvCxnSpPr>
            <a:stCxn id="5221" idx="6"/>
            <a:endCxn id="5409" idx="2"/>
          </p:cNvCxnSpPr>
          <p:nvPr/>
        </p:nvCxnSpPr>
        <p:spPr>
          <a:xfrm>
            <a:off x="4749375" y="3259688"/>
            <a:ext cx="237000" cy="1000500"/>
          </a:xfrm>
          <a:prstGeom prst="straightConnector1">
            <a:avLst/>
          </a:prstGeom>
          <a:noFill/>
          <a:ln cap="flat" cmpd="sng" w="9525">
            <a:solidFill>
              <a:srgbClr val="000000"/>
            </a:solidFill>
            <a:prstDash val="solid"/>
            <a:round/>
            <a:headEnd len="lg" w="lg" type="none"/>
            <a:tailEnd len="lg" w="lg" type="none"/>
          </a:ln>
        </p:spPr>
      </p:cxnSp>
      <p:cxnSp>
        <p:nvCxnSpPr>
          <p:cNvPr id="5456" name="Shape 5456"/>
          <p:cNvCxnSpPr>
            <a:stCxn id="5221" idx="6"/>
            <a:endCxn id="5410" idx="3"/>
          </p:cNvCxnSpPr>
          <p:nvPr/>
        </p:nvCxnSpPr>
        <p:spPr>
          <a:xfrm>
            <a:off x="4749375" y="3259688"/>
            <a:ext cx="264300" cy="1431600"/>
          </a:xfrm>
          <a:prstGeom prst="straightConnector1">
            <a:avLst/>
          </a:prstGeom>
          <a:noFill/>
          <a:ln cap="flat" cmpd="sng" w="9525">
            <a:solidFill>
              <a:srgbClr val="000000"/>
            </a:solidFill>
            <a:prstDash val="solid"/>
            <a:round/>
            <a:headEnd len="lg" w="lg" type="none"/>
            <a:tailEnd len="lg" w="lg" type="none"/>
          </a:ln>
        </p:spPr>
      </p:cxnSp>
      <p:cxnSp>
        <p:nvCxnSpPr>
          <p:cNvPr id="5457" name="Shape 5457"/>
          <p:cNvCxnSpPr>
            <a:stCxn id="5221" idx="6"/>
            <a:endCxn id="5404" idx="1"/>
          </p:cNvCxnSpPr>
          <p:nvPr/>
        </p:nvCxnSpPr>
        <p:spPr>
          <a:xfrm>
            <a:off x="4749375" y="3259688"/>
            <a:ext cx="264300" cy="1609500"/>
          </a:xfrm>
          <a:prstGeom prst="straightConnector1">
            <a:avLst/>
          </a:prstGeom>
          <a:noFill/>
          <a:ln cap="flat" cmpd="sng" w="9525">
            <a:solidFill>
              <a:srgbClr val="000000"/>
            </a:solidFill>
            <a:prstDash val="solid"/>
            <a:round/>
            <a:headEnd len="lg" w="lg" type="none"/>
            <a:tailEnd len="lg" w="lg" type="none"/>
          </a:ln>
        </p:spPr>
      </p:cxnSp>
      <p:cxnSp>
        <p:nvCxnSpPr>
          <p:cNvPr id="5458" name="Shape 5458"/>
          <p:cNvCxnSpPr>
            <a:stCxn id="5222" idx="6"/>
            <a:endCxn id="5402"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lg" w="lg" type="none"/>
            <a:tailEnd len="lg" w="lg" type="none"/>
          </a:ln>
        </p:spPr>
      </p:cxnSp>
      <p:cxnSp>
        <p:nvCxnSpPr>
          <p:cNvPr id="5459" name="Shape 5459"/>
          <p:cNvCxnSpPr>
            <a:stCxn id="5222" idx="6"/>
            <a:endCxn id="5403"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lg" w="lg" type="none"/>
            <a:tailEnd len="lg" w="lg" type="none"/>
          </a:ln>
        </p:spPr>
      </p:cxnSp>
      <p:cxnSp>
        <p:nvCxnSpPr>
          <p:cNvPr id="5460" name="Shape 5460"/>
          <p:cNvCxnSpPr>
            <a:stCxn id="5222" idx="6"/>
            <a:endCxn id="5405"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lg" w="lg" type="none"/>
            <a:tailEnd len="lg" w="lg" type="none"/>
          </a:ln>
        </p:spPr>
      </p:cxnSp>
      <p:cxnSp>
        <p:nvCxnSpPr>
          <p:cNvPr id="5461" name="Shape 5461"/>
          <p:cNvCxnSpPr>
            <a:stCxn id="5222" idx="6"/>
            <a:endCxn id="5406"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lg" w="lg" type="none"/>
            <a:tailEnd len="lg" w="lg" type="none"/>
          </a:ln>
        </p:spPr>
      </p:cxnSp>
      <p:cxnSp>
        <p:nvCxnSpPr>
          <p:cNvPr id="5462" name="Shape 5462"/>
          <p:cNvCxnSpPr>
            <a:stCxn id="5222"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lg" w="lg" type="none"/>
            <a:tailEnd len="lg" w="lg" type="none"/>
          </a:ln>
        </p:spPr>
      </p:cxnSp>
      <p:cxnSp>
        <p:nvCxnSpPr>
          <p:cNvPr id="5463" name="Shape 5463"/>
          <p:cNvCxnSpPr>
            <a:stCxn id="5222" idx="6"/>
            <a:endCxn id="5407"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lg" w="lg" type="none"/>
            <a:tailEnd len="lg" w="lg" type="none"/>
          </a:ln>
        </p:spPr>
      </p:cxnSp>
      <p:cxnSp>
        <p:nvCxnSpPr>
          <p:cNvPr id="5464" name="Shape 5464"/>
          <p:cNvCxnSpPr>
            <a:stCxn id="5222" idx="6"/>
            <a:endCxn id="5408" idx="2"/>
          </p:cNvCxnSpPr>
          <p:nvPr/>
        </p:nvCxnSpPr>
        <p:spPr>
          <a:xfrm>
            <a:off x="4749375" y="3674100"/>
            <a:ext cx="237000" cy="218100"/>
          </a:xfrm>
          <a:prstGeom prst="straightConnector1">
            <a:avLst/>
          </a:prstGeom>
          <a:noFill/>
          <a:ln cap="flat" cmpd="sng" w="9525">
            <a:solidFill>
              <a:srgbClr val="000000"/>
            </a:solidFill>
            <a:prstDash val="solid"/>
            <a:round/>
            <a:headEnd len="lg" w="lg" type="none"/>
            <a:tailEnd len="lg" w="lg" type="none"/>
          </a:ln>
        </p:spPr>
      </p:cxnSp>
      <p:cxnSp>
        <p:nvCxnSpPr>
          <p:cNvPr id="5465" name="Shape 5465"/>
          <p:cNvCxnSpPr>
            <a:stCxn id="5222" idx="6"/>
            <a:endCxn id="5409" idx="3"/>
          </p:cNvCxnSpPr>
          <p:nvPr/>
        </p:nvCxnSpPr>
        <p:spPr>
          <a:xfrm>
            <a:off x="4749375" y="3674100"/>
            <a:ext cx="264300" cy="670500"/>
          </a:xfrm>
          <a:prstGeom prst="straightConnector1">
            <a:avLst/>
          </a:prstGeom>
          <a:noFill/>
          <a:ln cap="flat" cmpd="sng" w="9525">
            <a:solidFill>
              <a:srgbClr val="000000"/>
            </a:solidFill>
            <a:prstDash val="solid"/>
            <a:round/>
            <a:headEnd len="lg" w="lg" type="none"/>
            <a:tailEnd len="lg" w="lg" type="none"/>
          </a:ln>
        </p:spPr>
      </p:cxnSp>
      <p:cxnSp>
        <p:nvCxnSpPr>
          <p:cNvPr id="5466" name="Shape 5466"/>
          <p:cNvCxnSpPr>
            <a:stCxn id="5222" idx="6"/>
            <a:endCxn id="5410" idx="2"/>
          </p:cNvCxnSpPr>
          <p:nvPr/>
        </p:nvCxnSpPr>
        <p:spPr>
          <a:xfrm>
            <a:off x="4749375" y="367410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5467" name="Shape 5467"/>
          <p:cNvCxnSpPr>
            <a:stCxn id="5222" idx="6"/>
            <a:endCxn id="5404" idx="2"/>
          </p:cNvCxnSpPr>
          <p:nvPr/>
        </p:nvCxnSpPr>
        <p:spPr>
          <a:xfrm>
            <a:off x="4749375" y="3674100"/>
            <a:ext cx="237000" cy="1279800"/>
          </a:xfrm>
          <a:prstGeom prst="straightConnector1">
            <a:avLst/>
          </a:prstGeom>
          <a:noFill/>
          <a:ln cap="flat" cmpd="sng" w="9525">
            <a:solidFill>
              <a:srgbClr val="000000"/>
            </a:solidFill>
            <a:prstDash val="solid"/>
            <a:round/>
            <a:headEnd len="lg" w="lg" type="none"/>
            <a:tailEnd len="lg" w="lg" type="none"/>
          </a:ln>
        </p:spPr>
      </p:cxnSp>
      <p:cxnSp>
        <p:nvCxnSpPr>
          <p:cNvPr id="5468" name="Shape 5468"/>
          <p:cNvCxnSpPr>
            <a:stCxn id="5223" idx="6"/>
            <a:endCxn id="5402"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lg" w="lg" type="none"/>
            <a:tailEnd len="lg" w="lg" type="none"/>
          </a:ln>
        </p:spPr>
      </p:cxnSp>
      <p:cxnSp>
        <p:nvCxnSpPr>
          <p:cNvPr id="5469" name="Shape 5469"/>
          <p:cNvCxnSpPr>
            <a:stCxn id="5223" idx="6"/>
            <a:endCxn id="5403"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lg" w="lg" type="none"/>
            <a:tailEnd len="lg" w="lg" type="none"/>
          </a:ln>
        </p:spPr>
      </p:cxnSp>
      <p:cxnSp>
        <p:nvCxnSpPr>
          <p:cNvPr id="5470" name="Shape 5470"/>
          <p:cNvCxnSpPr>
            <a:stCxn id="5223" idx="6"/>
            <a:endCxn id="5405"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lg" w="lg" type="none"/>
            <a:tailEnd len="lg" w="lg" type="none"/>
          </a:ln>
        </p:spPr>
      </p:cxnSp>
      <p:cxnSp>
        <p:nvCxnSpPr>
          <p:cNvPr id="5471" name="Shape 5471"/>
          <p:cNvCxnSpPr>
            <a:stCxn id="5223" idx="6"/>
            <a:endCxn id="5406"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lg" w="lg" type="none"/>
            <a:tailEnd len="lg" w="lg" type="none"/>
          </a:ln>
        </p:spPr>
      </p:cxnSp>
      <p:cxnSp>
        <p:nvCxnSpPr>
          <p:cNvPr id="5472" name="Shape 5472"/>
          <p:cNvCxnSpPr>
            <a:stCxn id="5223"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lg" w="lg" type="none"/>
            <a:tailEnd len="lg" w="lg" type="none"/>
          </a:ln>
        </p:spPr>
      </p:cxnSp>
      <p:cxnSp>
        <p:nvCxnSpPr>
          <p:cNvPr id="5473" name="Shape 5473"/>
          <p:cNvCxnSpPr>
            <a:stCxn id="5223" idx="6"/>
            <a:endCxn id="5407"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lg" w="lg" type="none"/>
            <a:tailEnd len="lg" w="lg" type="none"/>
          </a:ln>
        </p:spPr>
      </p:cxnSp>
      <p:cxnSp>
        <p:nvCxnSpPr>
          <p:cNvPr id="5474" name="Shape 5474"/>
          <p:cNvCxnSpPr>
            <a:stCxn id="5223" idx="6"/>
            <a:endCxn id="5408"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lg" w="lg" type="none"/>
            <a:tailEnd len="lg" w="lg" type="none"/>
          </a:ln>
        </p:spPr>
      </p:cxnSp>
      <p:cxnSp>
        <p:nvCxnSpPr>
          <p:cNvPr id="5475" name="Shape 5475"/>
          <p:cNvCxnSpPr>
            <a:stCxn id="5223" idx="6"/>
            <a:endCxn id="5409" idx="2"/>
          </p:cNvCxnSpPr>
          <p:nvPr/>
        </p:nvCxnSpPr>
        <p:spPr>
          <a:xfrm>
            <a:off x="4749375" y="402095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5476" name="Shape 5476"/>
          <p:cNvCxnSpPr>
            <a:stCxn id="5223" idx="6"/>
            <a:endCxn id="5410" idx="2"/>
          </p:cNvCxnSpPr>
          <p:nvPr/>
        </p:nvCxnSpPr>
        <p:spPr>
          <a:xfrm>
            <a:off x="4749375" y="402095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5477" name="Shape 5477"/>
          <p:cNvCxnSpPr>
            <a:stCxn id="5223" idx="6"/>
            <a:endCxn id="5404" idx="2"/>
          </p:cNvCxnSpPr>
          <p:nvPr/>
        </p:nvCxnSpPr>
        <p:spPr>
          <a:xfrm>
            <a:off x="4749375" y="402095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5478" name="Shape 5478"/>
          <p:cNvCxnSpPr>
            <a:stCxn id="5224" idx="6"/>
            <a:endCxn id="5402"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lg" w="lg" type="none"/>
            <a:tailEnd len="lg" w="lg" type="none"/>
          </a:ln>
        </p:spPr>
      </p:cxnSp>
      <p:cxnSp>
        <p:nvCxnSpPr>
          <p:cNvPr id="5479" name="Shape 5479"/>
          <p:cNvCxnSpPr>
            <a:stCxn id="5224" idx="6"/>
            <a:endCxn id="5403"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lg" w="lg" type="none"/>
            <a:tailEnd len="lg" w="lg" type="none"/>
          </a:ln>
        </p:spPr>
      </p:cxnSp>
      <p:cxnSp>
        <p:nvCxnSpPr>
          <p:cNvPr id="5480" name="Shape 5480"/>
          <p:cNvCxnSpPr>
            <a:stCxn id="5224" idx="6"/>
            <a:endCxn id="5405"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lg" w="lg" type="none"/>
            <a:tailEnd len="lg" w="lg" type="none"/>
          </a:ln>
        </p:spPr>
      </p:cxnSp>
      <p:cxnSp>
        <p:nvCxnSpPr>
          <p:cNvPr id="5481" name="Shape 5481"/>
          <p:cNvCxnSpPr>
            <a:stCxn id="5224" idx="6"/>
            <a:endCxn id="5406"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lg" w="lg" type="none"/>
            <a:tailEnd len="lg" w="lg" type="none"/>
          </a:ln>
        </p:spPr>
      </p:cxnSp>
      <p:cxnSp>
        <p:nvCxnSpPr>
          <p:cNvPr id="5482" name="Shape 5482"/>
          <p:cNvCxnSpPr>
            <a:stCxn id="5224"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lg" w="lg" type="none"/>
            <a:tailEnd len="lg" w="lg" type="none"/>
          </a:ln>
        </p:spPr>
      </p:cxnSp>
      <p:cxnSp>
        <p:nvCxnSpPr>
          <p:cNvPr id="5483" name="Shape 5483"/>
          <p:cNvCxnSpPr>
            <a:stCxn id="5224" idx="6"/>
            <a:endCxn id="5407"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lg" w="lg" type="none"/>
            <a:tailEnd len="lg" w="lg" type="none"/>
          </a:ln>
        </p:spPr>
      </p:cxnSp>
      <p:cxnSp>
        <p:nvCxnSpPr>
          <p:cNvPr id="5484" name="Shape 5484"/>
          <p:cNvCxnSpPr>
            <a:stCxn id="5224" idx="6"/>
            <a:endCxn id="5408"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lg" w="lg" type="none"/>
            <a:tailEnd len="lg" w="lg" type="none"/>
          </a:ln>
        </p:spPr>
      </p:cxnSp>
      <p:cxnSp>
        <p:nvCxnSpPr>
          <p:cNvPr id="5485" name="Shape 5485"/>
          <p:cNvCxnSpPr>
            <a:stCxn id="5224" idx="6"/>
            <a:endCxn id="5409"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5486" name="Shape 5486"/>
          <p:cNvCxnSpPr>
            <a:stCxn id="5224" idx="6"/>
            <a:endCxn id="5410" idx="2"/>
          </p:cNvCxnSpPr>
          <p:nvPr/>
        </p:nvCxnSpPr>
        <p:spPr>
          <a:xfrm>
            <a:off x="4749375" y="436780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5487" name="Shape 5487"/>
          <p:cNvCxnSpPr>
            <a:stCxn id="5224" idx="6"/>
            <a:endCxn id="5404" idx="2"/>
          </p:cNvCxnSpPr>
          <p:nvPr/>
        </p:nvCxnSpPr>
        <p:spPr>
          <a:xfrm>
            <a:off x="4749375" y="436780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5488" name="Shape 5488"/>
          <p:cNvCxnSpPr>
            <a:stCxn id="5225" idx="6"/>
            <a:endCxn id="5402"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lg" w="lg" type="none"/>
            <a:tailEnd len="lg" w="lg" type="none"/>
          </a:ln>
        </p:spPr>
      </p:cxnSp>
      <p:cxnSp>
        <p:nvCxnSpPr>
          <p:cNvPr id="5489" name="Shape 5489"/>
          <p:cNvCxnSpPr>
            <a:stCxn id="5225" idx="6"/>
            <a:endCxn id="5403"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lg" w="lg" type="none"/>
            <a:tailEnd len="lg" w="lg" type="none"/>
          </a:ln>
        </p:spPr>
      </p:cxnSp>
      <p:cxnSp>
        <p:nvCxnSpPr>
          <p:cNvPr id="5490" name="Shape 5490"/>
          <p:cNvCxnSpPr>
            <a:stCxn id="5225" idx="6"/>
            <a:endCxn id="5405"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lg" w="lg" type="none"/>
            <a:tailEnd len="lg" w="lg" type="none"/>
          </a:ln>
        </p:spPr>
      </p:cxnSp>
      <p:cxnSp>
        <p:nvCxnSpPr>
          <p:cNvPr id="5491" name="Shape 5491"/>
          <p:cNvCxnSpPr>
            <a:stCxn id="5225" idx="6"/>
            <a:endCxn id="5406"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lg" w="lg" type="none"/>
            <a:tailEnd len="lg" w="lg" type="none"/>
          </a:ln>
        </p:spPr>
      </p:cxnSp>
      <p:cxnSp>
        <p:nvCxnSpPr>
          <p:cNvPr id="5492" name="Shape 5492"/>
          <p:cNvCxnSpPr>
            <a:stCxn id="5225"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lg" w="lg" type="none"/>
            <a:tailEnd len="lg" w="lg" type="none"/>
          </a:ln>
        </p:spPr>
      </p:cxnSp>
      <p:cxnSp>
        <p:nvCxnSpPr>
          <p:cNvPr id="5493" name="Shape 5493"/>
          <p:cNvCxnSpPr>
            <a:stCxn id="5225" idx="6"/>
            <a:endCxn id="5407"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lg" w="lg" type="none"/>
            <a:tailEnd len="lg" w="lg" type="none"/>
          </a:ln>
        </p:spPr>
      </p:cxnSp>
      <p:cxnSp>
        <p:nvCxnSpPr>
          <p:cNvPr id="5494" name="Shape 5494"/>
          <p:cNvCxnSpPr>
            <a:stCxn id="5409" idx="2"/>
            <a:endCxn id="5408" idx="2"/>
          </p:cNvCxnSpPr>
          <p:nvPr/>
        </p:nvCxnSpPr>
        <p:spPr>
          <a:xfrm rot="10800000">
            <a:off x="4986375" y="3892250"/>
            <a:ext cx="0" cy="367800"/>
          </a:xfrm>
          <a:prstGeom prst="straightConnector1">
            <a:avLst/>
          </a:prstGeom>
          <a:noFill/>
          <a:ln cap="flat" cmpd="sng" w="9525">
            <a:solidFill>
              <a:srgbClr val="000000"/>
            </a:solidFill>
            <a:prstDash val="solid"/>
            <a:round/>
            <a:headEnd len="lg" w="lg" type="none"/>
            <a:tailEnd len="lg" w="lg" type="none"/>
          </a:ln>
        </p:spPr>
      </p:cxnSp>
      <p:cxnSp>
        <p:nvCxnSpPr>
          <p:cNvPr id="5495" name="Shape 5495"/>
          <p:cNvCxnSpPr>
            <a:stCxn id="5225" idx="6"/>
            <a:endCxn id="5409"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lg" w="lg" type="none"/>
            <a:tailEnd len="lg" w="lg" type="none"/>
          </a:ln>
        </p:spPr>
      </p:cxnSp>
      <p:cxnSp>
        <p:nvCxnSpPr>
          <p:cNvPr id="5496" name="Shape 5496"/>
          <p:cNvCxnSpPr>
            <a:stCxn id="5225" idx="6"/>
            <a:endCxn id="5410"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5497" name="Shape 5497"/>
          <p:cNvCxnSpPr>
            <a:stCxn id="5225" idx="6"/>
            <a:endCxn id="5404" idx="2"/>
          </p:cNvCxnSpPr>
          <p:nvPr/>
        </p:nvCxnSpPr>
        <p:spPr>
          <a:xfrm>
            <a:off x="4749375" y="4714650"/>
            <a:ext cx="237000" cy="239100"/>
          </a:xfrm>
          <a:prstGeom prst="straightConnector1">
            <a:avLst/>
          </a:prstGeom>
          <a:noFill/>
          <a:ln cap="flat" cmpd="sng" w="9525">
            <a:solidFill>
              <a:srgbClr val="000000"/>
            </a:solidFill>
            <a:prstDash val="solid"/>
            <a:round/>
            <a:headEnd len="lg" w="lg" type="none"/>
            <a:tailEnd len="lg" w="lg" type="none"/>
          </a:ln>
        </p:spPr>
      </p:cxnSp>
      <p:sp>
        <p:nvSpPr>
          <p:cNvPr id="5498" name="Shape 5498"/>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5499" name="Shape 5499"/>
          <p:cNvSpPr txBox="1"/>
          <p:nvPr/>
        </p:nvSpPr>
        <p:spPr>
          <a:xfrm>
            <a:off x="3233315" y="1601975"/>
            <a:ext cx="1863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a:p>
            <a:pPr indent="0" lvl="0" marL="0" rtl="0">
              <a:spcBef>
                <a:spcPts val="0"/>
              </a:spcBef>
              <a:spcAft>
                <a:spcPts val="0"/>
              </a:spcAft>
              <a:buNone/>
            </a:pPr>
            <a:r>
              <a:t/>
            </a:r>
            <a:endParaRPr/>
          </a:p>
        </p:txBody>
      </p:sp>
      <p:sp>
        <p:nvSpPr>
          <p:cNvPr id="5500" name="Shape 5500"/>
          <p:cNvSpPr txBox="1"/>
          <p:nvPr/>
        </p:nvSpPr>
        <p:spPr>
          <a:xfrm>
            <a:off x="3012899" y="2169075"/>
            <a:ext cx="3825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5501" name="Shape 5501"/>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783</a:t>
            </a:r>
            <a:endParaRPr/>
          </a:p>
        </p:txBody>
      </p:sp>
      <p:sp>
        <p:nvSpPr>
          <p:cNvPr id="5502" name="Shape 5502"/>
          <p:cNvSpPr txBox="1"/>
          <p:nvPr/>
        </p:nvSpPr>
        <p:spPr>
          <a:xfrm>
            <a:off x="3109500" y="3946650"/>
            <a:ext cx="3552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5503" name="Shape 5503"/>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5504" name="Shape 5504"/>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5505" name="Shape 5505"/>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5506" name="Shape 5506"/>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p:txBody>
      </p:sp>
      <p:sp>
        <p:nvSpPr>
          <p:cNvPr id="5507" name="Shape 5507"/>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a:t>
            </a:r>
            <a:endParaRPr/>
          </a:p>
        </p:txBody>
      </p:sp>
      <p:sp>
        <p:nvSpPr>
          <p:cNvPr id="5508" name="Shape 5508"/>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6</a:t>
            </a:r>
            <a:endParaRPr/>
          </a:p>
        </p:txBody>
      </p:sp>
      <p:sp>
        <p:nvSpPr>
          <p:cNvPr id="5509" name="Shape 5509"/>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a:t>
            </a:r>
            <a:endParaRPr/>
          </a:p>
        </p:txBody>
      </p:sp>
      <p:sp>
        <p:nvSpPr>
          <p:cNvPr id="5510" name="Shape 5510"/>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a:t>
            </a:r>
            <a:endParaRPr/>
          </a:p>
        </p:txBody>
      </p:sp>
      <p:sp>
        <p:nvSpPr>
          <p:cNvPr id="5511" name="Shape 5511"/>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a:t>
            </a:r>
            <a:endParaRPr/>
          </a:p>
        </p:txBody>
      </p:sp>
      <p:sp>
        <p:nvSpPr>
          <p:cNvPr id="5512" name="Shape 5512"/>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10</a:t>
            </a:r>
            <a:endParaRPr/>
          </a:p>
        </p:txBody>
      </p:sp>
      <p:sp>
        <p:nvSpPr>
          <p:cNvPr id="5513" name="Shape 5513"/>
          <p:cNvSpPr/>
          <p:nvPr/>
        </p:nvSpPr>
        <p:spPr>
          <a:xfrm>
            <a:off x="5518025" y="2401975"/>
            <a:ext cx="448800" cy="218100"/>
          </a:xfrm>
          <a:prstGeom prst="leftArrow">
            <a:avLst>
              <a:gd fmla="val 50000" name="adj1"/>
              <a:gd fmla="val 50000" name="adj2"/>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14" name="Shape 5514"/>
          <p:cNvSpPr txBox="1"/>
          <p:nvPr>
            <p:ph idx="4294967295" type="title"/>
          </p:nvPr>
        </p:nvSpPr>
        <p:spPr>
          <a:xfrm>
            <a:off x="275450" y="118550"/>
            <a:ext cx="8592600" cy="10740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400">
                <a:solidFill>
                  <a:srgbClr val="000000"/>
                </a:solidFill>
                <a:latin typeface="Lato"/>
                <a:ea typeface="Lato"/>
                <a:cs typeface="Lato"/>
                <a:sym typeface="Lato"/>
              </a:rPr>
              <a:t>So how do we train this neural network.  In other words, how do we create an algorithm that as  you show it 28x28 pixel values of handwritten digits, it changes all 13,002 weights and biases to eventually learn to classify them all correctly?  </a:t>
            </a:r>
            <a:endParaRPr sz="1400">
              <a:solidFill>
                <a:srgbClr val="000000"/>
              </a:solidFill>
              <a:latin typeface="Lato"/>
              <a:ea typeface="Lato"/>
              <a:cs typeface="Lato"/>
              <a:sym typeface="Lato"/>
            </a:endParaRPr>
          </a:p>
        </p:txBody>
      </p:sp>
      <p:pic>
        <p:nvPicPr>
          <p:cNvPr id="5515" name="Shape 5515"/>
          <p:cNvPicPr preferRelativeResize="0"/>
          <p:nvPr/>
        </p:nvPicPr>
        <p:blipFill>
          <a:blip r:embed="rId3">
            <a:alphaModFix/>
          </a:blip>
          <a:stretch>
            <a:fillRect/>
          </a:stretch>
        </p:blipFill>
        <p:spPr>
          <a:xfrm>
            <a:off x="326025" y="2065900"/>
            <a:ext cx="1909200" cy="19091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5519" name="Shape 5519"/>
        <p:cNvGrpSpPr/>
        <p:nvPr/>
      </p:nvGrpSpPr>
      <p:grpSpPr>
        <a:xfrm>
          <a:off x="0" y="0"/>
          <a:ext cx="0" cy="0"/>
          <a:chOff x="0" y="0"/>
          <a:chExt cx="0" cy="0"/>
        </a:xfrm>
      </p:grpSpPr>
      <p:sp>
        <p:nvSpPr>
          <p:cNvPr id="5520" name="Shape 5520"/>
          <p:cNvSpPr/>
          <p:nvPr/>
        </p:nvSpPr>
        <p:spPr>
          <a:xfrm>
            <a:off x="2353725" y="2065888"/>
            <a:ext cx="186300" cy="19092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21" name="Shape 5521"/>
          <p:cNvSpPr/>
          <p:nvPr/>
        </p:nvSpPr>
        <p:spPr>
          <a:xfrm rot="-5400000">
            <a:off x="1139150" y="797663"/>
            <a:ext cx="282900" cy="20103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522" name="Shape 5522"/>
          <p:cNvSpPr txBox="1"/>
          <p:nvPr/>
        </p:nvSpPr>
        <p:spPr>
          <a:xfrm>
            <a:off x="630813" y="1256850"/>
            <a:ext cx="19092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5523" name="Shape 5523"/>
          <p:cNvSpPr txBox="1"/>
          <p:nvPr/>
        </p:nvSpPr>
        <p:spPr>
          <a:xfrm>
            <a:off x="2658525" y="2559650"/>
            <a:ext cx="750600" cy="62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4A86E8"/>
                </a:solidFill>
              </a:rPr>
              <a:t>28</a:t>
            </a:r>
            <a:endParaRPr/>
          </a:p>
        </p:txBody>
      </p:sp>
      <p:sp>
        <p:nvSpPr>
          <p:cNvPr id="5524" name="Shape 5524"/>
          <p:cNvSpPr/>
          <p:nvPr/>
        </p:nvSpPr>
        <p:spPr>
          <a:xfrm>
            <a:off x="3420525" y="1422425"/>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25" name="Shape 5525"/>
          <p:cNvSpPr/>
          <p:nvPr/>
        </p:nvSpPr>
        <p:spPr>
          <a:xfrm>
            <a:off x="3420525" y="4834200"/>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26" name="Shape 5526"/>
          <p:cNvSpPr/>
          <p:nvPr/>
        </p:nvSpPr>
        <p:spPr>
          <a:xfrm>
            <a:off x="3420525" y="1718738"/>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27" name="Shape 5527"/>
          <p:cNvSpPr/>
          <p:nvPr/>
        </p:nvSpPr>
        <p:spPr>
          <a:xfrm>
            <a:off x="3420525" y="2015063"/>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28" name="Shape 5528"/>
          <p:cNvSpPr/>
          <p:nvPr/>
        </p:nvSpPr>
        <p:spPr>
          <a:xfrm>
            <a:off x="3420525" y="2311388"/>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29" name="Shape 5529"/>
          <p:cNvSpPr/>
          <p:nvPr/>
        </p:nvSpPr>
        <p:spPr>
          <a:xfrm>
            <a:off x="3420525" y="26077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30" name="Shape 5530"/>
          <p:cNvSpPr/>
          <p:nvPr/>
        </p:nvSpPr>
        <p:spPr>
          <a:xfrm>
            <a:off x="3420525" y="295487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31" name="Shape 5531"/>
          <p:cNvSpPr/>
          <p:nvPr/>
        </p:nvSpPr>
        <p:spPr>
          <a:xfrm>
            <a:off x="3420525" y="33168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32" name="Shape 5532"/>
          <p:cNvSpPr/>
          <p:nvPr/>
        </p:nvSpPr>
        <p:spPr>
          <a:xfrm>
            <a:off x="3420525" y="36789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33" name="Shape 5533"/>
          <p:cNvSpPr/>
          <p:nvPr/>
        </p:nvSpPr>
        <p:spPr>
          <a:xfrm>
            <a:off x="3420525" y="406400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34" name="Shape 5534"/>
          <p:cNvSpPr/>
          <p:nvPr/>
        </p:nvSpPr>
        <p:spPr>
          <a:xfrm>
            <a:off x="3420525" y="44873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35" name="Shape 5535"/>
          <p:cNvSpPr/>
          <p:nvPr/>
        </p:nvSpPr>
        <p:spPr>
          <a:xfrm>
            <a:off x="4986375" y="30979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36" name="Shape 5536"/>
          <p:cNvSpPr/>
          <p:nvPr/>
        </p:nvSpPr>
        <p:spPr>
          <a:xfrm>
            <a:off x="4030125" y="2136625"/>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37" name="Shape 5537"/>
          <p:cNvSpPr/>
          <p:nvPr/>
        </p:nvSpPr>
        <p:spPr>
          <a:xfrm>
            <a:off x="4030125" y="18268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38" name="Shape 5538"/>
          <p:cNvSpPr/>
          <p:nvPr/>
        </p:nvSpPr>
        <p:spPr>
          <a:xfrm>
            <a:off x="4030125" y="24464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39" name="Shape 5539"/>
          <p:cNvSpPr/>
          <p:nvPr/>
        </p:nvSpPr>
        <p:spPr>
          <a:xfrm>
            <a:off x="4030125" y="27932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40" name="Shape 5540"/>
          <p:cNvSpPr/>
          <p:nvPr/>
        </p:nvSpPr>
        <p:spPr>
          <a:xfrm>
            <a:off x="4030125" y="3140138"/>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41" name="Shape 5541"/>
          <p:cNvSpPr/>
          <p:nvPr/>
        </p:nvSpPr>
        <p:spPr>
          <a:xfrm>
            <a:off x="4030125" y="355455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42" name="Shape 5542"/>
          <p:cNvSpPr/>
          <p:nvPr/>
        </p:nvSpPr>
        <p:spPr>
          <a:xfrm>
            <a:off x="4030125" y="39014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43" name="Shape 5543"/>
          <p:cNvSpPr/>
          <p:nvPr/>
        </p:nvSpPr>
        <p:spPr>
          <a:xfrm>
            <a:off x="4030125" y="424825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44" name="Shape 5544"/>
          <p:cNvSpPr/>
          <p:nvPr/>
        </p:nvSpPr>
        <p:spPr>
          <a:xfrm>
            <a:off x="4030125" y="459510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45" name="Shape 5545"/>
          <p:cNvSpPr/>
          <p:nvPr/>
        </p:nvSpPr>
        <p:spPr>
          <a:xfrm>
            <a:off x="4563075" y="2136625"/>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46" name="Shape 5546"/>
          <p:cNvSpPr/>
          <p:nvPr/>
        </p:nvSpPr>
        <p:spPr>
          <a:xfrm>
            <a:off x="4563075" y="18268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47" name="Shape 5547"/>
          <p:cNvSpPr/>
          <p:nvPr/>
        </p:nvSpPr>
        <p:spPr>
          <a:xfrm>
            <a:off x="4563075" y="24464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48" name="Shape 5548"/>
          <p:cNvSpPr/>
          <p:nvPr/>
        </p:nvSpPr>
        <p:spPr>
          <a:xfrm>
            <a:off x="4563075" y="27932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49" name="Shape 5549"/>
          <p:cNvSpPr/>
          <p:nvPr/>
        </p:nvSpPr>
        <p:spPr>
          <a:xfrm>
            <a:off x="4563075" y="3140138"/>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50" name="Shape 5550"/>
          <p:cNvSpPr/>
          <p:nvPr/>
        </p:nvSpPr>
        <p:spPr>
          <a:xfrm>
            <a:off x="4563075" y="3554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51" name="Shape 5551"/>
          <p:cNvSpPr/>
          <p:nvPr/>
        </p:nvSpPr>
        <p:spPr>
          <a:xfrm>
            <a:off x="4563075" y="39014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52" name="Shape 5552"/>
          <p:cNvSpPr/>
          <p:nvPr/>
        </p:nvSpPr>
        <p:spPr>
          <a:xfrm>
            <a:off x="4563075" y="42482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53" name="Shape 5553"/>
          <p:cNvSpPr/>
          <p:nvPr/>
        </p:nvSpPr>
        <p:spPr>
          <a:xfrm>
            <a:off x="4563075" y="45951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554" name="Shape 5554"/>
          <p:cNvCxnSpPr/>
          <p:nvPr/>
        </p:nvCxnSpPr>
        <p:spPr>
          <a:xfrm>
            <a:off x="3606825" y="1587100"/>
            <a:ext cx="456600" cy="337200"/>
          </a:xfrm>
          <a:prstGeom prst="straightConnector1">
            <a:avLst/>
          </a:prstGeom>
          <a:noFill/>
          <a:ln cap="flat" cmpd="sng" w="9525">
            <a:solidFill>
              <a:srgbClr val="000000"/>
            </a:solidFill>
            <a:prstDash val="solid"/>
            <a:round/>
            <a:headEnd len="lg" w="lg" type="none"/>
            <a:tailEnd len="lg" w="lg" type="none"/>
          </a:ln>
        </p:spPr>
      </p:cxnSp>
      <p:cxnSp>
        <p:nvCxnSpPr>
          <p:cNvPr id="5555" name="Shape 5555"/>
          <p:cNvCxnSpPr/>
          <p:nvPr/>
        </p:nvCxnSpPr>
        <p:spPr>
          <a:xfrm>
            <a:off x="3584325" y="1550550"/>
            <a:ext cx="482100" cy="634800"/>
          </a:xfrm>
          <a:prstGeom prst="straightConnector1">
            <a:avLst/>
          </a:prstGeom>
          <a:noFill/>
          <a:ln cap="flat" cmpd="sng" w="9525">
            <a:solidFill>
              <a:srgbClr val="000000"/>
            </a:solidFill>
            <a:prstDash val="solid"/>
            <a:round/>
            <a:headEnd len="lg" w="lg" type="none"/>
            <a:tailEnd len="lg" w="lg" type="none"/>
          </a:ln>
        </p:spPr>
      </p:cxnSp>
      <p:cxnSp>
        <p:nvCxnSpPr>
          <p:cNvPr id="5556" name="Shape 5556"/>
          <p:cNvCxnSpPr/>
          <p:nvPr/>
        </p:nvCxnSpPr>
        <p:spPr>
          <a:xfrm>
            <a:off x="3609750" y="1620050"/>
            <a:ext cx="424200" cy="924300"/>
          </a:xfrm>
          <a:prstGeom prst="straightConnector1">
            <a:avLst/>
          </a:prstGeom>
          <a:noFill/>
          <a:ln cap="flat" cmpd="sng" w="9525">
            <a:solidFill>
              <a:srgbClr val="000000"/>
            </a:solidFill>
            <a:prstDash val="solid"/>
            <a:round/>
            <a:headEnd len="lg" w="lg" type="none"/>
            <a:tailEnd len="lg" w="lg" type="none"/>
          </a:ln>
        </p:spPr>
      </p:cxnSp>
      <p:cxnSp>
        <p:nvCxnSpPr>
          <p:cNvPr id="5557" name="Shape 5557"/>
          <p:cNvCxnSpPr/>
          <p:nvPr/>
        </p:nvCxnSpPr>
        <p:spPr>
          <a:xfrm>
            <a:off x="3598875" y="1620050"/>
            <a:ext cx="489300" cy="1261200"/>
          </a:xfrm>
          <a:prstGeom prst="straightConnector1">
            <a:avLst/>
          </a:prstGeom>
          <a:noFill/>
          <a:ln cap="flat" cmpd="sng" w="9525">
            <a:solidFill>
              <a:srgbClr val="000000"/>
            </a:solidFill>
            <a:prstDash val="solid"/>
            <a:round/>
            <a:headEnd len="lg" w="lg" type="none"/>
            <a:tailEnd len="lg" w="lg" type="none"/>
          </a:ln>
        </p:spPr>
      </p:cxnSp>
      <p:cxnSp>
        <p:nvCxnSpPr>
          <p:cNvPr id="5558" name="Shape 5558"/>
          <p:cNvCxnSpPr/>
          <p:nvPr/>
        </p:nvCxnSpPr>
        <p:spPr>
          <a:xfrm>
            <a:off x="3609750" y="1630925"/>
            <a:ext cx="445800" cy="1685400"/>
          </a:xfrm>
          <a:prstGeom prst="straightConnector1">
            <a:avLst/>
          </a:prstGeom>
          <a:noFill/>
          <a:ln cap="flat" cmpd="sng" w="9525">
            <a:solidFill>
              <a:srgbClr val="000000"/>
            </a:solidFill>
            <a:prstDash val="solid"/>
            <a:round/>
            <a:headEnd len="lg" w="lg" type="none"/>
            <a:tailEnd len="lg" w="lg" type="none"/>
          </a:ln>
        </p:spPr>
      </p:cxnSp>
      <p:cxnSp>
        <p:nvCxnSpPr>
          <p:cNvPr id="5559" name="Shape 5559"/>
          <p:cNvCxnSpPr>
            <a:endCxn id="5541" idx="2"/>
          </p:cNvCxnSpPr>
          <p:nvPr/>
        </p:nvCxnSpPr>
        <p:spPr>
          <a:xfrm>
            <a:off x="3598725" y="1630800"/>
            <a:ext cx="431400" cy="2043300"/>
          </a:xfrm>
          <a:prstGeom prst="straightConnector1">
            <a:avLst/>
          </a:prstGeom>
          <a:noFill/>
          <a:ln cap="flat" cmpd="sng" w="9525">
            <a:solidFill>
              <a:srgbClr val="000000"/>
            </a:solidFill>
            <a:prstDash val="solid"/>
            <a:round/>
            <a:headEnd len="lg" w="lg" type="none"/>
            <a:tailEnd len="lg" w="lg" type="none"/>
          </a:ln>
        </p:spPr>
      </p:cxnSp>
      <p:cxnSp>
        <p:nvCxnSpPr>
          <p:cNvPr id="5560" name="Shape 5560"/>
          <p:cNvCxnSpPr>
            <a:endCxn id="5542" idx="2"/>
          </p:cNvCxnSpPr>
          <p:nvPr/>
        </p:nvCxnSpPr>
        <p:spPr>
          <a:xfrm>
            <a:off x="3598725" y="1620050"/>
            <a:ext cx="431400" cy="2400900"/>
          </a:xfrm>
          <a:prstGeom prst="straightConnector1">
            <a:avLst/>
          </a:prstGeom>
          <a:noFill/>
          <a:ln cap="flat" cmpd="sng" w="9525">
            <a:solidFill>
              <a:srgbClr val="000000"/>
            </a:solidFill>
            <a:prstDash val="solid"/>
            <a:round/>
            <a:headEnd len="lg" w="lg" type="none"/>
            <a:tailEnd len="lg" w="lg" type="none"/>
          </a:ln>
        </p:spPr>
      </p:cxnSp>
      <p:cxnSp>
        <p:nvCxnSpPr>
          <p:cNvPr id="5561" name="Shape 5561"/>
          <p:cNvCxnSpPr>
            <a:endCxn id="5543" idx="1"/>
          </p:cNvCxnSpPr>
          <p:nvPr/>
        </p:nvCxnSpPr>
        <p:spPr>
          <a:xfrm>
            <a:off x="3599008" y="1620165"/>
            <a:ext cx="458400" cy="2663100"/>
          </a:xfrm>
          <a:prstGeom prst="straightConnector1">
            <a:avLst/>
          </a:prstGeom>
          <a:noFill/>
          <a:ln cap="flat" cmpd="sng" w="9525">
            <a:solidFill>
              <a:srgbClr val="000000"/>
            </a:solidFill>
            <a:prstDash val="solid"/>
            <a:round/>
            <a:headEnd len="lg" w="lg" type="none"/>
            <a:tailEnd len="lg" w="lg" type="none"/>
          </a:ln>
        </p:spPr>
      </p:cxnSp>
      <p:cxnSp>
        <p:nvCxnSpPr>
          <p:cNvPr id="5562" name="Shape 5562"/>
          <p:cNvCxnSpPr>
            <a:endCxn id="5544" idx="2"/>
          </p:cNvCxnSpPr>
          <p:nvPr/>
        </p:nvCxnSpPr>
        <p:spPr>
          <a:xfrm>
            <a:off x="3598725" y="1630950"/>
            <a:ext cx="431400" cy="3083700"/>
          </a:xfrm>
          <a:prstGeom prst="straightConnector1">
            <a:avLst/>
          </a:prstGeom>
          <a:noFill/>
          <a:ln cap="flat" cmpd="sng" w="9525">
            <a:solidFill>
              <a:srgbClr val="000000"/>
            </a:solidFill>
            <a:prstDash val="solid"/>
            <a:round/>
            <a:headEnd len="lg" w="lg" type="none"/>
            <a:tailEnd len="lg" w="lg" type="none"/>
          </a:ln>
        </p:spPr>
      </p:cxnSp>
      <p:cxnSp>
        <p:nvCxnSpPr>
          <p:cNvPr id="5563" name="Shape 5563"/>
          <p:cNvCxnSpPr/>
          <p:nvPr/>
        </p:nvCxnSpPr>
        <p:spPr>
          <a:xfrm>
            <a:off x="3620625" y="1870125"/>
            <a:ext cx="478500" cy="43500"/>
          </a:xfrm>
          <a:prstGeom prst="straightConnector1">
            <a:avLst/>
          </a:prstGeom>
          <a:noFill/>
          <a:ln cap="flat" cmpd="sng" w="9525">
            <a:solidFill>
              <a:srgbClr val="000000"/>
            </a:solidFill>
            <a:prstDash val="solid"/>
            <a:round/>
            <a:headEnd len="lg" w="lg" type="none"/>
            <a:tailEnd len="lg" w="lg" type="none"/>
          </a:ln>
        </p:spPr>
      </p:cxnSp>
      <p:cxnSp>
        <p:nvCxnSpPr>
          <p:cNvPr id="5564" name="Shape 5564"/>
          <p:cNvCxnSpPr/>
          <p:nvPr/>
        </p:nvCxnSpPr>
        <p:spPr>
          <a:xfrm>
            <a:off x="3620625" y="1913600"/>
            <a:ext cx="435000" cy="337200"/>
          </a:xfrm>
          <a:prstGeom prst="straightConnector1">
            <a:avLst/>
          </a:prstGeom>
          <a:noFill/>
          <a:ln cap="flat" cmpd="sng" w="9525">
            <a:solidFill>
              <a:srgbClr val="000000"/>
            </a:solidFill>
            <a:prstDash val="solid"/>
            <a:round/>
            <a:headEnd len="lg" w="lg" type="none"/>
            <a:tailEnd len="lg" w="lg" type="none"/>
          </a:ln>
        </p:spPr>
      </p:cxnSp>
      <p:cxnSp>
        <p:nvCxnSpPr>
          <p:cNvPr id="5565" name="Shape 5565"/>
          <p:cNvCxnSpPr/>
          <p:nvPr/>
        </p:nvCxnSpPr>
        <p:spPr>
          <a:xfrm>
            <a:off x="3609750" y="1891850"/>
            <a:ext cx="456600" cy="684900"/>
          </a:xfrm>
          <a:prstGeom prst="straightConnector1">
            <a:avLst/>
          </a:prstGeom>
          <a:noFill/>
          <a:ln cap="flat" cmpd="sng" w="9525">
            <a:solidFill>
              <a:srgbClr val="000000"/>
            </a:solidFill>
            <a:prstDash val="solid"/>
            <a:round/>
            <a:headEnd len="lg" w="lg" type="none"/>
            <a:tailEnd len="lg" w="lg" type="none"/>
          </a:ln>
        </p:spPr>
      </p:cxnSp>
      <p:cxnSp>
        <p:nvCxnSpPr>
          <p:cNvPr id="5566" name="Shape 5566"/>
          <p:cNvCxnSpPr/>
          <p:nvPr/>
        </p:nvCxnSpPr>
        <p:spPr>
          <a:xfrm>
            <a:off x="3642375" y="1924475"/>
            <a:ext cx="413100" cy="956700"/>
          </a:xfrm>
          <a:prstGeom prst="straightConnector1">
            <a:avLst/>
          </a:prstGeom>
          <a:noFill/>
          <a:ln cap="flat" cmpd="sng" w="9525">
            <a:solidFill>
              <a:srgbClr val="000000"/>
            </a:solidFill>
            <a:prstDash val="solid"/>
            <a:round/>
            <a:headEnd len="lg" w="lg" type="none"/>
            <a:tailEnd len="lg" w="lg" type="none"/>
          </a:ln>
        </p:spPr>
      </p:cxnSp>
      <p:cxnSp>
        <p:nvCxnSpPr>
          <p:cNvPr id="5567" name="Shape 5567"/>
          <p:cNvCxnSpPr/>
          <p:nvPr/>
        </p:nvCxnSpPr>
        <p:spPr>
          <a:xfrm>
            <a:off x="3631500" y="1902725"/>
            <a:ext cx="424200" cy="1315500"/>
          </a:xfrm>
          <a:prstGeom prst="straightConnector1">
            <a:avLst/>
          </a:prstGeom>
          <a:noFill/>
          <a:ln cap="flat" cmpd="sng" w="9525">
            <a:solidFill>
              <a:srgbClr val="000000"/>
            </a:solidFill>
            <a:prstDash val="solid"/>
            <a:round/>
            <a:headEnd len="lg" w="lg" type="none"/>
            <a:tailEnd len="lg" w="lg" type="none"/>
          </a:ln>
        </p:spPr>
      </p:cxnSp>
      <p:cxnSp>
        <p:nvCxnSpPr>
          <p:cNvPr id="5568" name="Shape 5568"/>
          <p:cNvCxnSpPr>
            <a:endCxn id="5541" idx="1"/>
          </p:cNvCxnSpPr>
          <p:nvPr/>
        </p:nvCxnSpPr>
        <p:spPr>
          <a:xfrm>
            <a:off x="3631408" y="1902665"/>
            <a:ext cx="426000" cy="1686900"/>
          </a:xfrm>
          <a:prstGeom prst="straightConnector1">
            <a:avLst/>
          </a:prstGeom>
          <a:noFill/>
          <a:ln cap="flat" cmpd="sng" w="9525">
            <a:solidFill>
              <a:srgbClr val="000000"/>
            </a:solidFill>
            <a:prstDash val="solid"/>
            <a:round/>
            <a:headEnd len="lg" w="lg" type="none"/>
            <a:tailEnd len="lg" w="lg" type="none"/>
          </a:ln>
        </p:spPr>
      </p:cxnSp>
      <p:cxnSp>
        <p:nvCxnSpPr>
          <p:cNvPr id="5569" name="Shape 5569"/>
          <p:cNvCxnSpPr>
            <a:endCxn id="5542" idx="2"/>
          </p:cNvCxnSpPr>
          <p:nvPr/>
        </p:nvCxnSpPr>
        <p:spPr>
          <a:xfrm>
            <a:off x="3653325" y="1924550"/>
            <a:ext cx="376800" cy="2096400"/>
          </a:xfrm>
          <a:prstGeom prst="straightConnector1">
            <a:avLst/>
          </a:prstGeom>
          <a:noFill/>
          <a:ln cap="flat" cmpd="sng" w="9525">
            <a:solidFill>
              <a:srgbClr val="000000"/>
            </a:solidFill>
            <a:prstDash val="solid"/>
            <a:round/>
            <a:headEnd len="lg" w="lg" type="none"/>
            <a:tailEnd len="lg" w="lg" type="none"/>
          </a:ln>
        </p:spPr>
      </p:cxnSp>
      <p:cxnSp>
        <p:nvCxnSpPr>
          <p:cNvPr id="5570" name="Shape 5570"/>
          <p:cNvCxnSpPr>
            <a:endCxn id="5543" idx="1"/>
          </p:cNvCxnSpPr>
          <p:nvPr/>
        </p:nvCxnSpPr>
        <p:spPr>
          <a:xfrm>
            <a:off x="3653308" y="1902765"/>
            <a:ext cx="404100" cy="2380500"/>
          </a:xfrm>
          <a:prstGeom prst="straightConnector1">
            <a:avLst/>
          </a:prstGeom>
          <a:noFill/>
          <a:ln cap="flat" cmpd="sng" w="9525">
            <a:solidFill>
              <a:srgbClr val="000000"/>
            </a:solidFill>
            <a:prstDash val="solid"/>
            <a:round/>
            <a:headEnd len="lg" w="lg" type="none"/>
            <a:tailEnd len="lg" w="lg" type="none"/>
          </a:ln>
        </p:spPr>
      </p:cxnSp>
      <p:cxnSp>
        <p:nvCxnSpPr>
          <p:cNvPr id="5571" name="Shape 5571"/>
          <p:cNvCxnSpPr>
            <a:endCxn id="5544" idx="1"/>
          </p:cNvCxnSpPr>
          <p:nvPr/>
        </p:nvCxnSpPr>
        <p:spPr>
          <a:xfrm>
            <a:off x="3620608" y="1891715"/>
            <a:ext cx="436800" cy="2738400"/>
          </a:xfrm>
          <a:prstGeom prst="straightConnector1">
            <a:avLst/>
          </a:prstGeom>
          <a:noFill/>
          <a:ln cap="flat" cmpd="sng" w="9525">
            <a:solidFill>
              <a:srgbClr val="000000"/>
            </a:solidFill>
            <a:prstDash val="solid"/>
            <a:round/>
            <a:headEnd len="lg" w="lg" type="none"/>
            <a:tailEnd len="lg" w="lg" type="none"/>
          </a:ln>
        </p:spPr>
      </p:cxnSp>
      <p:cxnSp>
        <p:nvCxnSpPr>
          <p:cNvPr id="5572" name="Shape 5572"/>
          <p:cNvCxnSpPr/>
          <p:nvPr/>
        </p:nvCxnSpPr>
        <p:spPr>
          <a:xfrm flipH="1" rot="10800000">
            <a:off x="3609750" y="1913550"/>
            <a:ext cx="456600" cy="261000"/>
          </a:xfrm>
          <a:prstGeom prst="straightConnector1">
            <a:avLst/>
          </a:prstGeom>
          <a:noFill/>
          <a:ln cap="flat" cmpd="sng" w="9525">
            <a:solidFill>
              <a:srgbClr val="000000"/>
            </a:solidFill>
            <a:prstDash val="solid"/>
            <a:round/>
            <a:headEnd len="lg" w="lg" type="none"/>
            <a:tailEnd len="lg" w="lg" type="none"/>
          </a:ln>
        </p:spPr>
      </p:cxnSp>
      <p:cxnSp>
        <p:nvCxnSpPr>
          <p:cNvPr id="5573" name="Shape 5573"/>
          <p:cNvCxnSpPr/>
          <p:nvPr/>
        </p:nvCxnSpPr>
        <p:spPr>
          <a:xfrm>
            <a:off x="3598875" y="2174550"/>
            <a:ext cx="489300" cy="43500"/>
          </a:xfrm>
          <a:prstGeom prst="straightConnector1">
            <a:avLst/>
          </a:prstGeom>
          <a:noFill/>
          <a:ln cap="flat" cmpd="sng" w="9525">
            <a:solidFill>
              <a:srgbClr val="000000"/>
            </a:solidFill>
            <a:prstDash val="solid"/>
            <a:round/>
            <a:headEnd len="lg" w="lg" type="none"/>
            <a:tailEnd len="lg" w="lg" type="none"/>
          </a:ln>
        </p:spPr>
      </p:cxnSp>
      <p:cxnSp>
        <p:nvCxnSpPr>
          <p:cNvPr id="5574" name="Shape 5574"/>
          <p:cNvCxnSpPr/>
          <p:nvPr/>
        </p:nvCxnSpPr>
        <p:spPr>
          <a:xfrm>
            <a:off x="3620625" y="2196300"/>
            <a:ext cx="435000" cy="369600"/>
          </a:xfrm>
          <a:prstGeom prst="straightConnector1">
            <a:avLst/>
          </a:prstGeom>
          <a:noFill/>
          <a:ln cap="flat" cmpd="sng" w="9525">
            <a:solidFill>
              <a:srgbClr val="000000"/>
            </a:solidFill>
            <a:prstDash val="solid"/>
            <a:round/>
            <a:headEnd len="lg" w="lg" type="none"/>
            <a:tailEnd len="lg" w="lg" type="none"/>
          </a:ln>
        </p:spPr>
      </p:cxnSp>
      <p:cxnSp>
        <p:nvCxnSpPr>
          <p:cNvPr id="5575" name="Shape 5575"/>
          <p:cNvCxnSpPr/>
          <p:nvPr/>
        </p:nvCxnSpPr>
        <p:spPr>
          <a:xfrm>
            <a:off x="3609750" y="2207175"/>
            <a:ext cx="456600" cy="728400"/>
          </a:xfrm>
          <a:prstGeom prst="straightConnector1">
            <a:avLst/>
          </a:prstGeom>
          <a:noFill/>
          <a:ln cap="flat" cmpd="sng" w="9525">
            <a:solidFill>
              <a:srgbClr val="000000"/>
            </a:solidFill>
            <a:prstDash val="solid"/>
            <a:round/>
            <a:headEnd len="lg" w="lg" type="none"/>
            <a:tailEnd len="lg" w="lg" type="none"/>
          </a:ln>
        </p:spPr>
      </p:cxnSp>
      <p:cxnSp>
        <p:nvCxnSpPr>
          <p:cNvPr id="5576" name="Shape 5576"/>
          <p:cNvCxnSpPr/>
          <p:nvPr/>
        </p:nvCxnSpPr>
        <p:spPr>
          <a:xfrm>
            <a:off x="3620625" y="2207175"/>
            <a:ext cx="445800" cy="1043700"/>
          </a:xfrm>
          <a:prstGeom prst="straightConnector1">
            <a:avLst/>
          </a:prstGeom>
          <a:noFill/>
          <a:ln cap="flat" cmpd="sng" w="9525">
            <a:solidFill>
              <a:srgbClr val="000000"/>
            </a:solidFill>
            <a:prstDash val="solid"/>
            <a:round/>
            <a:headEnd len="lg" w="lg" type="none"/>
            <a:tailEnd len="lg" w="lg" type="none"/>
          </a:ln>
        </p:spPr>
      </p:cxnSp>
      <p:cxnSp>
        <p:nvCxnSpPr>
          <p:cNvPr id="5577" name="Shape 5577"/>
          <p:cNvCxnSpPr>
            <a:endCxn id="5541" idx="2"/>
          </p:cNvCxnSpPr>
          <p:nvPr/>
        </p:nvCxnSpPr>
        <p:spPr>
          <a:xfrm>
            <a:off x="3631425" y="2217900"/>
            <a:ext cx="398700" cy="1456200"/>
          </a:xfrm>
          <a:prstGeom prst="straightConnector1">
            <a:avLst/>
          </a:prstGeom>
          <a:noFill/>
          <a:ln cap="flat" cmpd="sng" w="9525">
            <a:solidFill>
              <a:srgbClr val="000000"/>
            </a:solidFill>
            <a:prstDash val="solid"/>
            <a:round/>
            <a:headEnd len="lg" w="lg" type="none"/>
            <a:tailEnd len="lg" w="lg" type="none"/>
          </a:ln>
        </p:spPr>
      </p:cxnSp>
      <p:cxnSp>
        <p:nvCxnSpPr>
          <p:cNvPr id="5578" name="Shape 5578"/>
          <p:cNvCxnSpPr>
            <a:endCxn id="5542" idx="2"/>
          </p:cNvCxnSpPr>
          <p:nvPr/>
        </p:nvCxnSpPr>
        <p:spPr>
          <a:xfrm>
            <a:off x="3609825" y="2185550"/>
            <a:ext cx="420300" cy="1835400"/>
          </a:xfrm>
          <a:prstGeom prst="straightConnector1">
            <a:avLst/>
          </a:prstGeom>
          <a:noFill/>
          <a:ln cap="flat" cmpd="sng" w="9525">
            <a:solidFill>
              <a:srgbClr val="000000"/>
            </a:solidFill>
            <a:prstDash val="solid"/>
            <a:round/>
            <a:headEnd len="lg" w="lg" type="none"/>
            <a:tailEnd len="lg" w="lg" type="none"/>
          </a:ln>
        </p:spPr>
      </p:cxnSp>
      <p:cxnSp>
        <p:nvCxnSpPr>
          <p:cNvPr id="5579" name="Shape 5579"/>
          <p:cNvCxnSpPr>
            <a:endCxn id="5543" idx="1"/>
          </p:cNvCxnSpPr>
          <p:nvPr/>
        </p:nvCxnSpPr>
        <p:spPr>
          <a:xfrm>
            <a:off x="3620608" y="2218065"/>
            <a:ext cx="436800" cy="2065200"/>
          </a:xfrm>
          <a:prstGeom prst="straightConnector1">
            <a:avLst/>
          </a:prstGeom>
          <a:noFill/>
          <a:ln cap="flat" cmpd="sng" w="9525">
            <a:solidFill>
              <a:srgbClr val="000000"/>
            </a:solidFill>
            <a:prstDash val="solid"/>
            <a:round/>
            <a:headEnd len="lg" w="lg" type="none"/>
            <a:tailEnd len="lg" w="lg" type="none"/>
          </a:ln>
        </p:spPr>
      </p:cxnSp>
      <p:cxnSp>
        <p:nvCxnSpPr>
          <p:cNvPr id="5580" name="Shape 5580"/>
          <p:cNvCxnSpPr>
            <a:endCxn id="5544" idx="2"/>
          </p:cNvCxnSpPr>
          <p:nvPr/>
        </p:nvCxnSpPr>
        <p:spPr>
          <a:xfrm>
            <a:off x="3620625" y="2218050"/>
            <a:ext cx="409500" cy="2496600"/>
          </a:xfrm>
          <a:prstGeom prst="straightConnector1">
            <a:avLst/>
          </a:prstGeom>
          <a:noFill/>
          <a:ln cap="flat" cmpd="sng" w="9525">
            <a:solidFill>
              <a:srgbClr val="000000"/>
            </a:solidFill>
            <a:prstDash val="solid"/>
            <a:round/>
            <a:headEnd len="lg" w="lg" type="none"/>
            <a:tailEnd len="lg" w="lg" type="none"/>
          </a:ln>
        </p:spPr>
      </p:cxnSp>
      <p:cxnSp>
        <p:nvCxnSpPr>
          <p:cNvPr id="5581" name="Shape 5581"/>
          <p:cNvCxnSpPr/>
          <p:nvPr/>
        </p:nvCxnSpPr>
        <p:spPr>
          <a:xfrm flipH="1" rot="10800000">
            <a:off x="3653250" y="1946350"/>
            <a:ext cx="391500" cy="510900"/>
          </a:xfrm>
          <a:prstGeom prst="straightConnector1">
            <a:avLst/>
          </a:prstGeom>
          <a:noFill/>
          <a:ln cap="flat" cmpd="sng" w="9525">
            <a:solidFill>
              <a:srgbClr val="000000"/>
            </a:solidFill>
            <a:prstDash val="solid"/>
            <a:round/>
            <a:headEnd len="lg" w="lg" type="none"/>
            <a:tailEnd len="lg" w="lg" type="none"/>
          </a:ln>
        </p:spPr>
      </p:cxnSp>
      <p:cxnSp>
        <p:nvCxnSpPr>
          <p:cNvPr id="5582" name="Shape 5582"/>
          <p:cNvCxnSpPr/>
          <p:nvPr/>
        </p:nvCxnSpPr>
        <p:spPr>
          <a:xfrm flipH="1" rot="10800000">
            <a:off x="3631500" y="2229025"/>
            <a:ext cx="445800" cy="239100"/>
          </a:xfrm>
          <a:prstGeom prst="straightConnector1">
            <a:avLst/>
          </a:prstGeom>
          <a:noFill/>
          <a:ln cap="flat" cmpd="sng" w="9525">
            <a:solidFill>
              <a:srgbClr val="000000"/>
            </a:solidFill>
            <a:prstDash val="solid"/>
            <a:round/>
            <a:headEnd len="lg" w="lg" type="none"/>
            <a:tailEnd len="lg" w="lg" type="none"/>
          </a:ln>
        </p:spPr>
      </p:cxnSp>
      <p:cxnSp>
        <p:nvCxnSpPr>
          <p:cNvPr id="5583" name="Shape 5583"/>
          <p:cNvCxnSpPr>
            <a:endCxn id="5541" idx="2"/>
          </p:cNvCxnSpPr>
          <p:nvPr/>
        </p:nvCxnSpPr>
        <p:spPr>
          <a:xfrm>
            <a:off x="3620625" y="2478900"/>
            <a:ext cx="409500" cy="1195200"/>
          </a:xfrm>
          <a:prstGeom prst="straightConnector1">
            <a:avLst/>
          </a:prstGeom>
          <a:noFill/>
          <a:ln cap="flat" cmpd="sng" w="9525">
            <a:solidFill>
              <a:srgbClr val="000000"/>
            </a:solidFill>
            <a:prstDash val="solid"/>
            <a:round/>
            <a:headEnd len="lg" w="lg" type="none"/>
            <a:tailEnd len="lg" w="lg" type="none"/>
          </a:ln>
        </p:spPr>
      </p:cxnSp>
      <p:cxnSp>
        <p:nvCxnSpPr>
          <p:cNvPr id="5584" name="Shape 5584"/>
          <p:cNvCxnSpPr>
            <a:endCxn id="5544" idx="2"/>
          </p:cNvCxnSpPr>
          <p:nvPr/>
        </p:nvCxnSpPr>
        <p:spPr>
          <a:xfrm>
            <a:off x="3642225" y="2511450"/>
            <a:ext cx="387900" cy="2203200"/>
          </a:xfrm>
          <a:prstGeom prst="straightConnector1">
            <a:avLst/>
          </a:prstGeom>
          <a:noFill/>
          <a:ln cap="flat" cmpd="sng" w="9525">
            <a:solidFill>
              <a:srgbClr val="000000"/>
            </a:solidFill>
            <a:prstDash val="solid"/>
            <a:round/>
            <a:headEnd len="lg" w="lg" type="none"/>
            <a:tailEnd len="lg" w="lg" type="none"/>
          </a:ln>
        </p:spPr>
      </p:cxnSp>
      <p:cxnSp>
        <p:nvCxnSpPr>
          <p:cNvPr id="5585" name="Shape 5585"/>
          <p:cNvCxnSpPr/>
          <p:nvPr/>
        </p:nvCxnSpPr>
        <p:spPr>
          <a:xfrm flipH="1" rot="10800000">
            <a:off x="3620625" y="2000675"/>
            <a:ext cx="413100" cy="728400"/>
          </a:xfrm>
          <a:prstGeom prst="straightConnector1">
            <a:avLst/>
          </a:prstGeom>
          <a:noFill/>
          <a:ln cap="flat" cmpd="sng" w="9525">
            <a:solidFill>
              <a:srgbClr val="000000"/>
            </a:solidFill>
            <a:prstDash val="solid"/>
            <a:round/>
            <a:headEnd len="lg" w="lg" type="none"/>
            <a:tailEnd len="lg" w="lg" type="none"/>
          </a:ln>
        </p:spPr>
      </p:cxnSp>
      <p:cxnSp>
        <p:nvCxnSpPr>
          <p:cNvPr id="5586" name="Shape 5586"/>
          <p:cNvCxnSpPr/>
          <p:nvPr/>
        </p:nvCxnSpPr>
        <p:spPr>
          <a:xfrm flipH="1" rot="10800000">
            <a:off x="3631500" y="2305100"/>
            <a:ext cx="434700" cy="369600"/>
          </a:xfrm>
          <a:prstGeom prst="straightConnector1">
            <a:avLst/>
          </a:prstGeom>
          <a:noFill/>
          <a:ln cap="flat" cmpd="sng" w="9525">
            <a:solidFill>
              <a:srgbClr val="000000"/>
            </a:solidFill>
            <a:prstDash val="solid"/>
            <a:round/>
            <a:headEnd len="lg" w="lg" type="none"/>
            <a:tailEnd len="lg" w="lg" type="none"/>
          </a:ln>
        </p:spPr>
      </p:cxnSp>
      <p:cxnSp>
        <p:nvCxnSpPr>
          <p:cNvPr id="5587" name="Shape 5587"/>
          <p:cNvCxnSpPr/>
          <p:nvPr/>
        </p:nvCxnSpPr>
        <p:spPr>
          <a:xfrm flipH="1" rot="10800000">
            <a:off x="3620625" y="2576950"/>
            <a:ext cx="435000" cy="195600"/>
          </a:xfrm>
          <a:prstGeom prst="straightConnector1">
            <a:avLst/>
          </a:prstGeom>
          <a:noFill/>
          <a:ln cap="flat" cmpd="sng" w="9525">
            <a:solidFill>
              <a:srgbClr val="000000"/>
            </a:solidFill>
            <a:prstDash val="solid"/>
            <a:round/>
            <a:headEnd len="lg" w="lg" type="none"/>
            <a:tailEnd len="lg" w="lg" type="none"/>
          </a:ln>
        </p:spPr>
      </p:cxnSp>
      <p:cxnSp>
        <p:nvCxnSpPr>
          <p:cNvPr id="5588" name="Shape 5588"/>
          <p:cNvCxnSpPr/>
          <p:nvPr/>
        </p:nvCxnSpPr>
        <p:spPr>
          <a:xfrm>
            <a:off x="3620625" y="2761675"/>
            <a:ext cx="424200" cy="163200"/>
          </a:xfrm>
          <a:prstGeom prst="straightConnector1">
            <a:avLst/>
          </a:prstGeom>
          <a:noFill/>
          <a:ln cap="flat" cmpd="sng" w="9525">
            <a:solidFill>
              <a:srgbClr val="000000"/>
            </a:solidFill>
            <a:prstDash val="solid"/>
            <a:round/>
            <a:headEnd len="lg" w="lg" type="none"/>
            <a:tailEnd len="lg" w="lg" type="none"/>
          </a:ln>
        </p:spPr>
      </p:cxnSp>
      <p:cxnSp>
        <p:nvCxnSpPr>
          <p:cNvPr id="5589" name="Shape 5589"/>
          <p:cNvCxnSpPr/>
          <p:nvPr/>
        </p:nvCxnSpPr>
        <p:spPr>
          <a:xfrm>
            <a:off x="3609750" y="2750800"/>
            <a:ext cx="413100" cy="532800"/>
          </a:xfrm>
          <a:prstGeom prst="straightConnector1">
            <a:avLst/>
          </a:prstGeom>
          <a:noFill/>
          <a:ln cap="flat" cmpd="sng" w="9525">
            <a:solidFill>
              <a:srgbClr val="000000"/>
            </a:solidFill>
            <a:prstDash val="solid"/>
            <a:round/>
            <a:headEnd len="lg" w="lg" type="none"/>
            <a:tailEnd len="lg" w="lg" type="none"/>
          </a:ln>
        </p:spPr>
      </p:cxnSp>
      <p:cxnSp>
        <p:nvCxnSpPr>
          <p:cNvPr id="5590" name="Shape 5590"/>
          <p:cNvCxnSpPr>
            <a:endCxn id="5541" idx="2"/>
          </p:cNvCxnSpPr>
          <p:nvPr/>
        </p:nvCxnSpPr>
        <p:spPr>
          <a:xfrm>
            <a:off x="3598725" y="2794200"/>
            <a:ext cx="431400" cy="879900"/>
          </a:xfrm>
          <a:prstGeom prst="straightConnector1">
            <a:avLst/>
          </a:prstGeom>
          <a:noFill/>
          <a:ln cap="flat" cmpd="sng" w="9525">
            <a:solidFill>
              <a:srgbClr val="000000"/>
            </a:solidFill>
            <a:prstDash val="solid"/>
            <a:round/>
            <a:headEnd len="lg" w="lg" type="none"/>
            <a:tailEnd len="lg" w="lg" type="none"/>
          </a:ln>
        </p:spPr>
      </p:cxnSp>
      <p:cxnSp>
        <p:nvCxnSpPr>
          <p:cNvPr id="5591" name="Shape 5591"/>
          <p:cNvCxnSpPr>
            <a:endCxn id="5542" idx="1"/>
          </p:cNvCxnSpPr>
          <p:nvPr/>
        </p:nvCxnSpPr>
        <p:spPr>
          <a:xfrm>
            <a:off x="3599008" y="2794315"/>
            <a:ext cx="458400" cy="1142100"/>
          </a:xfrm>
          <a:prstGeom prst="straightConnector1">
            <a:avLst/>
          </a:prstGeom>
          <a:noFill/>
          <a:ln cap="flat" cmpd="sng" w="9525">
            <a:solidFill>
              <a:srgbClr val="000000"/>
            </a:solidFill>
            <a:prstDash val="solid"/>
            <a:round/>
            <a:headEnd len="lg" w="lg" type="none"/>
            <a:tailEnd len="lg" w="lg" type="none"/>
          </a:ln>
        </p:spPr>
      </p:cxnSp>
      <p:cxnSp>
        <p:nvCxnSpPr>
          <p:cNvPr id="5592" name="Shape 5592"/>
          <p:cNvCxnSpPr>
            <a:endCxn id="5543" idx="2"/>
          </p:cNvCxnSpPr>
          <p:nvPr/>
        </p:nvCxnSpPr>
        <p:spPr>
          <a:xfrm>
            <a:off x="3631425" y="2805100"/>
            <a:ext cx="398700" cy="1562700"/>
          </a:xfrm>
          <a:prstGeom prst="straightConnector1">
            <a:avLst/>
          </a:prstGeom>
          <a:noFill/>
          <a:ln cap="flat" cmpd="sng" w="9525">
            <a:solidFill>
              <a:srgbClr val="000000"/>
            </a:solidFill>
            <a:prstDash val="solid"/>
            <a:round/>
            <a:headEnd len="lg" w="lg" type="none"/>
            <a:tailEnd len="lg" w="lg" type="none"/>
          </a:ln>
        </p:spPr>
      </p:cxnSp>
      <p:cxnSp>
        <p:nvCxnSpPr>
          <p:cNvPr id="5593" name="Shape 5593"/>
          <p:cNvCxnSpPr>
            <a:endCxn id="5544" idx="2"/>
          </p:cNvCxnSpPr>
          <p:nvPr/>
        </p:nvCxnSpPr>
        <p:spPr>
          <a:xfrm>
            <a:off x="3598725" y="2761650"/>
            <a:ext cx="431400" cy="1953000"/>
          </a:xfrm>
          <a:prstGeom prst="straightConnector1">
            <a:avLst/>
          </a:prstGeom>
          <a:noFill/>
          <a:ln cap="flat" cmpd="sng" w="9525">
            <a:solidFill>
              <a:srgbClr val="000000"/>
            </a:solidFill>
            <a:prstDash val="solid"/>
            <a:round/>
            <a:headEnd len="lg" w="lg" type="none"/>
            <a:tailEnd len="lg" w="lg" type="none"/>
          </a:ln>
        </p:spPr>
      </p:cxnSp>
      <p:cxnSp>
        <p:nvCxnSpPr>
          <p:cNvPr id="5594" name="Shape 5594"/>
          <p:cNvCxnSpPr/>
          <p:nvPr/>
        </p:nvCxnSpPr>
        <p:spPr>
          <a:xfrm flipH="1" rot="10800000">
            <a:off x="3609750" y="1989700"/>
            <a:ext cx="445800" cy="1119900"/>
          </a:xfrm>
          <a:prstGeom prst="straightConnector1">
            <a:avLst/>
          </a:prstGeom>
          <a:noFill/>
          <a:ln cap="flat" cmpd="sng" w="9525">
            <a:solidFill>
              <a:srgbClr val="000000"/>
            </a:solidFill>
            <a:prstDash val="solid"/>
            <a:round/>
            <a:headEnd len="lg" w="lg" type="none"/>
            <a:tailEnd len="lg" w="lg" type="none"/>
          </a:ln>
        </p:spPr>
      </p:cxnSp>
      <p:cxnSp>
        <p:nvCxnSpPr>
          <p:cNvPr id="5595" name="Shape 5595"/>
          <p:cNvCxnSpPr/>
          <p:nvPr/>
        </p:nvCxnSpPr>
        <p:spPr>
          <a:xfrm flipH="1" rot="10800000">
            <a:off x="3609750" y="2294275"/>
            <a:ext cx="435000" cy="869700"/>
          </a:xfrm>
          <a:prstGeom prst="straightConnector1">
            <a:avLst/>
          </a:prstGeom>
          <a:noFill/>
          <a:ln cap="flat" cmpd="sng" w="9525">
            <a:solidFill>
              <a:srgbClr val="000000"/>
            </a:solidFill>
            <a:prstDash val="solid"/>
            <a:round/>
            <a:headEnd len="lg" w="lg" type="none"/>
            <a:tailEnd len="lg" w="lg" type="none"/>
          </a:ln>
        </p:spPr>
      </p:cxnSp>
      <p:cxnSp>
        <p:nvCxnSpPr>
          <p:cNvPr id="5596" name="Shape 5596"/>
          <p:cNvCxnSpPr/>
          <p:nvPr/>
        </p:nvCxnSpPr>
        <p:spPr>
          <a:xfrm flipH="1" rot="10800000">
            <a:off x="3620625" y="2598550"/>
            <a:ext cx="445800" cy="532800"/>
          </a:xfrm>
          <a:prstGeom prst="straightConnector1">
            <a:avLst/>
          </a:prstGeom>
          <a:noFill/>
          <a:ln cap="flat" cmpd="sng" w="9525">
            <a:solidFill>
              <a:srgbClr val="000000"/>
            </a:solidFill>
            <a:prstDash val="solid"/>
            <a:round/>
            <a:headEnd len="lg" w="lg" type="none"/>
            <a:tailEnd len="lg" w="lg" type="none"/>
          </a:ln>
        </p:spPr>
      </p:cxnSp>
      <p:cxnSp>
        <p:nvCxnSpPr>
          <p:cNvPr id="5597" name="Shape 5597"/>
          <p:cNvCxnSpPr/>
          <p:nvPr/>
        </p:nvCxnSpPr>
        <p:spPr>
          <a:xfrm flipH="1" rot="10800000">
            <a:off x="3588025" y="2913875"/>
            <a:ext cx="500100" cy="174000"/>
          </a:xfrm>
          <a:prstGeom prst="straightConnector1">
            <a:avLst/>
          </a:prstGeom>
          <a:noFill/>
          <a:ln cap="flat" cmpd="sng" w="9525">
            <a:solidFill>
              <a:srgbClr val="000000"/>
            </a:solidFill>
            <a:prstDash val="solid"/>
            <a:round/>
            <a:headEnd len="lg" w="lg" type="none"/>
            <a:tailEnd len="lg" w="lg" type="none"/>
          </a:ln>
        </p:spPr>
      </p:cxnSp>
      <p:cxnSp>
        <p:nvCxnSpPr>
          <p:cNvPr id="5598" name="Shape 5598"/>
          <p:cNvCxnSpPr/>
          <p:nvPr/>
        </p:nvCxnSpPr>
        <p:spPr>
          <a:xfrm>
            <a:off x="3631500" y="3120475"/>
            <a:ext cx="435000" cy="130500"/>
          </a:xfrm>
          <a:prstGeom prst="straightConnector1">
            <a:avLst/>
          </a:prstGeom>
          <a:noFill/>
          <a:ln cap="flat" cmpd="sng" w="9525">
            <a:solidFill>
              <a:srgbClr val="000000"/>
            </a:solidFill>
            <a:prstDash val="solid"/>
            <a:round/>
            <a:headEnd len="lg" w="lg" type="none"/>
            <a:tailEnd len="lg" w="lg" type="none"/>
          </a:ln>
        </p:spPr>
      </p:cxnSp>
      <p:cxnSp>
        <p:nvCxnSpPr>
          <p:cNvPr id="5599" name="Shape 5599"/>
          <p:cNvCxnSpPr>
            <a:endCxn id="5541" idx="2"/>
          </p:cNvCxnSpPr>
          <p:nvPr/>
        </p:nvCxnSpPr>
        <p:spPr>
          <a:xfrm>
            <a:off x="3598725" y="3153000"/>
            <a:ext cx="431400" cy="521100"/>
          </a:xfrm>
          <a:prstGeom prst="straightConnector1">
            <a:avLst/>
          </a:prstGeom>
          <a:noFill/>
          <a:ln cap="flat" cmpd="sng" w="9525">
            <a:solidFill>
              <a:srgbClr val="000000"/>
            </a:solidFill>
            <a:prstDash val="solid"/>
            <a:round/>
            <a:headEnd len="lg" w="lg" type="none"/>
            <a:tailEnd len="lg" w="lg" type="none"/>
          </a:ln>
        </p:spPr>
      </p:cxnSp>
      <p:cxnSp>
        <p:nvCxnSpPr>
          <p:cNvPr id="5600" name="Shape 5600"/>
          <p:cNvCxnSpPr>
            <a:endCxn id="5542" idx="2"/>
          </p:cNvCxnSpPr>
          <p:nvPr/>
        </p:nvCxnSpPr>
        <p:spPr>
          <a:xfrm>
            <a:off x="3620625" y="3153050"/>
            <a:ext cx="409500" cy="867900"/>
          </a:xfrm>
          <a:prstGeom prst="straightConnector1">
            <a:avLst/>
          </a:prstGeom>
          <a:noFill/>
          <a:ln cap="flat" cmpd="sng" w="9525">
            <a:solidFill>
              <a:srgbClr val="000000"/>
            </a:solidFill>
            <a:prstDash val="solid"/>
            <a:round/>
            <a:headEnd len="lg" w="lg" type="none"/>
            <a:tailEnd len="lg" w="lg" type="none"/>
          </a:ln>
        </p:spPr>
      </p:cxnSp>
      <p:cxnSp>
        <p:nvCxnSpPr>
          <p:cNvPr id="5601" name="Shape 5601"/>
          <p:cNvCxnSpPr>
            <a:endCxn id="5543" idx="2"/>
          </p:cNvCxnSpPr>
          <p:nvPr/>
        </p:nvCxnSpPr>
        <p:spPr>
          <a:xfrm>
            <a:off x="3609825" y="3142300"/>
            <a:ext cx="420300" cy="1225500"/>
          </a:xfrm>
          <a:prstGeom prst="straightConnector1">
            <a:avLst/>
          </a:prstGeom>
          <a:noFill/>
          <a:ln cap="flat" cmpd="sng" w="9525">
            <a:solidFill>
              <a:srgbClr val="000000"/>
            </a:solidFill>
            <a:prstDash val="solid"/>
            <a:round/>
            <a:headEnd len="lg" w="lg" type="none"/>
            <a:tailEnd len="lg" w="lg" type="none"/>
          </a:ln>
        </p:spPr>
      </p:cxnSp>
      <p:cxnSp>
        <p:nvCxnSpPr>
          <p:cNvPr id="5602" name="Shape 5602"/>
          <p:cNvCxnSpPr>
            <a:endCxn id="5544" idx="2"/>
          </p:cNvCxnSpPr>
          <p:nvPr/>
        </p:nvCxnSpPr>
        <p:spPr>
          <a:xfrm>
            <a:off x="3587925" y="3120450"/>
            <a:ext cx="442200" cy="1594200"/>
          </a:xfrm>
          <a:prstGeom prst="straightConnector1">
            <a:avLst/>
          </a:prstGeom>
          <a:noFill/>
          <a:ln cap="flat" cmpd="sng" w="9525">
            <a:solidFill>
              <a:srgbClr val="000000"/>
            </a:solidFill>
            <a:prstDash val="solid"/>
            <a:round/>
            <a:headEnd len="lg" w="lg" type="none"/>
            <a:tailEnd len="lg" w="lg" type="none"/>
          </a:ln>
        </p:spPr>
      </p:cxnSp>
      <p:cxnSp>
        <p:nvCxnSpPr>
          <p:cNvPr id="5603" name="Shape 5603"/>
          <p:cNvCxnSpPr>
            <a:stCxn id="5531"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lg" w="lg" type="none"/>
            <a:tailEnd len="lg" w="lg" type="none"/>
          </a:ln>
        </p:spPr>
      </p:cxnSp>
      <p:cxnSp>
        <p:nvCxnSpPr>
          <p:cNvPr id="5604" name="Shape 5604"/>
          <p:cNvCxnSpPr>
            <a:stCxn id="5531"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lg" w="lg" type="none"/>
            <a:tailEnd len="lg" w="lg" type="none"/>
          </a:ln>
        </p:spPr>
      </p:cxnSp>
      <p:cxnSp>
        <p:nvCxnSpPr>
          <p:cNvPr id="5605" name="Shape 5605"/>
          <p:cNvCxnSpPr>
            <a:stCxn id="5531"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lg" w="lg" type="none"/>
            <a:tailEnd len="lg" w="lg" type="none"/>
          </a:ln>
        </p:spPr>
      </p:cxnSp>
      <p:cxnSp>
        <p:nvCxnSpPr>
          <p:cNvPr id="5606" name="Shape 5606"/>
          <p:cNvCxnSpPr/>
          <p:nvPr/>
        </p:nvCxnSpPr>
        <p:spPr>
          <a:xfrm flipH="1" rot="10800000">
            <a:off x="3606825" y="2935738"/>
            <a:ext cx="448800" cy="500700"/>
          </a:xfrm>
          <a:prstGeom prst="straightConnector1">
            <a:avLst/>
          </a:prstGeom>
          <a:noFill/>
          <a:ln cap="flat" cmpd="sng" w="9525">
            <a:solidFill>
              <a:srgbClr val="000000"/>
            </a:solidFill>
            <a:prstDash val="solid"/>
            <a:round/>
            <a:headEnd len="lg" w="lg" type="none"/>
            <a:tailEnd len="lg" w="lg" type="none"/>
          </a:ln>
        </p:spPr>
      </p:cxnSp>
      <p:cxnSp>
        <p:nvCxnSpPr>
          <p:cNvPr id="5607" name="Shape 5607"/>
          <p:cNvCxnSpPr>
            <a:stCxn id="5531"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lg" w="lg" type="none"/>
            <a:tailEnd len="lg" w="lg" type="none"/>
          </a:ln>
        </p:spPr>
      </p:cxnSp>
      <p:cxnSp>
        <p:nvCxnSpPr>
          <p:cNvPr id="5608" name="Shape 5608"/>
          <p:cNvCxnSpPr>
            <a:stCxn id="5531" idx="6"/>
            <a:endCxn id="5541" idx="2"/>
          </p:cNvCxnSpPr>
          <p:nvPr/>
        </p:nvCxnSpPr>
        <p:spPr>
          <a:xfrm>
            <a:off x="3606825" y="3436438"/>
            <a:ext cx="423300" cy="237600"/>
          </a:xfrm>
          <a:prstGeom prst="straightConnector1">
            <a:avLst/>
          </a:prstGeom>
          <a:noFill/>
          <a:ln cap="flat" cmpd="sng" w="9525">
            <a:solidFill>
              <a:srgbClr val="000000"/>
            </a:solidFill>
            <a:prstDash val="solid"/>
            <a:round/>
            <a:headEnd len="lg" w="lg" type="none"/>
            <a:tailEnd len="lg" w="lg" type="none"/>
          </a:ln>
        </p:spPr>
      </p:cxnSp>
      <p:cxnSp>
        <p:nvCxnSpPr>
          <p:cNvPr id="5609" name="Shape 5609"/>
          <p:cNvCxnSpPr>
            <a:stCxn id="5531" idx="6"/>
            <a:endCxn id="5542" idx="2"/>
          </p:cNvCxnSpPr>
          <p:nvPr/>
        </p:nvCxnSpPr>
        <p:spPr>
          <a:xfrm>
            <a:off x="3606825" y="3436438"/>
            <a:ext cx="423300" cy="584400"/>
          </a:xfrm>
          <a:prstGeom prst="straightConnector1">
            <a:avLst/>
          </a:prstGeom>
          <a:noFill/>
          <a:ln cap="flat" cmpd="sng" w="9525">
            <a:solidFill>
              <a:srgbClr val="000000"/>
            </a:solidFill>
            <a:prstDash val="solid"/>
            <a:round/>
            <a:headEnd len="lg" w="lg" type="none"/>
            <a:tailEnd len="lg" w="lg" type="none"/>
          </a:ln>
        </p:spPr>
      </p:cxnSp>
      <p:cxnSp>
        <p:nvCxnSpPr>
          <p:cNvPr id="5610" name="Shape 5610"/>
          <p:cNvCxnSpPr>
            <a:endCxn id="5543" idx="2"/>
          </p:cNvCxnSpPr>
          <p:nvPr/>
        </p:nvCxnSpPr>
        <p:spPr>
          <a:xfrm>
            <a:off x="3579525" y="3520900"/>
            <a:ext cx="450600" cy="846900"/>
          </a:xfrm>
          <a:prstGeom prst="straightConnector1">
            <a:avLst/>
          </a:prstGeom>
          <a:noFill/>
          <a:ln cap="flat" cmpd="sng" w="9525">
            <a:solidFill>
              <a:srgbClr val="000000"/>
            </a:solidFill>
            <a:prstDash val="solid"/>
            <a:round/>
            <a:headEnd len="lg" w="lg" type="none"/>
            <a:tailEnd len="lg" w="lg" type="none"/>
          </a:ln>
        </p:spPr>
      </p:cxnSp>
      <p:cxnSp>
        <p:nvCxnSpPr>
          <p:cNvPr id="5611" name="Shape 5611"/>
          <p:cNvCxnSpPr>
            <a:endCxn id="5544" idx="2"/>
          </p:cNvCxnSpPr>
          <p:nvPr/>
        </p:nvCxnSpPr>
        <p:spPr>
          <a:xfrm>
            <a:off x="3579525" y="3520950"/>
            <a:ext cx="450600" cy="1193700"/>
          </a:xfrm>
          <a:prstGeom prst="straightConnector1">
            <a:avLst/>
          </a:prstGeom>
          <a:noFill/>
          <a:ln cap="flat" cmpd="sng" w="9525">
            <a:solidFill>
              <a:srgbClr val="000000"/>
            </a:solidFill>
            <a:prstDash val="solid"/>
            <a:round/>
            <a:headEnd len="lg" w="lg" type="none"/>
            <a:tailEnd len="lg" w="lg" type="none"/>
          </a:ln>
        </p:spPr>
      </p:cxnSp>
      <p:cxnSp>
        <p:nvCxnSpPr>
          <p:cNvPr id="5612" name="Shape 5612"/>
          <p:cNvCxnSpPr>
            <a:stCxn id="5532"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lg" w="lg" type="none"/>
            <a:tailEnd len="lg" w="lg" type="none"/>
          </a:ln>
        </p:spPr>
      </p:cxnSp>
      <p:cxnSp>
        <p:nvCxnSpPr>
          <p:cNvPr id="5613" name="Shape 5613"/>
          <p:cNvCxnSpPr>
            <a:stCxn id="5532"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lg" w="lg" type="none"/>
            <a:tailEnd len="lg" w="lg" type="none"/>
          </a:ln>
        </p:spPr>
      </p:cxnSp>
      <p:cxnSp>
        <p:nvCxnSpPr>
          <p:cNvPr id="5614" name="Shape 5614"/>
          <p:cNvCxnSpPr>
            <a:stCxn id="5532"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lg" w="lg" type="none"/>
            <a:tailEnd len="lg" w="lg" type="none"/>
          </a:ln>
        </p:spPr>
      </p:cxnSp>
      <p:cxnSp>
        <p:nvCxnSpPr>
          <p:cNvPr id="5615" name="Shape 5615"/>
          <p:cNvCxnSpPr>
            <a:stCxn id="5532"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lg" w="lg" type="none"/>
            <a:tailEnd len="lg" w="lg" type="none"/>
          </a:ln>
        </p:spPr>
      </p:cxnSp>
      <p:cxnSp>
        <p:nvCxnSpPr>
          <p:cNvPr id="5616" name="Shape 5616"/>
          <p:cNvCxnSpPr>
            <a:stCxn id="5532" idx="6"/>
            <a:endCxn id="5540"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lg" w="lg" type="none"/>
            <a:tailEnd len="lg" w="lg" type="none"/>
          </a:ln>
        </p:spPr>
      </p:cxnSp>
      <p:cxnSp>
        <p:nvCxnSpPr>
          <p:cNvPr id="5617" name="Shape 5617"/>
          <p:cNvCxnSpPr>
            <a:stCxn id="5532" idx="6"/>
            <a:endCxn id="5541"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lg" w="lg" type="none"/>
            <a:tailEnd len="lg" w="lg" type="none"/>
          </a:ln>
        </p:spPr>
      </p:cxnSp>
      <p:cxnSp>
        <p:nvCxnSpPr>
          <p:cNvPr id="5618" name="Shape 5618"/>
          <p:cNvCxnSpPr>
            <a:stCxn id="5532" idx="6"/>
            <a:endCxn id="5542" idx="2"/>
          </p:cNvCxnSpPr>
          <p:nvPr/>
        </p:nvCxnSpPr>
        <p:spPr>
          <a:xfrm>
            <a:off x="3606825" y="3798450"/>
            <a:ext cx="423300" cy="222600"/>
          </a:xfrm>
          <a:prstGeom prst="straightConnector1">
            <a:avLst/>
          </a:prstGeom>
          <a:noFill/>
          <a:ln cap="flat" cmpd="sng" w="9525">
            <a:solidFill>
              <a:srgbClr val="000000"/>
            </a:solidFill>
            <a:prstDash val="solid"/>
            <a:round/>
            <a:headEnd len="lg" w="lg" type="none"/>
            <a:tailEnd len="lg" w="lg" type="none"/>
          </a:ln>
        </p:spPr>
      </p:cxnSp>
      <p:cxnSp>
        <p:nvCxnSpPr>
          <p:cNvPr id="5619" name="Shape 5619"/>
          <p:cNvCxnSpPr>
            <a:stCxn id="5532" idx="6"/>
            <a:endCxn id="5543" idx="2"/>
          </p:cNvCxnSpPr>
          <p:nvPr/>
        </p:nvCxnSpPr>
        <p:spPr>
          <a:xfrm>
            <a:off x="3606825" y="3798450"/>
            <a:ext cx="423300" cy="569400"/>
          </a:xfrm>
          <a:prstGeom prst="straightConnector1">
            <a:avLst/>
          </a:prstGeom>
          <a:noFill/>
          <a:ln cap="flat" cmpd="sng" w="9525">
            <a:solidFill>
              <a:srgbClr val="000000"/>
            </a:solidFill>
            <a:prstDash val="solid"/>
            <a:round/>
            <a:headEnd len="lg" w="lg" type="none"/>
            <a:tailEnd len="lg" w="lg" type="none"/>
          </a:ln>
        </p:spPr>
      </p:cxnSp>
      <p:cxnSp>
        <p:nvCxnSpPr>
          <p:cNvPr id="5620" name="Shape 5620"/>
          <p:cNvCxnSpPr>
            <a:stCxn id="5532" idx="6"/>
            <a:endCxn id="5544" idx="2"/>
          </p:cNvCxnSpPr>
          <p:nvPr/>
        </p:nvCxnSpPr>
        <p:spPr>
          <a:xfrm>
            <a:off x="3606825" y="3798450"/>
            <a:ext cx="423300" cy="916200"/>
          </a:xfrm>
          <a:prstGeom prst="straightConnector1">
            <a:avLst/>
          </a:prstGeom>
          <a:noFill/>
          <a:ln cap="flat" cmpd="sng" w="9525">
            <a:solidFill>
              <a:srgbClr val="000000"/>
            </a:solidFill>
            <a:prstDash val="solid"/>
            <a:round/>
            <a:headEnd len="lg" w="lg" type="none"/>
            <a:tailEnd len="lg" w="lg" type="none"/>
          </a:ln>
        </p:spPr>
      </p:cxnSp>
      <p:cxnSp>
        <p:nvCxnSpPr>
          <p:cNvPr id="5621" name="Shape 5621"/>
          <p:cNvCxnSpPr>
            <a:stCxn id="5533"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lg" w="lg" type="none"/>
            <a:tailEnd len="lg" w="lg" type="none"/>
          </a:ln>
        </p:spPr>
      </p:cxnSp>
      <p:cxnSp>
        <p:nvCxnSpPr>
          <p:cNvPr id="5622" name="Shape 5622"/>
          <p:cNvCxnSpPr>
            <a:stCxn id="5533"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lg" w="lg" type="none"/>
            <a:tailEnd len="lg" w="lg" type="none"/>
          </a:ln>
        </p:spPr>
      </p:cxnSp>
      <p:cxnSp>
        <p:nvCxnSpPr>
          <p:cNvPr id="5623" name="Shape 5623"/>
          <p:cNvCxnSpPr>
            <a:stCxn id="5533"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lg" w="lg" type="none"/>
            <a:tailEnd len="lg" w="lg" type="none"/>
          </a:ln>
        </p:spPr>
      </p:cxnSp>
      <p:cxnSp>
        <p:nvCxnSpPr>
          <p:cNvPr id="5624" name="Shape 5624"/>
          <p:cNvCxnSpPr>
            <a:stCxn id="5533"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lg" w="lg" type="none"/>
            <a:tailEnd len="lg" w="lg" type="none"/>
          </a:ln>
        </p:spPr>
      </p:cxnSp>
      <p:cxnSp>
        <p:nvCxnSpPr>
          <p:cNvPr id="5625" name="Shape 5625"/>
          <p:cNvCxnSpPr>
            <a:stCxn id="5533"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lg" w="lg" type="none"/>
            <a:tailEnd len="lg" w="lg" type="none"/>
          </a:ln>
        </p:spPr>
      </p:cxnSp>
      <p:cxnSp>
        <p:nvCxnSpPr>
          <p:cNvPr id="5626" name="Shape 5626"/>
          <p:cNvCxnSpPr>
            <a:stCxn id="5533" idx="6"/>
            <a:endCxn id="5541"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lg" w="lg" type="none"/>
            <a:tailEnd len="lg" w="lg" type="none"/>
          </a:ln>
        </p:spPr>
      </p:cxnSp>
      <p:cxnSp>
        <p:nvCxnSpPr>
          <p:cNvPr id="5627" name="Shape 5627"/>
          <p:cNvCxnSpPr>
            <a:stCxn id="5533" idx="6"/>
            <a:endCxn id="5542"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lg" w="lg" type="none"/>
            <a:tailEnd len="lg" w="lg" type="none"/>
          </a:ln>
        </p:spPr>
      </p:cxnSp>
      <p:cxnSp>
        <p:nvCxnSpPr>
          <p:cNvPr id="5628" name="Shape 5628"/>
          <p:cNvCxnSpPr>
            <a:stCxn id="5533" idx="6"/>
            <a:endCxn id="5543" idx="2"/>
          </p:cNvCxnSpPr>
          <p:nvPr/>
        </p:nvCxnSpPr>
        <p:spPr>
          <a:xfrm>
            <a:off x="3606825" y="4183550"/>
            <a:ext cx="423300" cy="184200"/>
          </a:xfrm>
          <a:prstGeom prst="straightConnector1">
            <a:avLst/>
          </a:prstGeom>
          <a:noFill/>
          <a:ln cap="flat" cmpd="sng" w="9525">
            <a:solidFill>
              <a:srgbClr val="000000"/>
            </a:solidFill>
            <a:prstDash val="solid"/>
            <a:round/>
            <a:headEnd len="lg" w="lg" type="none"/>
            <a:tailEnd len="lg" w="lg" type="none"/>
          </a:ln>
        </p:spPr>
      </p:cxnSp>
      <p:cxnSp>
        <p:nvCxnSpPr>
          <p:cNvPr id="5629" name="Shape 5629"/>
          <p:cNvCxnSpPr>
            <a:stCxn id="5533" idx="6"/>
            <a:endCxn id="5544" idx="1"/>
          </p:cNvCxnSpPr>
          <p:nvPr/>
        </p:nvCxnSpPr>
        <p:spPr>
          <a:xfrm>
            <a:off x="3606825" y="4183550"/>
            <a:ext cx="450600" cy="446700"/>
          </a:xfrm>
          <a:prstGeom prst="straightConnector1">
            <a:avLst/>
          </a:prstGeom>
          <a:noFill/>
          <a:ln cap="flat" cmpd="sng" w="9525">
            <a:solidFill>
              <a:srgbClr val="000000"/>
            </a:solidFill>
            <a:prstDash val="solid"/>
            <a:round/>
            <a:headEnd len="lg" w="lg" type="none"/>
            <a:tailEnd len="lg" w="lg" type="none"/>
          </a:ln>
        </p:spPr>
      </p:cxnSp>
      <p:cxnSp>
        <p:nvCxnSpPr>
          <p:cNvPr id="5630" name="Shape 5630"/>
          <p:cNvCxnSpPr>
            <a:stCxn id="5534"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lg" w="lg" type="none"/>
            <a:tailEnd len="lg" w="lg" type="none"/>
          </a:ln>
        </p:spPr>
      </p:cxnSp>
      <p:cxnSp>
        <p:nvCxnSpPr>
          <p:cNvPr id="5631" name="Shape 5631"/>
          <p:cNvCxnSpPr>
            <a:stCxn id="5534"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lg" w="lg" type="none"/>
            <a:tailEnd len="lg" w="lg" type="none"/>
          </a:ln>
        </p:spPr>
      </p:cxnSp>
      <p:cxnSp>
        <p:nvCxnSpPr>
          <p:cNvPr id="5632" name="Shape 5632"/>
          <p:cNvCxnSpPr>
            <a:stCxn id="5534"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lg" w="lg" type="none"/>
            <a:tailEnd len="lg" w="lg" type="none"/>
          </a:ln>
        </p:spPr>
      </p:cxnSp>
      <p:cxnSp>
        <p:nvCxnSpPr>
          <p:cNvPr id="5633" name="Shape 5633"/>
          <p:cNvCxnSpPr>
            <a:stCxn id="5534"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lg" w="lg" type="none"/>
            <a:tailEnd len="lg" w="lg" type="none"/>
          </a:ln>
        </p:spPr>
      </p:cxnSp>
      <p:cxnSp>
        <p:nvCxnSpPr>
          <p:cNvPr id="5634" name="Shape 5634"/>
          <p:cNvCxnSpPr>
            <a:stCxn id="5534"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lg" w="lg" type="none"/>
            <a:tailEnd len="lg" w="lg" type="none"/>
          </a:ln>
        </p:spPr>
      </p:cxnSp>
      <p:cxnSp>
        <p:nvCxnSpPr>
          <p:cNvPr id="5635" name="Shape 5635"/>
          <p:cNvCxnSpPr>
            <a:stCxn id="5534" idx="6"/>
            <a:endCxn id="5541"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5636" name="Shape 5636"/>
          <p:cNvCxnSpPr>
            <a:stCxn id="5534" idx="6"/>
            <a:endCxn id="5542"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5637" name="Shape 5637"/>
          <p:cNvCxnSpPr>
            <a:stCxn id="5534" idx="6"/>
            <a:endCxn id="5543"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5638" name="Shape 5638"/>
          <p:cNvCxnSpPr>
            <a:stCxn id="5534" idx="6"/>
            <a:endCxn id="5544" idx="2"/>
          </p:cNvCxnSpPr>
          <p:nvPr/>
        </p:nvCxnSpPr>
        <p:spPr>
          <a:xfrm>
            <a:off x="3606825" y="4606900"/>
            <a:ext cx="423300" cy="107700"/>
          </a:xfrm>
          <a:prstGeom prst="straightConnector1">
            <a:avLst/>
          </a:prstGeom>
          <a:noFill/>
          <a:ln cap="flat" cmpd="sng" w="9525">
            <a:solidFill>
              <a:srgbClr val="000000"/>
            </a:solidFill>
            <a:prstDash val="solid"/>
            <a:round/>
            <a:headEnd len="lg" w="lg" type="none"/>
            <a:tailEnd len="lg" w="lg" type="none"/>
          </a:ln>
        </p:spPr>
      </p:cxnSp>
      <p:cxnSp>
        <p:nvCxnSpPr>
          <p:cNvPr id="5639" name="Shape 5639"/>
          <p:cNvCxnSpPr>
            <a:stCxn id="5525"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lg" w="lg" type="none"/>
            <a:tailEnd len="lg" w="lg" type="none"/>
          </a:ln>
        </p:spPr>
      </p:cxnSp>
      <p:cxnSp>
        <p:nvCxnSpPr>
          <p:cNvPr id="5640" name="Shape 5640"/>
          <p:cNvCxnSpPr>
            <a:stCxn id="5525"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lg" w="lg" type="none"/>
            <a:tailEnd len="lg" w="lg" type="none"/>
          </a:ln>
        </p:spPr>
      </p:cxnSp>
      <p:cxnSp>
        <p:nvCxnSpPr>
          <p:cNvPr id="5641" name="Shape 5641"/>
          <p:cNvCxnSpPr>
            <a:stCxn id="5525"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lg" w="lg" type="none"/>
            <a:tailEnd len="lg" w="lg" type="none"/>
          </a:ln>
        </p:spPr>
      </p:cxnSp>
      <p:cxnSp>
        <p:nvCxnSpPr>
          <p:cNvPr id="5642" name="Shape 5642"/>
          <p:cNvCxnSpPr/>
          <p:nvPr/>
        </p:nvCxnSpPr>
        <p:spPr>
          <a:xfrm flipH="1" rot="10800000">
            <a:off x="3606825" y="2935650"/>
            <a:ext cx="437700" cy="2018100"/>
          </a:xfrm>
          <a:prstGeom prst="straightConnector1">
            <a:avLst/>
          </a:prstGeom>
          <a:noFill/>
          <a:ln cap="flat" cmpd="sng" w="9525">
            <a:solidFill>
              <a:srgbClr val="000000"/>
            </a:solidFill>
            <a:prstDash val="solid"/>
            <a:round/>
            <a:headEnd len="lg" w="lg" type="none"/>
            <a:tailEnd len="lg" w="lg" type="none"/>
          </a:ln>
        </p:spPr>
      </p:cxnSp>
      <p:cxnSp>
        <p:nvCxnSpPr>
          <p:cNvPr id="5643" name="Shape 5643"/>
          <p:cNvCxnSpPr/>
          <p:nvPr/>
        </p:nvCxnSpPr>
        <p:spPr>
          <a:xfrm flipH="1" rot="10800000">
            <a:off x="3606825" y="3272550"/>
            <a:ext cx="448800" cy="1681200"/>
          </a:xfrm>
          <a:prstGeom prst="straightConnector1">
            <a:avLst/>
          </a:prstGeom>
          <a:noFill/>
          <a:ln cap="flat" cmpd="sng" w="9525">
            <a:solidFill>
              <a:srgbClr val="000000"/>
            </a:solidFill>
            <a:prstDash val="solid"/>
            <a:round/>
            <a:headEnd len="lg" w="lg" type="none"/>
            <a:tailEnd len="lg" w="lg" type="none"/>
          </a:ln>
        </p:spPr>
      </p:cxnSp>
      <p:cxnSp>
        <p:nvCxnSpPr>
          <p:cNvPr id="5644" name="Shape 5644"/>
          <p:cNvCxnSpPr>
            <a:stCxn id="5525" idx="6"/>
            <a:endCxn id="5541"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lg" w="lg" type="none"/>
            <a:tailEnd len="lg" w="lg" type="none"/>
          </a:ln>
        </p:spPr>
      </p:cxnSp>
      <p:cxnSp>
        <p:nvCxnSpPr>
          <p:cNvPr id="5645" name="Shape 5645"/>
          <p:cNvCxnSpPr>
            <a:stCxn id="5525" idx="6"/>
            <a:endCxn id="5542"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5646" name="Shape 5646"/>
          <p:cNvCxnSpPr>
            <a:stCxn id="5525" idx="6"/>
            <a:endCxn id="5543"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5647" name="Shape 5647"/>
          <p:cNvCxnSpPr>
            <a:stCxn id="5525" idx="6"/>
            <a:endCxn id="5544"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5648" name="Shape 5648"/>
          <p:cNvCxnSpPr>
            <a:endCxn id="5546" idx="2"/>
          </p:cNvCxnSpPr>
          <p:nvPr/>
        </p:nvCxnSpPr>
        <p:spPr>
          <a:xfrm>
            <a:off x="4218675" y="1946350"/>
            <a:ext cx="344400" cy="0"/>
          </a:xfrm>
          <a:prstGeom prst="straightConnector1">
            <a:avLst/>
          </a:prstGeom>
          <a:noFill/>
          <a:ln cap="flat" cmpd="sng" w="9525">
            <a:solidFill>
              <a:srgbClr val="000000"/>
            </a:solidFill>
            <a:prstDash val="solid"/>
            <a:round/>
            <a:headEnd len="lg" w="lg" type="none"/>
            <a:tailEnd len="lg" w="lg" type="none"/>
          </a:ln>
        </p:spPr>
      </p:cxnSp>
      <p:cxnSp>
        <p:nvCxnSpPr>
          <p:cNvPr id="5649" name="Shape 5649"/>
          <p:cNvCxnSpPr>
            <a:endCxn id="5545" idx="2"/>
          </p:cNvCxnSpPr>
          <p:nvPr/>
        </p:nvCxnSpPr>
        <p:spPr>
          <a:xfrm>
            <a:off x="4229475" y="1957075"/>
            <a:ext cx="333600" cy="299100"/>
          </a:xfrm>
          <a:prstGeom prst="straightConnector1">
            <a:avLst/>
          </a:prstGeom>
          <a:noFill/>
          <a:ln cap="flat" cmpd="sng" w="9525">
            <a:solidFill>
              <a:srgbClr val="000000"/>
            </a:solidFill>
            <a:prstDash val="solid"/>
            <a:round/>
            <a:headEnd len="lg" w="lg" type="none"/>
            <a:tailEnd len="lg" w="lg" type="none"/>
          </a:ln>
        </p:spPr>
      </p:cxnSp>
      <p:cxnSp>
        <p:nvCxnSpPr>
          <p:cNvPr id="5650" name="Shape 5650"/>
          <p:cNvCxnSpPr>
            <a:endCxn id="5547" idx="2"/>
          </p:cNvCxnSpPr>
          <p:nvPr/>
        </p:nvCxnSpPr>
        <p:spPr>
          <a:xfrm>
            <a:off x="4240275" y="1968100"/>
            <a:ext cx="322800" cy="597900"/>
          </a:xfrm>
          <a:prstGeom prst="straightConnector1">
            <a:avLst/>
          </a:prstGeom>
          <a:noFill/>
          <a:ln cap="flat" cmpd="sng" w="9525">
            <a:solidFill>
              <a:srgbClr val="000000"/>
            </a:solidFill>
            <a:prstDash val="solid"/>
            <a:round/>
            <a:headEnd len="lg" w="lg" type="none"/>
            <a:tailEnd len="lg" w="lg" type="none"/>
          </a:ln>
        </p:spPr>
      </p:cxnSp>
      <p:cxnSp>
        <p:nvCxnSpPr>
          <p:cNvPr id="5651" name="Shape 5651"/>
          <p:cNvCxnSpPr>
            <a:endCxn id="5548" idx="1"/>
          </p:cNvCxnSpPr>
          <p:nvPr/>
        </p:nvCxnSpPr>
        <p:spPr>
          <a:xfrm>
            <a:off x="4218658" y="1978703"/>
            <a:ext cx="371700" cy="849600"/>
          </a:xfrm>
          <a:prstGeom prst="straightConnector1">
            <a:avLst/>
          </a:prstGeom>
          <a:noFill/>
          <a:ln cap="flat" cmpd="sng" w="9525">
            <a:solidFill>
              <a:srgbClr val="000000"/>
            </a:solidFill>
            <a:prstDash val="solid"/>
            <a:round/>
            <a:headEnd len="lg" w="lg" type="none"/>
            <a:tailEnd len="lg" w="lg" type="none"/>
          </a:ln>
        </p:spPr>
      </p:cxnSp>
      <p:cxnSp>
        <p:nvCxnSpPr>
          <p:cNvPr id="5652" name="Shape 5652"/>
          <p:cNvCxnSpPr>
            <a:endCxn id="5549" idx="1"/>
          </p:cNvCxnSpPr>
          <p:nvPr/>
        </p:nvCxnSpPr>
        <p:spPr>
          <a:xfrm>
            <a:off x="4207858" y="1989853"/>
            <a:ext cx="382500" cy="1185300"/>
          </a:xfrm>
          <a:prstGeom prst="straightConnector1">
            <a:avLst/>
          </a:prstGeom>
          <a:noFill/>
          <a:ln cap="flat" cmpd="sng" w="9525">
            <a:solidFill>
              <a:srgbClr val="000000"/>
            </a:solidFill>
            <a:prstDash val="solid"/>
            <a:round/>
            <a:headEnd len="lg" w="lg" type="none"/>
            <a:tailEnd len="lg" w="lg" type="none"/>
          </a:ln>
        </p:spPr>
      </p:cxnSp>
      <p:cxnSp>
        <p:nvCxnSpPr>
          <p:cNvPr id="5653" name="Shape 5653"/>
          <p:cNvCxnSpPr>
            <a:endCxn id="5550" idx="1"/>
          </p:cNvCxnSpPr>
          <p:nvPr/>
        </p:nvCxnSpPr>
        <p:spPr>
          <a:xfrm>
            <a:off x="4218658" y="2000465"/>
            <a:ext cx="371700" cy="1589100"/>
          </a:xfrm>
          <a:prstGeom prst="straightConnector1">
            <a:avLst/>
          </a:prstGeom>
          <a:noFill/>
          <a:ln cap="flat" cmpd="sng" w="9525">
            <a:solidFill>
              <a:srgbClr val="000000"/>
            </a:solidFill>
            <a:prstDash val="solid"/>
            <a:round/>
            <a:headEnd len="lg" w="lg" type="none"/>
            <a:tailEnd len="lg" w="lg" type="none"/>
          </a:ln>
        </p:spPr>
      </p:cxnSp>
      <p:cxnSp>
        <p:nvCxnSpPr>
          <p:cNvPr id="5654" name="Shape 5654"/>
          <p:cNvCxnSpPr>
            <a:endCxn id="5551" idx="1"/>
          </p:cNvCxnSpPr>
          <p:nvPr/>
        </p:nvCxnSpPr>
        <p:spPr>
          <a:xfrm>
            <a:off x="4207858" y="1989715"/>
            <a:ext cx="382500" cy="1946700"/>
          </a:xfrm>
          <a:prstGeom prst="straightConnector1">
            <a:avLst/>
          </a:prstGeom>
          <a:noFill/>
          <a:ln cap="flat" cmpd="sng" w="9525">
            <a:solidFill>
              <a:srgbClr val="000000"/>
            </a:solidFill>
            <a:prstDash val="solid"/>
            <a:round/>
            <a:headEnd len="lg" w="lg" type="none"/>
            <a:tailEnd len="lg" w="lg" type="none"/>
          </a:ln>
        </p:spPr>
      </p:cxnSp>
      <p:cxnSp>
        <p:nvCxnSpPr>
          <p:cNvPr id="5655" name="Shape 5655"/>
          <p:cNvCxnSpPr>
            <a:endCxn id="5552" idx="2"/>
          </p:cNvCxnSpPr>
          <p:nvPr/>
        </p:nvCxnSpPr>
        <p:spPr>
          <a:xfrm>
            <a:off x="4207875" y="2022400"/>
            <a:ext cx="355200" cy="2345400"/>
          </a:xfrm>
          <a:prstGeom prst="straightConnector1">
            <a:avLst/>
          </a:prstGeom>
          <a:noFill/>
          <a:ln cap="flat" cmpd="sng" w="9525">
            <a:solidFill>
              <a:srgbClr val="000000"/>
            </a:solidFill>
            <a:prstDash val="solid"/>
            <a:round/>
            <a:headEnd len="lg" w="lg" type="none"/>
            <a:tailEnd len="lg" w="lg" type="none"/>
          </a:ln>
        </p:spPr>
      </p:cxnSp>
      <p:cxnSp>
        <p:nvCxnSpPr>
          <p:cNvPr id="5656" name="Shape 5656"/>
          <p:cNvCxnSpPr>
            <a:endCxn id="5553" idx="1"/>
          </p:cNvCxnSpPr>
          <p:nvPr/>
        </p:nvCxnSpPr>
        <p:spPr>
          <a:xfrm>
            <a:off x="4218658" y="2011415"/>
            <a:ext cx="371700" cy="2618700"/>
          </a:xfrm>
          <a:prstGeom prst="straightConnector1">
            <a:avLst/>
          </a:prstGeom>
          <a:noFill/>
          <a:ln cap="flat" cmpd="sng" w="9525">
            <a:solidFill>
              <a:srgbClr val="000000"/>
            </a:solidFill>
            <a:prstDash val="solid"/>
            <a:round/>
            <a:headEnd len="lg" w="lg" type="none"/>
            <a:tailEnd len="lg" w="lg" type="none"/>
          </a:ln>
        </p:spPr>
      </p:cxnSp>
      <p:cxnSp>
        <p:nvCxnSpPr>
          <p:cNvPr id="5657" name="Shape 5657"/>
          <p:cNvCxnSpPr>
            <a:endCxn id="5546"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lg" w="lg" type="none"/>
            <a:tailEnd len="lg" w="lg" type="none"/>
          </a:ln>
        </p:spPr>
      </p:cxnSp>
      <p:cxnSp>
        <p:nvCxnSpPr>
          <p:cNvPr id="5658" name="Shape 5658"/>
          <p:cNvCxnSpPr>
            <a:endCxn id="5545"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lg" w="lg" type="none"/>
            <a:tailEnd len="lg" w="lg" type="none"/>
          </a:ln>
        </p:spPr>
      </p:cxnSp>
      <p:cxnSp>
        <p:nvCxnSpPr>
          <p:cNvPr id="5659" name="Shape 5659"/>
          <p:cNvCxnSpPr>
            <a:endCxn id="5547" idx="2"/>
          </p:cNvCxnSpPr>
          <p:nvPr/>
        </p:nvCxnSpPr>
        <p:spPr>
          <a:xfrm>
            <a:off x="4240275" y="2283400"/>
            <a:ext cx="322800" cy="282600"/>
          </a:xfrm>
          <a:prstGeom prst="straightConnector1">
            <a:avLst/>
          </a:prstGeom>
          <a:noFill/>
          <a:ln cap="flat" cmpd="sng" w="9525">
            <a:solidFill>
              <a:srgbClr val="000000"/>
            </a:solidFill>
            <a:prstDash val="solid"/>
            <a:round/>
            <a:headEnd len="lg" w="lg" type="none"/>
            <a:tailEnd len="lg" w="lg" type="none"/>
          </a:ln>
        </p:spPr>
      </p:cxnSp>
      <p:cxnSp>
        <p:nvCxnSpPr>
          <p:cNvPr id="5660" name="Shape 5660"/>
          <p:cNvCxnSpPr>
            <a:endCxn id="5548" idx="1"/>
          </p:cNvCxnSpPr>
          <p:nvPr/>
        </p:nvCxnSpPr>
        <p:spPr>
          <a:xfrm>
            <a:off x="4218658" y="2272403"/>
            <a:ext cx="371700" cy="555900"/>
          </a:xfrm>
          <a:prstGeom prst="straightConnector1">
            <a:avLst/>
          </a:prstGeom>
          <a:noFill/>
          <a:ln cap="flat" cmpd="sng" w="9525">
            <a:solidFill>
              <a:srgbClr val="000000"/>
            </a:solidFill>
            <a:prstDash val="solid"/>
            <a:round/>
            <a:headEnd len="lg" w="lg" type="none"/>
            <a:tailEnd len="lg" w="lg" type="none"/>
          </a:ln>
        </p:spPr>
      </p:cxnSp>
      <p:cxnSp>
        <p:nvCxnSpPr>
          <p:cNvPr id="5661" name="Shape 5661"/>
          <p:cNvCxnSpPr>
            <a:endCxn id="5549" idx="1"/>
          </p:cNvCxnSpPr>
          <p:nvPr/>
        </p:nvCxnSpPr>
        <p:spPr>
          <a:xfrm>
            <a:off x="4229458" y="2283253"/>
            <a:ext cx="360900" cy="891900"/>
          </a:xfrm>
          <a:prstGeom prst="straightConnector1">
            <a:avLst/>
          </a:prstGeom>
          <a:noFill/>
          <a:ln cap="flat" cmpd="sng" w="9525">
            <a:solidFill>
              <a:srgbClr val="000000"/>
            </a:solidFill>
            <a:prstDash val="solid"/>
            <a:round/>
            <a:headEnd len="lg" w="lg" type="none"/>
            <a:tailEnd len="lg" w="lg" type="none"/>
          </a:ln>
        </p:spPr>
      </p:cxnSp>
      <p:cxnSp>
        <p:nvCxnSpPr>
          <p:cNvPr id="5662" name="Shape 5662"/>
          <p:cNvCxnSpPr>
            <a:endCxn id="5550" idx="1"/>
          </p:cNvCxnSpPr>
          <p:nvPr/>
        </p:nvCxnSpPr>
        <p:spPr>
          <a:xfrm>
            <a:off x="4240258" y="2283365"/>
            <a:ext cx="350100" cy="1306200"/>
          </a:xfrm>
          <a:prstGeom prst="straightConnector1">
            <a:avLst/>
          </a:prstGeom>
          <a:noFill/>
          <a:ln cap="flat" cmpd="sng" w="9525">
            <a:solidFill>
              <a:srgbClr val="000000"/>
            </a:solidFill>
            <a:prstDash val="solid"/>
            <a:round/>
            <a:headEnd len="lg" w="lg" type="none"/>
            <a:tailEnd len="lg" w="lg" type="none"/>
          </a:ln>
        </p:spPr>
      </p:cxnSp>
      <p:cxnSp>
        <p:nvCxnSpPr>
          <p:cNvPr id="5663" name="Shape 5663"/>
          <p:cNvCxnSpPr>
            <a:endCxn id="5551" idx="1"/>
          </p:cNvCxnSpPr>
          <p:nvPr/>
        </p:nvCxnSpPr>
        <p:spPr>
          <a:xfrm>
            <a:off x="4251358" y="2261515"/>
            <a:ext cx="339000" cy="1674900"/>
          </a:xfrm>
          <a:prstGeom prst="straightConnector1">
            <a:avLst/>
          </a:prstGeom>
          <a:noFill/>
          <a:ln cap="flat" cmpd="sng" w="9525">
            <a:solidFill>
              <a:srgbClr val="000000"/>
            </a:solidFill>
            <a:prstDash val="solid"/>
            <a:round/>
            <a:headEnd len="lg" w="lg" type="none"/>
            <a:tailEnd len="lg" w="lg" type="none"/>
          </a:ln>
        </p:spPr>
      </p:cxnSp>
      <p:cxnSp>
        <p:nvCxnSpPr>
          <p:cNvPr id="5664" name="Shape 5664"/>
          <p:cNvCxnSpPr>
            <a:endCxn id="5551" idx="1"/>
          </p:cNvCxnSpPr>
          <p:nvPr/>
        </p:nvCxnSpPr>
        <p:spPr>
          <a:xfrm>
            <a:off x="4251358" y="2272315"/>
            <a:ext cx="339000" cy="1664100"/>
          </a:xfrm>
          <a:prstGeom prst="straightConnector1">
            <a:avLst/>
          </a:prstGeom>
          <a:noFill/>
          <a:ln cap="flat" cmpd="sng" w="9525">
            <a:solidFill>
              <a:srgbClr val="000000"/>
            </a:solidFill>
            <a:prstDash val="solid"/>
            <a:round/>
            <a:headEnd len="lg" w="lg" type="none"/>
            <a:tailEnd len="lg" w="lg" type="none"/>
          </a:ln>
        </p:spPr>
      </p:cxnSp>
      <p:cxnSp>
        <p:nvCxnSpPr>
          <p:cNvPr id="5665" name="Shape 5665"/>
          <p:cNvCxnSpPr>
            <a:endCxn id="5552" idx="1"/>
          </p:cNvCxnSpPr>
          <p:nvPr/>
        </p:nvCxnSpPr>
        <p:spPr>
          <a:xfrm>
            <a:off x="4240258" y="2294265"/>
            <a:ext cx="350100" cy="1989000"/>
          </a:xfrm>
          <a:prstGeom prst="straightConnector1">
            <a:avLst/>
          </a:prstGeom>
          <a:noFill/>
          <a:ln cap="flat" cmpd="sng" w="9525">
            <a:solidFill>
              <a:srgbClr val="000000"/>
            </a:solidFill>
            <a:prstDash val="solid"/>
            <a:round/>
            <a:headEnd len="lg" w="lg" type="none"/>
            <a:tailEnd len="lg" w="lg" type="none"/>
          </a:ln>
        </p:spPr>
      </p:cxnSp>
      <p:cxnSp>
        <p:nvCxnSpPr>
          <p:cNvPr id="5666" name="Shape 5666"/>
          <p:cNvCxnSpPr>
            <a:endCxn id="5553" idx="1"/>
          </p:cNvCxnSpPr>
          <p:nvPr/>
        </p:nvCxnSpPr>
        <p:spPr>
          <a:xfrm>
            <a:off x="4218658" y="2283215"/>
            <a:ext cx="371700" cy="2346900"/>
          </a:xfrm>
          <a:prstGeom prst="straightConnector1">
            <a:avLst/>
          </a:prstGeom>
          <a:noFill/>
          <a:ln cap="flat" cmpd="sng" w="9525">
            <a:solidFill>
              <a:srgbClr val="000000"/>
            </a:solidFill>
            <a:prstDash val="solid"/>
            <a:round/>
            <a:headEnd len="lg" w="lg" type="none"/>
            <a:tailEnd len="lg" w="lg" type="none"/>
          </a:ln>
        </p:spPr>
      </p:cxnSp>
      <p:cxnSp>
        <p:nvCxnSpPr>
          <p:cNvPr id="5667" name="Shape 5667"/>
          <p:cNvCxnSpPr>
            <a:endCxn id="5546"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lg" w="lg" type="none"/>
            <a:tailEnd len="lg" w="lg" type="none"/>
          </a:ln>
        </p:spPr>
      </p:cxnSp>
      <p:cxnSp>
        <p:nvCxnSpPr>
          <p:cNvPr id="5668" name="Shape 5668"/>
          <p:cNvCxnSpPr>
            <a:endCxn id="5545"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lg" w="lg" type="none"/>
            <a:tailEnd len="lg" w="lg" type="none"/>
          </a:ln>
        </p:spPr>
      </p:cxnSp>
      <p:cxnSp>
        <p:nvCxnSpPr>
          <p:cNvPr id="5669" name="Shape 5669"/>
          <p:cNvCxnSpPr>
            <a:endCxn id="5547" idx="2"/>
          </p:cNvCxnSpPr>
          <p:nvPr/>
        </p:nvCxnSpPr>
        <p:spPr>
          <a:xfrm>
            <a:off x="4185975" y="2555200"/>
            <a:ext cx="377100" cy="10800"/>
          </a:xfrm>
          <a:prstGeom prst="straightConnector1">
            <a:avLst/>
          </a:prstGeom>
          <a:noFill/>
          <a:ln cap="flat" cmpd="sng" w="9525">
            <a:solidFill>
              <a:srgbClr val="000000"/>
            </a:solidFill>
            <a:prstDash val="solid"/>
            <a:round/>
            <a:headEnd len="lg" w="lg" type="none"/>
            <a:tailEnd len="lg" w="lg" type="none"/>
          </a:ln>
        </p:spPr>
      </p:cxnSp>
      <p:cxnSp>
        <p:nvCxnSpPr>
          <p:cNvPr id="5670" name="Shape 5670"/>
          <p:cNvCxnSpPr>
            <a:endCxn id="5548" idx="2"/>
          </p:cNvCxnSpPr>
          <p:nvPr/>
        </p:nvCxnSpPr>
        <p:spPr>
          <a:xfrm>
            <a:off x="4218675" y="2587638"/>
            <a:ext cx="344400" cy="325200"/>
          </a:xfrm>
          <a:prstGeom prst="straightConnector1">
            <a:avLst/>
          </a:prstGeom>
          <a:noFill/>
          <a:ln cap="flat" cmpd="sng" w="9525">
            <a:solidFill>
              <a:srgbClr val="000000"/>
            </a:solidFill>
            <a:prstDash val="solid"/>
            <a:round/>
            <a:headEnd len="lg" w="lg" type="none"/>
            <a:tailEnd len="lg" w="lg" type="none"/>
          </a:ln>
        </p:spPr>
      </p:cxnSp>
      <p:cxnSp>
        <p:nvCxnSpPr>
          <p:cNvPr id="5671" name="Shape 5671"/>
          <p:cNvCxnSpPr>
            <a:endCxn id="5549" idx="2"/>
          </p:cNvCxnSpPr>
          <p:nvPr/>
        </p:nvCxnSpPr>
        <p:spPr>
          <a:xfrm>
            <a:off x="4240275" y="2641988"/>
            <a:ext cx="322800" cy="617700"/>
          </a:xfrm>
          <a:prstGeom prst="straightConnector1">
            <a:avLst/>
          </a:prstGeom>
          <a:noFill/>
          <a:ln cap="flat" cmpd="sng" w="9525">
            <a:solidFill>
              <a:srgbClr val="000000"/>
            </a:solidFill>
            <a:prstDash val="solid"/>
            <a:round/>
            <a:headEnd len="lg" w="lg" type="none"/>
            <a:tailEnd len="lg" w="lg" type="none"/>
          </a:ln>
        </p:spPr>
      </p:cxnSp>
      <p:cxnSp>
        <p:nvCxnSpPr>
          <p:cNvPr id="5672" name="Shape 5672"/>
          <p:cNvCxnSpPr>
            <a:endCxn id="5550" idx="3"/>
          </p:cNvCxnSpPr>
          <p:nvPr/>
        </p:nvCxnSpPr>
        <p:spPr>
          <a:xfrm>
            <a:off x="4196758" y="2642035"/>
            <a:ext cx="393600" cy="1116600"/>
          </a:xfrm>
          <a:prstGeom prst="straightConnector1">
            <a:avLst/>
          </a:prstGeom>
          <a:noFill/>
          <a:ln cap="flat" cmpd="sng" w="9525">
            <a:solidFill>
              <a:srgbClr val="000000"/>
            </a:solidFill>
            <a:prstDash val="solid"/>
            <a:round/>
            <a:headEnd len="lg" w="lg" type="none"/>
            <a:tailEnd len="lg" w="lg" type="none"/>
          </a:ln>
        </p:spPr>
      </p:cxnSp>
      <p:cxnSp>
        <p:nvCxnSpPr>
          <p:cNvPr id="5673" name="Shape 5673"/>
          <p:cNvCxnSpPr>
            <a:endCxn id="5551" idx="2"/>
          </p:cNvCxnSpPr>
          <p:nvPr/>
        </p:nvCxnSpPr>
        <p:spPr>
          <a:xfrm>
            <a:off x="4196775" y="2663750"/>
            <a:ext cx="366300" cy="1357200"/>
          </a:xfrm>
          <a:prstGeom prst="straightConnector1">
            <a:avLst/>
          </a:prstGeom>
          <a:noFill/>
          <a:ln cap="flat" cmpd="sng" w="9525">
            <a:solidFill>
              <a:srgbClr val="000000"/>
            </a:solidFill>
            <a:prstDash val="solid"/>
            <a:round/>
            <a:headEnd len="lg" w="lg" type="none"/>
            <a:tailEnd len="lg" w="lg" type="none"/>
          </a:ln>
        </p:spPr>
      </p:cxnSp>
      <p:cxnSp>
        <p:nvCxnSpPr>
          <p:cNvPr id="5674" name="Shape 5674"/>
          <p:cNvCxnSpPr>
            <a:endCxn id="5552" idx="1"/>
          </p:cNvCxnSpPr>
          <p:nvPr/>
        </p:nvCxnSpPr>
        <p:spPr>
          <a:xfrm>
            <a:off x="4207858" y="2641965"/>
            <a:ext cx="382500" cy="1641300"/>
          </a:xfrm>
          <a:prstGeom prst="straightConnector1">
            <a:avLst/>
          </a:prstGeom>
          <a:noFill/>
          <a:ln cap="flat" cmpd="sng" w="9525">
            <a:solidFill>
              <a:srgbClr val="000000"/>
            </a:solidFill>
            <a:prstDash val="solid"/>
            <a:round/>
            <a:headEnd len="lg" w="lg" type="none"/>
            <a:tailEnd len="lg" w="lg" type="none"/>
          </a:ln>
        </p:spPr>
      </p:cxnSp>
      <p:cxnSp>
        <p:nvCxnSpPr>
          <p:cNvPr id="5675" name="Shape 5675"/>
          <p:cNvCxnSpPr>
            <a:endCxn id="5553" idx="1"/>
          </p:cNvCxnSpPr>
          <p:nvPr/>
        </p:nvCxnSpPr>
        <p:spPr>
          <a:xfrm>
            <a:off x="4196758" y="2631215"/>
            <a:ext cx="393600" cy="1998900"/>
          </a:xfrm>
          <a:prstGeom prst="straightConnector1">
            <a:avLst/>
          </a:prstGeom>
          <a:noFill/>
          <a:ln cap="flat" cmpd="sng" w="9525">
            <a:solidFill>
              <a:srgbClr val="000000"/>
            </a:solidFill>
            <a:prstDash val="solid"/>
            <a:round/>
            <a:headEnd len="lg" w="lg" type="none"/>
            <a:tailEnd len="lg" w="lg" type="none"/>
          </a:ln>
        </p:spPr>
      </p:cxnSp>
      <p:cxnSp>
        <p:nvCxnSpPr>
          <p:cNvPr id="5676" name="Shape 5676"/>
          <p:cNvCxnSpPr>
            <a:endCxn id="5546"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lg" w="lg" type="none"/>
            <a:tailEnd len="lg" w="lg" type="none"/>
          </a:ln>
        </p:spPr>
      </p:cxnSp>
      <p:cxnSp>
        <p:nvCxnSpPr>
          <p:cNvPr id="5677" name="Shape 5677"/>
          <p:cNvCxnSpPr>
            <a:endCxn id="5545"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lg" w="lg" type="none"/>
            <a:tailEnd len="lg" w="lg" type="none"/>
          </a:ln>
        </p:spPr>
      </p:cxnSp>
      <p:cxnSp>
        <p:nvCxnSpPr>
          <p:cNvPr id="5678" name="Shape 5678"/>
          <p:cNvCxnSpPr>
            <a:endCxn id="5547"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lg" w="lg" type="none"/>
            <a:tailEnd len="lg" w="lg" type="none"/>
          </a:ln>
        </p:spPr>
      </p:cxnSp>
      <p:cxnSp>
        <p:nvCxnSpPr>
          <p:cNvPr id="5679" name="Shape 5679"/>
          <p:cNvCxnSpPr>
            <a:endCxn id="5548"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lg" w="lg" type="none"/>
            <a:tailEnd len="lg" w="lg" type="none"/>
          </a:ln>
        </p:spPr>
      </p:cxnSp>
      <p:cxnSp>
        <p:nvCxnSpPr>
          <p:cNvPr id="5680" name="Shape 5680"/>
          <p:cNvCxnSpPr>
            <a:endCxn id="5549" idx="2"/>
          </p:cNvCxnSpPr>
          <p:nvPr/>
        </p:nvCxnSpPr>
        <p:spPr>
          <a:xfrm>
            <a:off x="4196775" y="2924888"/>
            <a:ext cx="366300" cy="334800"/>
          </a:xfrm>
          <a:prstGeom prst="straightConnector1">
            <a:avLst/>
          </a:prstGeom>
          <a:noFill/>
          <a:ln cap="flat" cmpd="sng" w="9525">
            <a:solidFill>
              <a:srgbClr val="000000"/>
            </a:solidFill>
            <a:prstDash val="solid"/>
            <a:round/>
            <a:headEnd len="lg" w="lg" type="none"/>
            <a:tailEnd len="lg" w="lg" type="none"/>
          </a:ln>
        </p:spPr>
      </p:cxnSp>
      <p:cxnSp>
        <p:nvCxnSpPr>
          <p:cNvPr id="5681" name="Shape 5681"/>
          <p:cNvCxnSpPr>
            <a:endCxn id="5550" idx="2"/>
          </p:cNvCxnSpPr>
          <p:nvPr/>
        </p:nvCxnSpPr>
        <p:spPr>
          <a:xfrm>
            <a:off x="4229475" y="2946600"/>
            <a:ext cx="333600" cy="727500"/>
          </a:xfrm>
          <a:prstGeom prst="straightConnector1">
            <a:avLst/>
          </a:prstGeom>
          <a:noFill/>
          <a:ln cap="flat" cmpd="sng" w="9525">
            <a:solidFill>
              <a:srgbClr val="000000"/>
            </a:solidFill>
            <a:prstDash val="solid"/>
            <a:round/>
            <a:headEnd len="lg" w="lg" type="none"/>
            <a:tailEnd len="lg" w="lg" type="none"/>
          </a:ln>
        </p:spPr>
      </p:cxnSp>
      <p:cxnSp>
        <p:nvCxnSpPr>
          <p:cNvPr id="5682" name="Shape 5682"/>
          <p:cNvCxnSpPr>
            <a:endCxn id="5551" idx="2"/>
          </p:cNvCxnSpPr>
          <p:nvPr/>
        </p:nvCxnSpPr>
        <p:spPr>
          <a:xfrm>
            <a:off x="4196775" y="2935550"/>
            <a:ext cx="366300" cy="1085400"/>
          </a:xfrm>
          <a:prstGeom prst="straightConnector1">
            <a:avLst/>
          </a:prstGeom>
          <a:noFill/>
          <a:ln cap="flat" cmpd="sng" w="9525">
            <a:solidFill>
              <a:srgbClr val="000000"/>
            </a:solidFill>
            <a:prstDash val="solid"/>
            <a:round/>
            <a:headEnd len="lg" w="lg" type="none"/>
            <a:tailEnd len="lg" w="lg" type="none"/>
          </a:ln>
        </p:spPr>
      </p:cxnSp>
      <p:cxnSp>
        <p:nvCxnSpPr>
          <p:cNvPr id="5683" name="Shape 5683"/>
          <p:cNvCxnSpPr>
            <a:endCxn id="5552" idx="2"/>
          </p:cNvCxnSpPr>
          <p:nvPr/>
        </p:nvCxnSpPr>
        <p:spPr>
          <a:xfrm>
            <a:off x="4196775" y="2957500"/>
            <a:ext cx="366300" cy="1410300"/>
          </a:xfrm>
          <a:prstGeom prst="straightConnector1">
            <a:avLst/>
          </a:prstGeom>
          <a:noFill/>
          <a:ln cap="flat" cmpd="sng" w="9525">
            <a:solidFill>
              <a:srgbClr val="000000"/>
            </a:solidFill>
            <a:prstDash val="solid"/>
            <a:round/>
            <a:headEnd len="lg" w="lg" type="none"/>
            <a:tailEnd len="lg" w="lg" type="none"/>
          </a:ln>
        </p:spPr>
      </p:cxnSp>
      <p:cxnSp>
        <p:nvCxnSpPr>
          <p:cNvPr id="5684" name="Shape 5684"/>
          <p:cNvCxnSpPr>
            <a:endCxn id="5553" idx="2"/>
          </p:cNvCxnSpPr>
          <p:nvPr/>
        </p:nvCxnSpPr>
        <p:spPr>
          <a:xfrm>
            <a:off x="4185975" y="2957550"/>
            <a:ext cx="377100" cy="1757100"/>
          </a:xfrm>
          <a:prstGeom prst="straightConnector1">
            <a:avLst/>
          </a:prstGeom>
          <a:noFill/>
          <a:ln cap="flat" cmpd="sng" w="9525">
            <a:solidFill>
              <a:srgbClr val="000000"/>
            </a:solidFill>
            <a:prstDash val="solid"/>
            <a:round/>
            <a:headEnd len="lg" w="lg" type="none"/>
            <a:tailEnd len="lg" w="lg" type="none"/>
          </a:ln>
        </p:spPr>
      </p:cxnSp>
      <p:cxnSp>
        <p:nvCxnSpPr>
          <p:cNvPr id="5685" name="Shape 5685"/>
          <p:cNvCxnSpPr>
            <a:endCxn id="5546"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lg" w="lg" type="none"/>
            <a:tailEnd len="lg" w="lg" type="none"/>
          </a:ln>
        </p:spPr>
      </p:cxnSp>
      <p:cxnSp>
        <p:nvCxnSpPr>
          <p:cNvPr id="5686" name="Shape 5686"/>
          <p:cNvCxnSpPr>
            <a:endCxn id="5545"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lg" w="lg" type="none"/>
            <a:tailEnd len="lg" w="lg" type="none"/>
          </a:ln>
        </p:spPr>
      </p:cxnSp>
      <p:cxnSp>
        <p:nvCxnSpPr>
          <p:cNvPr id="5687" name="Shape 5687"/>
          <p:cNvCxnSpPr>
            <a:stCxn id="5540" idx="6"/>
            <a:endCxn id="5547"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5688" name="Shape 5688"/>
          <p:cNvCxnSpPr>
            <a:endCxn id="5548"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lg" w="lg" type="none"/>
            <a:tailEnd len="lg" w="lg" type="none"/>
          </a:ln>
        </p:spPr>
      </p:cxnSp>
      <p:cxnSp>
        <p:nvCxnSpPr>
          <p:cNvPr id="5689" name="Shape 5689"/>
          <p:cNvCxnSpPr>
            <a:endCxn id="5549"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lg" w="lg" type="none"/>
            <a:tailEnd len="lg" w="lg" type="none"/>
          </a:ln>
        </p:spPr>
      </p:cxnSp>
      <p:cxnSp>
        <p:nvCxnSpPr>
          <p:cNvPr id="5690" name="Shape 5690"/>
          <p:cNvCxnSpPr>
            <a:endCxn id="5550" idx="2"/>
          </p:cNvCxnSpPr>
          <p:nvPr/>
        </p:nvCxnSpPr>
        <p:spPr>
          <a:xfrm>
            <a:off x="4229475" y="3283500"/>
            <a:ext cx="333600" cy="390600"/>
          </a:xfrm>
          <a:prstGeom prst="straightConnector1">
            <a:avLst/>
          </a:prstGeom>
          <a:noFill/>
          <a:ln cap="flat" cmpd="sng" w="9525">
            <a:solidFill>
              <a:srgbClr val="000000"/>
            </a:solidFill>
            <a:prstDash val="solid"/>
            <a:round/>
            <a:headEnd len="lg" w="lg" type="none"/>
            <a:tailEnd len="lg" w="lg" type="none"/>
          </a:ln>
        </p:spPr>
      </p:cxnSp>
      <p:cxnSp>
        <p:nvCxnSpPr>
          <p:cNvPr id="5691" name="Shape 5691"/>
          <p:cNvCxnSpPr>
            <a:endCxn id="5551" idx="2"/>
          </p:cNvCxnSpPr>
          <p:nvPr/>
        </p:nvCxnSpPr>
        <p:spPr>
          <a:xfrm>
            <a:off x="4207875" y="3272750"/>
            <a:ext cx="355200" cy="748200"/>
          </a:xfrm>
          <a:prstGeom prst="straightConnector1">
            <a:avLst/>
          </a:prstGeom>
          <a:noFill/>
          <a:ln cap="flat" cmpd="sng" w="9525">
            <a:solidFill>
              <a:srgbClr val="000000"/>
            </a:solidFill>
            <a:prstDash val="solid"/>
            <a:round/>
            <a:headEnd len="lg" w="lg" type="none"/>
            <a:tailEnd len="lg" w="lg" type="none"/>
          </a:ln>
        </p:spPr>
      </p:cxnSp>
      <p:cxnSp>
        <p:nvCxnSpPr>
          <p:cNvPr id="5692" name="Shape 5692"/>
          <p:cNvCxnSpPr>
            <a:endCxn id="5552" idx="2"/>
          </p:cNvCxnSpPr>
          <p:nvPr/>
        </p:nvCxnSpPr>
        <p:spPr>
          <a:xfrm>
            <a:off x="4207875" y="3305200"/>
            <a:ext cx="355200" cy="1062600"/>
          </a:xfrm>
          <a:prstGeom prst="straightConnector1">
            <a:avLst/>
          </a:prstGeom>
          <a:noFill/>
          <a:ln cap="flat" cmpd="sng" w="9525">
            <a:solidFill>
              <a:srgbClr val="000000"/>
            </a:solidFill>
            <a:prstDash val="solid"/>
            <a:round/>
            <a:headEnd len="lg" w="lg" type="none"/>
            <a:tailEnd len="lg" w="lg" type="none"/>
          </a:ln>
        </p:spPr>
      </p:cxnSp>
      <p:cxnSp>
        <p:nvCxnSpPr>
          <p:cNvPr id="5693" name="Shape 5693"/>
          <p:cNvCxnSpPr>
            <a:endCxn id="5553" idx="1"/>
          </p:cNvCxnSpPr>
          <p:nvPr/>
        </p:nvCxnSpPr>
        <p:spPr>
          <a:xfrm>
            <a:off x="4196758" y="3305315"/>
            <a:ext cx="393600" cy="1324800"/>
          </a:xfrm>
          <a:prstGeom prst="straightConnector1">
            <a:avLst/>
          </a:prstGeom>
          <a:noFill/>
          <a:ln cap="flat" cmpd="sng" w="9525">
            <a:solidFill>
              <a:srgbClr val="000000"/>
            </a:solidFill>
            <a:prstDash val="solid"/>
            <a:round/>
            <a:headEnd len="lg" w="lg" type="none"/>
            <a:tailEnd len="lg" w="lg" type="none"/>
          </a:ln>
        </p:spPr>
      </p:cxnSp>
      <p:cxnSp>
        <p:nvCxnSpPr>
          <p:cNvPr id="5694" name="Shape 5694"/>
          <p:cNvCxnSpPr>
            <a:stCxn id="5541" idx="6"/>
            <a:endCxn id="5546"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lg" w="lg" type="none"/>
            <a:tailEnd len="lg" w="lg" type="none"/>
          </a:ln>
        </p:spPr>
      </p:cxnSp>
      <p:cxnSp>
        <p:nvCxnSpPr>
          <p:cNvPr id="5695" name="Shape 5695"/>
          <p:cNvCxnSpPr>
            <a:stCxn id="5541" idx="6"/>
            <a:endCxn id="5545"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lg" w="lg" type="none"/>
            <a:tailEnd len="lg" w="lg" type="none"/>
          </a:ln>
        </p:spPr>
      </p:cxnSp>
      <p:cxnSp>
        <p:nvCxnSpPr>
          <p:cNvPr id="5696" name="Shape 5696"/>
          <p:cNvCxnSpPr>
            <a:stCxn id="5541" idx="6"/>
            <a:endCxn id="5547"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5697" name="Shape 5697"/>
          <p:cNvCxnSpPr>
            <a:stCxn id="5541" idx="6"/>
            <a:endCxn id="5548"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5698" name="Shape 5698"/>
          <p:cNvCxnSpPr>
            <a:stCxn id="5541" idx="6"/>
            <a:endCxn id="5549"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lg" w="lg" type="none"/>
            <a:tailEnd len="lg" w="lg" type="none"/>
          </a:ln>
        </p:spPr>
      </p:cxnSp>
      <p:cxnSp>
        <p:nvCxnSpPr>
          <p:cNvPr id="5699" name="Shape 5699"/>
          <p:cNvCxnSpPr>
            <a:stCxn id="5541" idx="6"/>
            <a:endCxn id="5550" idx="2"/>
          </p:cNvCxnSpPr>
          <p:nvPr/>
        </p:nvCxnSpPr>
        <p:spPr>
          <a:xfrm>
            <a:off x="4216425" y="3674100"/>
            <a:ext cx="346800" cy="0"/>
          </a:xfrm>
          <a:prstGeom prst="straightConnector1">
            <a:avLst/>
          </a:prstGeom>
          <a:noFill/>
          <a:ln cap="flat" cmpd="sng" w="9525">
            <a:solidFill>
              <a:srgbClr val="000000"/>
            </a:solidFill>
            <a:prstDash val="solid"/>
            <a:round/>
            <a:headEnd len="lg" w="lg" type="none"/>
            <a:tailEnd len="lg" w="lg" type="none"/>
          </a:ln>
        </p:spPr>
      </p:cxnSp>
      <p:cxnSp>
        <p:nvCxnSpPr>
          <p:cNvPr id="5700" name="Shape 5700"/>
          <p:cNvCxnSpPr>
            <a:stCxn id="5541" idx="6"/>
            <a:endCxn id="5551" idx="2"/>
          </p:cNvCxnSpPr>
          <p:nvPr/>
        </p:nvCxnSpPr>
        <p:spPr>
          <a:xfrm>
            <a:off x="4216425" y="36741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5701" name="Shape 5701"/>
          <p:cNvCxnSpPr>
            <a:stCxn id="5541" idx="6"/>
            <a:endCxn id="5552" idx="2"/>
          </p:cNvCxnSpPr>
          <p:nvPr/>
        </p:nvCxnSpPr>
        <p:spPr>
          <a:xfrm>
            <a:off x="4216425" y="36741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5702" name="Shape 5702"/>
          <p:cNvCxnSpPr>
            <a:stCxn id="5541" idx="6"/>
            <a:endCxn id="5553" idx="2"/>
          </p:cNvCxnSpPr>
          <p:nvPr/>
        </p:nvCxnSpPr>
        <p:spPr>
          <a:xfrm>
            <a:off x="4216425" y="3674100"/>
            <a:ext cx="346800" cy="1040700"/>
          </a:xfrm>
          <a:prstGeom prst="straightConnector1">
            <a:avLst/>
          </a:prstGeom>
          <a:noFill/>
          <a:ln cap="flat" cmpd="sng" w="9525">
            <a:solidFill>
              <a:srgbClr val="000000"/>
            </a:solidFill>
            <a:prstDash val="solid"/>
            <a:round/>
            <a:headEnd len="lg" w="lg" type="none"/>
            <a:tailEnd len="lg" w="lg" type="none"/>
          </a:ln>
        </p:spPr>
      </p:cxnSp>
      <p:cxnSp>
        <p:nvCxnSpPr>
          <p:cNvPr id="5703" name="Shape 5703"/>
          <p:cNvCxnSpPr>
            <a:stCxn id="5542" idx="6"/>
            <a:endCxn id="5546"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lg" w="lg" type="none"/>
            <a:tailEnd len="lg" w="lg" type="none"/>
          </a:ln>
        </p:spPr>
      </p:cxnSp>
      <p:cxnSp>
        <p:nvCxnSpPr>
          <p:cNvPr id="5704" name="Shape 5704"/>
          <p:cNvCxnSpPr>
            <a:stCxn id="5542" idx="6"/>
            <a:endCxn id="5545"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lg" w="lg" type="none"/>
            <a:tailEnd len="lg" w="lg" type="none"/>
          </a:ln>
        </p:spPr>
      </p:cxnSp>
      <p:cxnSp>
        <p:nvCxnSpPr>
          <p:cNvPr id="5705" name="Shape 5705"/>
          <p:cNvCxnSpPr>
            <a:stCxn id="5542" idx="6"/>
            <a:endCxn id="5547"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5706" name="Shape 5706"/>
          <p:cNvCxnSpPr>
            <a:stCxn id="5542" idx="6"/>
            <a:endCxn id="5548"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5707" name="Shape 5707"/>
          <p:cNvCxnSpPr>
            <a:stCxn id="5542" idx="6"/>
            <a:endCxn id="5549"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5708" name="Shape 5708"/>
          <p:cNvCxnSpPr>
            <a:stCxn id="5542" idx="6"/>
            <a:endCxn id="5550"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5709" name="Shape 5709"/>
          <p:cNvCxnSpPr>
            <a:stCxn id="5542" idx="6"/>
            <a:endCxn id="5551" idx="2"/>
          </p:cNvCxnSpPr>
          <p:nvPr/>
        </p:nvCxnSpPr>
        <p:spPr>
          <a:xfrm>
            <a:off x="4216425" y="4020950"/>
            <a:ext cx="346800" cy="0"/>
          </a:xfrm>
          <a:prstGeom prst="straightConnector1">
            <a:avLst/>
          </a:prstGeom>
          <a:noFill/>
          <a:ln cap="flat" cmpd="sng" w="9525">
            <a:solidFill>
              <a:srgbClr val="000000"/>
            </a:solidFill>
            <a:prstDash val="solid"/>
            <a:round/>
            <a:headEnd len="lg" w="lg" type="none"/>
            <a:tailEnd len="lg" w="lg" type="none"/>
          </a:ln>
        </p:spPr>
      </p:cxnSp>
      <p:cxnSp>
        <p:nvCxnSpPr>
          <p:cNvPr id="5710" name="Shape 5710"/>
          <p:cNvCxnSpPr>
            <a:stCxn id="5542" idx="6"/>
            <a:endCxn id="5552" idx="3"/>
          </p:cNvCxnSpPr>
          <p:nvPr/>
        </p:nvCxnSpPr>
        <p:spPr>
          <a:xfrm>
            <a:off x="4216425" y="4020950"/>
            <a:ext cx="373800" cy="431400"/>
          </a:xfrm>
          <a:prstGeom prst="straightConnector1">
            <a:avLst/>
          </a:prstGeom>
          <a:noFill/>
          <a:ln cap="flat" cmpd="sng" w="9525">
            <a:solidFill>
              <a:srgbClr val="000000"/>
            </a:solidFill>
            <a:prstDash val="solid"/>
            <a:round/>
            <a:headEnd len="lg" w="lg" type="none"/>
            <a:tailEnd len="lg" w="lg" type="none"/>
          </a:ln>
        </p:spPr>
      </p:cxnSp>
      <p:cxnSp>
        <p:nvCxnSpPr>
          <p:cNvPr id="5711" name="Shape 5711"/>
          <p:cNvCxnSpPr>
            <a:stCxn id="5542" idx="6"/>
            <a:endCxn id="5553" idx="1"/>
          </p:cNvCxnSpPr>
          <p:nvPr/>
        </p:nvCxnSpPr>
        <p:spPr>
          <a:xfrm>
            <a:off x="4216425" y="4020950"/>
            <a:ext cx="373800" cy="609300"/>
          </a:xfrm>
          <a:prstGeom prst="straightConnector1">
            <a:avLst/>
          </a:prstGeom>
          <a:noFill/>
          <a:ln cap="flat" cmpd="sng" w="9525">
            <a:solidFill>
              <a:srgbClr val="000000"/>
            </a:solidFill>
            <a:prstDash val="solid"/>
            <a:round/>
            <a:headEnd len="lg" w="lg" type="none"/>
            <a:tailEnd len="lg" w="lg" type="none"/>
          </a:ln>
        </p:spPr>
      </p:cxnSp>
      <p:cxnSp>
        <p:nvCxnSpPr>
          <p:cNvPr id="5712" name="Shape 5712"/>
          <p:cNvCxnSpPr>
            <a:stCxn id="5543" idx="6"/>
            <a:endCxn id="5546"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lg" w="lg" type="none"/>
            <a:tailEnd len="lg" w="lg" type="none"/>
          </a:ln>
        </p:spPr>
      </p:cxnSp>
      <p:cxnSp>
        <p:nvCxnSpPr>
          <p:cNvPr id="5713" name="Shape 5713"/>
          <p:cNvCxnSpPr>
            <a:stCxn id="5543" idx="6"/>
            <a:endCxn id="5545"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lg" w="lg" type="none"/>
            <a:tailEnd len="lg" w="lg" type="none"/>
          </a:ln>
        </p:spPr>
      </p:cxnSp>
      <p:cxnSp>
        <p:nvCxnSpPr>
          <p:cNvPr id="5714" name="Shape 5714"/>
          <p:cNvCxnSpPr>
            <a:stCxn id="5543" idx="6"/>
            <a:endCxn id="5547"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5715" name="Shape 5715"/>
          <p:cNvCxnSpPr>
            <a:stCxn id="5543" idx="6"/>
            <a:endCxn id="5548"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5716" name="Shape 5716"/>
          <p:cNvCxnSpPr>
            <a:stCxn id="5543" idx="6"/>
            <a:endCxn id="5549"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5717" name="Shape 5717"/>
          <p:cNvCxnSpPr>
            <a:stCxn id="5543" idx="6"/>
            <a:endCxn id="5550"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5718" name="Shape 5718"/>
          <p:cNvCxnSpPr>
            <a:stCxn id="5543" idx="6"/>
            <a:endCxn id="5551"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5719" name="Shape 5719"/>
          <p:cNvCxnSpPr>
            <a:stCxn id="5543" idx="6"/>
            <a:endCxn id="5552" idx="2"/>
          </p:cNvCxnSpPr>
          <p:nvPr/>
        </p:nvCxnSpPr>
        <p:spPr>
          <a:xfrm>
            <a:off x="4216425" y="4367800"/>
            <a:ext cx="346800" cy="0"/>
          </a:xfrm>
          <a:prstGeom prst="straightConnector1">
            <a:avLst/>
          </a:prstGeom>
          <a:noFill/>
          <a:ln cap="flat" cmpd="sng" w="9525">
            <a:solidFill>
              <a:srgbClr val="000000"/>
            </a:solidFill>
            <a:prstDash val="solid"/>
            <a:round/>
            <a:headEnd len="lg" w="lg" type="none"/>
            <a:tailEnd len="lg" w="lg" type="none"/>
          </a:ln>
        </p:spPr>
      </p:cxnSp>
      <p:cxnSp>
        <p:nvCxnSpPr>
          <p:cNvPr id="5720" name="Shape 5720"/>
          <p:cNvCxnSpPr>
            <a:stCxn id="5543" idx="6"/>
            <a:endCxn id="5553" idx="2"/>
          </p:cNvCxnSpPr>
          <p:nvPr/>
        </p:nvCxnSpPr>
        <p:spPr>
          <a:xfrm>
            <a:off x="4216425" y="43678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5721" name="Shape 5721"/>
          <p:cNvCxnSpPr>
            <a:stCxn id="5544" idx="6"/>
            <a:endCxn id="5546"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lg" w="lg" type="none"/>
            <a:tailEnd len="lg" w="lg" type="none"/>
          </a:ln>
        </p:spPr>
      </p:cxnSp>
      <p:cxnSp>
        <p:nvCxnSpPr>
          <p:cNvPr id="5722" name="Shape 5722"/>
          <p:cNvCxnSpPr>
            <a:stCxn id="5544" idx="6"/>
            <a:endCxn id="5545"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lg" w="lg" type="none"/>
            <a:tailEnd len="lg" w="lg" type="none"/>
          </a:ln>
        </p:spPr>
      </p:cxnSp>
      <p:cxnSp>
        <p:nvCxnSpPr>
          <p:cNvPr id="5723" name="Shape 5723"/>
          <p:cNvCxnSpPr>
            <a:stCxn id="5544" idx="6"/>
            <a:endCxn id="5547"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lg" w="lg" type="none"/>
            <a:tailEnd len="lg" w="lg" type="none"/>
          </a:ln>
        </p:spPr>
      </p:cxnSp>
      <p:cxnSp>
        <p:nvCxnSpPr>
          <p:cNvPr id="5724" name="Shape 5724"/>
          <p:cNvCxnSpPr>
            <a:stCxn id="5544" idx="6"/>
            <a:endCxn id="5548"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5725" name="Shape 5725"/>
          <p:cNvCxnSpPr>
            <a:stCxn id="5544" idx="6"/>
            <a:endCxn id="5549"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5726" name="Shape 5726"/>
          <p:cNvCxnSpPr>
            <a:stCxn id="5544" idx="6"/>
            <a:endCxn id="5550"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lg" w="lg" type="none"/>
            <a:tailEnd len="lg" w="lg" type="none"/>
          </a:ln>
        </p:spPr>
      </p:cxnSp>
      <p:cxnSp>
        <p:nvCxnSpPr>
          <p:cNvPr id="5727" name="Shape 5727"/>
          <p:cNvCxnSpPr>
            <a:stCxn id="5544" idx="6"/>
            <a:endCxn id="5551"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5728" name="Shape 5728"/>
          <p:cNvCxnSpPr>
            <a:stCxn id="5544" idx="6"/>
            <a:endCxn id="5552"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5729" name="Shape 5729"/>
          <p:cNvCxnSpPr>
            <a:stCxn id="5544" idx="6"/>
            <a:endCxn id="5553" idx="2"/>
          </p:cNvCxnSpPr>
          <p:nvPr/>
        </p:nvCxnSpPr>
        <p:spPr>
          <a:xfrm>
            <a:off x="4216425" y="4714650"/>
            <a:ext cx="346800" cy="0"/>
          </a:xfrm>
          <a:prstGeom prst="straightConnector1">
            <a:avLst/>
          </a:prstGeom>
          <a:noFill/>
          <a:ln cap="flat" cmpd="sng" w="9525">
            <a:solidFill>
              <a:srgbClr val="000000"/>
            </a:solidFill>
            <a:prstDash val="solid"/>
            <a:round/>
            <a:headEnd len="lg" w="lg" type="none"/>
            <a:tailEnd len="lg" w="lg" type="none"/>
          </a:ln>
        </p:spPr>
      </p:cxnSp>
      <p:sp>
        <p:nvSpPr>
          <p:cNvPr id="5730" name="Shape 5730"/>
          <p:cNvSpPr/>
          <p:nvPr/>
        </p:nvSpPr>
        <p:spPr>
          <a:xfrm>
            <a:off x="4986375" y="17193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31" name="Shape 5731"/>
          <p:cNvSpPr/>
          <p:nvPr/>
        </p:nvSpPr>
        <p:spPr>
          <a:xfrm>
            <a:off x="4986375" y="20554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32" name="Shape 5732"/>
          <p:cNvSpPr/>
          <p:nvPr/>
        </p:nvSpPr>
        <p:spPr>
          <a:xfrm>
            <a:off x="4986375" y="483420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33" name="Shape 5733"/>
          <p:cNvSpPr/>
          <p:nvPr/>
        </p:nvSpPr>
        <p:spPr>
          <a:xfrm>
            <a:off x="4986375" y="2391475"/>
            <a:ext cx="186300" cy="2391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34" name="Shape 5734"/>
          <p:cNvSpPr/>
          <p:nvPr/>
        </p:nvSpPr>
        <p:spPr>
          <a:xfrm>
            <a:off x="4986375" y="26905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35" name="Shape 5735"/>
          <p:cNvSpPr/>
          <p:nvPr/>
        </p:nvSpPr>
        <p:spPr>
          <a:xfrm>
            <a:off x="4986363" y="3415513"/>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36" name="Shape 5736"/>
          <p:cNvSpPr/>
          <p:nvPr/>
        </p:nvSpPr>
        <p:spPr>
          <a:xfrm>
            <a:off x="4986375" y="377278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37" name="Shape 5737"/>
          <p:cNvSpPr/>
          <p:nvPr/>
        </p:nvSpPr>
        <p:spPr>
          <a:xfrm>
            <a:off x="4986375" y="41405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38" name="Shape 5738"/>
          <p:cNvSpPr/>
          <p:nvPr/>
        </p:nvSpPr>
        <p:spPr>
          <a:xfrm>
            <a:off x="4986375" y="44873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739" name="Shape 5739"/>
          <p:cNvCxnSpPr>
            <a:stCxn id="5546" idx="6"/>
            <a:endCxn id="5730"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lg" w="lg" type="none"/>
            <a:tailEnd len="lg" w="lg" type="none"/>
          </a:ln>
        </p:spPr>
      </p:cxnSp>
      <p:cxnSp>
        <p:nvCxnSpPr>
          <p:cNvPr id="5740" name="Shape 5740"/>
          <p:cNvCxnSpPr>
            <a:stCxn id="5546" idx="6"/>
            <a:endCxn id="5731" idx="2"/>
          </p:cNvCxnSpPr>
          <p:nvPr/>
        </p:nvCxnSpPr>
        <p:spPr>
          <a:xfrm>
            <a:off x="4749375" y="1946350"/>
            <a:ext cx="237000" cy="228600"/>
          </a:xfrm>
          <a:prstGeom prst="straightConnector1">
            <a:avLst/>
          </a:prstGeom>
          <a:noFill/>
          <a:ln cap="flat" cmpd="sng" w="9525">
            <a:solidFill>
              <a:srgbClr val="000000"/>
            </a:solidFill>
            <a:prstDash val="solid"/>
            <a:round/>
            <a:headEnd len="lg" w="lg" type="none"/>
            <a:tailEnd len="lg" w="lg" type="none"/>
          </a:ln>
        </p:spPr>
      </p:cxnSp>
      <p:cxnSp>
        <p:nvCxnSpPr>
          <p:cNvPr id="5741" name="Shape 5741"/>
          <p:cNvCxnSpPr>
            <a:stCxn id="5546" idx="6"/>
            <a:endCxn id="5733" idx="1"/>
          </p:cNvCxnSpPr>
          <p:nvPr/>
        </p:nvCxnSpPr>
        <p:spPr>
          <a:xfrm>
            <a:off x="4749375" y="1946350"/>
            <a:ext cx="264300" cy="480000"/>
          </a:xfrm>
          <a:prstGeom prst="straightConnector1">
            <a:avLst/>
          </a:prstGeom>
          <a:noFill/>
          <a:ln cap="flat" cmpd="sng" w="9525">
            <a:solidFill>
              <a:srgbClr val="000000"/>
            </a:solidFill>
            <a:prstDash val="solid"/>
            <a:round/>
            <a:headEnd len="lg" w="lg" type="none"/>
            <a:tailEnd len="lg" w="lg" type="none"/>
          </a:ln>
        </p:spPr>
      </p:cxnSp>
      <p:cxnSp>
        <p:nvCxnSpPr>
          <p:cNvPr id="5742" name="Shape 5742"/>
          <p:cNvCxnSpPr>
            <a:stCxn id="5546" idx="6"/>
            <a:endCxn id="5734" idx="1"/>
          </p:cNvCxnSpPr>
          <p:nvPr/>
        </p:nvCxnSpPr>
        <p:spPr>
          <a:xfrm>
            <a:off x="4749375" y="1946350"/>
            <a:ext cx="264300" cy="779100"/>
          </a:xfrm>
          <a:prstGeom prst="straightConnector1">
            <a:avLst/>
          </a:prstGeom>
          <a:noFill/>
          <a:ln cap="flat" cmpd="sng" w="9525">
            <a:solidFill>
              <a:srgbClr val="000000"/>
            </a:solidFill>
            <a:prstDash val="solid"/>
            <a:round/>
            <a:headEnd len="lg" w="lg" type="none"/>
            <a:tailEnd len="lg" w="lg" type="none"/>
          </a:ln>
        </p:spPr>
      </p:cxnSp>
      <p:cxnSp>
        <p:nvCxnSpPr>
          <p:cNvPr id="5743" name="Shape 5743"/>
          <p:cNvCxnSpPr>
            <a:stCxn id="5546" idx="6"/>
          </p:cNvCxnSpPr>
          <p:nvPr/>
        </p:nvCxnSpPr>
        <p:spPr>
          <a:xfrm>
            <a:off x="4749375" y="1946350"/>
            <a:ext cx="273900" cy="1293600"/>
          </a:xfrm>
          <a:prstGeom prst="straightConnector1">
            <a:avLst/>
          </a:prstGeom>
          <a:noFill/>
          <a:ln cap="flat" cmpd="sng" w="9525">
            <a:solidFill>
              <a:srgbClr val="000000"/>
            </a:solidFill>
            <a:prstDash val="solid"/>
            <a:round/>
            <a:headEnd len="lg" w="lg" type="none"/>
            <a:tailEnd len="lg" w="lg" type="none"/>
          </a:ln>
        </p:spPr>
      </p:cxnSp>
      <p:cxnSp>
        <p:nvCxnSpPr>
          <p:cNvPr id="5744" name="Shape 5744"/>
          <p:cNvCxnSpPr>
            <a:stCxn id="5546" idx="6"/>
            <a:endCxn id="5735" idx="1"/>
          </p:cNvCxnSpPr>
          <p:nvPr/>
        </p:nvCxnSpPr>
        <p:spPr>
          <a:xfrm>
            <a:off x="4749375" y="1946350"/>
            <a:ext cx="264300" cy="1504200"/>
          </a:xfrm>
          <a:prstGeom prst="straightConnector1">
            <a:avLst/>
          </a:prstGeom>
          <a:noFill/>
          <a:ln cap="flat" cmpd="sng" w="9525">
            <a:solidFill>
              <a:srgbClr val="000000"/>
            </a:solidFill>
            <a:prstDash val="solid"/>
            <a:round/>
            <a:headEnd len="lg" w="lg" type="none"/>
            <a:tailEnd len="lg" w="lg" type="none"/>
          </a:ln>
        </p:spPr>
      </p:cxnSp>
      <p:cxnSp>
        <p:nvCxnSpPr>
          <p:cNvPr id="5745" name="Shape 5745"/>
          <p:cNvCxnSpPr>
            <a:stCxn id="5546" idx="6"/>
            <a:endCxn id="5736" idx="1"/>
          </p:cNvCxnSpPr>
          <p:nvPr/>
        </p:nvCxnSpPr>
        <p:spPr>
          <a:xfrm>
            <a:off x="4749375" y="1946350"/>
            <a:ext cx="264300" cy="1861500"/>
          </a:xfrm>
          <a:prstGeom prst="straightConnector1">
            <a:avLst/>
          </a:prstGeom>
          <a:noFill/>
          <a:ln cap="flat" cmpd="sng" w="9525">
            <a:solidFill>
              <a:srgbClr val="000000"/>
            </a:solidFill>
            <a:prstDash val="solid"/>
            <a:round/>
            <a:headEnd len="lg" w="lg" type="none"/>
            <a:tailEnd len="lg" w="lg" type="none"/>
          </a:ln>
        </p:spPr>
      </p:cxnSp>
      <p:cxnSp>
        <p:nvCxnSpPr>
          <p:cNvPr id="5746" name="Shape 5746"/>
          <p:cNvCxnSpPr>
            <a:stCxn id="5546" idx="6"/>
            <a:endCxn id="5737" idx="1"/>
          </p:cNvCxnSpPr>
          <p:nvPr/>
        </p:nvCxnSpPr>
        <p:spPr>
          <a:xfrm>
            <a:off x="4749375" y="1946350"/>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5747" name="Shape 5747"/>
          <p:cNvCxnSpPr>
            <a:stCxn id="5546" idx="6"/>
            <a:endCxn id="5738" idx="1"/>
          </p:cNvCxnSpPr>
          <p:nvPr/>
        </p:nvCxnSpPr>
        <p:spPr>
          <a:xfrm>
            <a:off x="4749375" y="1946350"/>
            <a:ext cx="264300" cy="2576100"/>
          </a:xfrm>
          <a:prstGeom prst="straightConnector1">
            <a:avLst/>
          </a:prstGeom>
          <a:noFill/>
          <a:ln cap="flat" cmpd="sng" w="9525">
            <a:solidFill>
              <a:srgbClr val="000000"/>
            </a:solidFill>
            <a:prstDash val="solid"/>
            <a:round/>
            <a:headEnd len="lg" w="lg" type="none"/>
            <a:tailEnd len="lg" w="lg" type="none"/>
          </a:ln>
        </p:spPr>
      </p:cxnSp>
      <p:cxnSp>
        <p:nvCxnSpPr>
          <p:cNvPr id="5748" name="Shape 5748"/>
          <p:cNvCxnSpPr>
            <a:stCxn id="5546" idx="6"/>
            <a:endCxn id="5732" idx="3"/>
          </p:cNvCxnSpPr>
          <p:nvPr/>
        </p:nvCxnSpPr>
        <p:spPr>
          <a:xfrm>
            <a:off x="4749375" y="1946350"/>
            <a:ext cx="264300" cy="3091800"/>
          </a:xfrm>
          <a:prstGeom prst="straightConnector1">
            <a:avLst/>
          </a:prstGeom>
          <a:noFill/>
          <a:ln cap="flat" cmpd="sng" w="9525">
            <a:solidFill>
              <a:srgbClr val="000000"/>
            </a:solidFill>
            <a:prstDash val="solid"/>
            <a:round/>
            <a:headEnd len="lg" w="lg" type="none"/>
            <a:tailEnd len="lg" w="lg" type="none"/>
          </a:ln>
        </p:spPr>
      </p:cxnSp>
      <p:cxnSp>
        <p:nvCxnSpPr>
          <p:cNvPr id="5749" name="Shape 5749"/>
          <p:cNvCxnSpPr>
            <a:stCxn id="5545" idx="6"/>
            <a:endCxn id="5730"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lg" w="lg" type="none"/>
            <a:tailEnd len="lg" w="lg" type="none"/>
          </a:ln>
        </p:spPr>
      </p:cxnSp>
      <p:cxnSp>
        <p:nvCxnSpPr>
          <p:cNvPr id="5750" name="Shape 5750"/>
          <p:cNvCxnSpPr>
            <a:stCxn id="5545" idx="6"/>
            <a:endCxn id="5731"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lg" w="lg" type="none"/>
            <a:tailEnd len="lg" w="lg" type="none"/>
          </a:ln>
        </p:spPr>
      </p:cxnSp>
      <p:cxnSp>
        <p:nvCxnSpPr>
          <p:cNvPr id="5751" name="Shape 5751"/>
          <p:cNvCxnSpPr>
            <a:stCxn id="5545" idx="6"/>
            <a:endCxn id="5733" idx="2"/>
          </p:cNvCxnSpPr>
          <p:nvPr/>
        </p:nvCxnSpPr>
        <p:spPr>
          <a:xfrm>
            <a:off x="4749375" y="2256175"/>
            <a:ext cx="237000" cy="255000"/>
          </a:xfrm>
          <a:prstGeom prst="straightConnector1">
            <a:avLst/>
          </a:prstGeom>
          <a:noFill/>
          <a:ln cap="flat" cmpd="sng" w="9525">
            <a:solidFill>
              <a:srgbClr val="000000"/>
            </a:solidFill>
            <a:prstDash val="solid"/>
            <a:round/>
            <a:headEnd len="lg" w="lg" type="none"/>
            <a:tailEnd len="lg" w="lg" type="none"/>
          </a:ln>
        </p:spPr>
      </p:cxnSp>
      <p:cxnSp>
        <p:nvCxnSpPr>
          <p:cNvPr id="5752" name="Shape 5752"/>
          <p:cNvCxnSpPr>
            <a:endCxn id="5734" idx="2"/>
          </p:cNvCxnSpPr>
          <p:nvPr/>
        </p:nvCxnSpPr>
        <p:spPr>
          <a:xfrm>
            <a:off x="4749375" y="2256300"/>
            <a:ext cx="237000" cy="553800"/>
          </a:xfrm>
          <a:prstGeom prst="straightConnector1">
            <a:avLst/>
          </a:prstGeom>
          <a:noFill/>
          <a:ln cap="flat" cmpd="sng" w="9525">
            <a:solidFill>
              <a:srgbClr val="000000"/>
            </a:solidFill>
            <a:prstDash val="solid"/>
            <a:round/>
            <a:headEnd len="lg" w="lg" type="none"/>
            <a:tailEnd len="lg" w="lg" type="none"/>
          </a:ln>
        </p:spPr>
      </p:cxnSp>
      <p:cxnSp>
        <p:nvCxnSpPr>
          <p:cNvPr id="5753" name="Shape 5753"/>
          <p:cNvCxnSpPr/>
          <p:nvPr/>
        </p:nvCxnSpPr>
        <p:spPr>
          <a:xfrm>
            <a:off x="4749375" y="2256175"/>
            <a:ext cx="317400" cy="907800"/>
          </a:xfrm>
          <a:prstGeom prst="straightConnector1">
            <a:avLst/>
          </a:prstGeom>
          <a:noFill/>
          <a:ln cap="flat" cmpd="sng" w="9525">
            <a:solidFill>
              <a:srgbClr val="000000"/>
            </a:solidFill>
            <a:prstDash val="solid"/>
            <a:round/>
            <a:headEnd len="lg" w="lg" type="none"/>
            <a:tailEnd len="lg" w="lg" type="none"/>
          </a:ln>
        </p:spPr>
      </p:cxnSp>
      <p:cxnSp>
        <p:nvCxnSpPr>
          <p:cNvPr id="5754" name="Shape 5754"/>
          <p:cNvCxnSpPr>
            <a:stCxn id="5545" idx="6"/>
            <a:endCxn id="5735" idx="1"/>
          </p:cNvCxnSpPr>
          <p:nvPr/>
        </p:nvCxnSpPr>
        <p:spPr>
          <a:xfrm>
            <a:off x="4749375" y="2256175"/>
            <a:ext cx="264300" cy="1194300"/>
          </a:xfrm>
          <a:prstGeom prst="straightConnector1">
            <a:avLst/>
          </a:prstGeom>
          <a:noFill/>
          <a:ln cap="flat" cmpd="sng" w="9525">
            <a:solidFill>
              <a:srgbClr val="000000"/>
            </a:solidFill>
            <a:prstDash val="solid"/>
            <a:round/>
            <a:headEnd len="lg" w="lg" type="none"/>
            <a:tailEnd len="lg" w="lg" type="none"/>
          </a:ln>
        </p:spPr>
      </p:cxnSp>
      <p:cxnSp>
        <p:nvCxnSpPr>
          <p:cNvPr id="5755" name="Shape 5755"/>
          <p:cNvCxnSpPr>
            <a:stCxn id="5545" idx="6"/>
            <a:endCxn id="5736" idx="1"/>
          </p:cNvCxnSpPr>
          <p:nvPr/>
        </p:nvCxnSpPr>
        <p:spPr>
          <a:xfrm>
            <a:off x="4749375" y="2256175"/>
            <a:ext cx="264300" cy="1551600"/>
          </a:xfrm>
          <a:prstGeom prst="straightConnector1">
            <a:avLst/>
          </a:prstGeom>
          <a:noFill/>
          <a:ln cap="flat" cmpd="sng" w="9525">
            <a:solidFill>
              <a:srgbClr val="000000"/>
            </a:solidFill>
            <a:prstDash val="solid"/>
            <a:round/>
            <a:headEnd len="lg" w="lg" type="none"/>
            <a:tailEnd len="lg" w="lg" type="none"/>
          </a:ln>
        </p:spPr>
      </p:cxnSp>
      <p:cxnSp>
        <p:nvCxnSpPr>
          <p:cNvPr id="5756" name="Shape 5756"/>
          <p:cNvCxnSpPr>
            <a:stCxn id="5546" idx="5"/>
            <a:endCxn id="5737" idx="2"/>
          </p:cNvCxnSpPr>
          <p:nvPr/>
        </p:nvCxnSpPr>
        <p:spPr>
          <a:xfrm>
            <a:off x="4722092" y="2030885"/>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5757" name="Shape 5757"/>
          <p:cNvCxnSpPr>
            <a:endCxn id="5738" idx="2"/>
          </p:cNvCxnSpPr>
          <p:nvPr/>
        </p:nvCxnSpPr>
        <p:spPr>
          <a:xfrm>
            <a:off x="4749375" y="2256100"/>
            <a:ext cx="237000" cy="2350800"/>
          </a:xfrm>
          <a:prstGeom prst="straightConnector1">
            <a:avLst/>
          </a:prstGeom>
          <a:noFill/>
          <a:ln cap="flat" cmpd="sng" w="9525">
            <a:solidFill>
              <a:srgbClr val="000000"/>
            </a:solidFill>
            <a:prstDash val="solid"/>
            <a:round/>
            <a:headEnd len="lg" w="lg" type="none"/>
            <a:tailEnd len="lg" w="lg" type="none"/>
          </a:ln>
        </p:spPr>
      </p:cxnSp>
      <p:cxnSp>
        <p:nvCxnSpPr>
          <p:cNvPr id="5758" name="Shape 5758"/>
          <p:cNvCxnSpPr>
            <a:stCxn id="5545" idx="6"/>
            <a:endCxn id="5732" idx="2"/>
          </p:cNvCxnSpPr>
          <p:nvPr/>
        </p:nvCxnSpPr>
        <p:spPr>
          <a:xfrm>
            <a:off x="4749375" y="2256175"/>
            <a:ext cx="237000" cy="2697600"/>
          </a:xfrm>
          <a:prstGeom prst="straightConnector1">
            <a:avLst/>
          </a:prstGeom>
          <a:noFill/>
          <a:ln cap="flat" cmpd="sng" w="9525">
            <a:solidFill>
              <a:srgbClr val="000000"/>
            </a:solidFill>
            <a:prstDash val="solid"/>
            <a:round/>
            <a:headEnd len="lg" w="lg" type="none"/>
            <a:tailEnd len="lg" w="lg" type="none"/>
          </a:ln>
        </p:spPr>
      </p:cxnSp>
      <p:sp>
        <p:nvSpPr>
          <p:cNvPr id="5759" name="Shape 5759"/>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5760" name="Shape 5760"/>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784</a:t>
            </a:r>
            <a:endParaRPr/>
          </a:p>
        </p:txBody>
      </p:sp>
      <p:cxnSp>
        <p:nvCxnSpPr>
          <p:cNvPr id="5761" name="Shape 5761"/>
          <p:cNvCxnSpPr>
            <a:stCxn id="5547" idx="6"/>
            <a:endCxn id="5730"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lg" w="lg" type="none"/>
            <a:tailEnd len="lg" w="lg" type="none"/>
          </a:ln>
        </p:spPr>
      </p:cxnSp>
      <p:cxnSp>
        <p:nvCxnSpPr>
          <p:cNvPr id="5762" name="Shape 5762"/>
          <p:cNvCxnSpPr>
            <a:stCxn id="5547" idx="6"/>
            <a:endCxn id="5731"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lg" w="lg" type="none"/>
            <a:tailEnd len="lg" w="lg" type="none"/>
          </a:ln>
        </p:spPr>
      </p:cxnSp>
      <p:cxnSp>
        <p:nvCxnSpPr>
          <p:cNvPr id="5763" name="Shape 5763"/>
          <p:cNvCxnSpPr>
            <a:stCxn id="5547" idx="6"/>
            <a:endCxn id="5733"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lg" w="lg" type="none"/>
            <a:tailEnd len="lg" w="lg" type="none"/>
          </a:ln>
        </p:spPr>
      </p:cxnSp>
      <p:cxnSp>
        <p:nvCxnSpPr>
          <p:cNvPr id="5764" name="Shape 5764"/>
          <p:cNvCxnSpPr>
            <a:stCxn id="5547" idx="6"/>
            <a:endCxn id="5734" idx="2"/>
          </p:cNvCxnSpPr>
          <p:nvPr/>
        </p:nvCxnSpPr>
        <p:spPr>
          <a:xfrm>
            <a:off x="4749375" y="2566000"/>
            <a:ext cx="237000" cy="244200"/>
          </a:xfrm>
          <a:prstGeom prst="straightConnector1">
            <a:avLst/>
          </a:prstGeom>
          <a:noFill/>
          <a:ln cap="flat" cmpd="sng" w="9525">
            <a:solidFill>
              <a:srgbClr val="000000"/>
            </a:solidFill>
            <a:prstDash val="solid"/>
            <a:round/>
            <a:headEnd len="lg" w="lg" type="none"/>
            <a:tailEnd len="lg" w="lg" type="none"/>
          </a:ln>
        </p:spPr>
      </p:cxnSp>
      <p:cxnSp>
        <p:nvCxnSpPr>
          <p:cNvPr id="5765" name="Shape 5765"/>
          <p:cNvCxnSpPr>
            <a:stCxn id="5547" idx="6"/>
          </p:cNvCxnSpPr>
          <p:nvPr/>
        </p:nvCxnSpPr>
        <p:spPr>
          <a:xfrm>
            <a:off x="4749375" y="2566000"/>
            <a:ext cx="273900" cy="619800"/>
          </a:xfrm>
          <a:prstGeom prst="straightConnector1">
            <a:avLst/>
          </a:prstGeom>
          <a:noFill/>
          <a:ln cap="flat" cmpd="sng" w="9525">
            <a:solidFill>
              <a:srgbClr val="000000"/>
            </a:solidFill>
            <a:prstDash val="solid"/>
            <a:round/>
            <a:headEnd len="lg" w="lg" type="none"/>
            <a:tailEnd len="lg" w="lg" type="none"/>
          </a:ln>
        </p:spPr>
      </p:cxnSp>
      <p:cxnSp>
        <p:nvCxnSpPr>
          <p:cNvPr id="5766" name="Shape 5766"/>
          <p:cNvCxnSpPr>
            <a:stCxn id="5548" idx="6"/>
            <a:endCxn id="5730"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lg" w="lg" type="none"/>
            <a:tailEnd len="lg" w="lg" type="none"/>
          </a:ln>
        </p:spPr>
      </p:cxnSp>
      <p:cxnSp>
        <p:nvCxnSpPr>
          <p:cNvPr id="5767" name="Shape 5767"/>
          <p:cNvCxnSpPr>
            <a:stCxn id="5548" idx="6"/>
            <a:endCxn id="5731"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lg" w="lg" type="none"/>
            <a:tailEnd len="lg" w="lg" type="none"/>
          </a:ln>
        </p:spPr>
      </p:cxnSp>
      <p:cxnSp>
        <p:nvCxnSpPr>
          <p:cNvPr id="5768" name="Shape 5768"/>
          <p:cNvCxnSpPr>
            <a:stCxn id="5548" idx="6"/>
            <a:endCxn id="5733"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lg" w="lg" type="none"/>
            <a:tailEnd len="lg" w="lg" type="none"/>
          </a:ln>
        </p:spPr>
      </p:cxnSp>
      <p:cxnSp>
        <p:nvCxnSpPr>
          <p:cNvPr id="5769" name="Shape 5769"/>
          <p:cNvCxnSpPr>
            <a:stCxn id="5548" idx="6"/>
            <a:endCxn id="5734"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lg" w="lg" type="none"/>
            <a:tailEnd len="lg" w="lg" type="none"/>
          </a:ln>
        </p:spPr>
      </p:cxnSp>
      <p:cxnSp>
        <p:nvCxnSpPr>
          <p:cNvPr id="5770" name="Shape 5770"/>
          <p:cNvCxnSpPr>
            <a:stCxn id="5548" idx="6"/>
          </p:cNvCxnSpPr>
          <p:nvPr/>
        </p:nvCxnSpPr>
        <p:spPr>
          <a:xfrm>
            <a:off x="4749375" y="2912838"/>
            <a:ext cx="279300" cy="290100"/>
          </a:xfrm>
          <a:prstGeom prst="straightConnector1">
            <a:avLst/>
          </a:prstGeom>
          <a:noFill/>
          <a:ln cap="flat" cmpd="sng" w="9525">
            <a:solidFill>
              <a:srgbClr val="000000"/>
            </a:solidFill>
            <a:prstDash val="solid"/>
            <a:round/>
            <a:headEnd len="lg" w="lg" type="none"/>
            <a:tailEnd len="lg" w="lg" type="none"/>
          </a:ln>
        </p:spPr>
      </p:cxnSp>
      <p:cxnSp>
        <p:nvCxnSpPr>
          <p:cNvPr id="5771" name="Shape 5771"/>
          <p:cNvCxnSpPr>
            <a:stCxn id="5548" idx="6"/>
            <a:endCxn id="5735" idx="2"/>
          </p:cNvCxnSpPr>
          <p:nvPr/>
        </p:nvCxnSpPr>
        <p:spPr>
          <a:xfrm>
            <a:off x="4749375" y="2912838"/>
            <a:ext cx="237000" cy="622200"/>
          </a:xfrm>
          <a:prstGeom prst="straightConnector1">
            <a:avLst/>
          </a:prstGeom>
          <a:noFill/>
          <a:ln cap="flat" cmpd="sng" w="9525">
            <a:solidFill>
              <a:srgbClr val="000000"/>
            </a:solidFill>
            <a:prstDash val="solid"/>
            <a:round/>
            <a:headEnd len="lg" w="lg" type="none"/>
            <a:tailEnd len="lg" w="lg" type="none"/>
          </a:ln>
        </p:spPr>
      </p:cxnSp>
      <p:cxnSp>
        <p:nvCxnSpPr>
          <p:cNvPr id="5772" name="Shape 5772"/>
          <p:cNvCxnSpPr>
            <a:stCxn id="5548" idx="6"/>
            <a:endCxn id="5736" idx="2"/>
          </p:cNvCxnSpPr>
          <p:nvPr/>
        </p:nvCxnSpPr>
        <p:spPr>
          <a:xfrm>
            <a:off x="4749375" y="2912838"/>
            <a:ext cx="237000" cy="979500"/>
          </a:xfrm>
          <a:prstGeom prst="straightConnector1">
            <a:avLst/>
          </a:prstGeom>
          <a:noFill/>
          <a:ln cap="flat" cmpd="sng" w="9525">
            <a:solidFill>
              <a:srgbClr val="000000"/>
            </a:solidFill>
            <a:prstDash val="solid"/>
            <a:round/>
            <a:headEnd len="lg" w="lg" type="none"/>
            <a:tailEnd len="lg" w="lg" type="none"/>
          </a:ln>
        </p:spPr>
      </p:cxnSp>
      <p:cxnSp>
        <p:nvCxnSpPr>
          <p:cNvPr id="5773" name="Shape 5773"/>
          <p:cNvCxnSpPr>
            <a:endCxn id="5737" idx="2"/>
          </p:cNvCxnSpPr>
          <p:nvPr/>
        </p:nvCxnSpPr>
        <p:spPr>
          <a:xfrm>
            <a:off x="4749375" y="2912750"/>
            <a:ext cx="237000" cy="1347300"/>
          </a:xfrm>
          <a:prstGeom prst="straightConnector1">
            <a:avLst/>
          </a:prstGeom>
          <a:noFill/>
          <a:ln cap="flat" cmpd="sng" w="9525">
            <a:solidFill>
              <a:srgbClr val="000000"/>
            </a:solidFill>
            <a:prstDash val="solid"/>
            <a:round/>
            <a:headEnd len="lg" w="lg" type="none"/>
            <a:tailEnd len="lg" w="lg" type="none"/>
          </a:ln>
        </p:spPr>
      </p:cxnSp>
      <p:cxnSp>
        <p:nvCxnSpPr>
          <p:cNvPr id="5774" name="Shape 5774"/>
          <p:cNvCxnSpPr>
            <a:stCxn id="5548" idx="6"/>
            <a:endCxn id="5738" idx="2"/>
          </p:cNvCxnSpPr>
          <p:nvPr/>
        </p:nvCxnSpPr>
        <p:spPr>
          <a:xfrm>
            <a:off x="4749375" y="2912838"/>
            <a:ext cx="237000" cy="1694100"/>
          </a:xfrm>
          <a:prstGeom prst="straightConnector1">
            <a:avLst/>
          </a:prstGeom>
          <a:noFill/>
          <a:ln cap="flat" cmpd="sng" w="9525">
            <a:solidFill>
              <a:srgbClr val="000000"/>
            </a:solidFill>
            <a:prstDash val="solid"/>
            <a:round/>
            <a:headEnd len="lg" w="lg" type="none"/>
            <a:tailEnd len="lg" w="lg" type="none"/>
          </a:ln>
        </p:spPr>
      </p:cxnSp>
      <p:cxnSp>
        <p:nvCxnSpPr>
          <p:cNvPr id="5775" name="Shape 5775"/>
          <p:cNvCxnSpPr>
            <a:endCxn id="5732" idx="3"/>
          </p:cNvCxnSpPr>
          <p:nvPr/>
        </p:nvCxnSpPr>
        <p:spPr>
          <a:xfrm>
            <a:off x="4749358" y="2912785"/>
            <a:ext cx="264300" cy="2125500"/>
          </a:xfrm>
          <a:prstGeom prst="straightConnector1">
            <a:avLst/>
          </a:prstGeom>
          <a:noFill/>
          <a:ln cap="flat" cmpd="sng" w="9525">
            <a:solidFill>
              <a:srgbClr val="000000"/>
            </a:solidFill>
            <a:prstDash val="solid"/>
            <a:round/>
            <a:headEnd len="lg" w="lg" type="none"/>
            <a:tailEnd len="lg" w="lg" type="none"/>
          </a:ln>
        </p:spPr>
      </p:cxnSp>
      <p:cxnSp>
        <p:nvCxnSpPr>
          <p:cNvPr id="5776" name="Shape 5776"/>
          <p:cNvCxnSpPr>
            <a:stCxn id="5549" idx="6"/>
            <a:endCxn id="5730"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lg" w="lg" type="none"/>
            <a:tailEnd len="lg" w="lg" type="none"/>
          </a:ln>
        </p:spPr>
      </p:cxnSp>
      <p:cxnSp>
        <p:nvCxnSpPr>
          <p:cNvPr id="5777" name="Shape 5777"/>
          <p:cNvCxnSpPr>
            <a:stCxn id="5549" idx="6"/>
            <a:endCxn id="5731"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lg" w="lg" type="none"/>
            <a:tailEnd len="lg" w="lg" type="none"/>
          </a:ln>
        </p:spPr>
      </p:cxnSp>
      <p:cxnSp>
        <p:nvCxnSpPr>
          <p:cNvPr id="5778" name="Shape 5778"/>
          <p:cNvCxnSpPr>
            <a:stCxn id="5549" idx="6"/>
            <a:endCxn id="5734"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lg" w="lg" type="none"/>
            <a:tailEnd len="lg" w="lg" type="none"/>
          </a:ln>
        </p:spPr>
      </p:cxnSp>
      <p:cxnSp>
        <p:nvCxnSpPr>
          <p:cNvPr id="5779" name="Shape 5779"/>
          <p:cNvCxnSpPr>
            <a:stCxn id="5549" idx="6"/>
            <a:endCxn id="5549" idx="6"/>
          </p:cNvCxnSpPr>
          <p:nvPr/>
        </p:nvCxnSpPr>
        <p:spPr>
          <a:xfrm>
            <a:off x="4749375" y="3259688"/>
            <a:ext cx="0" cy="0"/>
          </a:xfrm>
          <a:prstGeom prst="straightConnector1">
            <a:avLst/>
          </a:prstGeom>
          <a:noFill/>
          <a:ln cap="flat" cmpd="sng" w="9525">
            <a:solidFill>
              <a:srgbClr val="000000"/>
            </a:solidFill>
            <a:prstDash val="solid"/>
            <a:round/>
            <a:headEnd len="lg" w="lg" type="none"/>
            <a:tailEnd len="lg" w="lg" type="none"/>
          </a:ln>
        </p:spPr>
      </p:cxnSp>
      <p:cxnSp>
        <p:nvCxnSpPr>
          <p:cNvPr id="5780" name="Shape 5780"/>
          <p:cNvCxnSpPr>
            <a:stCxn id="5549"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lg" w="lg" type="none"/>
            <a:tailEnd len="lg" w="lg" type="none"/>
          </a:ln>
        </p:spPr>
      </p:cxnSp>
      <p:cxnSp>
        <p:nvCxnSpPr>
          <p:cNvPr id="5781" name="Shape 5781"/>
          <p:cNvCxnSpPr>
            <a:stCxn id="5549" idx="6"/>
            <a:endCxn id="5735" idx="2"/>
          </p:cNvCxnSpPr>
          <p:nvPr/>
        </p:nvCxnSpPr>
        <p:spPr>
          <a:xfrm>
            <a:off x="4749375" y="3259688"/>
            <a:ext cx="237000" cy="275400"/>
          </a:xfrm>
          <a:prstGeom prst="straightConnector1">
            <a:avLst/>
          </a:prstGeom>
          <a:noFill/>
          <a:ln cap="flat" cmpd="sng" w="9525">
            <a:solidFill>
              <a:srgbClr val="000000"/>
            </a:solidFill>
            <a:prstDash val="solid"/>
            <a:round/>
            <a:headEnd len="lg" w="lg" type="none"/>
            <a:tailEnd len="lg" w="lg" type="none"/>
          </a:ln>
        </p:spPr>
      </p:cxnSp>
      <p:cxnSp>
        <p:nvCxnSpPr>
          <p:cNvPr id="5782" name="Shape 5782"/>
          <p:cNvCxnSpPr>
            <a:stCxn id="5549" idx="6"/>
            <a:endCxn id="5736" idx="2"/>
          </p:cNvCxnSpPr>
          <p:nvPr/>
        </p:nvCxnSpPr>
        <p:spPr>
          <a:xfrm>
            <a:off x="4749375" y="3259688"/>
            <a:ext cx="237000" cy="632700"/>
          </a:xfrm>
          <a:prstGeom prst="straightConnector1">
            <a:avLst/>
          </a:prstGeom>
          <a:noFill/>
          <a:ln cap="flat" cmpd="sng" w="9525">
            <a:solidFill>
              <a:srgbClr val="000000"/>
            </a:solidFill>
            <a:prstDash val="solid"/>
            <a:round/>
            <a:headEnd len="lg" w="lg" type="none"/>
            <a:tailEnd len="lg" w="lg" type="none"/>
          </a:ln>
        </p:spPr>
      </p:cxnSp>
      <p:cxnSp>
        <p:nvCxnSpPr>
          <p:cNvPr id="5783" name="Shape 5783"/>
          <p:cNvCxnSpPr>
            <a:stCxn id="5549" idx="6"/>
            <a:endCxn id="5737" idx="2"/>
          </p:cNvCxnSpPr>
          <p:nvPr/>
        </p:nvCxnSpPr>
        <p:spPr>
          <a:xfrm>
            <a:off x="4749375" y="3259688"/>
            <a:ext cx="237000" cy="1000500"/>
          </a:xfrm>
          <a:prstGeom prst="straightConnector1">
            <a:avLst/>
          </a:prstGeom>
          <a:noFill/>
          <a:ln cap="flat" cmpd="sng" w="9525">
            <a:solidFill>
              <a:srgbClr val="000000"/>
            </a:solidFill>
            <a:prstDash val="solid"/>
            <a:round/>
            <a:headEnd len="lg" w="lg" type="none"/>
            <a:tailEnd len="lg" w="lg" type="none"/>
          </a:ln>
        </p:spPr>
      </p:cxnSp>
      <p:cxnSp>
        <p:nvCxnSpPr>
          <p:cNvPr id="5784" name="Shape 5784"/>
          <p:cNvCxnSpPr>
            <a:stCxn id="5549" idx="6"/>
            <a:endCxn id="5738" idx="3"/>
          </p:cNvCxnSpPr>
          <p:nvPr/>
        </p:nvCxnSpPr>
        <p:spPr>
          <a:xfrm>
            <a:off x="4749375" y="3259688"/>
            <a:ext cx="264300" cy="1431600"/>
          </a:xfrm>
          <a:prstGeom prst="straightConnector1">
            <a:avLst/>
          </a:prstGeom>
          <a:noFill/>
          <a:ln cap="flat" cmpd="sng" w="9525">
            <a:solidFill>
              <a:srgbClr val="000000"/>
            </a:solidFill>
            <a:prstDash val="solid"/>
            <a:round/>
            <a:headEnd len="lg" w="lg" type="none"/>
            <a:tailEnd len="lg" w="lg" type="none"/>
          </a:ln>
        </p:spPr>
      </p:cxnSp>
      <p:cxnSp>
        <p:nvCxnSpPr>
          <p:cNvPr id="5785" name="Shape 5785"/>
          <p:cNvCxnSpPr>
            <a:stCxn id="5549" idx="6"/>
            <a:endCxn id="5732" idx="1"/>
          </p:cNvCxnSpPr>
          <p:nvPr/>
        </p:nvCxnSpPr>
        <p:spPr>
          <a:xfrm>
            <a:off x="4749375" y="3259688"/>
            <a:ext cx="264300" cy="1609500"/>
          </a:xfrm>
          <a:prstGeom prst="straightConnector1">
            <a:avLst/>
          </a:prstGeom>
          <a:noFill/>
          <a:ln cap="flat" cmpd="sng" w="9525">
            <a:solidFill>
              <a:srgbClr val="000000"/>
            </a:solidFill>
            <a:prstDash val="solid"/>
            <a:round/>
            <a:headEnd len="lg" w="lg" type="none"/>
            <a:tailEnd len="lg" w="lg" type="none"/>
          </a:ln>
        </p:spPr>
      </p:cxnSp>
      <p:cxnSp>
        <p:nvCxnSpPr>
          <p:cNvPr id="5786" name="Shape 5786"/>
          <p:cNvCxnSpPr>
            <a:stCxn id="5550" idx="6"/>
            <a:endCxn id="5730"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lg" w="lg" type="none"/>
            <a:tailEnd len="lg" w="lg" type="none"/>
          </a:ln>
        </p:spPr>
      </p:cxnSp>
      <p:cxnSp>
        <p:nvCxnSpPr>
          <p:cNvPr id="5787" name="Shape 5787"/>
          <p:cNvCxnSpPr>
            <a:stCxn id="5550" idx="6"/>
            <a:endCxn id="5731"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lg" w="lg" type="none"/>
            <a:tailEnd len="lg" w="lg" type="none"/>
          </a:ln>
        </p:spPr>
      </p:cxnSp>
      <p:cxnSp>
        <p:nvCxnSpPr>
          <p:cNvPr id="5788" name="Shape 5788"/>
          <p:cNvCxnSpPr>
            <a:stCxn id="5550" idx="6"/>
            <a:endCxn id="5733"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lg" w="lg" type="none"/>
            <a:tailEnd len="lg" w="lg" type="none"/>
          </a:ln>
        </p:spPr>
      </p:cxnSp>
      <p:cxnSp>
        <p:nvCxnSpPr>
          <p:cNvPr id="5789" name="Shape 5789"/>
          <p:cNvCxnSpPr>
            <a:stCxn id="5550" idx="6"/>
            <a:endCxn id="5734"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lg" w="lg" type="none"/>
            <a:tailEnd len="lg" w="lg" type="none"/>
          </a:ln>
        </p:spPr>
      </p:cxnSp>
      <p:cxnSp>
        <p:nvCxnSpPr>
          <p:cNvPr id="5790" name="Shape 5790"/>
          <p:cNvCxnSpPr>
            <a:stCxn id="5550"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lg" w="lg" type="none"/>
            <a:tailEnd len="lg" w="lg" type="none"/>
          </a:ln>
        </p:spPr>
      </p:cxnSp>
      <p:cxnSp>
        <p:nvCxnSpPr>
          <p:cNvPr id="5791" name="Shape 5791"/>
          <p:cNvCxnSpPr>
            <a:stCxn id="5550" idx="6"/>
            <a:endCxn id="5735"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lg" w="lg" type="none"/>
            <a:tailEnd len="lg" w="lg" type="none"/>
          </a:ln>
        </p:spPr>
      </p:cxnSp>
      <p:cxnSp>
        <p:nvCxnSpPr>
          <p:cNvPr id="5792" name="Shape 5792"/>
          <p:cNvCxnSpPr>
            <a:stCxn id="5550" idx="6"/>
            <a:endCxn id="5736" idx="2"/>
          </p:cNvCxnSpPr>
          <p:nvPr/>
        </p:nvCxnSpPr>
        <p:spPr>
          <a:xfrm>
            <a:off x="4749375" y="3674100"/>
            <a:ext cx="237000" cy="218100"/>
          </a:xfrm>
          <a:prstGeom prst="straightConnector1">
            <a:avLst/>
          </a:prstGeom>
          <a:noFill/>
          <a:ln cap="flat" cmpd="sng" w="9525">
            <a:solidFill>
              <a:srgbClr val="000000"/>
            </a:solidFill>
            <a:prstDash val="solid"/>
            <a:round/>
            <a:headEnd len="lg" w="lg" type="none"/>
            <a:tailEnd len="lg" w="lg" type="none"/>
          </a:ln>
        </p:spPr>
      </p:cxnSp>
      <p:cxnSp>
        <p:nvCxnSpPr>
          <p:cNvPr id="5793" name="Shape 5793"/>
          <p:cNvCxnSpPr>
            <a:stCxn id="5550" idx="6"/>
            <a:endCxn id="5737" idx="3"/>
          </p:cNvCxnSpPr>
          <p:nvPr/>
        </p:nvCxnSpPr>
        <p:spPr>
          <a:xfrm>
            <a:off x="4749375" y="3674100"/>
            <a:ext cx="264300" cy="670500"/>
          </a:xfrm>
          <a:prstGeom prst="straightConnector1">
            <a:avLst/>
          </a:prstGeom>
          <a:noFill/>
          <a:ln cap="flat" cmpd="sng" w="9525">
            <a:solidFill>
              <a:srgbClr val="000000"/>
            </a:solidFill>
            <a:prstDash val="solid"/>
            <a:round/>
            <a:headEnd len="lg" w="lg" type="none"/>
            <a:tailEnd len="lg" w="lg" type="none"/>
          </a:ln>
        </p:spPr>
      </p:cxnSp>
      <p:cxnSp>
        <p:nvCxnSpPr>
          <p:cNvPr id="5794" name="Shape 5794"/>
          <p:cNvCxnSpPr>
            <a:stCxn id="5550" idx="6"/>
            <a:endCxn id="5738" idx="2"/>
          </p:cNvCxnSpPr>
          <p:nvPr/>
        </p:nvCxnSpPr>
        <p:spPr>
          <a:xfrm>
            <a:off x="4749375" y="367410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5795" name="Shape 5795"/>
          <p:cNvCxnSpPr>
            <a:stCxn id="5550" idx="6"/>
            <a:endCxn id="5732" idx="2"/>
          </p:cNvCxnSpPr>
          <p:nvPr/>
        </p:nvCxnSpPr>
        <p:spPr>
          <a:xfrm>
            <a:off x="4749375" y="3674100"/>
            <a:ext cx="237000" cy="1279800"/>
          </a:xfrm>
          <a:prstGeom prst="straightConnector1">
            <a:avLst/>
          </a:prstGeom>
          <a:noFill/>
          <a:ln cap="flat" cmpd="sng" w="9525">
            <a:solidFill>
              <a:srgbClr val="000000"/>
            </a:solidFill>
            <a:prstDash val="solid"/>
            <a:round/>
            <a:headEnd len="lg" w="lg" type="none"/>
            <a:tailEnd len="lg" w="lg" type="none"/>
          </a:ln>
        </p:spPr>
      </p:cxnSp>
      <p:cxnSp>
        <p:nvCxnSpPr>
          <p:cNvPr id="5796" name="Shape 5796"/>
          <p:cNvCxnSpPr>
            <a:stCxn id="5551" idx="6"/>
            <a:endCxn id="5730"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lg" w="lg" type="none"/>
            <a:tailEnd len="lg" w="lg" type="none"/>
          </a:ln>
        </p:spPr>
      </p:cxnSp>
      <p:cxnSp>
        <p:nvCxnSpPr>
          <p:cNvPr id="5797" name="Shape 5797"/>
          <p:cNvCxnSpPr>
            <a:stCxn id="5551" idx="6"/>
            <a:endCxn id="5731"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lg" w="lg" type="none"/>
            <a:tailEnd len="lg" w="lg" type="none"/>
          </a:ln>
        </p:spPr>
      </p:cxnSp>
      <p:cxnSp>
        <p:nvCxnSpPr>
          <p:cNvPr id="5798" name="Shape 5798"/>
          <p:cNvCxnSpPr>
            <a:stCxn id="5551" idx="6"/>
            <a:endCxn id="5733"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lg" w="lg" type="none"/>
            <a:tailEnd len="lg" w="lg" type="none"/>
          </a:ln>
        </p:spPr>
      </p:cxnSp>
      <p:cxnSp>
        <p:nvCxnSpPr>
          <p:cNvPr id="5799" name="Shape 5799"/>
          <p:cNvCxnSpPr>
            <a:stCxn id="5551" idx="6"/>
            <a:endCxn id="5734"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lg" w="lg" type="none"/>
            <a:tailEnd len="lg" w="lg" type="none"/>
          </a:ln>
        </p:spPr>
      </p:cxnSp>
      <p:cxnSp>
        <p:nvCxnSpPr>
          <p:cNvPr id="5800" name="Shape 5800"/>
          <p:cNvCxnSpPr>
            <a:stCxn id="5551"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lg" w="lg" type="none"/>
            <a:tailEnd len="lg" w="lg" type="none"/>
          </a:ln>
        </p:spPr>
      </p:cxnSp>
      <p:cxnSp>
        <p:nvCxnSpPr>
          <p:cNvPr id="5801" name="Shape 5801"/>
          <p:cNvCxnSpPr>
            <a:stCxn id="5551" idx="6"/>
            <a:endCxn id="5735"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lg" w="lg" type="none"/>
            <a:tailEnd len="lg" w="lg" type="none"/>
          </a:ln>
        </p:spPr>
      </p:cxnSp>
      <p:cxnSp>
        <p:nvCxnSpPr>
          <p:cNvPr id="5802" name="Shape 5802"/>
          <p:cNvCxnSpPr>
            <a:stCxn id="5551" idx="6"/>
            <a:endCxn id="5736"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lg" w="lg" type="none"/>
            <a:tailEnd len="lg" w="lg" type="none"/>
          </a:ln>
        </p:spPr>
      </p:cxnSp>
      <p:cxnSp>
        <p:nvCxnSpPr>
          <p:cNvPr id="5803" name="Shape 5803"/>
          <p:cNvCxnSpPr>
            <a:stCxn id="5551" idx="6"/>
            <a:endCxn id="5737" idx="2"/>
          </p:cNvCxnSpPr>
          <p:nvPr/>
        </p:nvCxnSpPr>
        <p:spPr>
          <a:xfrm>
            <a:off x="4749375" y="402095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5804" name="Shape 5804"/>
          <p:cNvCxnSpPr>
            <a:stCxn id="5551" idx="6"/>
            <a:endCxn id="5738" idx="2"/>
          </p:cNvCxnSpPr>
          <p:nvPr/>
        </p:nvCxnSpPr>
        <p:spPr>
          <a:xfrm>
            <a:off x="4749375" y="402095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5805" name="Shape 5805"/>
          <p:cNvCxnSpPr>
            <a:stCxn id="5551" idx="6"/>
            <a:endCxn id="5732" idx="2"/>
          </p:cNvCxnSpPr>
          <p:nvPr/>
        </p:nvCxnSpPr>
        <p:spPr>
          <a:xfrm>
            <a:off x="4749375" y="402095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5806" name="Shape 5806"/>
          <p:cNvCxnSpPr>
            <a:stCxn id="5552" idx="6"/>
            <a:endCxn id="5730"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lg" w="lg" type="none"/>
            <a:tailEnd len="lg" w="lg" type="none"/>
          </a:ln>
        </p:spPr>
      </p:cxnSp>
      <p:cxnSp>
        <p:nvCxnSpPr>
          <p:cNvPr id="5807" name="Shape 5807"/>
          <p:cNvCxnSpPr>
            <a:stCxn id="5552" idx="6"/>
            <a:endCxn id="5731"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lg" w="lg" type="none"/>
            <a:tailEnd len="lg" w="lg" type="none"/>
          </a:ln>
        </p:spPr>
      </p:cxnSp>
      <p:cxnSp>
        <p:nvCxnSpPr>
          <p:cNvPr id="5808" name="Shape 5808"/>
          <p:cNvCxnSpPr>
            <a:stCxn id="5552" idx="6"/>
            <a:endCxn id="5733"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lg" w="lg" type="none"/>
            <a:tailEnd len="lg" w="lg" type="none"/>
          </a:ln>
        </p:spPr>
      </p:cxnSp>
      <p:cxnSp>
        <p:nvCxnSpPr>
          <p:cNvPr id="5809" name="Shape 5809"/>
          <p:cNvCxnSpPr>
            <a:stCxn id="5552" idx="6"/>
            <a:endCxn id="5734"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lg" w="lg" type="none"/>
            <a:tailEnd len="lg" w="lg" type="none"/>
          </a:ln>
        </p:spPr>
      </p:cxnSp>
      <p:cxnSp>
        <p:nvCxnSpPr>
          <p:cNvPr id="5810" name="Shape 5810"/>
          <p:cNvCxnSpPr>
            <a:stCxn id="5552"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lg" w="lg" type="none"/>
            <a:tailEnd len="lg" w="lg" type="none"/>
          </a:ln>
        </p:spPr>
      </p:cxnSp>
      <p:cxnSp>
        <p:nvCxnSpPr>
          <p:cNvPr id="5811" name="Shape 5811"/>
          <p:cNvCxnSpPr>
            <a:stCxn id="5552" idx="6"/>
            <a:endCxn id="5735"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lg" w="lg" type="none"/>
            <a:tailEnd len="lg" w="lg" type="none"/>
          </a:ln>
        </p:spPr>
      </p:cxnSp>
      <p:cxnSp>
        <p:nvCxnSpPr>
          <p:cNvPr id="5812" name="Shape 5812"/>
          <p:cNvCxnSpPr>
            <a:stCxn id="5552" idx="6"/>
            <a:endCxn id="5736"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lg" w="lg" type="none"/>
            <a:tailEnd len="lg" w="lg" type="none"/>
          </a:ln>
        </p:spPr>
      </p:cxnSp>
      <p:cxnSp>
        <p:nvCxnSpPr>
          <p:cNvPr id="5813" name="Shape 5813"/>
          <p:cNvCxnSpPr>
            <a:stCxn id="5552" idx="6"/>
            <a:endCxn id="5737"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5814" name="Shape 5814"/>
          <p:cNvCxnSpPr>
            <a:stCxn id="5552" idx="6"/>
            <a:endCxn id="5738" idx="2"/>
          </p:cNvCxnSpPr>
          <p:nvPr/>
        </p:nvCxnSpPr>
        <p:spPr>
          <a:xfrm>
            <a:off x="4749375" y="436780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5815" name="Shape 5815"/>
          <p:cNvCxnSpPr>
            <a:stCxn id="5552" idx="6"/>
            <a:endCxn id="5732" idx="2"/>
          </p:cNvCxnSpPr>
          <p:nvPr/>
        </p:nvCxnSpPr>
        <p:spPr>
          <a:xfrm>
            <a:off x="4749375" y="436780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5816" name="Shape 5816"/>
          <p:cNvCxnSpPr>
            <a:stCxn id="5553" idx="6"/>
            <a:endCxn id="5730"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lg" w="lg" type="none"/>
            <a:tailEnd len="lg" w="lg" type="none"/>
          </a:ln>
        </p:spPr>
      </p:cxnSp>
      <p:cxnSp>
        <p:nvCxnSpPr>
          <p:cNvPr id="5817" name="Shape 5817"/>
          <p:cNvCxnSpPr>
            <a:stCxn id="5553" idx="6"/>
            <a:endCxn id="5731"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lg" w="lg" type="none"/>
            <a:tailEnd len="lg" w="lg" type="none"/>
          </a:ln>
        </p:spPr>
      </p:cxnSp>
      <p:cxnSp>
        <p:nvCxnSpPr>
          <p:cNvPr id="5818" name="Shape 5818"/>
          <p:cNvCxnSpPr>
            <a:stCxn id="5553" idx="6"/>
            <a:endCxn id="5733"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lg" w="lg" type="none"/>
            <a:tailEnd len="lg" w="lg" type="none"/>
          </a:ln>
        </p:spPr>
      </p:cxnSp>
      <p:cxnSp>
        <p:nvCxnSpPr>
          <p:cNvPr id="5819" name="Shape 5819"/>
          <p:cNvCxnSpPr>
            <a:stCxn id="5553" idx="6"/>
            <a:endCxn id="5734"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lg" w="lg" type="none"/>
            <a:tailEnd len="lg" w="lg" type="none"/>
          </a:ln>
        </p:spPr>
      </p:cxnSp>
      <p:cxnSp>
        <p:nvCxnSpPr>
          <p:cNvPr id="5820" name="Shape 5820"/>
          <p:cNvCxnSpPr>
            <a:stCxn id="5553"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lg" w="lg" type="none"/>
            <a:tailEnd len="lg" w="lg" type="none"/>
          </a:ln>
        </p:spPr>
      </p:cxnSp>
      <p:cxnSp>
        <p:nvCxnSpPr>
          <p:cNvPr id="5821" name="Shape 5821"/>
          <p:cNvCxnSpPr>
            <a:stCxn id="5553" idx="6"/>
            <a:endCxn id="5735"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lg" w="lg" type="none"/>
            <a:tailEnd len="lg" w="lg" type="none"/>
          </a:ln>
        </p:spPr>
      </p:cxnSp>
      <p:cxnSp>
        <p:nvCxnSpPr>
          <p:cNvPr id="5822" name="Shape 5822"/>
          <p:cNvCxnSpPr>
            <a:stCxn id="5737" idx="2"/>
            <a:endCxn id="5736" idx="2"/>
          </p:cNvCxnSpPr>
          <p:nvPr/>
        </p:nvCxnSpPr>
        <p:spPr>
          <a:xfrm rot="10800000">
            <a:off x="4986375" y="3892250"/>
            <a:ext cx="0" cy="367800"/>
          </a:xfrm>
          <a:prstGeom prst="straightConnector1">
            <a:avLst/>
          </a:prstGeom>
          <a:noFill/>
          <a:ln cap="flat" cmpd="sng" w="9525">
            <a:solidFill>
              <a:srgbClr val="000000"/>
            </a:solidFill>
            <a:prstDash val="solid"/>
            <a:round/>
            <a:headEnd len="lg" w="lg" type="none"/>
            <a:tailEnd len="lg" w="lg" type="none"/>
          </a:ln>
        </p:spPr>
      </p:cxnSp>
      <p:cxnSp>
        <p:nvCxnSpPr>
          <p:cNvPr id="5823" name="Shape 5823"/>
          <p:cNvCxnSpPr>
            <a:stCxn id="5553" idx="6"/>
            <a:endCxn id="5737"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lg" w="lg" type="none"/>
            <a:tailEnd len="lg" w="lg" type="none"/>
          </a:ln>
        </p:spPr>
      </p:cxnSp>
      <p:cxnSp>
        <p:nvCxnSpPr>
          <p:cNvPr id="5824" name="Shape 5824"/>
          <p:cNvCxnSpPr>
            <a:stCxn id="5553" idx="6"/>
            <a:endCxn id="5738"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5825" name="Shape 5825"/>
          <p:cNvCxnSpPr>
            <a:stCxn id="5553" idx="6"/>
            <a:endCxn id="5732" idx="2"/>
          </p:cNvCxnSpPr>
          <p:nvPr/>
        </p:nvCxnSpPr>
        <p:spPr>
          <a:xfrm>
            <a:off x="4749375" y="4714650"/>
            <a:ext cx="237000" cy="239100"/>
          </a:xfrm>
          <a:prstGeom prst="straightConnector1">
            <a:avLst/>
          </a:prstGeom>
          <a:noFill/>
          <a:ln cap="flat" cmpd="sng" w="9525">
            <a:solidFill>
              <a:srgbClr val="000000"/>
            </a:solidFill>
            <a:prstDash val="solid"/>
            <a:round/>
            <a:headEnd len="lg" w="lg" type="none"/>
            <a:tailEnd len="lg" w="lg" type="none"/>
          </a:ln>
        </p:spPr>
      </p:cxnSp>
      <p:sp>
        <p:nvSpPr>
          <p:cNvPr id="5826" name="Shape 5826"/>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5827" name="Shape 5827"/>
          <p:cNvSpPr txBox="1"/>
          <p:nvPr/>
        </p:nvSpPr>
        <p:spPr>
          <a:xfrm>
            <a:off x="3233315" y="1601975"/>
            <a:ext cx="1863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a:p>
            <a:pPr indent="0" lvl="0" marL="0" rtl="0">
              <a:spcBef>
                <a:spcPts val="0"/>
              </a:spcBef>
              <a:spcAft>
                <a:spcPts val="0"/>
              </a:spcAft>
              <a:buNone/>
            </a:pPr>
            <a:r>
              <a:t/>
            </a:r>
            <a:endParaRPr/>
          </a:p>
        </p:txBody>
      </p:sp>
      <p:sp>
        <p:nvSpPr>
          <p:cNvPr id="5828" name="Shape 5828"/>
          <p:cNvSpPr txBox="1"/>
          <p:nvPr/>
        </p:nvSpPr>
        <p:spPr>
          <a:xfrm>
            <a:off x="3012899" y="2169075"/>
            <a:ext cx="3825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5829" name="Shape 5829"/>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783</a:t>
            </a:r>
            <a:endParaRPr/>
          </a:p>
        </p:txBody>
      </p:sp>
      <p:sp>
        <p:nvSpPr>
          <p:cNvPr id="5830" name="Shape 5830"/>
          <p:cNvSpPr txBox="1"/>
          <p:nvPr/>
        </p:nvSpPr>
        <p:spPr>
          <a:xfrm>
            <a:off x="3109500" y="3946650"/>
            <a:ext cx="3552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5831" name="Shape 5831"/>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5832" name="Shape 5832"/>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5833" name="Shape 5833"/>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5834" name="Shape 5834"/>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p:txBody>
      </p:sp>
      <p:sp>
        <p:nvSpPr>
          <p:cNvPr id="5835" name="Shape 5835"/>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a:t>
            </a:r>
            <a:endParaRPr/>
          </a:p>
        </p:txBody>
      </p:sp>
      <p:sp>
        <p:nvSpPr>
          <p:cNvPr id="5836" name="Shape 5836"/>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6</a:t>
            </a:r>
            <a:endParaRPr/>
          </a:p>
        </p:txBody>
      </p:sp>
      <p:sp>
        <p:nvSpPr>
          <p:cNvPr id="5837" name="Shape 5837"/>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a:t>
            </a:r>
            <a:endParaRPr/>
          </a:p>
        </p:txBody>
      </p:sp>
      <p:sp>
        <p:nvSpPr>
          <p:cNvPr id="5838" name="Shape 5838"/>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a:t>
            </a:r>
            <a:endParaRPr/>
          </a:p>
        </p:txBody>
      </p:sp>
      <p:sp>
        <p:nvSpPr>
          <p:cNvPr id="5839" name="Shape 5839"/>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a:t>
            </a:r>
            <a:endParaRPr/>
          </a:p>
        </p:txBody>
      </p:sp>
      <p:sp>
        <p:nvSpPr>
          <p:cNvPr id="5840" name="Shape 5840"/>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10</a:t>
            </a:r>
            <a:endParaRPr/>
          </a:p>
        </p:txBody>
      </p:sp>
      <p:sp>
        <p:nvSpPr>
          <p:cNvPr id="5841" name="Shape 5841"/>
          <p:cNvSpPr/>
          <p:nvPr/>
        </p:nvSpPr>
        <p:spPr>
          <a:xfrm>
            <a:off x="5518025" y="2401975"/>
            <a:ext cx="448800" cy="218100"/>
          </a:xfrm>
          <a:prstGeom prst="leftArrow">
            <a:avLst>
              <a:gd fmla="val 50000" name="adj1"/>
              <a:gd fmla="val 50000" name="adj2"/>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42" name="Shape 5842"/>
          <p:cNvSpPr txBox="1"/>
          <p:nvPr>
            <p:ph idx="4294967295" type="title"/>
          </p:nvPr>
        </p:nvSpPr>
        <p:spPr>
          <a:xfrm>
            <a:off x="275450" y="118550"/>
            <a:ext cx="8592600" cy="10740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a:solidFill>
                  <a:srgbClr val="000000"/>
                </a:solidFill>
                <a:latin typeface="Lato"/>
                <a:ea typeface="Lato"/>
                <a:cs typeface="Lato"/>
                <a:sym typeface="Lato"/>
              </a:rPr>
              <a:t>As in previous exercises, we will have data on training and then we will have data for testing.  </a:t>
            </a:r>
            <a:endParaRPr sz="1400">
              <a:solidFill>
                <a:srgbClr val="000000"/>
              </a:solidFill>
              <a:latin typeface="Lato"/>
              <a:ea typeface="Lato"/>
              <a:cs typeface="Lato"/>
              <a:sym typeface="Lato"/>
            </a:endParaRPr>
          </a:p>
          <a:p>
            <a:pPr indent="0" lvl="0" marL="0" rtl="0">
              <a:lnSpc>
                <a:spcPct val="115000"/>
              </a:lnSpc>
              <a:spcBef>
                <a:spcPts val="1600"/>
              </a:spcBef>
              <a:spcAft>
                <a:spcPts val="1600"/>
              </a:spcAft>
              <a:buNone/>
            </a:pPr>
            <a:r>
              <a:rPr lang="en" sz="1400">
                <a:solidFill>
                  <a:srgbClr val="000000"/>
                </a:solidFill>
                <a:latin typeface="Lato"/>
                <a:ea typeface="Lato"/>
                <a:cs typeface="Lato"/>
                <a:sym typeface="Lato"/>
              </a:rPr>
              <a:t>The first thing we do is we initialize all of the weights and biases randomly.  So obviously, this will perform totally horribly in the initial goings.   It will just output something random.  But how do we measure how far off we are?  </a:t>
            </a:r>
            <a:endParaRPr sz="1400">
              <a:solidFill>
                <a:srgbClr val="000000"/>
              </a:solidFill>
              <a:latin typeface="Lato"/>
              <a:ea typeface="Lato"/>
              <a:cs typeface="Lato"/>
              <a:sym typeface="Lato"/>
            </a:endParaRPr>
          </a:p>
        </p:txBody>
      </p:sp>
      <p:pic>
        <p:nvPicPr>
          <p:cNvPr id="5843" name="Shape 5843"/>
          <p:cNvPicPr preferRelativeResize="0"/>
          <p:nvPr/>
        </p:nvPicPr>
        <p:blipFill>
          <a:blip r:embed="rId3">
            <a:alphaModFix/>
          </a:blip>
          <a:stretch>
            <a:fillRect/>
          </a:stretch>
        </p:blipFill>
        <p:spPr>
          <a:xfrm>
            <a:off x="326025" y="2065900"/>
            <a:ext cx="1909200" cy="19091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5847" name="Shape 5847"/>
        <p:cNvGrpSpPr/>
        <p:nvPr/>
      </p:nvGrpSpPr>
      <p:grpSpPr>
        <a:xfrm>
          <a:off x="0" y="0"/>
          <a:ext cx="0" cy="0"/>
          <a:chOff x="0" y="0"/>
          <a:chExt cx="0" cy="0"/>
        </a:xfrm>
      </p:grpSpPr>
      <p:sp>
        <p:nvSpPr>
          <p:cNvPr id="5848" name="Shape 5848"/>
          <p:cNvSpPr/>
          <p:nvPr/>
        </p:nvSpPr>
        <p:spPr>
          <a:xfrm>
            <a:off x="2353725" y="2065888"/>
            <a:ext cx="186300" cy="19092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49" name="Shape 5849"/>
          <p:cNvSpPr/>
          <p:nvPr/>
        </p:nvSpPr>
        <p:spPr>
          <a:xfrm rot="-5400000">
            <a:off x="1139150" y="797663"/>
            <a:ext cx="282900" cy="20103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850" name="Shape 5850"/>
          <p:cNvSpPr txBox="1"/>
          <p:nvPr/>
        </p:nvSpPr>
        <p:spPr>
          <a:xfrm>
            <a:off x="630813" y="1256850"/>
            <a:ext cx="19092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5851" name="Shape 5851"/>
          <p:cNvSpPr txBox="1"/>
          <p:nvPr/>
        </p:nvSpPr>
        <p:spPr>
          <a:xfrm>
            <a:off x="2658525" y="2559650"/>
            <a:ext cx="750600" cy="62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4A86E8"/>
                </a:solidFill>
              </a:rPr>
              <a:t>28</a:t>
            </a:r>
            <a:endParaRPr/>
          </a:p>
        </p:txBody>
      </p:sp>
      <p:sp>
        <p:nvSpPr>
          <p:cNvPr id="5852" name="Shape 5852"/>
          <p:cNvSpPr/>
          <p:nvPr/>
        </p:nvSpPr>
        <p:spPr>
          <a:xfrm>
            <a:off x="3420525" y="1422425"/>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53" name="Shape 5853"/>
          <p:cNvSpPr/>
          <p:nvPr/>
        </p:nvSpPr>
        <p:spPr>
          <a:xfrm>
            <a:off x="3420525" y="4834200"/>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54" name="Shape 5854"/>
          <p:cNvSpPr/>
          <p:nvPr/>
        </p:nvSpPr>
        <p:spPr>
          <a:xfrm>
            <a:off x="3420525" y="1718738"/>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55" name="Shape 5855"/>
          <p:cNvSpPr/>
          <p:nvPr/>
        </p:nvSpPr>
        <p:spPr>
          <a:xfrm>
            <a:off x="3420525" y="2015063"/>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56" name="Shape 5856"/>
          <p:cNvSpPr/>
          <p:nvPr/>
        </p:nvSpPr>
        <p:spPr>
          <a:xfrm>
            <a:off x="3420525" y="2311388"/>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57" name="Shape 5857"/>
          <p:cNvSpPr/>
          <p:nvPr/>
        </p:nvSpPr>
        <p:spPr>
          <a:xfrm>
            <a:off x="3420525" y="26077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58" name="Shape 5858"/>
          <p:cNvSpPr/>
          <p:nvPr/>
        </p:nvSpPr>
        <p:spPr>
          <a:xfrm>
            <a:off x="3420525" y="295487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59" name="Shape 5859"/>
          <p:cNvSpPr/>
          <p:nvPr/>
        </p:nvSpPr>
        <p:spPr>
          <a:xfrm>
            <a:off x="3420525" y="33168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60" name="Shape 5860"/>
          <p:cNvSpPr/>
          <p:nvPr/>
        </p:nvSpPr>
        <p:spPr>
          <a:xfrm>
            <a:off x="3420525" y="36789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61" name="Shape 5861"/>
          <p:cNvSpPr/>
          <p:nvPr/>
        </p:nvSpPr>
        <p:spPr>
          <a:xfrm>
            <a:off x="3420525" y="406400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62" name="Shape 5862"/>
          <p:cNvSpPr/>
          <p:nvPr/>
        </p:nvSpPr>
        <p:spPr>
          <a:xfrm>
            <a:off x="3420525" y="44873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63" name="Shape 5863"/>
          <p:cNvSpPr/>
          <p:nvPr/>
        </p:nvSpPr>
        <p:spPr>
          <a:xfrm>
            <a:off x="4986375" y="30979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64" name="Shape 5864"/>
          <p:cNvSpPr/>
          <p:nvPr/>
        </p:nvSpPr>
        <p:spPr>
          <a:xfrm>
            <a:off x="4030125" y="2136625"/>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65" name="Shape 5865"/>
          <p:cNvSpPr/>
          <p:nvPr/>
        </p:nvSpPr>
        <p:spPr>
          <a:xfrm>
            <a:off x="4030125" y="18268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66" name="Shape 5866"/>
          <p:cNvSpPr/>
          <p:nvPr/>
        </p:nvSpPr>
        <p:spPr>
          <a:xfrm>
            <a:off x="4030125" y="24464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67" name="Shape 5867"/>
          <p:cNvSpPr/>
          <p:nvPr/>
        </p:nvSpPr>
        <p:spPr>
          <a:xfrm>
            <a:off x="4030125" y="27932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68" name="Shape 5868"/>
          <p:cNvSpPr/>
          <p:nvPr/>
        </p:nvSpPr>
        <p:spPr>
          <a:xfrm>
            <a:off x="4030125" y="3140138"/>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69" name="Shape 5869"/>
          <p:cNvSpPr/>
          <p:nvPr/>
        </p:nvSpPr>
        <p:spPr>
          <a:xfrm>
            <a:off x="4030125" y="355455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70" name="Shape 5870"/>
          <p:cNvSpPr/>
          <p:nvPr/>
        </p:nvSpPr>
        <p:spPr>
          <a:xfrm>
            <a:off x="4030125" y="39014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71" name="Shape 5871"/>
          <p:cNvSpPr/>
          <p:nvPr/>
        </p:nvSpPr>
        <p:spPr>
          <a:xfrm>
            <a:off x="4030125" y="424825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72" name="Shape 5872"/>
          <p:cNvSpPr/>
          <p:nvPr/>
        </p:nvSpPr>
        <p:spPr>
          <a:xfrm>
            <a:off x="4030125" y="459510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73" name="Shape 5873"/>
          <p:cNvSpPr/>
          <p:nvPr/>
        </p:nvSpPr>
        <p:spPr>
          <a:xfrm>
            <a:off x="4563075" y="2136625"/>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74" name="Shape 5874"/>
          <p:cNvSpPr/>
          <p:nvPr/>
        </p:nvSpPr>
        <p:spPr>
          <a:xfrm>
            <a:off x="4563075" y="18268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75" name="Shape 5875"/>
          <p:cNvSpPr/>
          <p:nvPr/>
        </p:nvSpPr>
        <p:spPr>
          <a:xfrm>
            <a:off x="4563075" y="24464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76" name="Shape 5876"/>
          <p:cNvSpPr/>
          <p:nvPr/>
        </p:nvSpPr>
        <p:spPr>
          <a:xfrm>
            <a:off x="4563075" y="27932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77" name="Shape 5877"/>
          <p:cNvSpPr/>
          <p:nvPr/>
        </p:nvSpPr>
        <p:spPr>
          <a:xfrm>
            <a:off x="4563075" y="3140138"/>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78" name="Shape 5878"/>
          <p:cNvSpPr/>
          <p:nvPr/>
        </p:nvSpPr>
        <p:spPr>
          <a:xfrm>
            <a:off x="4563075" y="3554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79" name="Shape 5879"/>
          <p:cNvSpPr/>
          <p:nvPr/>
        </p:nvSpPr>
        <p:spPr>
          <a:xfrm>
            <a:off x="4563075" y="39014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80" name="Shape 5880"/>
          <p:cNvSpPr/>
          <p:nvPr/>
        </p:nvSpPr>
        <p:spPr>
          <a:xfrm>
            <a:off x="4563075" y="42482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81" name="Shape 5881"/>
          <p:cNvSpPr/>
          <p:nvPr/>
        </p:nvSpPr>
        <p:spPr>
          <a:xfrm>
            <a:off x="4563075" y="45951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882" name="Shape 5882"/>
          <p:cNvCxnSpPr/>
          <p:nvPr/>
        </p:nvCxnSpPr>
        <p:spPr>
          <a:xfrm>
            <a:off x="3606825" y="1587100"/>
            <a:ext cx="456600" cy="337200"/>
          </a:xfrm>
          <a:prstGeom prst="straightConnector1">
            <a:avLst/>
          </a:prstGeom>
          <a:noFill/>
          <a:ln cap="flat" cmpd="sng" w="9525">
            <a:solidFill>
              <a:srgbClr val="000000"/>
            </a:solidFill>
            <a:prstDash val="solid"/>
            <a:round/>
            <a:headEnd len="lg" w="lg" type="none"/>
            <a:tailEnd len="lg" w="lg" type="none"/>
          </a:ln>
        </p:spPr>
      </p:cxnSp>
      <p:cxnSp>
        <p:nvCxnSpPr>
          <p:cNvPr id="5883" name="Shape 5883"/>
          <p:cNvCxnSpPr/>
          <p:nvPr/>
        </p:nvCxnSpPr>
        <p:spPr>
          <a:xfrm>
            <a:off x="3584325" y="1550550"/>
            <a:ext cx="482100" cy="634800"/>
          </a:xfrm>
          <a:prstGeom prst="straightConnector1">
            <a:avLst/>
          </a:prstGeom>
          <a:noFill/>
          <a:ln cap="flat" cmpd="sng" w="9525">
            <a:solidFill>
              <a:srgbClr val="000000"/>
            </a:solidFill>
            <a:prstDash val="solid"/>
            <a:round/>
            <a:headEnd len="lg" w="lg" type="none"/>
            <a:tailEnd len="lg" w="lg" type="none"/>
          </a:ln>
        </p:spPr>
      </p:cxnSp>
      <p:cxnSp>
        <p:nvCxnSpPr>
          <p:cNvPr id="5884" name="Shape 5884"/>
          <p:cNvCxnSpPr/>
          <p:nvPr/>
        </p:nvCxnSpPr>
        <p:spPr>
          <a:xfrm>
            <a:off x="3609750" y="1620050"/>
            <a:ext cx="424200" cy="924300"/>
          </a:xfrm>
          <a:prstGeom prst="straightConnector1">
            <a:avLst/>
          </a:prstGeom>
          <a:noFill/>
          <a:ln cap="flat" cmpd="sng" w="9525">
            <a:solidFill>
              <a:srgbClr val="000000"/>
            </a:solidFill>
            <a:prstDash val="solid"/>
            <a:round/>
            <a:headEnd len="lg" w="lg" type="none"/>
            <a:tailEnd len="lg" w="lg" type="none"/>
          </a:ln>
        </p:spPr>
      </p:cxnSp>
      <p:cxnSp>
        <p:nvCxnSpPr>
          <p:cNvPr id="5885" name="Shape 5885"/>
          <p:cNvCxnSpPr/>
          <p:nvPr/>
        </p:nvCxnSpPr>
        <p:spPr>
          <a:xfrm>
            <a:off x="3598875" y="1620050"/>
            <a:ext cx="489300" cy="1261200"/>
          </a:xfrm>
          <a:prstGeom prst="straightConnector1">
            <a:avLst/>
          </a:prstGeom>
          <a:noFill/>
          <a:ln cap="flat" cmpd="sng" w="9525">
            <a:solidFill>
              <a:srgbClr val="000000"/>
            </a:solidFill>
            <a:prstDash val="solid"/>
            <a:round/>
            <a:headEnd len="lg" w="lg" type="none"/>
            <a:tailEnd len="lg" w="lg" type="none"/>
          </a:ln>
        </p:spPr>
      </p:cxnSp>
      <p:cxnSp>
        <p:nvCxnSpPr>
          <p:cNvPr id="5886" name="Shape 5886"/>
          <p:cNvCxnSpPr/>
          <p:nvPr/>
        </p:nvCxnSpPr>
        <p:spPr>
          <a:xfrm>
            <a:off x="3609750" y="1630925"/>
            <a:ext cx="445800" cy="1685400"/>
          </a:xfrm>
          <a:prstGeom prst="straightConnector1">
            <a:avLst/>
          </a:prstGeom>
          <a:noFill/>
          <a:ln cap="flat" cmpd="sng" w="9525">
            <a:solidFill>
              <a:srgbClr val="000000"/>
            </a:solidFill>
            <a:prstDash val="solid"/>
            <a:round/>
            <a:headEnd len="lg" w="lg" type="none"/>
            <a:tailEnd len="lg" w="lg" type="none"/>
          </a:ln>
        </p:spPr>
      </p:cxnSp>
      <p:cxnSp>
        <p:nvCxnSpPr>
          <p:cNvPr id="5887" name="Shape 5887"/>
          <p:cNvCxnSpPr>
            <a:endCxn id="5869" idx="2"/>
          </p:cNvCxnSpPr>
          <p:nvPr/>
        </p:nvCxnSpPr>
        <p:spPr>
          <a:xfrm>
            <a:off x="3598725" y="1630800"/>
            <a:ext cx="431400" cy="2043300"/>
          </a:xfrm>
          <a:prstGeom prst="straightConnector1">
            <a:avLst/>
          </a:prstGeom>
          <a:noFill/>
          <a:ln cap="flat" cmpd="sng" w="9525">
            <a:solidFill>
              <a:srgbClr val="000000"/>
            </a:solidFill>
            <a:prstDash val="solid"/>
            <a:round/>
            <a:headEnd len="lg" w="lg" type="none"/>
            <a:tailEnd len="lg" w="lg" type="none"/>
          </a:ln>
        </p:spPr>
      </p:cxnSp>
      <p:cxnSp>
        <p:nvCxnSpPr>
          <p:cNvPr id="5888" name="Shape 5888"/>
          <p:cNvCxnSpPr>
            <a:endCxn id="5870" idx="2"/>
          </p:cNvCxnSpPr>
          <p:nvPr/>
        </p:nvCxnSpPr>
        <p:spPr>
          <a:xfrm>
            <a:off x="3598725" y="1620050"/>
            <a:ext cx="431400" cy="2400900"/>
          </a:xfrm>
          <a:prstGeom prst="straightConnector1">
            <a:avLst/>
          </a:prstGeom>
          <a:noFill/>
          <a:ln cap="flat" cmpd="sng" w="9525">
            <a:solidFill>
              <a:srgbClr val="000000"/>
            </a:solidFill>
            <a:prstDash val="solid"/>
            <a:round/>
            <a:headEnd len="lg" w="lg" type="none"/>
            <a:tailEnd len="lg" w="lg" type="none"/>
          </a:ln>
        </p:spPr>
      </p:cxnSp>
      <p:cxnSp>
        <p:nvCxnSpPr>
          <p:cNvPr id="5889" name="Shape 5889"/>
          <p:cNvCxnSpPr>
            <a:endCxn id="5871" idx="1"/>
          </p:cNvCxnSpPr>
          <p:nvPr/>
        </p:nvCxnSpPr>
        <p:spPr>
          <a:xfrm>
            <a:off x="3599008" y="1620165"/>
            <a:ext cx="458400" cy="2663100"/>
          </a:xfrm>
          <a:prstGeom prst="straightConnector1">
            <a:avLst/>
          </a:prstGeom>
          <a:noFill/>
          <a:ln cap="flat" cmpd="sng" w="9525">
            <a:solidFill>
              <a:srgbClr val="000000"/>
            </a:solidFill>
            <a:prstDash val="solid"/>
            <a:round/>
            <a:headEnd len="lg" w="lg" type="none"/>
            <a:tailEnd len="lg" w="lg" type="none"/>
          </a:ln>
        </p:spPr>
      </p:cxnSp>
      <p:cxnSp>
        <p:nvCxnSpPr>
          <p:cNvPr id="5890" name="Shape 5890"/>
          <p:cNvCxnSpPr>
            <a:endCxn id="5872" idx="2"/>
          </p:cNvCxnSpPr>
          <p:nvPr/>
        </p:nvCxnSpPr>
        <p:spPr>
          <a:xfrm>
            <a:off x="3598725" y="1630950"/>
            <a:ext cx="431400" cy="3083700"/>
          </a:xfrm>
          <a:prstGeom prst="straightConnector1">
            <a:avLst/>
          </a:prstGeom>
          <a:noFill/>
          <a:ln cap="flat" cmpd="sng" w="9525">
            <a:solidFill>
              <a:srgbClr val="000000"/>
            </a:solidFill>
            <a:prstDash val="solid"/>
            <a:round/>
            <a:headEnd len="lg" w="lg" type="none"/>
            <a:tailEnd len="lg" w="lg" type="none"/>
          </a:ln>
        </p:spPr>
      </p:cxnSp>
      <p:cxnSp>
        <p:nvCxnSpPr>
          <p:cNvPr id="5891" name="Shape 5891"/>
          <p:cNvCxnSpPr/>
          <p:nvPr/>
        </p:nvCxnSpPr>
        <p:spPr>
          <a:xfrm>
            <a:off x="3620625" y="1870125"/>
            <a:ext cx="478500" cy="43500"/>
          </a:xfrm>
          <a:prstGeom prst="straightConnector1">
            <a:avLst/>
          </a:prstGeom>
          <a:noFill/>
          <a:ln cap="flat" cmpd="sng" w="9525">
            <a:solidFill>
              <a:srgbClr val="000000"/>
            </a:solidFill>
            <a:prstDash val="solid"/>
            <a:round/>
            <a:headEnd len="lg" w="lg" type="none"/>
            <a:tailEnd len="lg" w="lg" type="none"/>
          </a:ln>
        </p:spPr>
      </p:cxnSp>
      <p:cxnSp>
        <p:nvCxnSpPr>
          <p:cNvPr id="5892" name="Shape 5892"/>
          <p:cNvCxnSpPr/>
          <p:nvPr/>
        </p:nvCxnSpPr>
        <p:spPr>
          <a:xfrm>
            <a:off x="3620625" y="1913600"/>
            <a:ext cx="435000" cy="337200"/>
          </a:xfrm>
          <a:prstGeom prst="straightConnector1">
            <a:avLst/>
          </a:prstGeom>
          <a:noFill/>
          <a:ln cap="flat" cmpd="sng" w="9525">
            <a:solidFill>
              <a:srgbClr val="000000"/>
            </a:solidFill>
            <a:prstDash val="solid"/>
            <a:round/>
            <a:headEnd len="lg" w="lg" type="none"/>
            <a:tailEnd len="lg" w="lg" type="none"/>
          </a:ln>
        </p:spPr>
      </p:cxnSp>
      <p:cxnSp>
        <p:nvCxnSpPr>
          <p:cNvPr id="5893" name="Shape 5893"/>
          <p:cNvCxnSpPr/>
          <p:nvPr/>
        </p:nvCxnSpPr>
        <p:spPr>
          <a:xfrm>
            <a:off x="3609750" y="1891850"/>
            <a:ext cx="456600" cy="684900"/>
          </a:xfrm>
          <a:prstGeom prst="straightConnector1">
            <a:avLst/>
          </a:prstGeom>
          <a:noFill/>
          <a:ln cap="flat" cmpd="sng" w="9525">
            <a:solidFill>
              <a:srgbClr val="000000"/>
            </a:solidFill>
            <a:prstDash val="solid"/>
            <a:round/>
            <a:headEnd len="lg" w="lg" type="none"/>
            <a:tailEnd len="lg" w="lg" type="none"/>
          </a:ln>
        </p:spPr>
      </p:cxnSp>
      <p:cxnSp>
        <p:nvCxnSpPr>
          <p:cNvPr id="5894" name="Shape 5894"/>
          <p:cNvCxnSpPr/>
          <p:nvPr/>
        </p:nvCxnSpPr>
        <p:spPr>
          <a:xfrm>
            <a:off x="3642375" y="1924475"/>
            <a:ext cx="413100" cy="956700"/>
          </a:xfrm>
          <a:prstGeom prst="straightConnector1">
            <a:avLst/>
          </a:prstGeom>
          <a:noFill/>
          <a:ln cap="flat" cmpd="sng" w="9525">
            <a:solidFill>
              <a:srgbClr val="000000"/>
            </a:solidFill>
            <a:prstDash val="solid"/>
            <a:round/>
            <a:headEnd len="lg" w="lg" type="none"/>
            <a:tailEnd len="lg" w="lg" type="none"/>
          </a:ln>
        </p:spPr>
      </p:cxnSp>
      <p:cxnSp>
        <p:nvCxnSpPr>
          <p:cNvPr id="5895" name="Shape 5895"/>
          <p:cNvCxnSpPr/>
          <p:nvPr/>
        </p:nvCxnSpPr>
        <p:spPr>
          <a:xfrm>
            <a:off x="3631500" y="1902725"/>
            <a:ext cx="424200" cy="1315500"/>
          </a:xfrm>
          <a:prstGeom prst="straightConnector1">
            <a:avLst/>
          </a:prstGeom>
          <a:noFill/>
          <a:ln cap="flat" cmpd="sng" w="9525">
            <a:solidFill>
              <a:srgbClr val="000000"/>
            </a:solidFill>
            <a:prstDash val="solid"/>
            <a:round/>
            <a:headEnd len="lg" w="lg" type="none"/>
            <a:tailEnd len="lg" w="lg" type="none"/>
          </a:ln>
        </p:spPr>
      </p:cxnSp>
      <p:cxnSp>
        <p:nvCxnSpPr>
          <p:cNvPr id="5896" name="Shape 5896"/>
          <p:cNvCxnSpPr>
            <a:endCxn id="5869" idx="1"/>
          </p:cNvCxnSpPr>
          <p:nvPr/>
        </p:nvCxnSpPr>
        <p:spPr>
          <a:xfrm>
            <a:off x="3631408" y="1902665"/>
            <a:ext cx="426000" cy="1686900"/>
          </a:xfrm>
          <a:prstGeom prst="straightConnector1">
            <a:avLst/>
          </a:prstGeom>
          <a:noFill/>
          <a:ln cap="flat" cmpd="sng" w="9525">
            <a:solidFill>
              <a:srgbClr val="000000"/>
            </a:solidFill>
            <a:prstDash val="solid"/>
            <a:round/>
            <a:headEnd len="lg" w="lg" type="none"/>
            <a:tailEnd len="lg" w="lg" type="none"/>
          </a:ln>
        </p:spPr>
      </p:cxnSp>
      <p:cxnSp>
        <p:nvCxnSpPr>
          <p:cNvPr id="5897" name="Shape 5897"/>
          <p:cNvCxnSpPr>
            <a:endCxn id="5870" idx="2"/>
          </p:cNvCxnSpPr>
          <p:nvPr/>
        </p:nvCxnSpPr>
        <p:spPr>
          <a:xfrm>
            <a:off x="3653325" y="1924550"/>
            <a:ext cx="376800" cy="2096400"/>
          </a:xfrm>
          <a:prstGeom prst="straightConnector1">
            <a:avLst/>
          </a:prstGeom>
          <a:noFill/>
          <a:ln cap="flat" cmpd="sng" w="9525">
            <a:solidFill>
              <a:srgbClr val="000000"/>
            </a:solidFill>
            <a:prstDash val="solid"/>
            <a:round/>
            <a:headEnd len="lg" w="lg" type="none"/>
            <a:tailEnd len="lg" w="lg" type="none"/>
          </a:ln>
        </p:spPr>
      </p:cxnSp>
      <p:cxnSp>
        <p:nvCxnSpPr>
          <p:cNvPr id="5898" name="Shape 5898"/>
          <p:cNvCxnSpPr>
            <a:endCxn id="5871" idx="1"/>
          </p:cNvCxnSpPr>
          <p:nvPr/>
        </p:nvCxnSpPr>
        <p:spPr>
          <a:xfrm>
            <a:off x="3653308" y="1902765"/>
            <a:ext cx="404100" cy="2380500"/>
          </a:xfrm>
          <a:prstGeom prst="straightConnector1">
            <a:avLst/>
          </a:prstGeom>
          <a:noFill/>
          <a:ln cap="flat" cmpd="sng" w="9525">
            <a:solidFill>
              <a:srgbClr val="000000"/>
            </a:solidFill>
            <a:prstDash val="solid"/>
            <a:round/>
            <a:headEnd len="lg" w="lg" type="none"/>
            <a:tailEnd len="lg" w="lg" type="none"/>
          </a:ln>
        </p:spPr>
      </p:cxnSp>
      <p:cxnSp>
        <p:nvCxnSpPr>
          <p:cNvPr id="5899" name="Shape 5899"/>
          <p:cNvCxnSpPr>
            <a:endCxn id="5872" idx="1"/>
          </p:cNvCxnSpPr>
          <p:nvPr/>
        </p:nvCxnSpPr>
        <p:spPr>
          <a:xfrm>
            <a:off x="3620608" y="1891715"/>
            <a:ext cx="436800" cy="2738400"/>
          </a:xfrm>
          <a:prstGeom prst="straightConnector1">
            <a:avLst/>
          </a:prstGeom>
          <a:noFill/>
          <a:ln cap="flat" cmpd="sng" w="9525">
            <a:solidFill>
              <a:srgbClr val="000000"/>
            </a:solidFill>
            <a:prstDash val="solid"/>
            <a:round/>
            <a:headEnd len="lg" w="lg" type="none"/>
            <a:tailEnd len="lg" w="lg" type="none"/>
          </a:ln>
        </p:spPr>
      </p:cxnSp>
      <p:cxnSp>
        <p:nvCxnSpPr>
          <p:cNvPr id="5900" name="Shape 5900"/>
          <p:cNvCxnSpPr/>
          <p:nvPr/>
        </p:nvCxnSpPr>
        <p:spPr>
          <a:xfrm flipH="1" rot="10800000">
            <a:off x="3609750" y="1913550"/>
            <a:ext cx="456600" cy="261000"/>
          </a:xfrm>
          <a:prstGeom prst="straightConnector1">
            <a:avLst/>
          </a:prstGeom>
          <a:noFill/>
          <a:ln cap="flat" cmpd="sng" w="9525">
            <a:solidFill>
              <a:srgbClr val="000000"/>
            </a:solidFill>
            <a:prstDash val="solid"/>
            <a:round/>
            <a:headEnd len="lg" w="lg" type="none"/>
            <a:tailEnd len="lg" w="lg" type="none"/>
          </a:ln>
        </p:spPr>
      </p:cxnSp>
      <p:cxnSp>
        <p:nvCxnSpPr>
          <p:cNvPr id="5901" name="Shape 5901"/>
          <p:cNvCxnSpPr/>
          <p:nvPr/>
        </p:nvCxnSpPr>
        <p:spPr>
          <a:xfrm>
            <a:off x="3598875" y="2174550"/>
            <a:ext cx="489300" cy="43500"/>
          </a:xfrm>
          <a:prstGeom prst="straightConnector1">
            <a:avLst/>
          </a:prstGeom>
          <a:noFill/>
          <a:ln cap="flat" cmpd="sng" w="9525">
            <a:solidFill>
              <a:srgbClr val="000000"/>
            </a:solidFill>
            <a:prstDash val="solid"/>
            <a:round/>
            <a:headEnd len="lg" w="lg" type="none"/>
            <a:tailEnd len="lg" w="lg" type="none"/>
          </a:ln>
        </p:spPr>
      </p:cxnSp>
      <p:cxnSp>
        <p:nvCxnSpPr>
          <p:cNvPr id="5902" name="Shape 5902"/>
          <p:cNvCxnSpPr/>
          <p:nvPr/>
        </p:nvCxnSpPr>
        <p:spPr>
          <a:xfrm>
            <a:off x="3620625" y="2196300"/>
            <a:ext cx="435000" cy="369600"/>
          </a:xfrm>
          <a:prstGeom prst="straightConnector1">
            <a:avLst/>
          </a:prstGeom>
          <a:noFill/>
          <a:ln cap="flat" cmpd="sng" w="9525">
            <a:solidFill>
              <a:srgbClr val="000000"/>
            </a:solidFill>
            <a:prstDash val="solid"/>
            <a:round/>
            <a:headEnd len="lg" w="lg" type="none"/>
            <a:tailEnd len="lg" w="lg" type="none"/>
          </a:ln>
        </p:spPr>
      </p:cxnSp>
      <p:cxnSp>
        <p:nvCxnSpPr>
          <p:cNvPr id="5903" name="Shape 5903"/>
          <p:cNvCxnSpPr/>
          <p:nvPr/>
        </p:nvCxnSpPr>
        <p:spPr>
          <a:xfrm>
            <a:off x="3609750" y="2207175"/>
            <a:ext cx="456600" cy="728400"/>
          </a:xfrm>
          <a:prstGeom prst="straightConnector1">
            <a:avLst/>
          </a:prstGeom>
          <a:noFill/>
          <a:ln cap="flat" cmpd="sng" w="9525">
            <a:solidFill>
              <a:srgbClr val="000000"/>
            </a:solidFill>
            <a:prstDash val="solid"/>
            <a:round/>
            <a:headEnd len="lg" w="lg" type="none"/>
            <a:tailEnd len="lg" w="lg" type="none"/>
          </a:ln>
        </p:spPr>
      </p:cxnSp>
      <p:cxnSp>
        <p:nvCxnSpPr>
          <p:cNvPr id="5904" name="Shape 5904"/>
          <p:cNvCxnSpPr/>
          <p:nvPr/>
        </p:nvCxnSpPr>
        <p:spPr>
          <a:xfrm>
            <a:off x="3620625" y="2207175"/>
            <a:ext cx="445800" cy="1043700"/>
          </a:xfrm>
          <a:prstGeom prst="straightConnector1">
            <a:avLst/>
          </a:prstGeom>
          <a:noFill/>
          <a:ln cap="flat" cmpd="sng" w="9525">
            <a:solidFill>
              <a:srgbClr val="000000"/>
            </a:solidFill>
            <a:prstDash val="solid"/>
            <a:round/>
            <a:headEnd len="lg" w="lg" type="none"/>
            <a:tailEnd len="lg" w="lg" type="none"/>
          </a:ln>
        </p:spPr>
      </p:cxnSp>
      <p:cxnSp>
        <p:nvCxnSpPr>
          <p:cNvPr id="5905" name="Shape 5905"/>
          <p:cNvCxnSpPr>
            <a:endCxn id="5869" idx="2"/>
          </p:cNvCxnSpPr>
          <p:nvPr/>
        </p:nvCxnSpPr>
        <p:spPr>
          <a:xfrm>
            <a:off x="3631425" y="2217900"/>
            <a:ext cx="398700" cy="1456200"/>
          </a:xfrm>
          <a:prstGeom prst="straightConnector1">
            <a:avLst/>
          </a:prstGeom>
          <a:noFill/>
          <a:ln cap="flat" cmpd="sng" w="9525">
            <a:solidFill>
              <a:srgbClr val="000000"/>
            </a:solidFill>
            <a:prstDash val="solid"/>
            <a:round/>
            <a:headEnd len="lg" w="lg" type="none"/>
            <a:tailEnd len="lg" w="lg" type="none"/>
          </a:ln>
        </p:spPr>
      </p:cxnSp>
      <p:cxnSp>
        <p:nvCxnSpPr>
          <p:cNvPr id="5906" name="Shape 5906"/>
          <p:cNvCxnSpPr>
            <a:endCxn id="5870" idx="2"/>
          </p:cNvCxnSpPr>
          <p:nvPr/>
        </p:nvCxnSpPr>
        <p:spPr>
          <a:xfrm>
            <a:off x="3609825" y="2185550"/>
            <a:ext cx="420300" cy="1835400"/>
          </a:xfrm>
          <a:prstGeom prst="straightConnector1">
            <a:avLst/>
          </a:prstGeom>
          <a:noFill/>
          <a:ln cap="flat" cmpd="sng" w="9525">
            <a:solidFill>
              <a:srgbClr val="000000"/>
            </a:solidFill>
            <a:prstDash val="solid"/>
            <a:round/>
            <a:headEnd len="lg" w="lg" type="none"/>
            <a:tailEnd len="lg" w="lg" type="none"/>
          </a:ln>
        </p:spPr>
      </p:cxnSp>
      <p:cxnSp>
        <p:nvCxnSpPr>
          <p:cNvPr id="5907" name="Shape 5907"/>
          <p:cNvCxnSpPr>
            <a:endCxn id="5871" idx="1"/>
          </p:cNvCxnSpPr>
          <p:nvPr/>
        </p:nvCxnSpPr>
        <p:spPr>
          <a:xfrm>
            <a:off x="3620608" y="2218065"/>
            <a:ext cx="436800" cy="2065200"/>
          </a:xfrm>
          <a:prstGeom prst="straightConnector1">
            <a:avLst/>
          </a:prstGeom>
          <a:noFill/>
          <a:ln cap="flat" cmpd="sng" w="9525">
            <a:solidFill>
              <a:srgbClr val="000000"/>
            </a:solidFill>
            <a:prstDash val="solid"/>
            <a:round/>
            <a:headEnd len="lg" w="lg" type="none"/>
            <a:tailEnd len="lg" w="lg" type="none"/>
          </a:ln>
        </p:spPr>
      </p:cxnSp>
      <p:cxnSp>
        <p:nvCxnSpPr>
          <p:cNvPr id="5908" name="Shape 5908"/>
          <p:cNvCxnSpPr>
            <a:endCxn id="5872" idx="2"/>
          </p:cNvCxnSpPr>
          <p:nvPr/>
        </p:nvCxnSpPr>
        <p:spPr>
          <a:xfrm>
            <a:off x="3620625" y="2218050"/>
            <a:ext cx="409500" cy="2496600"/>
          </a:xfrm>
          <a:prstGeom prst="straightConnector1">
            <a:avLst/>
          </a:prstGeom>
          <a:noFill/>
          <a:ln cap="flat" cmpd="sng" w="9525">
            <a:solidFill>
              <a:srgbClr val="000000"/>
            </a:solidFill>
            <a:prstDash val="solid"/>
            <a:round/>
            <a:headEnd len="lg" w="lg" type="none"/>
            <a:tailEnd len="lg" w="lg" type="none"/>
          </a:ln>
        </p:spPr>
      </p:cxnSp>
      <p:cxnSp>
        <p:nvCxnSpPr>
          <p:cNvPr id="5909" name="Shape 5909"/>
          <p:cNvCxnSpPr/>
          <p:nvPr/>
        </p:nvCxnSpPr>
        <p:spPr>
          <a:xfrm flipH="1" rot="10800000">
            <a:off x="3653250" y="1946350"/>
            <a:ext cx="391500" cy="510900"/>
          </a:xfrm>
          <a:prstGeom prst="straightConnector1">
            <a:avLst/>
          </a:prstGeom>
          <a:noFill/>
          <a:ln cap="flat" cmpd="sng" w="9525">
            <a:solidFill>
              <a:srgbClr val="000000"/>
            </a:solidFill>
            <a:prstDash val="solid"/>
            <a:round/>
            <a:headEnd len="lg" w="lg" type="none"/>
            <a:tailEnd len="lg" w="lg" type="none"/>
          </a:ln>
        </p:spPr>
      </p:cxnSp>
      <p:cxnSp>
        <p:nvCxnSpPr>
          <p:cNvPr id="5910" name="Shape 5910"/>
          <p:cNvCxnSpPr/>
          <p:nvPr/>
        </p:nvCxnSpPr>
        <p:spPr>
          <a:xfrm flipH="1" rot="10800000">
            <a:off x="3631500" y="2229025"/>
            <a:ext cx="445800" cy="239100"/>
          </a:xfrm>
          <a:prstGeom prst="straightConnector1">
            <a:avLst/>
          </a:prstGeom>
          <a:noFill/>
          <a:ln cap="flat" cmpd="sng" w="9525">
            <a:solidFill>
              <a:srgbClr val="000000"/>
            </a:solidFill>
            <a:prstDash val="solid"/>
            <a:round/>
            <a:headEnd len="lg" w="lg" type="none"/>
            <a:tailEnd len="lg" w="lg" type="none"/>
          </a:ln>
        </p:spPr>
      </p:cxnSp>
      <p:cxnSp>
        <p:nvCxnSpPr>
          <p:cNvPr id="5911" name="Shape 5911"/>
          <p:cNvCxnSpPr>
            <a:endCxn id="5869" idx="2"/>
          </p:cNvCxnSpPr>
          <p:nvPr/>
        </p:nvCxnSpPr>
        <p:spPr>
          <a:xfrm>
            <a:off x="3620625" y="2478900"/>
            <a:ext cx="409500" cy="1195200"/>
          </a:xfrm>
          <a:prstGeom prst="straightConnector1">
            <a:avLst/>
          </a:prstGeom>
          <a:noFill/>
          <a:ln cap="flat" cmpd="sng" w="9525">
            <a:solidFill>
              <a:srgbClr val="000000"/>
            </a:solidFill>
            <a:prstDash val="solid"/>
            <a:round/>
            <a:headEnd len="lg" w="lg" type="none"/>
            <a:tailEnd len="lg" w="lg" type="none"/>
          </a:ln>
        </p:spPr>
      </p:cxnSp>
      <p:cxnSp>
        <p:nvCxnSpPr>
          <p:cNvPr id="5912" name="Shape 5912"/>
          <p:cNvCxnSpPr>
            <a:endCxn id="5872" idx="2"/>
          </p:cNvCxnSpPr>
          <p:nvPr/>
        </p:nvCxnSpPr>
        <p:spPr>
          <a:xfrm>
            <a:off x="3642225" y="2511450"/>
            <a:ext cx="387900" cy="2203200"/>
          </a:xfrm>
          <a:prstGeom prst="straightConnector1">
            <a:avLst/>
          </a:prstGeom>
          <a:noFill/>
          <a:ln cap="flat" cmpd="sng" w="9525">
            <a:solidFill>
              <a:srgbClr val="000000"/>
            </a:solidFill>
            <a:prstDash val="solid"/>
            <a:round/>
            <a:headEnd len="lg" w="lg" type="none"/>
            <a:tailEnd len="lg" w="lg" type="none"/>
          </a:ln>
        </p:spPr>
      </p:cxnSp>
      <p:cxnSp>
        <p:nvCxnSpPr>
          <p:cNvPr id="5913" name="Shape 5913"/>
          <p:cNvCxnSpPr/>
          <p:nvPr/>
        </p:nvCxnSpPr>
        <p:spPr>
          <a:xfrm flipH="1" rot="10800000">
            <a:off x="3620625" y="2000675"/>
            <a:ext cx="413100" cy="728400"/>
          </a:xfrm>
          <a:prstGeom prst="straightConnector1">
            <a:avLst/>
          </a:prstGeom>
          <a:noFill/>
          <a:ln cap="flat" cmpd="sng" w="9525">
            <a:solidFill>
              <a:srgbClr val="000000"/>
            </a:solidFill>
            <a:prstDash val="solid"/>
            <a:round/>
            <a:headEnd len="lg" w="lg" type="none"/>
            <a:tailEnd len="lg" w="lg" type="none"/>
          </a:ln>
        </p:spPr>
      </p:cxnSp>
      <p:cxnSp>
        <p:nvCxnSpPr>
          <p:cNvPr id="5914" name="Shape 5914"/>
          <p:cNvCxnSpPr/>
          <p:nvPr/>
        </p:nvCxnSpPr>
        <p:spPr>
          <a:xfrm flipH="1" rot="10800000">
            <a:off x="3631500" y="2305100"/>
            <a:ext cx="434700" cy="369600"/>
          </a:xfrm>
          <a:prstGeom prst="straightConnector1">
            <a:avLst/>
          </a:prstGeom>
          <a:noFill/>
          <a:ln cap="flat" cmpd="sng" w="9525">
            <a:solidFill>
              <a:srgbClr val="000000"/>
            </a:solidFill>
            <a:prstDash val="solid"/>
            <a:round/>
            <a:headEnd len="lg" w="lg" type="none"/>
            <a:tailEnd len="lg" w="lg" type="none"/>
          </a:ln>
        </p:spPr>
      </p:cxnSp>
      <p:cxnSp>
        <p:nvCxnSpPr>
          <p:cNvPr id="5915" name="Shape 5915"/>
          <p:cNvCxnSpPr/>
          <p:nvPr/>
        </p:nvCxnSpPr>
        <p:spPr>
          <a:xfrm flipH="1" rot="10800000">
            <a:off x="3620625" y="2576950"/>
            <a:ext cx="435000" cy="195600"/>
          </a:xfrm>
          <a:prstGeom prst="straightConnector1">
            <a:avLst/>
          </a:prstGeom>
          <a:noFill/>
          <a:ln cap="flat" cmpd="sng" w="9525">
            <a:solidFill>
              <a:srgbClr val="000000"/>
            </a:solidFill>
            <a:prstDash val="solid"/>
            <a:round/>
            <a:headEnd len="lg" w="lg" type="none"/>
            <a:tailEnd len="lg" w="lg" type="none"/>
          </a:ln>
        </p:spPr>
      </p:cxnSp>
      <p:cxnSp>
        <p:nvCxnSpPr>
          <p:cNvPr id="5916" name="Shape 5916"/>
          <p:cNvCxnSpPr/>
          <p:nvPr/>
        </p:nvCxnSpPr>
        <p:spPr>
          <a:xfrm>
            <a:off x="3620625" y="2761675"/>
            <a:ext cx="424200" cy="163200"/>
          </a:xfrm>
          <a:prstGeom prst="straightConnector1">
            <a:avLst/>
          </a:prstGeom>
          <a:noFill/>
          <a:ln cap="flat" cmpd="sng" w="9525">
            <a:solidFill>
              <a:srgbClr val="000000"/>
            </a:solidFill>
            <a:prstDash val="solid"/>
            <a:round/>
            <a:headEnd len="lg" w="lg" type="none"/>
            <a:tailEnd len="lg" w="lg" type="none"/>
          </a:ln>
        </p:spPr>
      </p:cxnSp>
      <p:cxnSp>
        <p:nvCxnSpPr>
          <p:cNvPr id="5917" name="Shape 5917"/>
          <p:cNvCxnSpPr/>
          <p:nvPr/>
        </p:nvCxnSpPr>
        <p:spPr>
          <a:xfrm>
            <a:off x="3609750" y="2750800"/>
            <a:ext cx="413100" cy="532800"/>
          </a:xfrm>
          <a:prstGeom prst="straightConnector1">
            <a:avLst/>
          </a:prstGeom>
          <a:noFill/>
          <a:ln cap="flat" cmpd="sng" w="9525">
            <a:solidFill>
              <a:srgbClr val="000000"/>
            </a:solidFill>
            <a:prstDash val="solid"/>
            <a:round/>
            <a:headEnd len="lg" w="lg" type="none"/>
            <a:tailEnd len="lg" w="lg" type="none"/>
          </a:ln>
        </p:spPr>
      </p:cxnSp>
      <p:cxnSp>
        <p:nvCxnSpPr>
          <p:cNvPr id="5918" name="Shape 5918"/>
          <p:cNvCxnSpPr>
            <a:endCxn id="5869" idx="2"/>
          </p:cNvCxnSpPr>
          <p:nvPr/>
        </p:nvCxnSpPr>
        <p:spPr>
          <a:xfrm>
            <a:off x="3598725" y="2794200"/>
            <a:ext cx="431400" cy="879900"/>
          </a:xfrm>
          <a:prstGeom prst="straightConnector1">
            <a:avLst/>
          </a:prstGeom>
          <a:noFill/>
          <a:ln cap="flat" cmpd="sng" w="9525">
            <a:solidFill>
              <a:srgbClr val="000000"/>
            </a:solidFill>
            <a:prstDash val="solid"/>
            <a:round/>
            <a:headEnd len="lg" w="lg" type="none"/>
            <a:tailEnd len="lg" w="lg" type="none"/>
          </a:ln>
        </p:spPr>
      </p:cxnSp>
      <p:cxnSp>
        <p:nvCxnSpPr>
          <p:cNvPr id="5919" name="Shape 5919"/>
          <p:cNvCxnSpPr>
            <a:endCxn id="5870" idx="1"/>
          </p:cNvCxnSpPr>
          <p:nvPr/>
        </p:nvCxnSpPr>
        <p:spPr>
          <a:xfrm>
            <a:off x="3599008" y="2794315"/>
            <a:ext cx="458400" cy="1142100"/>
          </a:xfrm>
          <a:prstGeom prst="straightConnector1">
            <a:avLst/>
          </a:prstGeom>
          <a:noFill/>
          <a:ln cap="flat" cmpd="sng" w="9525">
            <a:solidFill>
              <a:srgbClr val="000000"/>
            </a:solidFill>
            <a:prstDash val="solid"/>
            <a:round/>
            <a:headEnd len="lg" w="lg" type="none"/>
            <a:tailEnd len="lg" w="lg" type="none"/>
          </a:ln>
        </p:spPr>
      </p:cxnSp>
      <p:cxnSp>
        <p:nvCxnSpPr>
          <p:cNvPr id="5920" name="Shape 5920"/>
          <p:cNvCxnSpPr>
            <a:endCxn id="5871" idx="2"/>
          </p:cNvCxnSpPr>
          <p:nvPr/>
        </p:nvCxnSpPr>
        <p:spPr>
          <a:xfrm>
            <a:off x="3631425" y="2805100"/>
            <a:ext cx="398700" cy="1562700"/>
          </a:xfrm>
          <a:prstGeom prst="straightConnector1">
            <a:avLst/>
          </a:prstGeom>
          <a:noFill/>
          <a:ln cap="flat" cmpd="sng" w="9525">
            <a:solidFill>
              <a:srgbClr val="000000"/>
            </a:solidFill>
            <a:prstDash val="solid"/>
            <a:round/>
            <a:headEnd len="lg" w="lg" type="none"/>
            <a:tailEnd len="lg" w="lg" type="none"/>
          </a:ln>
        </p:spPr>
      </p:cxnSp>
      <p:cxnSp>
        <p:nvCxnSpPr>
          <p:cNvPr id="5921" name="Shape 5921"/>
          <p:cNvCxnSpPr>
            <a:endCxn id="5872" idx="2"/>
          </p:cNvCxnSpPr>
          <p:nvPr/>
        </p:nvCxnSpPr>
        <p:spPr>
          <a:xfrm>
            <a:off x="3598725" y="2761650"/>
            <a:ext cx="431400" cy="1953000"/>
          </a:xfrm>
          <a:prstGeom prst="straightConnector1">
            <a:avLst/>
          </a:prstGeom>
          <a:noFill/>
          <a:ln cap="flat" cmpd="sng" w="9525">
            <a:solidFill>
              <a:srgbClr val="000000"/>
            </a:solidFill>
            <a:prstDash val="solid"/>
            <a:round/>
            <a:headEnd len="lg" w="lg" type="none"/>
            <a:tailEnd len="lg" w="lg" type="none"/>
          </a:ln>
        </p:spPr>
      </p:cxnSp>
      <p:cxnSp>
        <p:nvCxnSpPr>
          <p:cNvPr id="5922" name="Shape 5922"/>
          <p:cNvCxnSpPr/>
          <p:nvPr/>
        </p:nvCxnSpPr>
        <p:spPr>
          <a:xfrm flipH="1" rot="10800000">
            <a:off x="3609750" y="1989700"/>
            <a:ext cx="445800" cy="1119900"/>
          </a:xfrm>
          <a:prstGeom prst="straightConnector1">
            <a:avLst/>
          </a:prstGeom>
          <a:noFill/>
          <a:ln cap="flat" cmpd="sng" w="9525">
            <a:solidFill>
              <a:srgbClr val="000000"/>
            </a:solidFill>
            <a:prstDash val="solid"/>
            <a:round/>
            <a:headEnd len="lg" w="lg" type="none"/>
            <a:tailEnd len="lg" w="lg" type="none"/>
          </a:ln>
        </p:spPr>
      </p:cxnSp>
      <p:cxnSp>
        <p:nvCxnSpPr>
          <p:cNvPr id="5923" name="Shape 5923"/>
          <p:cNvCxnSpPr/>
          <p:nvPr/>
        </p:nvCxnSpPr>
        <p:spPr>
          <a:xfrm flipH="1" rot="10800000">
            <a:off x="3609750" y="2294275"/>
            <a:ext cx="435000" cy="869700"/>
          </a:xfrm>
          <a:prstGeom prst="straightConnector1">
            <a:avLst/>
          </a:prstGeom>
          <a:noFill/>
          <a:ln cap="flat" cmpd="sng" w="9525">
            <a:solidFill>
              <a:srgbClr val="000000"/>
            </a:solidFill>
            <a:prstDash val="solid"/>
            <a:round/>
            <a:headEnd len="lg" w="lg" type="none"/>
            <a:tailEnd len="lg" w="lg" type="none"/>
          </a:ln>
        </p:spPr>
      </p:cxnSp>
      <p:cxnSp>
        <p:nvCxnSpPr>
          <p:cNvPr id="5924" name="Shape 5924"/>
          <p:cNvCxnSpPr/>
          <p:nvPr/>
        </p:nvCxnSpPr>
        <p:spPr>
          <a:xfrm flipH="1" rot="10800000">
            <a:off x="3620625" y="2598550"/>
            <a:ext cx="445800" cy="532800"/>
          </a:xfrm>
          <a:prstGeom prst="straightConnector1">
            <a:avLst/>
          </a:prstGeom>
          <a:noFill/>
          <a:ln cap="flat" cmpd="sng" w="9525">
            <a:solidFill>
              <a:srgbClr val="000000"/>
            </a:solidFill>
            <a:prstDash val="solid"/>
            <a:round/>
            <a:headEnd len="lg" w="lg" type="none"/>
            <a:tailEnd len="lg" w="lg" type="none"/>
          </a:ln>
        </p:spPr>
      </p:cxnSp>
      <p:cxnSp>
        <p:nvCxnSpPr>
          <p:cNvPr id="5925" name="Shape 5925"/>
          <p:cNvCxnSpPr/>
          <p:nvPr/>
        </p:nvCxnSpPr>
        <p:spPr>
          <a:xfrm flipH="1" rot="10800000">
            <a:off x="3588025" y="2913875"/>
            <a:ext cx="500100" cy="174000"/>
          </a:xfrm>
          <a:prstGeom prst="straightConnector1">
            <a:avLst/>
          </a:prstGeom>
          <a:noFill/>
          <a:ln cap="flat" cmpd="sng" w="9525">
            <a:solidFill>
              <a:srgbClr val="000000"/>
            </a:solidFill>
            <a:prstDash val="solid"/>
            <a:round/>
            <a:headEnd len="lg" w="lg" type="none"/>
            <a:tailEnd len="lg" w="lg" type="none"/>
          </a:ln>
        </p:spPr>
      </p:cxnSp>
      <p:cxnSp>
        <p:nvCxnSpPr>
          <p:cNvPr id="5926" name="Shape 5926"/>
          <p:cNvCxnSpPr/>
          <p:nvPr/>
        </p:nvCxnSpPr>
        <p:spPr>
          <a:xfrm>
            <a:off x="3631500" y="3120475"/>
            <a:ext cx="435000" cy="130500"/>
          </a:xfrm>
          <a:prstGeom prst="straightConnector1">
            <a:avLst/>
          </a:prstGeom>
          <a:noFill/>
          <a:ln cap="flat" cmpd="sng" w="9525">
            <a:solidFill>
              <a:srgbClr val="000000"/>
            </a:solidFill>
            <a:prstDash val="solid"/>
            <a:round/>
            <a:headEnd len="lg" w="lg" type="none"/>
            <a:tailEnd len="lg" w="lg" type="none"/>
          </a:ln>
        </p:spPr>
      </p:cxnSp>
      <p:cxnSp>
        <p:nvCxnSpPr>
          <p:cNvPr id="5927" name="Shape 5927"/>
          <p:cNvCxnSpPr>
            <a:endCxn id="5869" idx="2"/>
          </p:cNvCxnSpPr>
          <p:nvPr/>
        </p:nvCxnSpPr>
        <p:spPr>
          <a:xfrm>
            <a:off x="3598725" y="3153000"/>
            <a:ext cx="431400" cy="521100"/>
          </a:xfrm>
          <a:prstGeom prst="straightConnector1">
            <a:avLst/>
          </a:prstGeom>
          <a:noFill/>
          <a:ln cap="flat" cmpd="sng" w="9525">
            <a:solidFill>
              <a:srgbClr val="000000"/>
            </a:solidFill>
            <a:prstDash val="solid"/>
            <a:round/>
            <a:headEnd len="lg" w="lg" type="none"/>
            <a:tailEnd len="lg" w="lg" type="none"/>
          </a:ln>
        </p:spPr>
      </p:cxnSp>
      <p:cxnSp>
        <p:nvCxnSpPr>
          <p:cNvPr id="5928" name="Shape 5928"/>
          <p:cNvCxnSpPr>
            <a:endCxn id="5870" idx="2"/>
          </p:cNvCxnSpPr>
          <p:nvPr/>
        </p:nvCxnSpPr>
        <p:spPr>
          <a:xfrm>
            <a:off x="3620625" y="3153050"/>
            <a:ext cx="409500" cy="867900"/>
          </a:xfrm>
          <a:prstGeom prst="straightConnector1">
            <a:avLst/>
          </a:prstGeom>
          <a:noFill/>
          <a:ln cap="flat" cmpd="sng" w="9525">
            <a:solidFill>
              <a:srgbClr val="000000"/>
            </a:solidFill>
            <a:prstDash val="solid"/>
            <a:round/>
            <a:headEnd len="lg" w="lg" type="none"/>
            <a:tailEnd len="lg" w="lg" type="none"/>
          </a:ln>
        </p:spPr>
      </p:cxnSp>
      <p:cxnSp>
        <p:nvCxnSpPr>
          <p:cNvPr id="5929" name="Shape 5929"/>
          <p:cNvCxnSpPr>
            <a:endCxn id="5871" idx="2"/>
          </p:cNvCxnSpPr>
          <p:nvPr/>
        </p:nvCxnSpPr>
        <p:spPr>
          <a:xfrm>
            <a:off x="3609825" y="3142300"/>
            <a:ext cx="420300" cy="1225500"/>
          </a:xfrm>
          <a:prstGeom prst="straightConnector1">
            <a:avLst/>
          </a:prstGeom>
          <a:noFill/>
          <a:ln cap="flat" cmpd="sng" w="9525">
            <a:solidFill>
              <a:srgbClr val="000000"/>
            </a:solidFill>
            <a:prstDash val="solid"/>
            <a:round/>
            <a:headEnd len="lg" w="lg" type="none"/>
            <a:tailEnd len="lg" w="lg" type="none"/>
          </a:ln>
        </p:spPr>
      </p:cxnSp>
      <p:cxnSp>
        <p:nvCxnSpPr>
          <p:cNvPr id="5930" name="Shape 5930"/>
          <p:cNvCxnSpPr>
            <a:endCxn id="5872" idx="2"/>
          </p:cNvCxnSpPr>
          <p:nvPr/>
        </p:nvCxnSpPr>
        <p:spPr>
          <a:xfrm>
            <a:off x="3587925" y="3120450"/>
            <a:ext cx="442200" cy="1594200"/>
          </a:xfrm>
          <a:prstGeom prst="straightConnector1">
            <a:avLst/>
          </a:prstGeom>
          <a:noFill/>
          <a:ln cap="flat" cmpd="sng" w="9525">
            <a:solidFill>
              <a:srgbClr val="000000"/>
            </a:solidFill>
            <a:prstDash val="solid"/>
            <a:round/>
            <a:headEnd len="lg" w="lg" type="none"/>
            <a:tailEnd len="lg" w="lg" type="none"/>
          </a:ln>
        </p:spPr>
      </p:cxnSp>
      <p:cxnSp>
        <p:nvCxnSpPr>
          <p:cNvPr id="5931" name="Shape 5931"/>
          <p:cNvCxnSpPr>
            <a:stCxn id="5859"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lg" w="lg" type="none"/>
            <a:tailEnd len="lg" w="lg" type="none"/>
          </a:ln>
        </p:spPr>
      </p:cxnSp>
      <p:cxnSp>
        <p:nvCxnSpPr>
          <p:cNvPr id="5932" name="Shape 5932"/>
          <p:cNvCxnSpPr>
            <a:stCxn id="5859"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lg" w="lg" type="none"/>
            <a:tailEnd len="lg" w="lg" type="none"/>
          </a:ln>
        </p:spPr>
      </p:cxnSp>
      <p:cxnSp>
        <p:nvCxnSpPr>
          <p:cNvPr id="5933" name="Shape 5933"/>
          <p:cNvCxnSpPr>
            <a:stCxn id="5859"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lg" w="lg" type="none"/>
            <a:tailEnd len="lg" w="lg" type="none"/>
          </a:ln>
        </p:spPr>
      </p:cxnSp>
      <p:cxnSp>
        <p:nvCxnSpPr>
          <p:cNvPr id="5934" name="Shape 5934"/>
          <p:cNvCxnSpPr/>
          <p:nvPr/>
        </p:nvCxnSpPr>
        <p:spPr>
          <a:xfrm flipH="1" rot="10800000">
            <a:off x="3606825" y="2935738"/>
            <a:ext cx="448800" cy="500700"/>
          </a:xfrm>
          <a:prstGeom prst="straightConnector1">
            <a:avLst/>
          </a:prstGeom>
          <a:noFill/>
          <a:ln cap="flat" cmpd="sng" w="9525">
            <a:solidFill>
              <a:srgbClr val="000000"/>
            </a:solidFill>
            <a:prstDash val="solid"/>
            <a:round/>
            <a:headEnd len="lg" w="lg" type="none"/>
            <a:tailEnd len="lg" w="lg" type="none"/>
          </a:ln>
        </p:spPr>
      </p:cxnSp>
      <p:cxnSp>
        <p:nvCxnSpPr>
          <p:cNvPr id="5935" name="Shape 5935"/>
          <p:cNvCxnSpPr>
            <a:stCxn id="5859"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lg" w="lg" type="none"/>
            <a:tailEnd len="lg" w="lg" type="none"/>
          </a:ln>
        </p:spPr>
      </p:cxnSp>
      <p:cxnSp>
        <p:nvCxnSpPr>
          <p:cNvPr id="5936" name="Shape 5936"/>
          <p:cNvCxnSpPr>
            <a:stCxn id="5859" idx="6"/>
            <a:endCxn id="5869" idx="2"/>
          </p:cNvCxnSpPr>
          <p:nvPr/>
        </p:nvCxnSpPr>
        <p:spPr>
          <a:xfrm>
            <a:off x="3606825" y="3436438"/>
            <a:ext cx="423300" cy="237600"/>
          </a:xfrm>
          <a:prstGeom prst="straightConnector1">
            <a:avLst/>
          </a:prstGeom>
          <a:noFill/>
          <a:ln cap="flat" cmpd="sng" w="9525">
            <a:solidFill>
              <a:srgbClr val="000000"/>
            </a:solidFill>
            <a:prstDash val="solid"/>
            <a:round/>
            <a:headEnd len="lg" w="lg" type="none"/>
            <a:tailEnd len="lg" w="lg" type="none"/>
          </a:ln>
        </p:spPr>
      </p:cxnSp>
      <p:cxnSp>
        <p:nvCxnSpPr>
          <p:cNvPr id="5937" name="Shape 5937"/>
          <p:cNvCxnSpPr>
            <a:stCxn id="5859" idx="6"/>
            <a:endCxn id="5870" idx="2"/>
          </p:cNvCxnSpPr>
          <p:nvPr/>
        </p:nvCxnSpPr>
        <p:spPr>
          <a:xfrm>
            <a:off x="3606825" y="3436438"/>
            <a:ext cx="423300" cy="584400"/>
          </a:xfrm>
          <a:prstGeom prst="straightConnector1">
            <a:avLst/>
          </a:prstGeom>
          <a:noFill/>
          <a:ln cap="flat" cmpd="sng" w="9525">
            <a:solidFill>
              <a:srgbClr val="000000"/>
            </a:solidFill>
            <a:prstDash val="solid"/>
            <a:round/>
            <a:headEnd len="lg" w="lg" type="none"/>
            <a:tailEnd len="lg" w="lg" type="none"/>
          </a:ln>
        </p:spPr>
      </p:cxnSp>
      <p:cxnSp>
        <p:nvCxnSpPr>
          <p:cNvPr id="5938" name="Shape 5938"/>
          <p:cNvCxnSpPr>
            <a:endCxn id="5871" idx="2"/>
          </p:cNvCxnSpPr>
          <p:nvPr/>
        </p:nvCxnSpPr>
        <p:spPr>
          <a:xfrm>
            <a:off x="3579525" y="3520900"/>
            <a:ext cx="450600" cy="846900"/>
          </a:xfrm>
          <a:prstGeom prst="straightConnector1">
            <a:avLst/>
          </a:prstGeom>
          <a:noFill/>
          <a:ln cap="flat" cmpd="sng" w="9525">
            <a:solidFill>
              <a:srgbClr val="000000"/>
            </a:solidFill>
            <a:prstDash val="solid"/>
            <a:round/>
            <a:headEnd len="lg" w="lg" type="none"/>
            <a:tailEnd len="lg" w="lg" type="none"/>
          </a:ln>
        </p:spPr>
      </p:cxnSp>
      <p:cxnSp>
        <p:nvCxnSpPr>
          <p:cNvPr id="5939" name="Shape 5939"/>
          <p:cNvCxnSpPr>
            <a:endCxn id="5872" idx="2"/>
          </p:cNvCxnSpPr>
          <p:nvPr/>
        </p:nvCxnSpPr>
        <p:spPr>
          <a:xfrm>
            <a:off x="3579525" y="3520950"/>
            <a:ext cx="450600" cy="1193700"/>
          </a:xfrm>
          <a:prstGeom prst="straightConnector1">
            <a:avLst/>
          </a:prstGeom>
          <a:noFill/>
          <a:ln cap="flat" cmpd="sng" w="9525">
            <a:solidFill>
              <a:srgbClr val="000000"/>
            </a:solidFill>
            <a:prstDash val="solid"/>
            <a:round/>
            <a:headEnd len="lg" w="lg" type="none"/>
            <a:tailEnd len="lg" w="lg" type="none"/>
          </a:ln>
        </p:spPr>
      </p:cxnSp>
      <p:cxnSp>
        <p:nvCxnSpPr>
          <p:cNvPr id="5940" name="Shape 5940"/>
          <p:cNvCxnSpPr>
            <a:stCxn id="5860"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lg" w="lg" type="none"/>
            <a:tailEnd len="lg" w="lg" type="none"/>
          </a:ln>
        </p:spPr>
      </p:cxnSp>
      <p:cxnSp>
        <p:nvCxnSpPr>
          <p:cNvPr id="5941" name="Shape 5941"/>
          <p:cNvCxnSpPr>
            <a:stCxn id="5860"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lg" w="lg" type="none"/>
            <a:tailEnd len="lg" w="lg" type="none"/>
          </a:ln>
        </p:spPr>
      </p:cxnSp>
      <p:cxnSp>
        <p:nvCxnSpPr>
          <p:cNvPr id="5942" name="Shape 5942"/>
          <p:cNvCxnSpPr>
            <a:stCxn id="5860"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lg" w="lg" type="none"/>
            <a:tailEnd len="lg" w="lg" type="none"/>
          </a:ln>
        </p:spPr>
      </p:cxnSp>
      <p:cxnSp>
        <p:nvCxnSpPr>
          <p:cNvPr id="5943" name="Shape 5943"/>
          <p:cNvCxnSpPr>
            <a:stCxn id="5860"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lg" w="lg" type="none"/>
            <a:tailEnd len="lg" w="lg" type="none"/>
          </a:ln>
        </p:spPr>
      </p:cxnSp>
      <p:cxnSp>
        <p:nvCxnSpPr>
          <p:cNvPr id="5944" name="Shape 5944"/>
          <p:cNvCxnSpPr>
            <a:stCxn id="5860" idx="6"/>
            <a:endCxn id="5868"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lg" w="lg" type="none"/>
            <a:tailEnd len="lg" w="lg" type="none"/>
          </a:ln>
        </p:spPr>
      </p:cxnSp>
      <p:cxnSp>
        <p:nvCxnSpPr>
          <p:cNvPr id="5945" name="Shape 5945"/>
          <p:cNvCxnSpPr>
            <a:stCxn id="5860" idx="6"/>
            <a:endCxn id="5869"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lg" w="lg" type="none"/>
            <a:tailEnd len="lg" w="lg" type="none"/>
          </a:ln>
        </p:spPr>
      </p:cxnSp>
      <p:cxnSp>
        <p:nvCxnSpPr>
          <p:cNvPr id="5946" name="Shape 5946"/>
          <p:cNvCxnSpPr>
            <a:stCxn id="5860" idx="6"/>
            <a:endCxn id="5870" idx="2"/>
          </p:cNvCxnSpPr>
          <p:nvPr/>
        </p:nvCxnSpPr>
        <p:spPr>
          <a:xfrm>
            <a:off x="3606825" y="3798450"/>
            <a:ext cx="423300" cy="222600"/>
          </a:xfrm>
          <a:prstGeom prst="straightConnector1">
            <a:avLst/>
          </a:prstGeom>
          <a:noFill/>
          <a:ln cap="flat" cmpd="sng" w="9525">
            <a:solidFill>
              <a:srgbClr val="000000"/>
            </a:solidFill>
            <a:prstDash val="solid"/>
            <a:round/>
            <a:headEnd len="lg" w="lg" type="none"/>
            <a:tailEnd len="lg" w="lg" type="none"/>
          </a:ln>
        </p:spPr>
      </p:cxnSp>
      <p:cxnSp>
        <p:nvCxnSpPr>
          <p:cNvPr id="5947" name="Shape 5947"/>
          <p:cNvCxnSpPr>
            <a:stCxn id="5860" idx="6"/>
            <a:endCxn id="5871" idx="2"/>
          </p:cNvCxnSpPr>
          <p:nvPr/>
        </p:nvCxnSpPr>
        <p:spPr>
          <a:xfrm>
            <a:off x="3606825" y="3798450"/>
            <a:ext cx="423300" cy="569400"/>
          </a:xfrm>
          <a:prstGeom prst="straightConnector1">
            <a:avLst/>
          </a:prstGeom>
          <a:noFill/>
          <a:ln cap="flat" cmpd="sng" w="9525">
            <a:solidFill>
              <a:srgbClr val="000000"/>
            </a:solidFill>
            <a:prstDash val="solid"/>
            <a:round/>
            <a:headEnd len="lg" w="lg" type="none"/>
            <a:tailEnd len="lg" w="lg" type="none"/>
          </a:ln>
        </p:spPr>
      </p:cxnSp>
      <p:cxnSp>
        <p:nvCxnSpPr>
          <p:cNvPr id="5948" name="Shape 5948"/>
          <p:cNvCxnSpPr>
            <a:stCxn id="5860" idx="6"/>
            <a:endCxn id="5872" idx="2"/>
          </p:cNvCxnSpPr>
          <p:nvPr/>
        </p:nvCxnSpPr>
        <p:spPr>
          <a:xfrm>
            <a:off x="3606825" y="3798450"/>
            <a:ext cx="423300" cy="916200"/>
          </a:xfrm>
          <a:prstGeom prst="straightConnector1">
            <a:avLst/>
          </a:prstGeom>
          <a:noFill/>
          <a:ln cap="flat" cmpd="sng" w="9525">
            <a:solidFill>
              <a:srgbClr val="000000"/>
            </a:solidFill>
            <a:prstDash val="solid"/>
            <a:round/>
            <a:headEnd len="lg" w="lg" type="none"/>
            <a:tailEnd len="lg" w="lg" type="none"/>
          </a:ln>
        </p:spPr>
      </p:cxnSp>
      <p:cxnSp>
        <p:nvCxnSpPr>
          <p:cNvPr id="5949" name="Shape 5949"/>
          <p:cNvCxnSpPr>
            <a:stCxn id="5861"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lg" w="lg" type="none"/>
            <a:tailEnd len="lg" w="lg" type="none"/>
          </a:ln>
        </p:spPr>
      </p:cxnSp>
      <p:cxnSp>
        <p:nvCxnSpPr>
          <p:cNvPr id="5950" name="Shape 5950"/>
          <p:cNvCxnSpPr>
            <a:stCxn id="5861"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lg" w="lg" type="none"/>
            <a:tailEnd len="lg" w="lg" type="none"/>
          </a:ln>
        </p:spPr>
      </p:cxnSp>
      <p:cxnSp>
        <p:nvCxnSpPr>
          <p:cNvPr id="5951" name="Shape 5951"/>
          <p:cNvCxnSpPr>
            <a:stCxn id="5861"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lg" w="lg" type="none"/>
            <a:tailEnd len="lg" w="lg" type="none"/>
          </a:ln>
        </p:spPr>
      </p:cxnSp>
      <p:cxnSp>
        <p:nvCxnSpPr>
          <p:cNvPr id="5952" name="Shape 5952"/>
          <p:cNvCxnSpPr>
            <a:stCxn id="5861"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lg" w="lg" type="none"/>
            <a:tailEnd len="lg" w="lg" type="none"/>
          </a:ln>
        </p:spPr>
      </p:cxnSp>
      <p:cxnSp>
        <p:nvCxnSpPr>
          <p:cNvPr id="5953" name="Shape 5953"/>
          <p:cNvCxnSpPr>
            <a:stCxn id="5861"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lg" w="lg" type="none"/>
            <a:tailEnd len="lg" w="lg" type="none"/>
          </a:ln>
        </p:spPr>
      </p:cxnSp>
      <p:cxnSp>
        <p:nvCxnSpPr>
          <p:cNvPr id="5954" name="Shape 5954"/>
          <p:cNvCxnSpPr>
            <a:stCxn id="5861" idx="6"/>
            <a:endCxn id="5869"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lg" w="lg" type="none"/>
            <a:tailEnd len="lg" w="lg" type="none"/>
          </a:ln>
        </p:spPr>
      </p:cxnSp>
      <p:cxnSp>
        <p:nvCxnSpPr>
          <p:cNvPr id="5955" name="Shape 5955"/>
          <p:cNvCxnSpPr>
            <a:stCxn id="5861" idx="6"/>
            <a:endCxn id="5870"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lg" w="lg" type="none"/>
            <a:tailEnd len="lg" w="lg" type="none"/>
          </a:ln>
        </p:spPr>
      </p:cxnSp>
      <p:cxnSp>
        <p:nvCxnSpPr>
          <p:cNvPr id="5956" name="Shape 5956"/>
          <p:cNvCxnSpPr>
            <a:stCxn id="5861" idx="6"/>
            <a:endCxn id="5871" idx="2"/>
          </p:cNvCxnSpPr>
          <p:nvPr/>
        </p:nvCxnSpPr>
        <p:spPr>
          <a:xfrm>
            <a:off x="3606825" y="4183550"/>
            <a:ext cx="423300" cy="184200"/>
          </a:xfrm>
          <a:prstGeom prst="straightConnector1">
            <a:avLst/>
          </a:prstGeom>
          <a:noFill/>
          <a:ln cap="flat" cmpd="sng" w="9525">
            <a:solidFill>
              <a:srgbClr val="000000"/>
            </a:solidFill>
            <a:prstDash val="solid"/>
            <a:round/>
            <a:headEnd len="lg" w="lg" type="none"/>
            <a:tailEnd len="lg" w="lg" type="none"/>
          </a:ln>
        </p:spPr>
      </p:cxnSp>
      <p:cxnSp>
        <p:nvCxnSpPr>
          <p:cNvPr id="5957" name="Shape 5957"/>
          <p:cNvCxnSpPr>
            <a:stCxn id="5861" idx="6"/>
            <a:endCxn id="5872" idx="1"/>
          </p:cNvCxnSpPr>
          <p:nvPr/>
        </p:nvCxnSpPr>
        <p:spPr>
          <a:xfrm>
            <a:off x="3606825" y="4183550"/>
            <a:ext cx="450600" cy="446700"/>
          </a:xfrm>
          <a:prstGeom prst="straightConnector1">
            <a:avLst/>
          </a:prstGeom>
          <a:noFill/>
          <a:ln cap="flat" cmpd="sng" w="9525">
            <a:solidFill>
              <a:srgbClr val="000000"/>
            </a:solidFill>
            <a:prstDash val="solid"/>
            <a:round/>
            <a:headEnd len="lg" w="lg" type="none"/>
            <a:tailEnd len="lg" w="lg" type="none"/>
          </a:ln>
        </p:spPr>
      </p:cxnSp>
      <p:cxnSp>
        <p:nvCxnSpPr>
          <p:cNvPr id="5958" name="Shape 5958"/>
          <p:cNvCxnSpPr>
            <a:stCxn id="5862"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lg" w="lg" type="none"/>
            <a:tailEnd len="lg" w="lg" type="none"/>
          </a:ln>
        </p:spPr>
      </p:cxnSp>
      <p:cxnSp>
        <p:nvCxnSpPr>
          <p:cNvPr id="5959" name="Shape 5959"/>
          <p:cNvCxnSpPr>
            <a:stCxn id="5862"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lg" w="lg" type="none"/>
            <a:tailEnd len="lg" w="lg" type="none"/>
          </a:ln>
        </p:spPr>
      </p:cxnSp>
      <p:cxnSp>
        <p:nvCxnSpPr>
          <p:cNvPr id="5960" name="Shape 5960"/>
          <p:cNvCxnSpPr>
            <a:stCxn id="5862"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lg" w="lg" type="none"/>
            <a:tailEnd len="lg" w="lg" type="none"/>
          </a:ln>
        </p:spPr>
      </p:cxnSp>
      <p:cxnSp>
        <p:nvCxnSpPr>
          <p:cNvPr id="5961" name="Shape 5961"/>
          <p:cNvCxnSpPr>
            <a:stCxn id="5862"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lg" w="lg" type="none"/>
            <a:tailEnd len="lg" w="lg" type="none"/>
          </a:ln>
        </p:spPr>
      </p:cxnSp>
      <p:cxnSp>
        <p:nvCxnSpPr>
          <p:cNvPr id="5962" name="Shape 5962"/>
          <p:cNvCxnSpPr>
            <a:stCxn id="5862"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lg" w="lg" type="none"/>
            <a:tailEnd len="lg" w="lg" type="none"/>
          </a:ln>
        </p:spPr>
      </p:cxnSp>
      <p:cxnSp>
        <p:nvCxnSpPr>
          <p:cNvPr id="5963" name="Shape 5963"/>
          <p:cNvCxnSpPr>
            <a:stCxn id="5862" idx="6"/>
            <a:endCxn id="5869"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5964" name="Shape 5964"/>
          <p:cNvCxnSpPr>
            <a:stCxn id="5862" idx="6"/>
            <a:endCxn id="5870"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5965" name="Shape 5965"/>
          <p:cNvCxnSpPr>
            <a:stCxn id="5862" idx="6"/>
            <a:endCxn id="5871"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5966" name="Shape 5966"/>
          <p:cNvCxnSpPr>
            <a:stCxn id="5862" idx="6"/>
            <a:endCxn id="5872" idx="2"/>
          </p:cNvCxnSpPr>
          <p:nvPr/>
        </p:nvCxnSpPr>
        <p:spPr>
          <a:xfrm>
            <a:off x="3606825" y="4606900"/>
            <a:ext cx="423300" cy="107700"/>
          </a:xfrm>
          <a:prstGeom prst="straightConnector1">
            <a:avLst/>
          </a:prstGeom>
          <a:noFill/>
          <a:ln cap="flat" cmpd="sng" w="9525">
            <a:solidFill>
              <a:srgbClr val="000000"/>
            </a:solidFill>
            <a:prstDash val="solid"/>
            <a:round/>
            <a:headEnd len="lg" w="lg" type="none"/>
            <a:tailEnd len="lg" w="lg" type="none"/>
          </a:ln>
        </p:spPr>
      </p:cxnSp>
      <p:cxnSp>
        <p:nvCxnSpPr>
          <p:cNvPr id="5967" name="Shape 5967"/>
          <p:cNvCxnSpPr>
            <a:stCxn id="5853"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lg" w="lg" type="none"/>
            <a:tailEnd len="lg" w="lg" type="none"/>
          </a:ln>
        </p:spPr>
      </p:cxnSp>
      <p:cxnSp>
        <p:nvCxnSpPr>
          <p:cNvPr id="5968" name="Shape 5968"/>
          <p:cNvCxnSpPr>
            <a:stCxn id="5853"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lg" w="lg" type="none"/>
            <a:tailEnd len="lg" w="lg" type="none"/>
          </a:ln>
        </p:spPr>
      </p:cxnSp>
      <p:cxnSp>
        <p:nvCxnSpPr>
          <p:cNvPr id="5969" name="Shape 5969"/>
          <p:cNvCxnSpPr>
            <a:stCxn id="5853"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lg" w="lg" type="none"/>
            <a:tailEnd len="lg" w="lg" type="none"/>
          </a:ln>
        </p:spPr>
      </p:cxnSp>
      <p:cxnSp>
        <p:nvCxnSpPr>
          <p:cNvPr id="5970" name="Shape 5970"/>
          <p:cNvCxnSpPr/>
          <p:nvPr/>
        </p:nvCxnSpPr>
        <p:spPr>
          <a:xfrm flipH="1" rot="10800000">
            <a:off x="3606825" y="2935650"/>
            <a:ext cx="437700" cy="2018100"/>
          </a:xfrm>
          <a:prstGeom prst="straightConnector1">
            <a:avLst/>
          </a:prstGeom>
          <a:noFill/>
          <a:ln cap="flat" cmpd="sng" w="9525">
            <a:solidFill>
              <a:srgbClr val="000000"/>
            </a:solidFill>
            <a:prstDash val="solid"/>
            <a:round/>
            <a:headEnd len="lg" w="lg" type="none"/>
            <a:tailEnd len="lg" w="lg" type="none"/>
          </a:ln>
        </p:spPr>
      </p:cxnSp>
      <p:cxnSp>
        <p:nvCxnSpPr>
          <p:cNvPr id="5971" name="Shape 5971"/>
          <p:cNvCxnSpPr/>
          <p:nvPr/>
        </p:nvCxnSpPr>
        <p:spPr>
          <a:xfrm flipH="1" rot="10800000">
            <a:off x="3606825" y="3272550"/>
            <a:ext cx="448800" cy="1681200"/>
          </a:xfrm>
          <a:prstGeom prst="straightConnector1">
            <a:avLst/>
          </a:prstGeom>
          <a:noFill/>
          <a:ln cap="flat" cmpd="sng" w="9525">
            <a:solidFill>
              <a:srgbClr val="000000"/>
            </a:solidFill>
            <a:prstDash val="solid"/>
            <a:round/>
            <a:headEnd len="lg" w="lg" type="none"/>
            <a:tailEnd len="lg" w="lg" type="none"/>
          </a:ln>
        </p:spPr>
      </p:cxnSp>
      <p:cxnSp>
        <p:nvCxnSpPr>
          <p:cNvPr id="5972" name="Shape 5972"/>
          <p:cNvCxnSpPr>
            <a:stCxn id="5853" idx="6"/>
            <a:endCxn id="5869"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lg" w="lg" type="none"/>
            <a:tailEnd len="lg" w="lg" type="none"/>
          </a:ln>
        </p:spPr>
      </p:cxnSp>
      <p:cxnSp>
        <p:nvCxnSpPr>
          <p:cNvPr id="5973" name="Shape 5973"/>
          <p:cNvCxnSpPr>
            <a:stCxn id="5853" idx="6"/>
            <a:endCxn id="5870"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5974" name="Shape 5974"/>
          <p:cNvCxnSpPr>
            <a:stCxn id="5853" idx="6"/>
            <a:endCxn id="5871"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5975" name="Shape 5975"/>
          <p:cNvCxnSpPr>
            <a:stCxn id="5853" idx="6"/>
            <a:endCxn id="5872"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5976" name="Shape 5976"/>
          <p:cNvCxnSpPr>
            <a:endCxn id="5874" idx="2"/>
          </p:cNvCxnSpPr>
          <p:nvPr/>
        </p:nvCxnSpPr>
        <p:spPr>
          <a:xfrm>
            <a:off x="4218675" y="1946350"/>
            <a:ext cx="344400" cy="0"/>
          </a:xfrm>
          <a:prstGeom prst="straightConnector1">
            <a:avLst/>
          </a:prstGeom>
          <a:noFill/>
          <a:ln cap="flat" cmpd="sng" w="9525">
            <a:solidFill>
              <a:srgbClr val="000000"/>
            </a:solidFill>
            <a:prstDash val="solid"/>
            <a:round/>
            <a:headEnd len="lg" w="lg" type="none"/>
            <a:tailEnd len="lg" w="lg" type="none"/>
          </a:ln>
        </p:spPr>
      </p:cxnSp>
      <p:cxnSp>
        <p:nvCxnSpPr>
          <p:cNvPr id="5977" name="Shape 5977"/>
          <p:cNvCxnSpPr>
            <a:endCxn id="5873" idx="2"/>
          </p:cNvCxnSpPr>
          <p:nvPr/>
        </p:nvCxnSpPr>
        <p:spPr>
          <a:xfrm>
            <a:off x="4229475" y="1957075"/>
            <a:ext cx="333600" cy="299100"/>
          </a:xfrm>
          <a:prstGeom prst="straightConnector1">
            <a:avLst/>
          </a:prstGeom>
          <a:noFill/>
          <a:ln cap="flat" cmpd="sng" w="9525">
            <a:solidFill>
              <a:srgbClr val="000000"/>
            </a:solidFill>
            <a:prstDash val="solid"/>
            <a:round/>
            <a:headEnd len="lg" w="lg" type="none"/>
            <a:tailEnd len="lg" w="lg" type="none"/>
          </a:ln>
        </p:spPr>
      </p:cxnSp>
      <p:cxnSp>
        <p:nvCxnSpPr>
          <p:cNvPr id="5978" name="Shape 5978"/>
          <p:cNvCxnSpPr>
            <a:endCxn id="5875" idx="2"/>
          </p:cNvCxnSpPr>
          <p:nvPr/>
        </p:nvCxnSpPr>
        <p:spPr>
          <a:xfrm>
            <a:off x="4240275" y="1968100"/>
            <a:ext cx="322800" cy="597900"/>
          </a:xfrm>
          <a:prstGeom prst="straightConnector1">
            <a:avLst/>
          </a:prstGeom>
          <a:noFill/>
          <a:ln cap="flat" cmpd="sng" w="9525">
            <a:solidFill>
              <a:srgbClr val="000000"/>
            </a:solidFill>
            <a:prstDash val="solid"/>
            <a:round/>
            <a:headEnd len="lg" w="lg" type="none"/>
            <a:tailEnd len="lg" w="lg" type="none"/>
          </a:ln>
        </p:spPr>
      </p:cxnSp>
      <p:cxnSp>
        <p:nvCxnSpPr>
          <p:cNvPr id="5979" name="Shape 5979"/>
          <p:cNvCxnSpPr>
            <a:endCxn id="5876" idx="1"/>
          </p:cNvCxnSpPr>
          <p:nvPr/>
        </p:nvCxnSpPr>
        <p:spPr>
          <a:xfrm>
            <a:off x="4218658" y="1978703"/>
            <a:ext cx="371700" cy="849600"/>
          </a:xfrm>
          <a:prstGeom prst="straightConnector1">
            <a:avLst/>
          </a:prstGeom>
          <a:noFill/>
          <a:ln cap="flat" cmpd="sng" w="9525">
            <a:solidFill>
              <a:srgbClr val="000000"/>
            </a:solidFill>
            <a:prstDash val="solid"/>
            <a:round/>
            <a:headEnd len="lg" w="lg" type="none"/>
            <a:tailEnd len="lg" w="lg" type="none"/>
          </a:ln>
        </p:spPr>
      </p:cxnSp>
      <p:cxnSp>
        <p:nvCxnSpPr>
          <p:cNvPr id="5980" name="Shape 5980"/>
          <p:cNvCxnSpPr>
            <a:endCxn id="5877" idx="1"/>
          </p:cNvCxnSpPr>
          <p:nvPr/>
        </p:nvCxnSpPr>
        <p:spPr>
          <a:xfrm>
            <a:off x="4207858" y="1989853"/>
            <a:ext cx="382500" cy="1185300"/>
          </a:xfrm>
          <a:prstGeom prst="straightConnector1">
            <a:avLst/>
          </a:prstGeom>
          <a:noFill/>
          <a:ln cap="flat" cmpd="sng" w="9525">
            <a:solidFill>
              <a:srgbClr val="000000"/>
            </a:solidFill>
            <a:prstDash val="solid"/>
            <a:round/>
            <a:headEnd len="lg" w="lg" type="none"/>
            <a:tailEnd len="lg" w="lg" type="none"/>
          </a:ln>
        </p:spPr>
      </p:cxnSp>
      <p:cxnSp>
        <p:nvCxnSpPr>
          <p:cNvPr id="5981" name="Shape 5981"/>
          <p:cNvCxnSpPr>
            <a:endCxn id="5878" idx="1"/>
          </p:cNvCxnSpPr>
          <p:nvPr/>
        </p:nvCxnSpPr>
        <p:spPr>
          <a:xfrm>
            <a:off x="4218658" y="2000465"/>
            <a:ext cx="371700" cy="1589100"/>
          </a:xfrm>
          <a:prstGeom prst="straightConnector1">
            <a:avLst/>
          </a:prstGeom>
          <a:noFill/>
          <a:ln cap="flat" cmpd="sng" w="9525">
            <a:solidFill>
              <a:srgbClr val="000000"/>
            </a:solidFill>
            <a:prstDash val="solid"/>
            <a:round/>
            <a:headEnd len="lg" w="lg" type="none"/>
            <a:tailEnd len="lg" w="lg" type="none"/>
          </a:ln>
        </p:spPr>
      </p:cxnSp>
      <p:cxnSp>
        <p:nvCxnSpPr>
          <p:cNvPr id="5982" name="Shape 5982"/>
          <p:cNvCxnSpPr>
            <a:endCxn id="5879" idx="1"/>
          </p:cNvCxnSpPr>
          <p:nvPr/>
        </p:nvCxnSpPr>
        <p:spPr>
          <a:xfrm>
            <a:off x="4207858" y="1989715"/>
            <a:ext cx="382500" cy="1946700"/>
          </a:xfrm>
          <a:prstGeom prst="straightConnector1">
            <a:avLst/>
          </a:prstGeom>
          <a:noFill/>
          <a:ln cap="flat" cmpd="sng" w="9525">
            <a:solidFill>
              <a:srgbClr val="000000"/>
            </a:solidFill>
            <a:prstDash val="solid"/>
            <a:round/>
            <a:headEnd len="lg" w="lg" type="none"/>
            <a:tailEnd len="lg" w="lg" type="none"/>
          </a:ln>
        </p:spPr>
      </p:cxnSp>
      <p:cxnSp>
        <p:nvCxnSpPr>
          <p:cNvPr id="5983" name="Shape 5983"/>
          <p:cNvCxnSpPr>
            <a:endCxn id="5880" idx="2"/>
          </p:cNvCxnSpPr>
          <p:nvPr/>
        </p:nvCxnSpPr>
        <p:spPr>
          <a:xfrm>
            <a:off x="4207875" y="2022400"/>
            <a:ext cx="355200" cy="2345400"/>
          </a:xfrm>
          <a:prstGeom prst="straightConnector1">
            <a:avLst/>
          </a:prstGeom>
          <a:noFill/>
          <a:ln cap="flat" cmpd="sng" w="9525">
            <a:solidFill>
              <a:srgbClr val="000000"/>
            </a:solidFill>
            <a:prstDash val="solid"/>
            <a:round/>
            <a:headEnd len="lg" w="lg" type="none"/>
            <a:tailEnd len="lg" w="lg" type="none"/>
          </a:ln>
        </p:spPr>
      </p:cxnSp>
      <p:cxnSp>
        <p:nvCxnSpPr>
          <p:cNvPr id="5984" name="Shape 5984"/>
          <p:cNvCxnSpPr>
            <a:endCxn id="5881" idx="1"/>
          </p:cNvCxnSpPr>
          <p:nvPr/>
        </p:nvCxnSpPr>
        <p:spPr>
          <a:xfrm>
            <a:off x="4218658" y="2011415"/>
            <a:ext cx="371700" cy="2618700"/>
          </a:xfrm>
          <a:prstGeom prst="straightConnector1">
            <a:avLst/>
          </a:prstGeom>
          <a:noFill/>
          <a:ln cap="flat" cmpd="sng" w="9525">
            <a:solidFill>
              <a:srgbClr val="000000"/>
            </a:solidFill>
            <a:prstDash val="solid"/>
            <a:round/>
            <a:headEnd len="lg" w="lg" type="none"/>
            <a:tailEnd len="lg" w="lg" type="none"/>
          </a:ln>
        </p:spPr>
      </p:cxnSp>
      <p:cxnSp>
        <p:nvCxnSpPr>
          <p:cNvPr id="5985" name="Shape 5985"/>
          <p:cNvCxnSpPr>
            <a:endCxn id="5874"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lg" w="lg" type="none"/>
            <a:tailEnd len="lg" w="lg" type="none"/>
          </a:ln>
        </p:spPr>
      </p:cxnSp>
      <p:cxnSp>
        <p:nvCxnSpPr>
          <p:cNvPr id="5986" name="Shape 5986"/>
          <p:cNvCxnSpPr>
            <a:endCxn id="5873"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lg" w="lg" type="none"/>
            <a:tailEnd len="lg" w="lg" type="none"/>
          </a:ln>
        </p:spPr>
      </p:cxnSp>
      <p:cxnSp>
        <p:nvCxnSpPr>
          <p:cNvPr id="5987" name="Shape 5987"/>
          <p:cNvCxnSpPr>
            <a:endCxn id="5875" idx="2"/>
          </p:cNvCxnSpPr>
          <p:nvPr/>
        </p:nvCxnSpPr>
        <p:spPr>
          <a:xfrm>
            <a:off x="4240275" y="2283400"/>
            <a:ext cx="322800" cy="282600"/>
          </a:xfrm>
          <a:prstGeom prst="straightConnector1">
            <a:avLst/>
          </a:prstGeom>
          <a:noFill/>
          <a:ln cap="flat" cmpd="sng" w="9525">
            <a:solidFill>
              <a:srgbClr val="000000"/>
            </a:solidFill>
            <a:prstDash val="solid"/>
            <a:round/>
            <a:headEnd len="lg" w="lg" type="none"/>
            <a:tailEnd len="lg" w="lg" type="none"/>
          </a:ln>
        </p:spPr>
      </p:cxnSp>
      <p:cxnSp>
        <p:nvCxnSpPr>
          <p:cNvPr id="5988" name="Shape 5988"/>
          <p:cNvCxnSpPr>
            <a:endCxn id="5876" idx="1"/>
          </p:cNvCxnSpPr>
          <p:nvPr/>
        </p:nvCxnSpPr>
        <p:spPr>
          <a:xfrm>
            <a:off x="4218658" y="2272403"/>
            <a:ext cx="371700" cy="555900"/>
          </a:xfrm>
          <a:prstGeom prst="straightConnector1">
            <a:avLst/>
          </a:prstGeom>
          <a:noFill/>
          <a:ln cap="flat" cmpd="sng" w="9525">
            <a:solidFill>
              <a:srgbClr val="000000"/>
            </a:solidFill>
            <a:prstDash val="solid"/>
            <a:round/>
            <a:headEnd len="lg" w="lg" type="none"/>
            <a:tailEnd len="lg" w="lg" type="none"/>
          </a:ln>
        </p:spPr>
      </p:cxnSp>
      <p:cxnSp>
        <p:nvCxnSpPr>
          <p:cNvPr id="5989" name="Shape 5989"/>
          <p:cNvCxnSpPr>
            <a:endCxn id="5877" idx="1"/>
          </p:cNvCxnSpPr>
          <p:nvPr/>
        </p:nvCxnSpPr>
        <p:spPr>
          <a:xfrm>
            <a:off x="4229458" y="2283253"/>
            <a:ext cx="360900" cy="891900"/>
          </a:xfrm>
          <a:prstGeom prst="straightConnector1">
            <a:avLst/>
          </a:prstGeom>
          <a:noFill/>
          <a:ln cap="flat" cmpd="sng" w="9525">
            <a:solidFill>
              <a:srgbClr val="000000"/>
            </a:solidFill>
            <a:prstDash val="solid"/>
            <a:round/>
            <a:headEnd len="lg" w="lg" type="none"/>
            <a:tailEnd len="lg" w="lg" type="none"/>
          </a:ln>
        </p:spPr>
      </p:cxnSp>
      <p:cxnSp>
        <p:nvCxnSpPr>
          <p:cNvPr id="5990" name="Shape 5990"/>
          <p:cNvCxnSpPr>
            <a:endCxn id="5878" idx="1"/>
          </p:cNvCxnSpPr>
          <p:nvPr/>
        </p:nvCxnSpPr>
        <p:spPr>
          <a:xfrm>
            <a:off x="4240258" y="2283365"/>
            <a:ext cx="350100" cy="1306200"/>
          </a:xfrm>
          <a:prstGeom prst="straightConnector1">
            <a:avLst/>
          </a:prstGeom>
          <a:noFill/>
          <a:ln cap="flat" cmpd="sng" w="9525">
            <a:solidFill>
              <a:srgbClr val="000000"/>
            </a:solidFill>
            <a:prstDash val="solid"/>
            <a:round/>
            <a:headEnd len="lg" w="lg" type="none"/>
            <a:tailEnd len="lg" w="lg" type="none"/>
          </a:ln>
        </p:spPr>
      </p:cxnSp>
      <p:cxnSp>
        <p:nvCxnSpPr>
          <p:cNvPr id="5991" name="Shape 5991"/>
          <p:cNvCxnSpPr>
            <a:endCxn id="5879" idx="1"/>
          </p:cNvCxnSpPr>
          <p:nvPr/>
        </p:nvCxnSpPr>
        <p:spPr>
          <a:xfrm>
            <a:off x="4251358" y="2261515"/>
            <a:ext cx="339000" cy="1674900"/>
          </a:xfrm>
          <a:prstGeom prst="straightConnector1">
            <a:avLst/>
          </a:prstGeom>
          <a:noFill/>
          <a:ln cap="flat" cmpd="sng" w="9525">
            <a:solidFill>
              <a:srgbClr val="000000"/>
            </a:solidFill>
            <a:prstDash val="solid"/>
            <a:round/>
            <a:headEnd len="lg" w="lg" type="none"/>
            <a:tailEnd len="lg" w="lg" type="none"/>
          </a:ln>
        </p:spPr>
      </p:cxnSp>
      <p:cxnSp>
        <p:nvCxnSpPr>
          <p:cNvPr id="5992" name="Shape 5992"/>
          <p:cNvCxnSpPr>
            <a:endCxn id="5879" idx="1"/>
          </p:cNvCxnSpPr>
          <p:nvPr/>
        </p:nvCxnSpPr>
        <p:spPr>
          <a:xfrm>
            <a:off x="4251358" y="2272315"/>
            <a:ext cx="339000" cy="1664100"/>
          </a:xfrm>
          <a:prstGeom prst="straightConnector1">
            <a:avLst/>
          </a:prstGeom>
          <a:noFill/>
          <a:ln cap="flat" cmpd="sng" w="9525">
            <a:solidFill>
              <a:srgbClr val="000000"/>
            </a:solidFill>
            <a:prstDash val="solid"/>
            <a:round/>
            <a:headEnd len="lg" w="lg" type="none"/>
            <a:tailEnd len="lg" w="lg" type="none"/>
          </a:ln>
        </p:spPr>
      </p:cxnSp>
      <p:cxnSp>
        <p:nvCxnSpPr>
          <p:cNvPr id="5993" name="Shape 5993"/>
          <p:cNvCxnSpPr>
            <a:endCxn id="5880" idx="1"/>
          </p:cNvCxnSpPr>
          <p:nvPr/>
        </p:nvCxnSpPr>
        <p:spPr>
          <a:xfrm>
            <a:off x="4240258" y="2294265"/>
            <a:ext cx="350100" cy="1989000"/>
          </a:xfrm>
          <a:prstGeom prst="straightConnector1">
            <a:avLst/>
          </a:prstGeom>
          <a:noFill/>
          <a:ln cap="flat" cmpd="sng" w="9525">
            <a:solidFill>
              <a:srgbClr val="000000"/>
            </a:solidFill>
            <a:prstDash val="solid"/>
            <a:round/>
            <a:headEnd len="lg" w="lg" type="none"/>
            <a:tailEnd len="lg" w="lg" type="none"/>
          </a:ln>
        </p:spPr>
      </p:cxnSp>
      <p:cxnSp>
        <p:nvCxnSpPr>
          <p:cNvPr id="5994" name="Shape 5994"/>
          <p:cNvCxnSpPr>
            <a:endCxn id="5881" idx="1"/>
          </p:cNvCxnSpPr>
          <p:nvPr/>
        </p:nvCxnSpPr>
        <p:spPr>
          <a:xfrm>
            <a:off x="4218658" y="2283215"/>
            <a:ext cx="371700" cy="2346900"/>
          </a:xfrm>
          <a:prstGeom prst="straightConnector1">
            <a:avLst/>
          </a:prstGeom>
          <a:noFill/>
          <a:ln cap="flat" cmpd="sng" w="9525">
            <a:solidFill>
              <a:srgbClr val="000000"/>
            </a:solidFill>
            <a:prstDash val="solid"/>
            <a:round/>
            <a:headEnd len="lg" w="lg" type="none"/>
            <a:tailEnd len="lg" w="lg" type="none"/>
          </a:ln>
        </p:spPr>
      </p:cxnSp>
      <p:cxnSp>
        <p:nvCxnSpPr>
          <p:cNvPr id="5995" name="Shape 5995"/>
          <p:cNvCxnSpPr>
            <a:endCxn id="5874"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lg" w="lg" type="none"/>
            <a:tailEnd len="lg" w="lg" type="none"/>
          </a:ln>
        </p:spPr>
      </p:cxnSp>
      <p:cxnSp>
        <p:nvCxnSpPr>
          <p:cNvPr id="5996" name="Shape 5996"/>
          <p:cNvCxnSpPr>
            <a:endCxn id="5873"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lg" w="lg" type="none"/>
            <a:tailEnd len="lg" w="lg" type="none"/>
          </a:ln>
        </p:spPr>
      </p:cxnSp>
      <p:cxnSp>
        <p:nvCxnSpPr>
          <p:cNvPr id="5997" name="Shape 5997"/>
          <p:cNvCxnSpPr>
            <a:endCxn id="5875" idx="2"/>
          </p:cNvCxnSpPr>
          <p:nvPr/>
        </p:nvCxnSpPr>
        <p:spPr>
          <a:xfrm>
            <a:off x="4185975" y="2555200"/>
            <a:ext cx="377100" cy="10800"/>
          </a:xfrm>
          <a:prstGeom prst="straightConnector1">
            <a:avLst/>
          </a:prstGeom>
          <a:noFill/>
          <a:ln cap="flat" cmpd="sng" w="9525">
            <a:solidFill>
              <a:srgbClr val="000000"/>
            </a:solidFill>
            <a:prstDash val="solid"/>
            <a:round/>
            <a:headEnd len="lg" w="lg" type="none"/>
            <a:tailEnd len="lg" w="lg" type="none"/>
          </a:ln>
        </p:spPr>
      </p:cxnSp>
      <p:cxnSp>
        <p:nvCxnSpPr>
          <p:cNvPr id="5998" name="Shape 5998"/>
          <p:cNvCxnSpPr>
            <a:endCxn id="5876" idx="2"/>
          </p:cNvCxnSpPr>
          <p:nvPr/>
        </p:nvCxnSpPr>
        <p:spPr>
          <a:xfrm>
            <a:off x="4218675" y="2587638"/>
            <a:ext cx="344400" cy="325200"/>
          </a:xfrm>
          <a:prstGeom prst="straightConnector1">
            <a:avLst/>
          </a:prstGeom>
          <a:noFill/>
          <a:ln cap="flat" cmpd="sng" w="9525">
            <a:solidFill>
              <a:srgbClr val="000000"/>
            </a:solidFill>
            <a:prstDash val="solid"/>
            <a:round/>
            <a:headEnd len="lg" w="lg" type="none"/>
            <a:tailEnd len="lg" w="lg" type="none"/>
          </a:ln>
        </p:spPr>
      </p:cxnSp>
      <p:cxnSp>
        <p:nvCxnSpPr>
          <p:cNvPr id="5999" name="Shape 5999"/>
          <p:cNvCxnSpPr>
            <a:endCxn id="5877" idx="2"/>
          </p:cNvCxnSpPr>
          <p:nvPr/>
        </p:nvCxnSpPr>
        <p:spPr>
          <a:xfrm>
            <a:off x="4240275" y="2641988"/>
            <a:ext cx="322800" cy="617700"/>
          </a:xfrm>
          <a:prstGeom prst="straightConnector1">
            <a:avLst/>
          </a:prstGeom>
          <a:noFill/>
          <a:ln cap="flat" cmpd="sng" w="9525">
            <a:solidFill>
              <a:srgbClr val="000000"/>
            </a:solidFill>
            <a:prstDash val="solid"/>
            <a:round/>
            <a:headEnd len="lg" w="lg" type="none"/>
            <a:tailEnd len="lg" w="lg" type="none"/>
          </a:ln>
        </p:spPr>
      </p:cxnSp>
      <p:cxnSp>
        <p:nvCxnSpPr>
          <p:cNvPr id="6000" name="Shape 6000"/>
          <p:cNvCxnSpPr>
            <a:endCxn id="5878" idx="3"/>
          </p:cNvCxnSpPr>
          <p:nvPr/>
        </p:nvCxnSpPr>
        <p:spPr>
          <a:xfrm>
            <a:off x="4196758" y="2642035"/>
            <a:ext cx="393600" cy="1116600"/>
          </a:xfrm>
          <a:prstGeom prst="straightConnector1">
            <a:avLst/>
          </a:prstGeom>
          <a:noFill/>
          <a:ln cap="flat" cmpd="sng" w="9525">
            <a:solidFill>
              <a:srgbClr val="000000"/>
            </a:solidFill>
            <a:prstDash val="solid"/>
            <a:round/>
            <a:headEnd len="lg" w="lg" type="none"/>
            <a:tailEnd len="lg" w="lg" type="none"/>
          </a:ln>
        </p:spPr>
      </p:cxnSp>
      <p:cxnSp>
        <p:nvCxnSpPr>
          <p:cNvPr id="6001" name="Shape 6001"/>
          <p:cNvCxnSpPr>
            <a:endCxn id="5879" idx="2"/>
          </p:cNvCxnSpPr>
          <p:nvPr/>
        </p:nvCxnSpPr>
        <p:spPr>
          <a:xfrm>
            <a:off x="4196775" y="2663750"/>
            <a:ext cx="366300" cy="1357200"/>
          </a:xfrm>
          <a:prstGeom prst="straightConnector1">
            <a:avLst/>
          </a:prstGeom>
          <a:noFill/>
          <a:ln cap="flat" cmpd="sng" w="9525">
            <a:solidFill>
              <a:srgbClr val="000000"/>
            </a:solidFill>
            <a:prstDash val="solid"/>
            <a:round/>
            <a:headEnd len="lg" w="lg" type="none"/>
            <a:tailEnd len="lg" w="lg" type="none"/>
          </a:ln>
        </p:spPr>
      </p:cxnSp>
      <p:cxnSp>
        <p:nvCxnSpPr>
          <p:cNvPr id="6002" name="Shape 6002"/>
          <p:cNvCxnSpPr>
            <a:endCxn id="5880" idx="1"/>
          </p:cNvCxnSpPr>
          <p:nvPr/>
        </p:nvCxnSpPr>
        <p:spPr>
          <a:xfrm>
            <a:off x="4207858" y="2641965"/>
            <a:ext cx="382500" cy="1641300"/>
          </a:xfrm>
          <a:prstGeom prst="straightConnector1">
            <a:avLst/>
          </a:prstGeom>
          <a:noFill/>
          <a:ln cap="flat" cmpd="sng" w="9525">
            <a:solidFill>
              <a:srgbClr val="000000"/>
            </a:solidFill>
            <a:prstDash val="solid"/>
            <a:round/>
            <a:headEnd len="lg" w="lg" type="none"/>
            <a:tailEnd len="lg" w="lg" type="none"/>
          </a:ln>
        </p:spPr>
      </p:cxnSp>
      <p:cxnSp>
        <p:nvCxnSpPr>
          <p:cNvPr id="6003" name="Shape 6003"/>
          <p:cNvCxnSpPr>
            <a:endCxn id="5881" idx="1"/>
          </p:cNvCxnSpPr>
          <p:nvPr/>
        </p:nvCxnSpPr>
        <p:spPr>
          <a:xfrm>
            <a:off x="4196758" y="2631215"/>
            <a:ext cx="393600" cy="1998900"/>
          </a:xfrm>
          <a:prstGeom prst="straightConnector1">
            <a:avLst/>
          </a:prstGeom>
          <a:noFill/>
          <a:ln cap="flat" cmpd="sng" w="9525">
            <a:solidFill>
              <a:srgbClr val="000000"/>
            </a:solidFill>
            <a:prstDash val="solid"/>
            <a:round/>
            <a:headEnd len="lg" w="lg" type="none"/>
            <a:tailEnd len="lg" w="lg" type="none"/>
          </a:ln>
        </p:spPr>
      </p:cxnSp>
      <p:cxnSp>
        <p:nvCxnSpPr>
          <p:cNvPr id="6004" name="Shape 6004"/>
          <p:cNvCxnSpPr>
            <a:endCxn id="5874"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lg" w="lg" type="none"/>
            <a:tailEnd len="lg" w="lg" type="none"/>
          </a:ln>
        </p:spPr>
      </p:cxnSp>
      <p:cxnSp>
        <p:nvCxnSpPr>
          <p:cNvPr id="6005" name="Shape 6005"/>
          <p:cNvCxnSpPr>
            <a:endCxn id="5873"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lg" w="lg" type="none"/>
            <a:tailEnd len="lg" w="lg" type="none"/>
          </a:ln>
        </p:spPr>
      </p:cxnSp>
      <p:cxnSp>
        <p:nvCxnSpPr>
          <p:cNvPr id="6006" name="Shape 6006"/>
          <p:cNvCxnSpPr>
            <a:endCxn id="5875"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lg" w="lg" type="none"/>
            <a:tailEnd len="lg" w="lg" type="none"/>
          </a:ln>
        </p:spPr>
      </p:cxnSp>
      <p:cxnSp>
        <p:nvCxnSpPr>
          <p:cNvPr id="6007" name="Shape 6007"/>
          <p:cNvCxnSpPr>
            <a:endCxn id="5876"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lg" w="lg" type="none"/>
            <a:tailEnd len="lg" w="lg" type="none"/>
          </a:ln>
        </p:spPr>
      </p:cxnSp>
      <p:cxnSp>
        <p:nvCxnSpPr>
          <p:cNvPr id="6008" name="Shape 6008"/>
          <p:cNvCxnSpPr>
            <a:endCxn id="5877" idx="2"/>
          </p:cNvCxnSpPr>
          <p:nvPr/>
        </p:nvCxnSpPr>
        <p:spPr>
          <a:xfrm>
            <a:off x="4196775" y="2924888"/>
            <a:ext cx="366300" cy="334800"/>
          </a:xfrm>
          <a:prstGeom prst="straightConnector1">
            <a:avLst/>
          </a:prstGeom>
          <a:noFill/>
          <a:ln cap="flat" cmpd="sng" w="9525">
            <a:solidFill>
              <a:srgbClr val="000000"/>
            </a:solidFill>
            <a:prstDash val="solid"/>
            <a:round/>
            <a:headEnd len="lg" w="lg" type="none"/>
            <a:tailEnd len="lg" w="lg" type="none"/>
          </a:ln>
        </p:spPr>
      </p:cxnSp>
      <p:cxnSp>
        <p:nvCxnSpPr>
          <p:cNvPr id="6009" name="Shape 6009"/>
          <p:cNvCxnSpPr>
            <a:endCxn id="5878" idx="2"/>
          </p:cNvCxnSpPr>
          <p:nvPr/>
        </p:nvCxnSpPr>
        <p:spPr>
          <a:xfrm>
            <a:off x="4229475" y="2946600"/>
            <a:ext cx="333600" cy="727500"/>
          </a:xfrm>
          <a:prstGeom prst="straightConnector1">
            <a:avLst/>
          </a:prstGeom>
          <a:noFill/>
          <a:ln cap="flat" cmpd="sng" w="9525">
            <a:solidFill>
              <a:srgbClr val="000000"/>
            </a:solidFill>
            <a:prstDash val="solid"/>
            <a:round/>
            <a:headEnd len="lg" w="lg" type="none"/>
            <a:tailEnd len="lg" w="lg" type="none"/>
          </a:ln>
        </p:spPr>
      </p:cxnSp>
      <p:cxnSp>
        <p:nvCxnSpPr>
          <p:cNvPr id="6010" name="Shape 6010"/>
          <p:cNvCxnSpPr>
            <a:endCxn id="5879" idx="2"/>
          </p:cNvCxnSpPr>
          <p:nvPr/>
        </p:nvCxnSpPr>
        <p:spPr>
          <a:xfrm>
            <a:off x="4196775" y="2935550"/>
            <a:ext cx="366300" cy="1085400"/>
          </a:xfrm>
          <a:prstGeom prst="straightConnector1">
            <a:avLst/>
          </a:prstGeom>
          <a:noFill/>
          <a:ln cap="flat" cmpd="sng" w="9525">
            <a:solidFill>
              <a:srgbClr val="000000"/>
            </a:solidFill>
            <a:prstDash val="solid"/>
            <a:round/>
            <a:headEnd len="lg" w="lg" type="none"/>
            <a:tailEnd len="lg" w="lg" type="none"/>
          </a:ln>
        </p:spPr>
      </p:cxnSp>
      <p:cxnSp>
        <p:nvCxnSpPr>
          <p:cNvPr id="6011" name="Shape 6011"/>
          <p:cNvCxnSpPr>
            <a:endCxn id="5880" idx="2"/>
          </p:cNvCxnSpPr>
          <p:nvPr/>
        </p:nvCxnSpPr>
        <p:spPr>
          <a:xfrm>
            <a:off x="4196775" y="2957500"/>
            <a:ext cx="366300" cy="1410300"/>
          </a:xfrm>
          <a:prstGeom prst="straightConnector1">
            <a:avLst/>
          </a:prstGeom>
          <a:noFill/>
          <a:ln cap="flat" cmpd="sng" w="9525">
            <a:solidFill>
              <a:srgbClr val="000000"/>
            </a:solidFill>
            <a:prstDash val="solid"/>
            <a:round/>
            <a:headEnd len="lg" w="lg" type="none"/>
            <a:tailEnd len="lg" w="lg" type="none"/>
          </a:ln>
        </p:spPr>
      </p:cxnSp>
      <p:cxnSp>
        <p:nvCxnSpPr>
          <p:cNvPr id="6012" name="Shape 6012"/>
          <p:cNvCxnSpPr>
            <a:endCxn id="5881" idx="2"/>
          </p:cNvCxnSpPr>
          <p:nvPr/>
        </p:nvCxnSpPr>
        <p:spPr>
          <a:xfrm>
            <a:off x="4185975" y="2957550"/>
            <a:ext cx="377100" cy="1757100"/>
          </a:xfrm>
          <a:prstGeom prst="straightConnector1">
            <a:avLst/>
          </a:prstGeom>
          <a:noFill/>
          <a:ln cap="flat" cmpd="sng" w="9525">
            <a:solidFill>
              <a:srgbClr val="000000"/>
            </a:solidFill>
            <a:prstDash val="solid"/>
            <a:round/>
            <a:headEnd len="lg" w="lg" type="none"/>
            <a:tailEnd len="lg" w="lg" type="none"/>
          </a:ln>
        </p:spPr>
      </p:cxnSp>
      <p:cxnSp>
        <p:nvCxnSpPr>
          <p:cNvPr id="6013" name="Shape 6013"/>
          <p:cNvCxnSpPr>
            <a:endCxn id="5874"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lg" w="lg" type="none"/>
            <a:tailEnd len="lg" w="lg" type="none"/>
          </a:ln>
        </p:spPr>
      </p:cxnSp>
      <p:cxnSp>
        <p:nvCxnSpPr>
          <p:cNvPr id="6014" name="Shape 6014"/>
          <p:cNvCxnSpPr>
            <a:endCxn id="5873"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lg" w="lg" type="none"/>
            <a:tailEnd len="lg" w="lg" type="none"/>
          </a:ln>
        </p:spPr>
      </p:cxnSp>
      <p:cxnSp>
        <p:nvCxnSpPr>
          <p:cNvPr id="6015" name="Shape 6015"/>
          <p:cNvCxnSpPr>
            <a:stCxn id="5868" idx="6"/>
            <a:endCxn id="5875"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6016" name="Shape 6016"/>
          <p:cNvCxnSpPr>
            <a:endCxn id="5876"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lg" w="lg" type="none"/>
            <a:tailEnd len="lg" w="lg" type="none"/>
          </a:ln>
        </p:spPr>
      </p:cxnSp>
      <p:cxnSp>
        <p:nvCxnSpPr>
          <p:cNvPr id="6017" name="Shape 6017"/>
          <p:cNvCxnSpPr>
            <a:endCxn id="5877"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lg" w="lg" type="none"/>
            <a:tailEnd len="lg" w="lg" type="none"/>
          </a:ln>
        </p:spPr>
      </p:cxnSp>
      <p:cxnSp>
        <p:nvCxnSpPr>
          <p:cNvPr id="6018" name="Shape 6018"/>
          <p:cNvCxnSpPr>
            <a:endCxn id="5878" idx="2"/>
          </p:cNvCxnSpPr>
          <p:nvPr/>
        </p:nvCxnSpPr>
        <p:spPr>
          <a:xfrm>
            <a:off x="4229475" y="3283500"/>
            <a:ext cx="333600" cy="390600"/>
          </a:xfrm>
          <a:prstGeom prst="straightConnector1">
            <a:avLst/>
          </a:prstGeom>
          <a:noFill/>
          <a:ln cap="flat" cmpd="sng" w="9525">
            <a:solidFill>
              <a:srgbClr val="000000"/>
            </a:solidFill>
            <a:prstDash val="solid"/>
            <a:round/>
            <a:headEnd len="lg" w="lg" type="none"/>
            <a:tailEnd len="lg" w="lg" type="none"/>
          </a:ln>
        </p:spPr>
      </p:cxnSp>
      <p:cxnSp>
        <p:nvCxnSpPr>
          <p:cNvPr id="6019" name="Shape 6019"/>
          <p:cNvCxnSpPr>
            <a:endCxn id="5879" idx="2"/>
          </p:cNvCxnSpPr>
          <p:nvPr/>
        </p:nvCxnSpPr>
        <p:spPr>
          <a:xfrm>
            <a:off x="4207875" y="3272750"/>
            <a:ext cx="355200" cy="748200"/>
          </a:xfrm>
          <a:prstGeom prst="straightConnector1">
            <a:avLst/>
          </a:prstGeom>
          <a:noFill/>
          <a:ln cap="flat" cmpd="sng" w="9525">
            <a:solidFill>
              <a:srgbClr val="000000"/>
            </a:solidFill>
            <a:prstDash val="solid"/>
            <a:round/>
            <a:headEnd len="lg" w="lg" type="none"/>
            <a:tailEnd len="lg" w="lg" type="none"/>
          </a:ln>
        </p:spPr>
      </p:cxnSp>
      <p:cxnSp>
        <p:nvCxnSpPr>
          <p:cNvPr id="6020" name="Shape 6020"/>
          <p:cNvCxnSpPr>
            <a:endCxn id="5880" idx="2"/>
          </p:cNvCxnSpPr>
          <p:nvPr/>
        </p:nvCxnSpPr>
        <p:spPr>
          <a:xfrm>
            <a:off x="4207875" y="3305200"/>
            <a:ext cx="355200" cy="1062600"/>
          </a:xfrm>
          <a:prstGeom prst="straightConnector1">
            <a:avLst/>
          </a:prstGeom>
          <a:noFill/>
          <a:ln cap="flat" cmpd="sng" w="9525">
            <a:solidFill>
              <a:srgbClr val="000000"/>
            </a:solidFill>
            <a:prstDash val="solid"/>
            <a:round/>
            <a:headEnd len="lg" w="lg" type="none"/>
            <a:tailEnd len="lg" w="lg" type="none"/>
          </a:ln>
        </p:spPr>
      </p:cxnSp>
      <p:cxnSp>
        <p:nvCxnSpPr>
          <p:cNvPr id="6021" name="Shape 6021"/>
          <p:cNvCxnSpPr>
            <a:endCxn id="5881" idx="1"/>
          </p:cNvCxnSpPr>
          <p:nvPr/>
        </p:nvCxnSpPr>
        <p:spPr>
          <a:xfrm>
            <a:off x="4196758" y="3305315"/>
            <a:ext cx="393600" cy="1324800"/>
          </a:xfrm>
          <a:prstGeom prst="straightConnector1">
            <a:avLst/>
          </a:prstGeom>
          <a:noFill/>
          <a:ln cap="flat" cmpd="sng" w="9525">
            <a:solidFill>
              <a:srgbClr val="000000"/>
            </a:solidFill>
            <a:prstDash val="solid"/>
            <a:round/>
            <a:headEnd len="lg" w="lg" type="none"/>
            <a:tailEnd len="lg" w="lg" type="none"/>
          </a:ln>
        </p:spPr>
      </p:cxnSp>
      <p:cxnSp>
        <p:nvCxnSpPr>
          <p:cNvPr id="6022" name="Shape 6022"/>
          <p:cNvCxnSpPr>
            <a:stCxn id="5869" idx="6"/>
            <a:endCxn id="5874"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lg" w="lg" type="none"/>
            <a:tailEnd len="lg" w="lg" type="none"/>
          </a:ln>
        </p:spPr>
      </p:cxnSp>
      <p:cxnSp>
        <p:nvCxnSpPr>
          <p:cNvPr id="6023" name="Shape 6023"/>
          <p:cNvCxnSpPr>
            <a:stCxn id="5869" idx="6"/>
            <a:endCxn id="5873"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lg" w="lg" type="none"/>
            <a:tailEnd len="lg" w="lg" type="none"/>
          </a:ln>
        </p:spPr>
      </p:cxnSp>
      <p:cxnSp>
        <p:nvCxnSpPr>
          <p:cNvPr id="6024" name="Shape 6024"/>
          <p:cNvCxnSpPr>
            <a:stCxn id="5869" idx="6"/>
            <a:endCxn id="5875"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6025" name="Shape 6025"/>
          <p:cNvCxnSpPr>
            <a:stCxn id="5869" idx="6"/>
            <a:endCxn id="5876"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6026" name="Shape 6026"/>
          <p:cNvCxnSpPr>
            <a:stCxn id="5869" idx="6"/>
            <a:endCxn id="5877"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lg" w="lg" type="none"/>
            <a:tailEnd len="lg" w="lg" type="none"/>
          </a:ln>
        </p:spPr>
      </p:cxnSp>
      <p:cxnSp>
        <p:nvCxnSpPr>
          <p:cNvPr id="6027" name="Shape 6027"/>
          <p:cNvCxnSpPr>
            <a:stCxn id="5869" idx="6"/>
            <a:endCxn id="5878" idx="2"/>
          </p:cNvCxnSpPr>
          <p:nvPr/>
        </p:nvCxnSpPr>
        <p:spPr>
          <a:xfrm>
            <a:off x="4216425" y="3674100"/>
            <a:ext cx="346800" cy="0"/>
          </a:xfrm>
          <a:prstGeom prst="straightConnector1">
            <a:avLst/>
          </a:prstGeom>
          <a:noFill/>
          <a:ln cap="flat" cmpd="sng" w="9525">
            <a:solidFill>
              <a:srgbClr val="000000"/>
            </a:solidFill>
            <a:prstDash val="solid"/>
            <a:round/>
            <a:headEnd len="lg" w="lg" type="none"/>
            <a:tailEnd len="lg" w="lg" type="none"/>
          </a:ln>
        </p:spPr>
      </p:cxnSp>
      <p:cxnSp>
        <p:nvCxnSpPr>
          <p:cNvPr id="6028" name="Shape 6028"/>
          <p:cNvCxnSpPr>
            <a:stCxn id="5869" idx="6"/>
            <a:endCxn id="5879" idx="2"/>
          </p:cNvCxnSpPr>
          <p:nvPr/>
        </p:nvCxnSpPr>
        <p:spPr>
          <a:xfrm>
            <a:off x="4216425" y="36741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6029" name="Shape 6029"/>
          <p:cNvCxnSpPr>
            <a:stCxn id="5869" idx="6"/>
            <a:endCxn id="5880" idx="2"/>
          </p:cNvCxnSpPr>
          <p:nvPr/>
        </p:nvCxnSpPr>
        <p:spPr>
          <a:xfrm>
            <a:off x="4216425" y="36741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6030" name="Shape 6030"/>
          <p:cNvCxnSpPr>
            <a:stCxn id="5869" idx="6"/>
            <a:endCxn id="5881" idx="2"/>
          </p:cNvCxnSpPr>
          <p:nvPr/>
        </p:nvCxnSpPr>
        <p:spPr>
          <a:xfrm>
            <a:off x="4216425" y="3674100"/>
            <a:ext cx="346800" cy="1040700"/>
          </a:xfrm>
          <a:prstGeom prst="straightConnector1">
            <a:avLst/>
          </a:prstGeom>
          <a:noFill/>
          <a:ln cap="flat" cmpd="sng" w="9525">
            <a:solidFill>
              <a:srgbClr val="000000"/>
            </a:solidFill>
            <a:prstDash val="solid"/>
            <a:round/>
            <a:headEnd len="lg" w="lg" type="none"/>
            <a:tailEnd len="lg" w="lg" type="none"/>
          </a:ln>
        </p:spPr>
      </p:cxnSp>
      <p:cxnSp>
        <p:nvCxnSpPr>
          <p:cNvPr id="6031" name="Shape 6031"/>
          <p:cNvCxnSpPr>
            <a:stCxn id="5870" idx="6"/>
            <a:endCxn id="5874"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lg" w="lg" type="none"/>
            <a:tailEnd len="lg" w="lg" type="none"/>
          </a:ln>
        </p:spPr>
      </p:cxnSp>
      <p:cxnSp>
        <p:nvCxnSpPr>
          <p:cNvPr id="6032" name="Shape 6032"/>
          <p:cNvCxnSpPr>
            <a:stCxn id="5870" idx="6"/>
            <a:endCxn id="5873"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lg" w="lg" type="none"/>
            <a:tailEnd len="lg" w="lg" type="none"/>
          </a:ln>
        </p:spPr>
      </p:cxnSp>
      <p:cxnSp>
        <p:nvCxnSpPr>
          <p:cNvPr id="6033" name="Shape 6033"/>
          <p:cNvCxnSpPr>
            <a:stCxn id="5870" idx="6"/>
            <a:endCxn id="5875"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6034" name="Shape 6034"/>
          <p:cNvCxnSpPr>
            <a:stCxn id="5870" idx="6"/>
            <a:endCxn id="5876"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6035" name="Shape 6035"/>
          <p:cNvCxnSpPr>
            <a:stCxn id="5870" idx="6"/>
            <a:endCxn id="5877"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6036" name="Shape 6036"/>
          <p:cNvCxnSpPr>
            <a:stCxn id="5870" idx="6"/>
            <a:endCxn id="5878"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6037" name="Shape 6037"/>
          <p:cNvCxnSpPr>
            <a:stCxn id="5870" idx="6"/>
            <a:endCxn id="5879" idx="2"/>
          </p:cNvCxnSpPr>
          <p:nvPr/>
        </p:nvCxnSpPr>
        <p:spPr>
          <a:xfrm>
            <a:off x="4216425" y="4020950"/>
            <a:ext cx="346800" cy="0"/>
          </a:xfrm>
          <a:prstGeom prst="straightConnector1">
            <a:avLst/>
          </a:prstGeom>
          <a:noFill/>
          <a:ln cap="flat" cmpd="sng" w="9525">
            <a:solidFill>
              <a:srgbClr val="000000"/>
            </a:solidFill>
            <a:prstDash val="solid"/>
            <a:round/>
            <a:headEnd len="lg" w="lg" type="none"/>
            <a:tailEnd len="lg" w="lg" type="none"/>
          </a:ln>
        </p:spPr>
      </p:cxnSp>
      <p:cxnSp>
        <p:nvCxnSpPr>
          <p:cNvPr id="6038" name="Shape 6038"/>
          <p:cNvCxnSpPr>
            <a:stCxn id="5870" idx="6"/>
            <a:endCxn id="5880" idx="3"/>
          </p:cNvCxnSpPr>
          <p:nvPr/>
        </p:nvCxnSpPr>
        <p:spPr>
          <a:xfrm>
            <a:off x="4216425" y="4020950"/>
            <a:ext cx="373800" cy="431400"/>
          </a:xfrm>
          <a:prstGeom prst="straightConnector1">
            <a:avLst/>
          </a:prstGeom>
          <a:noFill/>
          <a:ln cap="flat" cmpd="sng" w="9525">
            <a:solidFill>
              <a:srgbClr val="000000"/>
            </a:solidFill>
            <a:prstDash val="solid"/>
            <a:round/>
            <a:headEnd len="lg" w="lg" type="none"/>
            <a:tailEnd len="lg" w="lg" type="none"/>
          </a:ln>
        </p:spPr>
      </p:cxnSp>
      <p:cxnSp>
        <p:nvCxnSpPr>
          <p:cNvPr id="6039" name="Shape 6039"/>
          <p:cNvCxnSpPr>
            <a:stCxn id="5870" idx="6"/>
            <a:endCxn id="5881" idx="1"/>
          </p:cNvCxnSpPr>
          <p:nvPr/>
        </p:nvCxnSpPr>
        <p:spPr>
          <a:xfrm>
            <a:off x="4216425" y="4020950"/>
            <a:ext cx="373800" cy="609300"/>
          </a:xfrm>
          <a:prstGeom prst="straightConnector1">
            <a:avLst/>
          </a:prstGeom>
          <a:noFill/>
          <a:ln cap="flat" cmpd="sng" w="9525">
            <a:solidFill>
              <a:srgbClr val="000000"/>
            </a:solidFill>
            <a:prstDash val="solid"/>
            <a:round/>
            <a:headEnd len="lg" w="lg" type="none"/>
            <a:tailEnd len="lg" w="lg" type="none"/>
          </a:ln>
        </p:spPr>
      </p:cxnSp>
      <p:cxnSp>
        <p:nvCxnSpPr>
          <p:cNvPr id="6040" name="Shape 6040"/>
          <p:cNvCxnSpPr>
            <a:stCxn id="5871" idx="6"/>
            <a:endCxn id="5874"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lg" w="lg" type="none"/>
            <a:tailEnd len="lg" w="lg" type="none"/>
          </a:ln>
        </p:spPr>
      </p:cxnSp>
      <p:cxnSp>
        <p:nvCxnSpPr>
          <p:cNvPr id="6041" name="Shape 6041"/>
          <p:cNvCxnSpPr>
            <a:stCxn id="5871" idx="6"/>
            <a:endCxn id="5873"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lg" w="lg" type="none"/>
            <a:tailEnd len="lg" w="lg" type="none"/>
          </a:ln>
        </p:spPr>
      </p:cxnSp>
      <p:cxnSp>
        <p:nvCxnSpPr>
          <p:cNvPr id="6042" name="Shape 6042"/>
          <p:cNvCxnSpPr>
            <a:stCxn id="5871" idx="6"/>
            <a:endCxn id="5875"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6043" name="Shape 6043"/>
          <p:cNvCxnSpPr>
            <a:stCxn id="5871" idx="6"/>
            <a:endCxn id="5876"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6044" name="Shape 6044"/>
          <p:cNvCxnSpPr>
            <a:stCxn id="5871" idx="6"/>
            <a:endCxn id="5877"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6045" name="Shape 6045"/>
          <p:cNvCxnSpPr>
            <a:stCxn id="5871" idx="6"/>
            <a:endCxn id="5878"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6046" name="Shape 6046"/>
          <p:cNvCxnSpPr>
            <a:stCxn id="5871" idx="6"/>
            <a:endCxn id="5879"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6047" name="Shape 6047"/>
          <p:cNvCxnSpPr>
            <a:stCxn id="5871" idx="6"/>
            <a:endCxn id="5880" idx="2"/>
          </p:cNvCxnSpPr>
          <p:nvPr/>
        </p:nvCxnSpPr>
        <p:spPr>
          <a:xfrm>
            <a:off x="4216425" y="4367800"/>
            <a:ext cx="346800" cy="0"/>
          </a:xfrm>
          <a:prstGeom prst="straightConnector1">
            <a:avLst/>
          </a:prstGeom>
          <a:noFill/>
          <a:ln cap="flat" cmpd="sng" w="9525">
            <a:solidFill>
              <a:srgbClr val="000000"/>
            </a:solidFill>
            <a:prstDash val="solid"/>
            <a:round/>
            <a:headEnd len="lg" w="lg" type="none"/>
            <a:tailEnd len="lg" w="lg" type="none"/>
          </a:ln>
        </p:spPr>
      </p:cxnSp>
      <p:cxnSp>
        <p:nvCxnSpPr>
          <p:cNvPr id="6048" name="Shape 6048"/>
          <p:cNvCxnSpPr>
            <a:stCxn id="5871" idx="6"/>
            <a:endCxn id="5881" idx="2"/>
          </p:cNvCxnSpPr>
          <p:nvPr/>
        </p:nvCxnSpPr>
        <p:spPr>
          <a:xfrm>
            <a:off x="4216425" y="43678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6049" name="Shape 6049"/>
          <p:cNvCxnSpPr>
            <a:stCxn id="5872" idx="6"/>
            <a:endCxn id="5874"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lg" w="lg" type="none"/>
            <a:tailEnd len="lg" w="lg" type="none"/>
          </a:ln>
        </p:spPr>
      </p:cxnSp>
      <p:cxnSp>
        <p:nvCxnSpPr>
          <p:cNvPr id="6050" name="Shape 6050"/>
          <p:cNvCxnSpPr>
            <a:stCxn id="5872" idx="6"/>
            <a:endCxn id="5873"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lg" w="lg" type="none"/>
            <a:tailEnd len="lg" w="lg" type="none"/>
          </a:ln>
        </p:spPr>
      </p:cxnSp>
      <p:cxnSp>
        <p:nvCxnSpPr>
          <p:cNvPr id="6051" name="Shape 6051"/>
          <p:cNvCxnSpPr>
            <a:stCxn id="5872" idx="6"/>
            <a:endCxn id="5875"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lg" w="lg" type="none"/>
            <a:tailEnd len="lg" w="lg" type="none"/>
          </a:ln>
        </p:spPr>
      </p:cxnSp>
      <p:cxnSp>
        <p:nvCxnSpPr>
          <p:cNvPr id="6052" name="Shape 6052"/>
          <p:cNvCxnSpPr>
            <a:stCxn id="5872" idx="6"/>
            <a:endCxn id="5876"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6053" name="Shape 6053"/>
          <p:cNvCxnSpPr>
            <a:stCxn id="5872" idx="6"/>
            <a:endCxn id="5877"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6054" name="Shape 6054"/>
          <p:cNvCxnSpPr>
            <a:stCxn id="5872" idx="6"/>
            <a:endCxn id="5878"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lg" w="lg" type="none"/>
            <a:tailEnd len="lg" w="lg" type="none"/>
          </a:ln>
        </p:spPr>
      </p:cxnSp>
      <p:cxnSp>
        <p:nvCxnSpPr>
          <p:cNvPr id="6055" name="Shape 6055"/>
          <p:cNvCxnSpPr>
            <a:stCxn id="5872" idx="6"/>
            <a:endCxn id="5879"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6056" name="Shape 6056"/>
          <p:cNvCxnSpPr>
            <a:stCxn id="5872" idx="6"/>
            <a:endCxn id="5880"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6057" name="Shape 6057"/>
          <p:cNvCxnSpPr>
            <a:stCxn id="5872" idx="6"/>
            <a:endCxn id="5881" idx="2"/>
          </p:cNvCxnSpPr>
          <p:nvPr/>
        </p:nvCxnSpPr>
        <p:spPr>
          <a:xfrm>
            <a:off x="4216425" y="4714650"/>
            <a:ext cx="346800" cy="0"/>
          </a:xfrm>
          <a:prstGeom prst="straightConnector1">
            <a:avLst/>
          </a:prstGeom>
          <a:noFill/>
          <a:ln cap="flat" cmpd="sng" w="9525">
            <a:solidFill>
              <a:srgbClr val="000000"/>
            </a:solidFill>
            <a:prstDash val="solid"/>
            <a:round/>
            <a:headEnd len="lg" w="lg" type="none"/>
            <a:tailEnd len="lg" w="lg" type="none"/>
          </a:ln>
        </p:spPr>
      </p:cxnSp>
      <p:sp>
        <p:nvSpPr>
          <p:cNvPr id="6058" name="Shape 6058"/>
          <p:cNvSpPr/>
          <p:nvPr/>
        </p:nvSpPr>
        <p:spPr>
          <a:xfrm>
            <a:off x="4986375" y="17193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59" name="Shape 6059"/>
          <p:cNvSpPr/>
          <p:nvPr/>
        </p:nvSpPr>
        <p:spPr>
          <a:xfrm>
            <a:off x="4986375" y="20554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60" name="Shape 6060"/>
          <p:cNvSpPr/>
          <p:nvPr/>
        </p:nvSpPr>
        <p:spPr>
          <a:xfrm>
            <a:off x="4986375" y="483420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61" name="Shape 6061"/>
          <p:cNvSpPr/>
          <p:nvPr/>
        </p:nvSpPr>
        <p:spPr>
          <a:xfrm>
            <a:off x="4986375" y="2391475"/>
            <a:ext cx="186300" cy="2391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62" name="Shape 6062"/>
          <p:cNvSpPr/>
          <p:nvPr/>
        </p:nvSpPr>
        <p:spPr>
          <a:xfrm>
            <a:off x="4986375" y="26905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63" name="Shape 6063"/>
          <p:cNvSpPr/>
          <p:nvPr/>
        </p:nvSpPr>
        <p:spPr>
          <a:xfrm>
            <a:off x="4986363" y="3415513"/>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64" name="Shape 6064"/>
          <p:cNvSpPr/>
          <p:nvPr/>
        </p:nvSpPr>
        <p:spPr>
          <a:xfrm>
            <a:off x="4986375" y="377278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65" name="Shape 6065"/>
          <p:cNvSpPr/>
          <p:nvPr/>
        </p:nvSpPr>
        <p:spPr>
          <a:xfrm>
            <a:off x="4986375" y="41405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66" name="Shape 6066"/>
          <p:cNvSpPr/>
          <p:nvPr/>
        </p:nvSpPr>
        <p:spPr>
          <a:xfrm>
            <a:off x="4986375" y="44873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067" name="Shape 6067"/>
          <p:cNvCxnSpPr>
            <a:stCxn id="5874" idx="6"/>
            <a:endCxn id="6058"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lg" w="lg" type="none"/>
            <a:tailEnd len="lg" w="lg" type="none"/>
          </a:ln>
        </p:spPr>
      </p:cxnSp>
      <p:cxnSp>
        <p:nvCxnSpPr>
          <p:cNvPr id="6068" name="Shape 6068"/>
          <p:cNvCxnSpPr>
            <a:stCxn id="5874" idx="6"/>
            <a:endCxn id="6059" idx="2"/>
          </p:cNvCxnSpPr>
          <p:nvPr/>
        </p:nvCxnSpPr>
        <p:spPr>
          <a:xfrm>
            <a:off x="4749375" y="1946350"/>
            <a:ext cx="237000" cy="228600"/>
          </a:xfrm>
          <a:prstGeom prst="straightConnector1">
            <a:avLst/>
          </a:prstGeom>
          <a:noFill/>
          <a:ln cap="flat" cmpd="sng" w="9525">
            <a:solidFill>
              <a:srgbClr val="000000"/>
            </a:solidFill>
            <a:prstDash val="solid"/>
            <a:round/>
            <a:headEnd len="lg" w="lg" type="none"/>
            <a:tailEnd len="lg" w="lg" type="none"/>
          </a:ln>
        </p:spPr>
      </p:cxnSp>
      <p:cxnSp>
        <p:nvCxnSpPr>
          <p:cNvPr id="6069" name="Shape 6069"/>
          <p:cNvCxnSpPr>
            <a:stCxn id="5874" idx="6"/>
            <a:endCxn id="6061" idx="1"/>
          </p:cNvCxnSpPr>
          <p:nvPr/>
        </p:nvCxnSpPr>
        <p:spPr>
          <a:xfrm>
            <a:off x="4749375" y="1946350"/>
            <a:ext cx="264300" cy="480000"/>
          </a:xfrm>
          <a:prstGeom prst="straightConnector1">
            <a:avLst/>
          </a:prstGeom>
          <a:noFill/>
          <a:ln cap="flat" cmpd="sng" w="9525">
            <a:solidFill>
              <a:srgbClr val="000000"/>
            </a:solidFill>
            <a:prstDash val="solid"/>
            <a:round/>
            <a:headEnd len="lg" w="lg" type="none"/>
            <a:tailEnd len="lg" w="lg" type="none"/>
          </a:ln>
        </p:spPr>
      </p:cxnSp>
      <p:cxnSp>
        <p:nvCxnSpPr>
          <p:cNvPr id="6070" name="Shape 6070"/>
          <p:cNvCxnSpPr>
            <a:stCxn id="5874" idx="6"/>
            <a:endCxn id="6062" idx="1"/>
          </p:cNvCxnSpPr>
          <p:nvPr/>
        </p:nvCxnSpPr>
        <p:spPr>
          <a:xfrm>
            <a:off x="4749375" y="1946350"/>
            <a:ext cx="264300" cy="779100"/>
          </a:xfrm>
          <a:prstGeom prst="straightConnector1">
            <a:avLst/>
          </a:prstGeom>
          <a:noFill/>
          <a:ln cap="flat" cmpd="sng" w="9525">
            <a:solidFill>
              <a:srgbClr val="000000"/>
            </a:solidFill>
            <a:prstDash val="solid"/>
            <a:round/>
            <a:headEnd len="lg" w="lg" type="none"/>
            <a:tailEnd len="lg" w="lg" type="none"/>
          </a:ln>
        </p:spPr>
      </p:cxnSp>
      <p:cxnSp>
        <p:nvCxnSpPr>
          <p:cNvPr id="6071" name="Shape 6071"/>
          <p:cNvCxnSpPr>
            <a:stCxn id="5874" idx="6"/>
          </p:cNvCxnSpPr>
          <p:nvPr/>
        </p:nvCxnSpPr>
        <p:spPr>
          <a:xfrm>
            <a:off x="4749375" y="1946350"/>
            <a:ext cx="273900" cy="1293600"/>
          </a:xfrm>
          <a:prstGeom prst="straightConnector1">
            <a:avLst/>
          </a:prstGeom>
          <a:noFill/>
          <a:ln cap="flat" cmpd="sng" w="9525">
            <a:solidFill>
              <a:srgbClr val="000000"/>
            </a:solidFill>
            <a:prstDash val="solid"/>
            <a:round/>
            <a:headEnd len="lg" w="lg" type="none"/>
            <a:tailEnd len="lg" w="lg" type="none"/>
          </a:ln>
        </p:spPr>
      </p:cxnSp>
      <p:cxnSp>
        <p:nvCxnSpPr>
          <p:cNvPr id="6072" name="Shape 6072"/>
          <p:cNvCxnSpPr>
            <a:stCxn id="5874" idx="6"/>
            <a:endCxn id="6063" idx="1"/>
          </p:cNvCxnSpPr>
          <p:nvPr/>
        </p:nvCxnSpPr>
        <p:spPr>
          <a:xfrm>
            <a:off x="4749375" y="1946350"/>
            <a:ext cx="264300" cy="1504200"/>
          </a:xfrm>
          <a:prstGeom prst="straightConnector1">
            <a:avLst/>
          </a:prstGeom>
          <a:noFill/>
          <a:ln cap="flat" cmpd="sng" w="9525">
            <a:solidFill>
              <a:srgbClr val="000000"/>
            </a:solidFill>
            <a:prstDash val="solid"/>
            <a:round/>
            <a:headEnd len="lg" w="lg" type="none"/>
            <a:tailEnd len="lg" w="lg" type="none"/>
          </a:ln>
        </p:spPr>
      </p:cxnSp>
      <p:cxnSp>
        <p:nvCxnSpPr>
          <p:cNvPr id="6073" name="Shape 6073"/>
          <p:cNvCxnSpPr>
            <a:stCxn id="5874" idx="6"/>
            <a:endCxn id="6064" idx="1"/>
          </p:cNvCxnSpPr>
          <p:nvPr/>
        </p:nvCxnSpPr>
        <p:spPr>
          <a:xfrm>
            <a:off x="4749375" y="1946350"/>
            <a:ext cx="264300" cy="1861500"/>
          </a:xfrm>
          <a:prstGeom prst="straightConnector1">
            <a:avLst/>
          </a:prstGeom>
          <a:noFill/>
          <a:ln cap="flat" cmpd="sng" w="9525">
            <a:solidFill>
              <a:srgbClr val="000000"/>
            </a:solidFill>
            <a:prstDash val="solid"/>
            <a:round/>
            <a:headEnd len="lg" w="lg" type="none"/>
            <a:tailEnd len="lg" w="lg" type="none"/>
          </a:ln>
        </p:spPr>
      </p:cxnSp>
      <p:cxnSp>
        <p:nvCxnSpPr>
          <p:cNvPr id="6074" name="Shape 6074"/>
          <p:cNvCxnSpPr>
            <a:stCxn id="5874" idx="6"/>
            <a:endCxn id="6065" idx="1"/>
          </p:cNvCxnSpPr>
          <p:nvPr/>
        </p:nvCxnSpPr>
        <p:spPr>
          <a:xfrm>
            <a:off x="4749375" y="1946350"/>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6075" name="Shape 6075"/>
          <p:cNvCxnSpPr>
            <a:stCxn id="5874" idx="6"/>
            <a:endCxn id="6066" idx="1"/>
          </p:cNvCxnSpPr>
          <p:nvPr/>
        </p:nvCxnSpPr>
        <p:spPr>
          <a:xfrm>
            <a:off x="4749375" y="1946350"/>
            <a:ext cx="264300" cy="2576100"/>
          </a:xfrm>
          <a:prstGeom prst="straightConnector1">
            <a:avLst/>
          </a:prstGeom>
          <a:noFill/>
          <a:ln cap="flat" cmpd="sng" w="9525">
            <a:solidFill>
              <a:srgbClr val="000000"/>
            </a:solidFill>
            <a:prstDash val="solid"/>
            <a:round/>
            <a:headEnd len="lg" w="lg" type="none"/>
            <a:tailEnd len="lg" w="lg" type="none"/>
          </a:ln>
        </p:spPr>
      </p:cxnSp>
      <p:cxnSp>
        <p:nvCxnSpPr>
          <p:cNvPr id="6076" name="Shape 6076"/>
          <p:cNvCxnSpPr>
            <a:stCxn id="5874" idx="6"/>
            <a:endCxn id="6060" idx="3"/>
          </p:cNvCxnSpPr>
          <p:nvPr/>
        </p:nvCxnSpPr>
        <p:spPr>
          <a:xfrm>
            <a:off x="4749375" y="1946350"/>
            <a:ext cx="264300" cy="3091800"/>
          </a:xfrm>
          <a:prstGeom prst="straightConnector1">
            <a:avLst/>
          </a:prstGeom>
          <a:noFill/>
          <a:ln cap="flat" cmpd="sng" w="9525">
            <a:solidFill>
              <a:srgbClr val="000000"/>
            </a:solidFill>
            <a:prstDash val="solid"/>
            <a:round/>
            <a:headEnd len="lg" w="lg" type="none"/>
            <a:tailEnd len="lg" w="lg" type="none"/>
          </a:ln>
        </p:spPr>
      </p:cxnSp>
      <p:cxnSp>
        <p:nvCxnSpPr>
          <p:cNvPr id="6077" name="Shape 6077"/>
          <p:cNvCxnSpPr>
            <a:stCxn id="5873" idx="6"/>
            <a:endCxn id="6058"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lg" w="lg" type="none"/>
            <a:tailEnd len="lg" w="lg" type="none"/>
          </a:ln>
        </p:spPr>
      </p:cxnSp>
      <p:cxnSp>
        <p:nvCxnSpPr>
          <p:cNvPr id="6078" name="Shape 6078"/>
          <p:cNvCxnSpPr>
            <a:stCxn id="5873" idx="6"/>
            <a:endCxn id="6059"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lg" w="lg" type="none"/>
            <a:tailEnd len="lg" w="lg" type="none"/>
          </a:ln>
        </p:spPr>
      </p:cxnSp>
      <p:cxnSp>
        <p:nvCxnSpPr>
          <p:cNvPr id="6079" name="Shape 6079"/>
          <p:cNvCxnSpPr>
            <a:stCxn id="5873" idx="6"/>
            <a:endCxn id="6061" idx="2"/>
          </p:cNvCxnSpPr>
          <p:nvPr/>
        </p:nvCxnSpPr>
        <p:spPr>
          <a:xfrm>
            <a:off x="4749375" y="2256175"/>
            <a:ext cx="237000" cy="255000"/>
          </a:xfrm>
          <a:prstGeom prst="straightConnector1">
            <a:avLst/>
          </a:prstGeom>
          <a:noFill/>
          <a:ln cap="flat" cmpd="sng" w="9525">
            <a:solidFill>
              <a:srgbClr val="000000"/>
            </a:solidFill>
            <a:prstDash val="solid"/>
            <a:round/>
            <a:headEnd len="lg" w="lg" type="none"/>
            <a:tailEnd len="lg" w="lg" type="none"/>
          </a:ln>
        </p:spPr>
      </p:cxnSp>
      <p:cxnSp>
        <p:nvCxnSpPr>
          <p:cNvPr id="6080" name="Shape 6080"/>
          <p:cNvCxnSpPr>
            <a:endCxn id="6062" idx="2"/>
          </p:cNvCxnSpPr>
          <p:nvPr/>
        </p:nvCxnSpPr>
        <p:spPr>
          <a:xfrm>
            <a:off x="4749375" y="2256300"/>
            <a:ext cx="237000" cy="553800"/>
          </a:xfrm>
          <a:prstGeom prst="straightConnector1">
            <a:avLst/>
          </a:prstGeom>
          <a:noFill/>
          <a:ln cap="flat" cmpd="sng" w="9525">
            <a:solidFill>
              <a:srgbClr val="000000"/>
            </a:solidFill>
            <a:prstDash val="solid"/>
            <a:round/>
            <a:headEnd len="lg" w="lg" type="none"/>
            <a:tailEnd len="lg" w="lg" type="none"/>
          </a:ln>
        </p:spPr>
      </p:cxnSp>
      <p:cxnSp>
        <p:nvCxnSpPr>
          <p:cNvPr id="6081" name="Shape 6081"/>
          <p:cNvCxnSpPr/>
          <p:nvPr/>
        </p:nvCxnSpPr>
        <p:spPr>
          <a:xfrm>
            <a:off x="4749375" y="2256175"/>
            <a:ext cx="317400" cy="907800"/>
          </a:xfrm>
          <a:prstGeom prst="straightConnector1">
            <a:avLst/>
          </a:prstGeom>
          <a:noFill/>
          <a:ln cap="flat" cmpd="sng" w="9525">
            <a:solidFill>
              <a:srgbClr val="000000"/>
            </a:solidFill>
            <a:prstDash val="solid"/>
            <a:round/>
            <a:headEnd len="lg" w="lg" type="none"/>
            <a:tailEnd len="lg" w="lg" type="none"/>
          </a:ln>
        </p:spPr>
      </p:cxnSp>
      <p:cxnSp>
        <p:nvCxnSpPr>
          <p:cNvPr id="6082" name="Shape 6082"/>
          <p:cNvCxnSpPr>
            <a:stCxn id="5873" idx="6"/>
            <a:endCxn id="6063" idx="1"/>
          </p:cNvCxnSpPr>
          <p:nvPr/>
        </p:nvCxnSpPr>
        <p:spPr>
          <a:xfrm>
            <a:off x="4749375" y="2256175"/>
            <a:ext cx="264300" cy="1194300"/>
          </a:xfrm>
          <a:prstGeom prst="straightConnector1">
            <a:avLst/>
          </a:prstGeom>
          <a:noFill/>
          <a:ln cap="flat" cmpd="sng" w="9525">
            <a:solidFill>
              <a:srgbClr val="000000"/>
            </a:solidFill>
            <a:prstDash val="solid"/>
            <a:round/>
            <a:headEnd len="lg" w="lg" type="none"/>
            <a:tailEnd len="lg" w="lg" type="none"/>
          </a:ln>
        </p:spPr>
      </p:cxnSp>
      <p:cxnSp>
        <p:nvCxnSpPr>
          <p:cNvPr id="6083" name="Shape 6083"/>
          <p:cNvCxnSpPr>
            <a:stCxn id="5873" idx="6"/>
            <a:endCxn id="6064" idx="1"/>
          </p:cNvCxnSpPr>
          <p:nvPr/>
        </p:nvCxnSpPr>
        <p:spPr>
          <a:xfrm>
            <a:off x="4749375" y="2256175"/>
            <a:ext cx="264300" cy="1551600"/>
          </a:xfrm>
          <a:prstGeom prst="straightConnector1">
            <a:avLst/>
          </a:prstGeom>
          <a:noFill/>
          <a:ln cap="flat" cmpd="sng" w="9525">
            <a:solidFill>
              <a:srgbClr val="000000"/>
            </a:solidFill>
            <a:prstDash val="solid"/>
            <a:round/>
            <a:headEnd len="lg" w="lg" type="none"/>
            <a:tailEnd len="lg" w="lg" type="none"/>
          </a:ln>
        </p:spPr>
      </p:cxnSp>
      <p:cxnSp>
        <p:nvCxnSpPr>
          <p:cNvPr id="6084" name="Shape 6084"/>
          <p:cNvCxnSpPr>
            <a:stCxn id="5874" idx="5"/>
            <a:endCxn id="6065" idx="2"/>
          </p:cNvCxnSpPr>
          <p:nvPr/>
        </p:nvCxnSpPr>
        <p:spPr>
          <a:xfrm>
            <a:off x="4722092" y="2030885"/>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6085" name="Shape 6085"/>
          <p:cNvCxnSpPr>
            <a:endCxn id="6066" idx="2"/>
          </p:cNvCxnSpPr>
          <p:nvPr/>
        </p:nvCxnSpPr>
        <p:spPr>
          <a:xfrm>
            <a:off x="4749375" y="2256100"/>
            <a:ext cx="237000" cy="2350800"/>
          </a:xfrm>
          <a:prstGeom prst="straightConnector1">
            <a:avLst/>
          </a:prstGeom>
          <a:noFill/>
          <a:ln cap="flat" cmpd="sng" w="9525">
            <a:solidFill>
              <a:srgbClr val="000000"/>
            </a:solidFill>
            <a:prstDash val="solid"/>
            <a:round/>
            <a:headEnd len="lg" w="lg" type="none"/>
            <a:tailEnd len="lg" w="lg" type="none"/>
          </a:ln>
        </p:spPr>
      </p:cxnSp>
      <p:cxnSp>
        <p:nvCxnSpPr>
          <p:cNvPr id="6086" name="Shape 6086"/>
          <p:cNvCxnSpPr>
            <a:stCxn id="5873" idx="6"/>
            <a:endCxn id="6060" idx="2"/>
          </p:cNvCxnSpPr>
          <p:nvPr/>
        </p:nvCxnSpPr>
        <p:spPr>
          <a:xfrm>
            <a:off x="4749375" y="2256175"/>
            <a:ext cx="237000" cy="2697600"/>
          </a:xfrm>
          <a:prstGeom prst="straightConnector1">
            <a:avLst/>
          </a:prstGeom>
          <a:noFill/>
          <a:ln cap="flat" cmpd="sng" w="9525">
            <a:solidFill>
              <a:srgbClr val="000000"/>
            </a:solidFill>
            <a:prstDash val="solid"/>
            <a:round/>
            <a:headEnd len="lg" w="lg" type="none"/>
            <a:tailEnd len="lg" w="lg" type="none"/>
          </a:ln>
        </p:spPr>
      </p:cxnSp>
      <p:sp>
        <p:nvSpPr>
          <p:cNvPr id="6087" name="Shape 6087"/>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6088" name="Shape 6088"/>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784</a:t>
            </a:r>
            <a:endParaRPr/>
          </a:p>
        </p:txBody>
      </p:sp>
      <p:cxnSp>
        <p:nvCxnSpPr>
          <p:cNvPr id="6089" name="Shape 6089"/>
          <p:cNvCxnSpPr>
            <a:stCxn id="5875" idx="6"/>
            <a:endCxn id="6058"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lg" w="lg" type="none"/>
            <a:tailEnd len="lg" w="lg" type="none"/>
          </a:ln>
        </p:spPr>
      </p:cxnSp>
      <p:cxnSp>
        <p:nvCxnSpPr>
          <p:cNvPr id="6090" name="Shape 6090"/>
          <p:cNvCxnSpPr>
            <a:stCxn id="5875" idx="6"/>
            <a:endCxn id="6059"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lg" w="lg" type="none"/>
            <a:tailEnd len="lg" w="lg" type="none"/>
          </a:ln>
        </p:spPr>
      </p:cxnSp>
      <p:cxnSp>
        <p:nvCxnSpPr>
          <p:cNvPr id="6091" name="Shape 6091"/>
          <p:cNvCxnSpPr>
            <a:stCxn id="5875" idx="6"/>
            <a:endCxn id="6061"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lg" w="lg" type="none"/>
            <a:tailEnd len="lg" w="lg" type="none"/>
          </a:ln>
        </p:spPr>
      </p:cxnSp>
      <p:cxnSp>
        <p:nvCxnSpPr>
          <p:cNvPr id="6092" name="Shape 6092"/>
          <p:cNvCxnSpPr>
            <a:stCxn id="5875" idx="6"/>
            <a:endCxn id="6062" idx="2"/>
          </p:cNvCxnSpPr>
          <p:nvPr/>
        </p:nvCxnSpPr>
        <p:spPr>
          <a:xfrm>
            <a:off x="4749375" y="2566000"/>
            <a:ext cx="237000" cy="244200"/>
          </a:xfrm>
          <a:prstGeom prst="straightConnector1">
            <a:avLst/>
          </a:prstGeom>
          <a:noFill/>
          <a:ln cap="flat" cmpd="sng" w="9525">
            <a:solidFill>
              <a:srgbClr val="000000"/>
            </a:solidFill>
            <a:prstDash val="solid"/>
            <a:round/>
            <a:headEnd len="lg" w="lg" type="none"/>
            <a:tailEnd len="lg" w="lg" type="none"/>
          </a:ln>
        </p:spPr>
      </p:cxnSp>
      <p:cxnSp>
        <p:nvCxnSpPr>
          <p:cNvPr id="6093" name="Shape 6093"/>
          <p:cNvCxnSpPr>
            <a:stCxn id="5875" idx="6"/>
          </p:cNvCxnSpPr>
          <p:nvPr/>
        </p:nvCxnSpPr>
        <p:spPr>
          <a:xfrm>
            <a:off x="4749375" y="2566000"/>
            <a:ext cx="273900" cy="619800"/>
          </a:xfrm>
          <a:prstGeom prst="straightConnector1">
            <a:avLst/>
          </a:prstGeom>
          <a:noFill/>
          <a:ln cap="flat" cmpd="sng" w="9525">
            <a:solidFill>
              <a:srgbClr val="000000"/>
            </a:solidFill>
            <a:prstDash val="solid"/>
            <a:round/>
            <a:headEnd len="lg" w="lg" type="none"/>
            <a:tailEnd len="lg" w="lg" type="none"/>
          </a:ln>
        </p:spPr>
      </p:cxnSp>
      <p:cxnSp>
        <p:nvCxnSpPr>
          <p:cNvPr id="6094" name="Shape 6094"/>
          <p:cNvCxnSpPr>
            <a:stCxn id="5876" idx="6"/>
            <a:endCxn id="6058"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lg" w="lg" type="none"/>
            <a:tailEnd len="lg" w="lg" type="none"/>
          </a:ln>
        </p:spPr>
      </p:cxnSp>
      <p:cxnSp>
        <p:nvCxnSpPr>
          <p:cNvPr id="6095" name="Shape 6095"/>
          <p:cNvCxnSpPr>
            <a:stCxn id="5876" idx="6"/>
            <a:endCxn id="6059"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lg" w="lg" type="none"/>
            <a:tailEnd len="lg" w="lg" type="none"/>
          </a:ln>
        </p:spPr>
      </p:cxnSp>
      <p:cxnSp>
        <p:nvCxnSpPr>
          <p:cNvPr id="6096" name="Shape 6096"/>
          <p:cNvCxnSpPr>
            <a:stCxn id="5876" idx="6"/>
            <a:endCxn id="6061"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lg" w="lg" type="none"/>
            <a:tailEnd len="lg" w="lg" type="none"/>
          </a:ln>
        </p:spPr>
      </p:cxnSp>
      <p:cxnSp>
        <p:nvCxnSpPr>
          <p:cNvPr id="6097" name="Shape 6097"/>
          <p:cNvCxnSpPr>
            <a:stCxn id="5876" idx="6"/>
            <a:endCxn id="6062"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lg" w="lg" type="none"/>
            <a:tailEnd len="lg" w="lg" type="none"/>
          </a:ln>
        </p:spPr>
      </p:cxnSp>
      <p:cxnSp>
        <p:nvCxnSpPr>
          <p:cNvPr id="6098" name="Shape 6098"/>
          <p:cNvCxnSpPr>
            <a:stCxn id="5876" idx="6"/>
          </p:cNvCxnSpPr>
          <p:nvPr/>
        </p:nvCxnSpPr>
        <p:spPr>
          <a:xfrm>
            <a:off x="4749375" y="2912838"/>
            <a:ext cx="279300" cy="290100"/>
          </a:xfrm>
          <a:prstGeom prst="straightConnector1">
            <a:avLst/>
          </a:prstGeom>
          <a:noFill/>
          <a:ln cap="flat" cmpd="sng" w="9525">
            <a:solidFill>
              <a:srgbClr val="000000"/>
            </a:solidFill>
            <a:prstDash val="solid"/>
            <a:round/>
            <a:headEnd len="lg" w="lg" type="none"/>
            <a:tailEnd len="lg" w="lg" type="none"/>
          </a:ln>
        </p:spPr>
      </p:cxnSp>
      <p:cxnSp>
        <p:nvCxnSpPr>
          <p:cNvPr id="6099" name="Shape 6099"/>
          <p:cNvCxnSpPr>
            <a:stCxn id="5876" idx="6"/>
            <a:endCxn id="6063" idx="2"/>
          </p:cNvCxnSpPr>
          <p:nvPr/>
        </p:nvCxnSpPr>
        <p:spPr>
          <a:xfrm>
            <a:off x="4749375" y="2912838"/>
            <a:ext cx="237000" cy="622200"/>
          </a:xfrm>
          <a:prstGeom prst="straightConnector1">
            <a:avLst/>
          </a:prstGeom>
          <a:noFill/>
          <a:ln cap="flat" cmpd="sng" w="9525">
            <a:solidFill>
              <a:srgbClr val="000000"/>
            </a:solidFill>
            <a:prstDash val="solid"/>
            <a:round/>
            <a:headEnd len="lg" w="lg" type="none"/>
            <a:tailEnd len="lg" w="lg" type="none"/>
          </a:ln>
        </p:spPr>
      </p:cxnSp>
      <p:cxnSp>
        <p:nvCxnSpPr>
          <p:cNvPr id="6100" name="Shape 6100"/>
          <p:cNvCxnSpPr>
            <a:stCxn id="5876" idx="6"/>
            <a:endCxn id="6064" idx="2"/>
          </p:cNvCxnSpPr>
          <p:nvPr/>
        </p:nvCxnSpPr>
        <p:spPr>
          <a:xfrm>
            <a:off x="4749375" y="2912838"/>
            <a:ext cx="237000" cy="979500"/>
          </a:xfrm>
          <a:prstGeom prst="straightConnector1">
            <a:avLst/>
          </a:prstGeom>
          <a:noFill/>
          <a:ln cap="flat" cmpd="sng" w="9525">
            <a:solidFill>
              <a:srgbClr val="000000"/>
            </a:solidFill>
            <a:prstDash val="solid"/>
            <a:round/>
            <a:headEnd len="lg" w="lg" type="none"/>
            <a:tailEnd len="lg" w="lg" type="none"/>
          </a:ln>
        </p:spPr>
      </p:cxnSp>
      <p:cxnSp>
        <p:nvCxnSpPr>
          <p:cNvPr id="6101" name="Shape 6101"/>
          <p:cNvCxnSpPr>
            <a:endCxn id="6065" idx="2"/>
          </p:cNvCxnSpPr>
          <p:nvPr/>
        </p:nvCxnSpPr>
        <p:spPr>
          <a:xfrm>
            <a:off x="4749375" y="2912750"/>
            <a:ext cx="237000" cy="1347300"/>
          </a:xfrm>
          <a:prstGeom prst="straightConnector1">
            <a:avLst/>
          </a:prstGeom>
          <a:noFill/>
          <a:ln cap="flat" cmpd="sng" w="9525">
            <a:solidFill>
              <a:srgbClr val="000000"/>
            </a:solidFill>
            <a:prstDash val="solid"/>
            <a:round/>
            <a:headEnd len="lg" w="lg" type="none"/>
            <a:tailEnd len="lg" w="lg" type="none"/>
          </a:ln>
        </p:spPr>
      </p:cxnSp>
      <p:cxnSp>
        <p:nvCxnSpPr>
          <p:cNvPr id="6102" name="Shape 6102"/>
          <p:cNvCxnSpPr>
            <a:stCxn id="5876" idx="6"/>
            <a:endCxn id="6066" idx="2"/>
          </p:cNvCxnSpPr>
          <p:nvPr/>
        </p:nvCxnSpPr>
        <p:spPr>
          <a:xfrm>
            <a:off x="4749375" y="2912838"/>
            <a:ext cx="237000" cy="1694100"/>
          </a:xfrm>
          <a:prstGeom prst="straightConnector1">
            <a:avLst/>
          </a:prstGeom>
          <a:noFill/>
          <a:ln cap="flat" cmpd="sng" w="9525">
            <a:solidFill>
              <a:srgbClr val="000000"/>
            </a:solidFill>
            <a:prstDash val="solid"/>
            <a:round/>
            <a:headEnd len="lg" w="lg" type="none"/>
            <a:tailEnd len="lg" w="lg" type="none"/>
          </a:ln>
        </p:spPr>
      </p:cxnSp>
      <p:cxnSp>
        <p:nvCxnSpPr>
          <p:cNvPr id="6103" name="Shape 6103"/>
          <p:cNvCxnSpPr>
            <a:endCxn id="6060" idx="3"/>
          </p:cNvCxnSpPr>
          <p:nvPr/>
        </p:nvCxnSpPr>
        <p:spPr>
          <a:xfrm>
            <a:off x="4749358" y="2912785"/>
            <a:ext cx="264300" cy="2125500"/>
          </a:xfrm>
          <a:prstGeom prst="straightConnector1">
            <a:avLst/>
          </a:prstGeom>
          <a:noFill/>
          <a:ln cap="flat" cmpd="sng" w="9525">
            <a:solidFill>
              <a:srgbClr val="000000"/>
            </a:solidFill>
            <a:prstDash val="solid"/>
            <a:round/>
            <a:headEnd len="lg" w="lg" type="none"/>
            <a:tailEnd len="lg" w="lg" type="none"/>
          </a:ln>
        </p:spPr>
      </p:cxnSp>
      <p:cxnSp>
        <p:nvCxnSpPr>
          <p:cNvPr id="6104" name="Shape 6104"/>
          <p:cNvCxnSpPr>
            <a:stCxn id="5877" idx="6"/>
            <a:endCxn id="6058"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lg" w="lg" type="none"/>
            <a:tailEnd len="lg" w="lg" type="none"/>
          </a:ln>
        </p:spPr>
      </p:cxnSp>
      <p:cxnSp>
        <p:nvCxnSpPr>
          <p:cNvPr id="6105" name="Shape 6105"/>
          <p:cNvCxnSpPr>
            <a:stCxn id="5877" idx="6"/>
            <a:endCxn id="6059"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lg" w="lg" type="none"/>
            <a:tailEnd len="lg" w="lg" type="none"/>
          </a:ln>
        </p:spPr>
      </p:cxnSp>
      <p:cxnSp>
        <p:nvCxnSpPr>
          <p:cNvPr id="6106" name="Shape 6106"/>
          <p:cNvCxnSpPr>
            <a:stCxn id="5877" idx="6"/>
            <a:endCxn id="6062"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lg" w="lg" type="none"/>
            <a:tailEnd len="lg" w="lg" type="none"/>
          </a:ln>
        </p:spPr>
      </p:cxnSp>
      <p:cxnSp>
        <p:nvCxnSpPr>
          <p:cNvPr id="6107" name="Shape 6107"/>
          <p:cNvCxnSpPr>
            <a:stCxn id="5877" idx="6"/>
            <a:endCxn id="5877" idx="6"/>
          </p:cNvCxnSpPr>
          <p:nvPr/>
        </p:nvCxnSpPr>
        <p:spPr>
          <a:xfrm>
            <a:off x="4749375" y="3259688"/>
            <a:ext cx="0" cy="0"/>
          </a:xfrm>
          <a:prstGeom prst="straightConnector1">
            <a:avLst/>
          </a:prstGeom>
          <a:noFill/>
          <a:ln cap="flat" cmpd="sng" w="9525">
            <a:solidFill>
              <a:srgbClr val="000000"/>
            </a:solidFill>
            <a:prstDash val="solid"/>
            <a:round/>
            <a:headEnd len="lg" w="lg" type="none"/>
            <a:tailEnd len="lg" w="lg" type="none"/>
          </a:ln>
        </p:spPr>
      </p:cxnSp>
      <p:cxnSp>
        <p:nvCxnSpPr>
          <p:cNvPr id="6108" name="Shape 6108"/>
          <p:cNvCxnSpPr>
            <a:stCxn id="5877"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lg" w="lg" type="none"/>
            <a:tailEnd len="lg" w="lg" type="none"/>
          </a:ln>
        </p:spPr>
      </p:cxnSp>
      <p:cxnSp>
        <p:nvCxnSpPr>
          <p:cNvPr id="6109" name="Shape 6109"/>
          <p:cNvCxnSpPr>
            <a:stCxn id="5877" idx="6"/>
            <a:endCxn id="6063" idx="2"/>
          </p:cNvCxnSpPr>
          <p:nvPr/>
        </p:nvCxnSpPr>
        <p:spPr>
          <a:xfrm>
            <a:off x="4749375" y="3259688"/>
            <a:ext cx="237000" cy="275400"/>
          </a:xfrm>
          <a:prstGeom prst="straightConnector1">
            <a:avLst/>
          </a:prstGeom>
          <a:noFill/>
          <a:ln cap="flat" cmpd="sng" w="9525">
            <a:solidFill>
              <a:srgbClr val="000000"/>
            </a:solidFill>
            <a:prstDash val="solid"/>
            <a:round/>
            <a:headEnd len="lg" w="lg" type="none"/>
            <a:tailEnd len="lg" w="lg" type="none"/>
          </a:ln>
        </p:spPr>
      </p:cxnSp>
      <p:cxnSp>
        <p:nvCxnSpPr>
          <p:cNvPr id="6110" name="Shape 6110"/>
          <p:cNvCxnSpPr>
            <a:stCxn id="5877" idx="6"/>
            <a:endCxn id="6064" idx="2"/>
          </p:cNvCxnSpPr>
          <p:nvPr/>
        </p:nvCxnSpPr>
        <p:spPr>
          <a:xfrm>
            <a:off x="4749375" y="3259688"/>
            <a:ext cx="237000" cy="632700"/>
          </a:xfrm>
          <a:prstGeom prst="straightConnector1">
            <a:avLst/>
          </a:prstGeom>
          <a:noFill/>
          <a:ln cap="flat" cmpd="sng" w="9525">
            <a:solidFill>
              <a:srgbClr val="000000"/>
            </a:solidFill>
            <a:prstDash val="solid"/>
            <a:round/>
            <a:headEnd len="lg" w="lg" type="none"/>
            <a:tailEnd len="lg" w="lg" type="none"/>
          </a:ln>
        </p:spPr>
      </p:cxnSp>
      <p:cxnSp>
        <p:nvCxnSpPr>
          <p:cNvPr id="6111" name="Shape 6111"/>
          <p:cNvCxnSpPr>
            <a:stCxn id="5877" idx="6"/>
            <a:endCxn id="6065" idx="2"/>
          </p:cNvCxnSpPr>
          <p:nvPr/>
        </p:nvCxnSpPr>
        <p:spPr>
          <a:xfrm>
            <a:off x="4749375" y="3259688"/>
            <a:ext cx="237000" cy="1000500"/>
          </a:xfrm>
          <a:prstGeom prst="straightConnector1">
            <a:avLst/>
          </a:prstGeom>
          <a:noFill/>
          <a:ln cap="flat" cmpd="sng" w="9525">
            <a:solidFill>
              <a:srgbClr val="000000"/>
            </a:solidFill>
            <a:prstDash val="solid"/>
            <a:round/>
            <a:headEnd len="lg" w="lg" type="none"/>
            <a:tailEnd len="lg" w="lg" type="none"/>
          </a:ln>
        </p:spPr>
      </p:cxnSp>
      <p:cxnSp>
        <p:nvCxnSpPr>
          <p:cNvPr id="6112" name="Shape 6112"/>
          <p:cNvCxnSpPr>
            <a:stCxn id="5877" idx="6"/>
            <a:endCxn id="6066" idx="3"/>
          </p:cNvCxnSpPr>
          <p:nvPr/>
        </p:nvCxnSpPr>
        <p:spPr>
          <a:xfrm>
            <a:off x="4749375" y="3259688"/>
            <a:ext cx="264300" cy="1431600"/>
          </a:xfrm>
          <a:prstGeom prst="straightConnector1">
            <a:avLst/>
          </a:prstGeom>
          <a:noFill/>
          <a:ln cap="flat" cmpd="sng" w="9525">
            <a:solidFill>
              <a:srgbClr val="000000"/>
            </a:solidFill>
            <a:prstDash val="solid"/>
            <a:round/>
            <a:headEnd len="lg" w="lg" type="none"/>
            <a:tailEnd len="lg" w="lg" type="none"/>
          </a:ln>
        </p:spPr>
      </p:cxnSp>
      <p:cxnSp>
        <p:nvCxnSpPr>
          <p:cNvPr id="6113" name="Shape 6113"/>
          <p:cNvCxnSpPr>
            <a:stCxn id="5877" idx="6"/>
            <a:endCxn id="6060" idx="1"/>
          </p:cNvCxnSpPr>
          <p:nvPr/>
        </p:nvCxnSpPr>
        <p:spPr>
          <a:xfrm>
            <a:off x="4749375" y="3259688"/>
            <a:ext cx="264300" cy="1609500"/>
          </a:xfrm>
          <a:prstGeom prst="straightConnector1">
            <a:avLst/>
          </a:prstGeom>
          <a:noFill/>
          <a:ln cap="flat" cmpd="sng" w="9525">
            <a:solidFill>
              <a:srgbClr val="000000"/>
            </a:solidFill>
            <a:prstDash val="solid"/>
            <a:round/>
            <a:headEnd len="lg" w="lg" type="none"/>
            <a:tailEnd len="lg" w="lg" type="none"/>
          </a:ln>
        </p:spPr>
      </p:cxnSp>
      <p:cxnSp>
        <p:nvCxnSpPr>
          <p:cNvPr id="6114" name="Shape 6114"/>
          <p:cNvCxnSpPr>
            <a:stCxn id="5878" idx="6"/>
            <a:endCxn id="6058"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lg" w="lg" type="none"/>
            <a:tailEnd len="lg" w="lg" type="none"/>
          </a:ln>
        </p:spPr>
      </p:cxnSp>
      <p:cxnSp>
        <p:nvCxnSpPr>
          <p:cNvPr id="6115" name="Shape 6115"/>
          <p:cNvCxnSpPr>
            <a:stCxn id="5878" idx="6"/>
            <a:endCxn id="6059"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lg" w="lg" type="none"/>
            <a:tailEnd len="lg" w="lg" type="none"/>
          </a:ln>
        </p:spPr>
      </p:cxnSp>
      <p:cxnSp>
        <p:nvCxnSpPr>
          <p:cNvPr id="6116" name="Shape 6116"/>
          <p:cNvCxnSpPr>
            <a:stCxn id="5878" idx="6"/>
            <a:endCxn id="6061"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lg" w="lg" type="none"/>
            <a:tailEnd len="lg" w="lg" type="none"/>
          </a:ln>
        </p:spPr>
      </p:cxnSp>
      <p:cxnSp>
        <p:nvCxnSpPr>
          <p:cNvPr id="6117" name="Shape 6117"/>
          <p:cNvCxnSpPr>
            <a:stCxn id="5878" idx="6"/>
            <a:endCxn id="6062"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lg" w="lg" type="none"/>
            <a:tailEnd len="lg" w="lg" type="none"/>
          </a:ln>
        </p:spPr>
      </p:cxnSp>
      <p:cxnSp>
        <p:nvCxnSpPr>
          <p:cNvPr id="6118" name="Shape 6118"/>
          <p:cNvCxnSpPr>
            <a:stCxn id="5878"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lg" w="lg" type="none"/>
            <a:tailEnd len="lg" w="lg" type="none"/>
          </a:ln>
        </p:spPr>
      </p:cxnSp>
      <p:cxnSp>
        <p:nvCxnSpPr>
          <p:cNvPr id="6119" name="Shape 6119"/>
          <p:cNvCxnSpPr>
            <a:stCxn id="5878" idx="6"/>
            <a:endCxn id="6063"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lg" w="lg" type="none"/>
            <a:tailEnd len="lg" w="lg" type="none"/>
          </a:ln>
        </p:spPr>
      </p:cxnSp>
      <p:cxnSp>
        <p:nvCxnSpPr>
          <p:cNvPr id="6120" name="Shape 6120"/>
          <p:cNvCxnSpPr>
            <a:stCxn id="5878" idx="6"/>
            <a:endCxn id="6064" idx="2"/>
          </p:cNvCxnSpPr>
          <p:nvPr/>
        </p:nvCxnSpPr>
        <p:spPr>
          <a:xfrm>
            <a:off x="4749375" y="3674100"/>
            <a:ext cx="237000" cy="218100"/>
          </a:xfrm>
          <a:prstGeom prst="straightConnector1">
            <a:avLst/>
          </a:prstGeom>
          <a:noFill/>
          <a:ln cap="flat" cmpd="sng" w="9525">
            <a:solidFill>
              <a:srgbClr val="000000"/>
            </a:solidFill>
            <a:prstDash val="solid"/>
            <a:round/>
            <a:headEnd len="lg" w="lg" type="none"/>
            <a:tailEnd len="lg" w="lg" type="none"/>
          </a:ln>
        </p:spPr>
      </p:cxnSp>
      <p:cxnSp>
        <p:nvCxnSpPr>
          <p:cNvPr id="6121" name="Shape 6121"/>
          <p:cNvCxnSpPr>
            <a:stCxn id="5878" idx="6"/>
            <a:endCxn id="6065" idx="3"/>
          </p:cNvCxnSpPr>
          <p:nvPr/>
        </p:nvCxnSpPr>
        <p:spPr>
          <a:xfrm>
            <a:off x="4749375" y="3674100"/>
            <a:ext cx="264300" cy="670500"/>
          </a:xfrm>
          <a:prstGeom prst="straightConnector1">
            <a:avLst/>
          </a:prstGeom>
          <a:noFill/>
          <a:ln cap="flat" cmpd="sng" w="9525">
            <a:solidFill>
              <a:srgbClr val="000000"/>
            </a:solidFill>
            <a:prstDash val="solid"/>
            <a:round/>
            <a:headEnd len="lg" w="lg" type="none"/>
            <a:tailEnd len="lg" w="lg" type="none"/>
          </a:ln>
        </p:spPr>
      </p:cxnSp>
      <p:cxnSp>
        <p:nvCxnSpPr>
          <p:cNvPr id="6122" name="Shape 6122"/>
          <p:cNvCxnSpPr>
            <a:stCxn id="5878" idx="6"/>
            <a:endCxn id="6066" idx="2"/>
          </p:cNvCxnSpPr>
          <p:nvPr/>
        </p:nvCxnSpPr>
        <p:spPr>
          <a:xfrm>
            <a:off x="4749375" y="367410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6123" name="Shape 6123"/>
          <p:cNvCxnSpPr>
            <a:stCxn id="5878" idx="6"/>
            <a:endCxn id="6060" idx="2"/>
          </p:cNvCxnSpPr>
          <p:nvPr/>
        </p:nvCxnSpPr>
        <p:spPr>
          <a:xfrm>
            <a:off x="4749375" y="3674100"/>
            <a:ext cx="237000" cy="1279800"/>
          </a:xfrm>
          <a:prstGeom prst="straightConnector1">
            <a:avLst/>
          </a:prstGeom>
          <a:noFill/>
          <a:ln cap="flat" cmpd="sng" w="9525">
            <a:solidFill>
              <a:srgbClr val="000000"/>
            </a:solidFill>
            <a:prstDash val="solid"/>
            <a:round/>
            <a:headEnd len="lg" w="lg" type="none"/>
            <a:tailEnd len="lg" w="lg" type="none"/>
          </a:ln>
        </p:spPr>
      </p:cxnSp>
      <p:cxnSp>
        <p:nvCxnSpPr>
          <p:cNvPr id="6124" name="Shape 6124"/>
          <p:cNvCxnSpPr>
            <a:stCxn id="5879" idx="6"/>
            <a:endCxn id="6058"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lg" w="lg" type="none"/>
            <a:tailEnd len="lg" w="lg" type="none"/>
          </a:ln>
        </p:spPr>
      </p:cxnSp>
      <p:cxnSp>
        <p:nvCxnSpPr>
          <p:cNvPr id="6125" name="Shape 6125"/>
          <p:cNvCxnSpPr>
            <a:stCxn id="5879" idx="6"/>
            <a:endCxn id="6059"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lg" w="lg" type="none"/>
            <a:tailEnd len="lg" w="lg" type="none"/>
          </a:ln>
        </p:spPr>
      </p:cxnSp>
      <p:cxnSp>
        <p:nvCxnSpPr>
          <p:cNvPr id="6126" name="Shape 6126"/>
          <p:cNvCxnSpPr>
            <a:stCxn id="5879" idx="6"/>
            <a:endCxn id="6061"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lg" w="lg" type="none"/>
            <a:tailEnd len="lg" w="lg" type="none"/>
          </a:ln>
        </p:spPr>
      </p:cxnSp>
      <p:cxnSp>
        <p:nvCxnSpPr>
          <p:cNvPr id="6127" name="Shape 6127"/>
          <p:cNvCxnSpPr>
            <a:stCxn id="5879" idx="6"/>
            <a:endCxn id="6062"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lg" w="lg" type="none"/>
            <a:tailEnd len="lg" w="lg" type="none"/>
          </a:ln>
        </p:spPr>
      </p:cxnSp>
      <p:cxnSp>
        <p:nvCxnSpPr>
          <p:cNvPr id="6128" name="Shape 6128"/>
          <p:cNvCxnSpPr>
            <a:stCxn id="5879"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lg" w="lg" type="none"/>
            <a:tailEnd len="lg" w="lg" type="none"/>
          </a:ln>
        </p:spPr>
      </p:cxnSp>
      <p:cxnSp>
        <p:nvCxnSpPr>
          <p:cNvPr id="6129" name="Shape 6129"/>
          <p:cNvCxnSpPr>
            <a:stCxn id="5879" idx="6"/>
            <a:endCxn id="6063"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lg" w="lg" type="none"/>
            <a:tailEnd len="lg" w="lg" type="none"/>
          </a:ln>
        </p:spPr>
      </p:cxnSp>
      <p:cxnSp>
        <p:nvCxnSpPr>
          <p:cNvPr id="6130" name="Shape 6130"/>
          <p:cNvCxnSpPr>
            <a:stCxn id="5879" idx="6"/>
            <a:endCxn id="6064"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lg" w="lg" type="none"/>
            <a:tailEnd len="lg" w="lg" type="none"/>
          </a:ln>
        </p:spPr>
      </p:cxnSp>
      <p:cxnSp>
        <p:nvCxnSpPr>
          <p:cNvPr id="6131" name="Shape 6131"/>
          <p:cNvCxnSpPr>
            <a:stCxn id="5879" idx="6"/>
            <a:endCxn id="6065" idx="2"/>
          </p:cNvCxnSpPr>
          <p:nvPr/>
        </p:nvCxnSpPr>
        <p:spPr>
          <a:xfrm>
            <a:off x="4749375" y="402095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6132" name="Shape 6132"/>
          <p:cNvCxnSpPr>
            <a:stCxn id="5879" idx="6"/>
            <a:endCxn id="6066" idx="2"/>
          </p:cNvCxnSpPr>
          <p:nvPr/>
        </p:nvCxnSpPr>
        <p:spPr>
          <a:xfrm>
            <a:off x="4749375" y="402095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6133" name="Shape 6133"/>
          <p:cNvCxnSpPr>
            <a:stCxn id="5879" idx="6"/>
            <a:endCxn id="6060" idx="2"/>
          </p:cNvCxnSpPr>
          <p:nvPr/>
        </p:nvCxnSpPr>
        <p:spPr>
          <a:xfrm>
            <a:off x="4749375" y="402095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6134" name="Shape 6134"/>
          <p:cNvCxnSpPr>
            <a:stCxn id="5880" idx="6"/>
            <a:endCxn id="6058"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lg" w="lg" type="none"/>
            <a:tailEnd len="lg" w="lg" type="none"/>
          </a:ln>
        </p:spPr>
      </p:cxnSp>
      <p:cxnSp>
        <p:nvCxnSpPr>
          <p:cNvPr id="6135" name="Shape 6135"/>
          <p:cNvCxnSpPr>
            <a:stCxn id="5880" idx="6"/>
            <a:endCxn id="6059"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lg" w="lg" type="none"/>
            <a:tailEnd len="lg" w="lg" type="none"/>
          </a:ln>
        </p:spPr>
      </p:cxnSp>
      <p:cxnSp>
        <p:nvCxnSpPr>
          <p:cNvPr id="6136" name="Shape 6136"/>
          <p:cNvCxnSpPr>
            <a:stCxn id="5880" idx="6"/>
            <a:endCxn id="6061"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lg" w="lg" type="none"/>
            <a:tailEnd len="lg" w="lg" type="none"/>
          </a:ln>
        </p:spPr>
      </p:cxnSp>
      <p:cxnSp>
        <p:nvCxnSpPr>
          <p:cNvPr id="6137" name="Shape 6137"/>
          <p:cNvCxnSpPr>
            <a:stCxn id="5880" idx="6"/>
            <a:endCxn id="6062"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lg" w="lg" type="none"/>
            <a:tailEnd len="lg" w="lg" type="none"/>
          </a:ln>
        </p:spPr>
      </p:cxnSp>
      <p:cxnSp>
        <p:nvCxnSpPr>
          <p:cNvPr id="6138" name="Shape 6138"/>
          <p:cNvCxnSpPr>
            <a:stCxn id="5880"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lg" w="lg" type="none"/>
            <a:tailEnd len="lg" w="lg" type="none"/>
          </a:ln>
        </p:spPr>
      </p:cxnSp>
      <p:cxnSp>
        <p:nvCxnSpPr>
          <p:cNvPr id="6139" name="Shape 6139"/>
          <p:cNvCxnSpPr>
            <a:stCxn id="5880" idx="6"/>
            <a:endCxn id="6063"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lg" w="lg" type="none"/>
            <a:tailEnd len="lg" w="lg" type="none"/>
          </a:ln>
        </p:spPr>
      </p:cxnSp>
      <p:cxnSp>
        <p:nvCxnSpPr>
          <p:cNvPr id="6140" name="Shape 6140"/>
          <p:cNvCxnSpPr>
            <a:stCxn id="5880" idx="6"/>
            <a:endCxn id="6064"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lg" w="lg" type="none"/>
            <a:tailEnd len="lg" w="lg" type="none"/>
          </a:ln>
        </p:spPr>
      </p:cxnSp>
      <p:cxnSp>
        <p:nvCxnSpPr>
          <p:cNvPr id="6141" name="Shape 6141"/>
          <p:cNvCxnSpPr>
            <a:stCxn id="5880" idx="6"/>
            <a:endCxn id="6065"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6142" name="Shape 6142"/>
          <p:cNvCxnSpPr>
            <a:stCxn id="5880" idx="6"/>
            <a:endCxn id="6066" idx="2"/>
          </p:cNvCxnSpPr>
          <p:nvPr/>
        </p:nvCxnSpPr>
        <p:spPr>
          <a:xfrm>
            <a:off x="4749375" y="436780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6143" name="Shape 6143"/>
          <p:cNvCxnSpPr>
            <a:stCxn id="5880" idx="6"/>
            <a:endCxn id="6060" idx="2"/>
          </p:cNvCxnSpPr>
          <p:nvPr/>
        </p:nvCxnSpPr>
        <p:spPr>
          <a:xfrm>
            <a:off x="4749375" y="436780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6144" name="Shape 6144"/>
          <p:cNvCxnSpPr>
            <a:stCxn id="5881" idx="6"/>
            <a:endCxn id="6058"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lg" w="lg" type="none"/>
            <a:tailEnd len="lg" w="lg" type="none"/>
          </a:ln>
        </p:spPr>
      </p:cxnSp>
      <p:cxnSp>
        <p:nvCxnSpPr>
          <p:cNvPr id="6145" name="Shape 6145"/>
          <p:cNvCxnSpPr>
            <a:stCxn id="5881" idx="6"/>
            <a:endCxn id="6059"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lg" w="lg" type="none"/>
            <a:tailEnd len="lg" w="lg" type="none"/>
          </a:ln>
        </p:spPr>
      </p:cxnSp>
      <p:cxnSp>
        <p:nvCxnSpPr>
          <p:cNvPr id="6146" name="Shape 6146"/>
          <p:cNvCxnSpPr>
            <a:stCxn id="5881" idx="6"/>
            <a:endCxn id="6061"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lg" w="lg" type="none"/>
            <a:tailEnd len="lg" w="lg" type="none"/>
          </a:ln>
        </p:spPr>
      </p:cxnSp>
      <p:cxnSp>
        <p:nvCxnSpPr>
          <p:cNvPr id="6147" name="Shape 6147"/>
          <p:cNvCxnSpPr>
            <a:stCxn id="5881" idx="6"/>
            <a:endCxn id="6062"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lg" w="lg" type="none"/>
            <a:tailEnd len="lg" w="lg" type="none"/>
          </a:ln>
        </p:spPr>
      </p:cxnSp>
      <p:cxnSp>
        <p:nvCxnSpPr>
          <p:cNvPr id="6148" name="Shape 6148"/>
          <p:cNvCxnSpPr>
            <a:stCxn id="5881"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lg" w="lg" type="none"/>
            <a:tailEnd len="lg" w="lg" type="none"/>
          </a:ln>
        </p:spPr>
      </p:cxnSp>
      <p:cxnSp>
        <p:nvCxnSpPr>
          <p:cNvPr id="6149" name="Shape 6149"/>
          <p:cNvCxnSpPr>
            <a:stCxn id="5881" idx="6"/>
            <a:endCxn id="6063"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lg" w="lg" type="none"/>
            <a:tailEnd len="lg" w="lg" type="none"/>
          </a:ln>
        </p:spPr>
      </p:cxnSp>
      <p:cxnSp>
        <p:nvCxnSpPr>
          <p:cNvPr id="6150" name="Shape 6150"/>
          <p:cNvCxnSpPr>
            <a:stCxn id="6065" idx="2"/>
            <a:endCxn id="6064" idx="2"/>
          </p:cNvCxnSpPr>
          <p:nvPr/>
        </p:nvCxnSpPr>
        <p:spPr>
          <a:xfrm rot="10800000">
            <a:off x="4986375" y="3892250"/>
            <a:ext cx="0" cy="367800"/>
          </a:xfrm>
          <a:prstGeom prst="straightConnector1">
            <a:avLst/>
          </a:prstGeom>
          <a:noFill/>
          <a:ln cap="flat" cmpd="sng" w="9525">
            <a:solidFill>
              <a:srgbClr val="000000"/>
            </a:solidFill>
            <a:prstDash val="solid"/>
            <a:round/>
            <a:headEnd len="lg" w="lg" type="none"/>
            <a:tailEnd len="lg" w="lg" type="none"/>
          </a:ln>
        </p:spPr>
      </p:cxnSp>
      <p:cxnSp>
        <p:nvCxnSpPr>
          <p:cNvPr id="6151" name="Shape 6151"/>
          <p:cNvCxnSpPr>
            <a:stCxn id="5881" idx="6"/>
            <a:endCxn id="6065"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lg" w="lg" type="none"/>
            <a:tailEnd len="lg" w="lg" type="none"/>
          </a:ln>
        </p:spPr>
      </p:cxnSp>
      <p:cxnSp>
        <p:nvCxnSpPr>
          <p:cNvPr id="6152" name="Shape 6152"/>
          <p:cNvCxnSpPr>
            <a:stCxn id="5881" idx="6"/>
            <a:endCxn id="6066"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6153" name="Shape 6153"/>
          <p:cNvCxnSpPr>
            <a:stCxn id="5881" idx="6"/>
            <a:endCxn id="6060" idx="2"/>
          </p:cNvCxnSpPr>
          <p:nvPr/>
        </p:nvCxnSpPr>
        <p:spPr>
          <a:xfrm>
            <a:off x="4749375" y="4714650"/>
            <a:ext cx="237000" cy="239100"/>
          </a:xfrm>
          <a:prstGeom prst="straightConnector1">
            <a:avLst/>
          </a:prstGeom>
          <a:noFill/>
          <a:ln cap="flat" cmpd="sng" w="9525">
            <a:solidFill>
              <a:srgbClr val="000000"/>
            </a:solidFill>
            <a:prstDash val="solid"/>
            <a:round/>
            <a:headEnd len="lg" w="lg" type="none"/>
            <a:tailEnd len="lg" w="lg" type="none"/>
          </a:ln>
        </p:spPr>
      </p:cxnSp>
      <p:sp>
        <p:nvSpPr>
          <p:cNvPr id="6154" name="Shape 6154"/>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6155" name="Shape 6155"/>
          <p:cNvSpPr txBox="1"/>
          <p:nvPr/>
        </p:nvSpPr>
        <p:spPr>
          <a:xfrm>
            <a:off x="3233315" y="1601975"/>
            <a:ext cx="1863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a:p>
            <a:pPr indent="0" lvl="0" marL="0" rtl="0">
              <a:spcBef>
                <a:spcPts val="0"/>
              </a:spcBef>
              <a:spcAft>
                <a:spcPts val="0"/>
              </a:spcAft>
              <a:buNone/>
            </a:pPr>
            <a:r>
              <a:t/>
            </a:r>
            <a:endParaRPr/>
          </a:p>
        </p:txBody>
      </p:sp>
      <p:sp>
        <p:nvSpPr>
          <p:cNvPr id="6156" name="Shape 6156"/>
          <p:cNvSpPr txBox="1"/>
          <p:nvPr/>
        </p:nvSpPr>
        <p:spPr>
          <a:xfrm>
            <a:off x="3012899" y="2169075"/>
            <a:ext cx="3825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6157" name="Shape 6157"/>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783</a:t>
            </a:r>
            <a:endParaRPr/>
          </a:p>
        </p:txBody>
      </p:sp>
      <p:sp>
        <p:nvSpPr>
          <p:cNvPr id="6158" name="Shape 6158"/>
          <p:cNvSpPr txBox="1"/>
          <p:nvPr/>
        </p:nvSpPr>
        <p:spPr>
          <a:xfrm>
            <a:off x="3109500" y="3946650"/>
            <a:ext cx="3552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6159" name="Shape 6159"/>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6160" name="Shape 6160"/>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6161" name="Shape 6161"/>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6162" name="Shape 6162"/>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p:txBody>
      </p:sp>
      <p:sp>
        <p:nvSpPr>
          <p:cNvPr id="6163" name="Shape 6163"/>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a:t>
            </a:r>
            <a:endParaRPr/>
          </a:p>
        </p:txBody>
      </p:sp>
      <p:sp>
        <p:nvSpPr>
          <p:cNvPr id="6164" name="Shape 6164"/>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6</a:t>
            </a:r>
            <a:endParaRPr/>
          </a:p>
        </p:txBody>
      </p:sp>
      <p:sp>
        <p:nvSpPr>
          <p:cNvPr id="6165" name="Shape 6165"/>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a:t>
            </a:r>
            <a:endParaRPr/>
          </a:p>
        </p:txBody>
      </p:sp>
      <p:sp>
        <p:nvSpPr>
          <p:cNvPr id="6166" name="Shape 6166"/>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a:t>
            </a:r>
            <a:endParaRPr/>
          </a:p>
        </p:txBody>
      </p:sp>
      <p:sp>
        <p:nvSpPr>
          <p:cNvPr id="6167" name="Shape 6167"/>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a:t>
            </a:r>
            <a:endParaRPr/>
          </a:p>
        </p:txBody>
      </p:sp>
      <p:sp>
        <p:nvSpPr>
          <p:cNvPr id="6168" name="Shape 6168"/>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10</a:t>
            </a:r>
            <a:endParaRPr/>
          </a:p>
        </p:txBody>
      </p:sp>
      <p:sp>
        <p:nvSpPr>
          <p:cNvPr id="6169" name="Shape 6169"/>
          <p:cNvSpPr/>
          <p:nvPr/>
        </p:nvSpPr>
        <p:spPr>
          <a:xfrm>
            <a:off x="5518025" y="2401975"/>
            <a:ext cx="448800" cy="218100"/>
          </a:xfrm>
          <a:prstGeom prst="leftArrow">
            <a:avLst>
              <a:gd fmla="val 50000" name="adj1"/>
              <a:gd fmla="val 50000" name="adj2"/>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70" name="Shape 6170"/>
          <p:cNvSpPr txBox="1"/>
          <p:nvPr>
            <p:ph idx="4294967295" type="title"/>
          </p:nvPr>
        </p:nvSpPr>
        <p:spPr>
          <a:xfrm>
            <a:off x="275450" y="118550"/>
            <a:ext cx="8592600" cy="10740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a:solidFill>
                  <a:srgbClr val="000000"/>
                </a:solidFill>
                <a:latin typeface="Lato"/>
                <a:ea typeface="Lato"/>
                <a:cs typeface="Lato"/>
                <a:sym typeface="Lato"/>
              </a:rPr>
              <a:t>As in previous exercises, we will have data on training and then we will have data for testing.  </a:t>
            </a:r>
            <a:endParaRPr sz="1400">
              <a:solidFill>
                <a:srgbClr val="000000"/>
              </a:solidFill>
              <a:latin typeface="Lato"/>
              <a:ea typeface="Lato"/>
              <a:cs typeface="Lato"/>
              <a:sym typeface="Lato"/>
            </a:endParaRPr>
          </a:p>
          <a:p>
            <a:pPr indent="0" lvl="0" marL="0" rtl="0">
              <a:lnSpc>
                <a:spcPct val="115000"/>
              </a:lnSpc>
              <a:spcBef>
                <a:spcPts val="1600"/>
              </a:spcBef>
              <a:spcAft>
                <a:spcPts val="1600"/>
              </a:spcAft>
              <a:buNone/>
            </a:pPr>
            <a:r>
              <a:rPr lang="en" sz="1400">
                <a:solidFill>
                  <a:srgbClr val="000000"/>
                </a:solidFill>
                <a:latin typeface="Lato"/>
                <a:ea typeface="Lato"/>
                <a:cs typeface="Lato"/>
                <a:sym typeface="Lato"/>
              </a:rPr>
              <a:t>The first thing we do is we initialize all of the weights and biases randomly.  So obviously, this will perform totally horribly in the initial goings.   It will just output something random.  But how do we measure how far off we are?  </a:t>
            </a:r>
            <a:endParaRPr sz="1400">
              <a:solidFill>
                <a:srgbClr val="000000"/>
              </a:solidFill>
              <a:latin typeface="Lato"/>
              <a:ea typeface="Lato"/>
              <a:cs typeface="Lato"/>
              <a:sym typeface="Lato"/>
            </a:endParaRPr>
          </a:p>
        </p:txBody>
      </p:sp>
      <p:pic>
        <p:nvPicPr>
          <p:cNvPr id="6171" name="Shape 6171"/>
          <p:cNvPicPr preferRelativeResize="0"/>
          <p:nvPr/>
        </p:nvPicPr>
        <p:blipFill>
          <a:blip r:embed="rId3">
            <a:alphaModFix/>
          </a:blip>
          <a:stretch>
            <a:fillRect/>
          </a:stretch>
        </p:blipFill>
        <p:spPr>
          <a:xfrm>
            <a:off x="326025" y="2065900"/>
            <a:ext cx="1909200" cy="19091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6175" name="Shape 6175"/>
        <p:cNvGrpSpPr/>
        <p:nvPr/>
      </p:nvGrpSpPr>
      <p:grpSpPr>
        <a:xfrm>
          <a:off x="0" y="0"/>
          <a:ext cx="0" cy="0"/>
          <a:chOff x="0" y="0"/>
          <a:chExt cx="0" cy="0"/>
        </a:xfrm>
      </p:grpSpPr>
      <p:sp>
        <p:nvSpPr>
          <p:cNvPr id="6176" name="Shape 6176"/>
          <p:cNvSpPr/>
          <p:nvPr/>
        </p:nvSpPr>
        <p:spPr>
          <a:xfrm>
            <a:off x="4986396" y="2501418"/>
            <a:ext cx="325200" cy="311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77" name="Shape 6177"/>
          <p:cNvSpPr/>
          <p:nvPr/>
        </p:nvSpPr>
        <p:spPr>
          <a:xfrm>
            <a:off x="4986396" y="706454"/>
            <a:ext cx="325200" cy="311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78" name="Shape 6178"/>
          <p:cNvSpPr/>
          <p:nvPr/>
        </p:nvSpPr>
        <p:spPr>
          <a:xfrm>
            <a:off x="4986396" y="1144022"/>
            <a:ext cx="325200" cy="311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79" name="Shape 6179"/>
          <p:cNvSpPr/>
          <p:nvPr/>
        </p:nvSpPr>
        <p:spPr>
          <a:xfrm>
            <a:off x="4986396" y="4762008"/>
            <a:ext cx="325200" cy="311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80" name="Shape 6180"/>
          <p:cNvSpPr/>
          <p:nvPr/>
        </p:nvSpPr>
        <p:spPr>
          <a:xfrm>
            <a:off x="4986396" y="1581590"/>
            <a:ext cx="325200" cy="3111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81" name="Shape 6181"/>
          <p:cNvSpPr/>
          <p:nvPr/>
        </p:nvSpPr>
        <p:spPr>
          <a:xfrm>
            <a:off x="4986396" y="1970985"/>
            <a:ext cx="325200" cy="311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82" name="Shape 6182"/>
          <p:cNvSpPr/>
          <p:nvPr/>
        </p:nvSpPr>
        <p:spPr>
          <a:xfrm>
            <a:off x="4986374" y="2914883"/>
            <a:ext cx="325200" cy="311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83" name="Shape 6183"/>
          <p:cNvSpPr/>
          <p:nvPr/>
        </p:nvSpPr>
        <p:spPr>
          <a:xfrm>
            <a:off x="4986396" y="3380053"/>
            <a:ext cx="325200" cy="311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84" name="Shape 6184"/>
          <p:cNvSpPr/>
          <p:nvPr/>
        </p:nvSpPr>
        <p:spPr>
          <a:xfrm>
            <a:off x="4986396" y="3858813"/>
            <a:ext cx="325200" cy="311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85" name="Shape 6185"/>
          <p:cNvSpPr/>
          <p:nvPr/>
        </p:nvSpPr>
        <p:spPr>
          <a:xfrm>
            <a:off x="4986396" y="4310411"/>
            <a:ext cx="325200" cy="311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86" name="Shape 6186"/>
          <p:cNvSpPr txBox="1"/>
          <p:nvPr/>
        </p:nvSpPr>
        <p:spPr>
          <a:xfrm>
            <a:off x="5286231" y="605126"/>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6187" name="Shape 6187"/>
          <p:cNvSpPr txBox="1"/>
          <p:nvPr/>
        </p:nvSpPr>
        <p:spPr>
          <a:xfrm>
            <a:off x="5328435" y="994943"/>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6188" name="Shape 6188"/>
          <p:cNvSpPr txBox="1"/>
          <p:nvPr/>
        </p:nvSpPr>
        <p:spPr>
          <a:xfrm>
            <a:off x="5329177" y="1403689"/>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6189" name="Shape 6189"/>
          <p:cNvSpPr txBox="1"/>
          <p:nvPr/>
        </p:nvSpPr>
        <p:spPr>
          <a:xfrm>
            <a:off x="5329198" y="1812434"/>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p:txBody>
      </p:sp>
      <p:sp>
        <p:nvSpPr>
          <p:cNvPr id="6190" name="Shape 6190"/>
          <p:cNvSpPr txBox="1"/>
          <p:nvPr/>
        </p:nvSpPr>
        <p:spPr>
          <a:xfrm>
            <a:off x="5337840" y="2346155"/>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a:t>
            </a:r>
            <a:endParaRPr/>
          </a:p>
        </p:txBody>
      </p:sp>
      <p:sp>
        <p:nvSpPr>
          <p:cNvPr id="6191" name="Shape 6191"/>
          <p:cNvSpPr txBox="1"/>
          <p:nvPr/>
        </p:nvSpPr>
        <p:spPr>
          <a:xfrm>
            <a:off x="5311261" y="2814125"/>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6</a:t>
            </a:r>
            <a:endParaRPr/>
          </a:p>
        </p:txBody>
      </p:sp>
      <p:sp>
        <p:nvSpPr>
          <p:cNvPr id="6192" name="Shape 6192"/>
          <p:cNvSpPr txBox="1"/>
          <p:nvPr/>
        </p:nvSpPr>
        <p:spPr>
          <a:xfrm>
            <a:off x="5319509" y="3282094"/>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a:t>
            </a:r>
            <a:endParaRPr/>
          </a:p>
        </p:txBody>
      </p:sp>
      <p:sp>
        <p:nvSpPr>
          <p:cNvPr id="6193" name="Shape 6193"/>
          <p:cNvSpPr txBox="1"/>
          <p:nvPr/>
        </p:nvSpPr>
        <p:spPr>
          <a:xfrm>
            <a:off x="5319509" y="3750064"/>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a:t>
            </a:r>
            <a:endParaRPr/>
          </a:p>
        </p:txBody>
      </p:sp>
      <p:sp>
        <p:nvSpPr>
          <p:cNvPr id="6194" name="Shape 6194"/>
          <p:cNvSpPr txBox="1"/>
          <p:nvPr/>
        </p:nvSpPr>
        <p:spPr>
          <a:xfrm>
            <a:off x="5319509" y="4218034"/>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a:t>
            </a:r>
            <a:endParaRPr/>
          </a:p>
        </p:txBody>
      </p:sp>
      <p:sp>
        <p:nvSpPr>
          <p:cNvPr id="6195" name="Shape 6195"/>
          <p:cNvSpPr txBox="1"/>
          <p:nvPr/>
        </p:nvSpPr>
        <p:spPr>
          <a:xfrm>
            <a:off x="5286232" y="4685979"/>
            <a:ext cx="7533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10</a:t>
            </a:r>
            <a:endParaRPr/>
          </a:p>
        </p:txBody>
      </p:sp>
      <p:sp>
        <p:nvSpPr>
          <p:cNvPr id="6196" name="Shape 6196"/>
          <p:cNvSpPr/>
          <p:nvPr/>
        </p:nvSpPr>
        <p:spPr>
          <a:xfrm>
            <a:off x="5914532" y="1595261"/>
            <a:ext cx="783600" cy="283800"/>
          </a:xfrm>
          <a:prstGeom prst="leftArrow">
            <a:avLst>
              <a:gd fmla="val 50000" name="adj1"/>
              <a:gd fmla="val 50000" name="adj2"/>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97" name="Shape 6197"/>
          <p:cNvSpPr txBox="1"/>
          <p:nvPr>
            <p:ph idx="4294967295" type="title"/>
          </p:nvPr>
        </p:nvSpPr>
        <p:spPr>
          <a:xfrm>
            <a:off x="275700" y="141725"/>
            <a:ext cx="4095900" cy="10740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400">
                <a:solidFill>
                  <a:srgbClr val="000000"/>
                </a:solidFill>
                <a:latin typeface="Lato"/>
                <a:ea typeface="Lato"/>
                <a:cs typeface="Lato"/>
                <a:sym typeface="Lato"/>
              </a:rPr>
              <a:t>We will call this measure of how far we are off a “cost function”.  We want a function to measure how far the activations for the output are from the desired.  In this case we want all activations to be 0 except for 7 which we want to be 1.    </a:t>
            </a:r>
            <a:endParaRPr sz="1400">
              <a:solidFill>
                <a:srgbClr val="000000"/>
              </a:solidFill>
              <a:latin typeface="Lato"/>
              <a:ea typeface="Lato"/>
              <a:cs typeface="Lato"/>
              <a:sym typeface="Lato"/>
            </a:endParaRPr>
          </a:p>
        </p:txBody>
      </p:sp>
      <p:pic>
        <p:nvPicPr>
          <p:cNvPr id="6198" name="Shape 6198"/>
          <p:cNvPicPr preferRelativeResize="0"/>
          <p:nvPr/>
        </p:nvPicPr>
        <p:blipFill>
          <a:blip r:embed="rId3">
            <a:alphaModFix/>
          </a:blip>
          <a:stretch>
            <a:fillRect/>
          </a:stretch>
        </p:blipFill>
        <p:spPr>
          <a:xfrm>
            <a:off x="326025" y="2065900"/>
            <a:ext cx="1909200" cy="1909199"/>
          </a:xfrm>
          <a:prstGeom prst="rect">
            <a:avLst/>
          </a:prstGeom>
          <a:noFill/>
          <a:ln>
            <a:noFill/>
          </a:ln>
        </p:spPr>
      </p:pic>
      <p:sp>
        <p:nvSpPr>
          <p:cNvPr id="6199" name="Shape 6199"/>
          <p:cNvSpPr txBox="1"/>
          <p:nvPr/>
        </p:nvSpPr>
        <p:spPr>
          <a:xfrm>
            <a:off x="4371600" y="647725"/>
            <a:ext cx="469500" cy="282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.71</a:t>
            </a:r>
            <a:endParaRPr/>
          </a:p>
        </p:txBody>
      </p:sp>
      <p:sp>
        <p:nvSpPr>
          <p:cNvPr id="6200" name="Shape 6200"/>
          <p:cNvSpPr txBox="1"/>
          <p:nvPr/>
        </p:nvSpPr>
        <p:spPr>
          <a:xfrm>
            <a:off x="4371600" y="115812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.32</a:t>
            </a:r>
            <a:endParaRPr/>
          </a:p>
        </p:txBody>
      </p:sp>
      <p:sp>
        <p:nvSpPr>
          <p:cNvPr id="6201" name="Shape 6201"/>
          <p:cNvSpPr txBox="1"/>
          <p:nvPr/>
        </p:nvSpPr>
        <p:spPr>
          <a:xfrm>
            <a:off x="4371600" y="1595700"/>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.98</a:t>
            </a:r>
            <a:endParaRPr/>
          </a:p>
        </p:txBody>
      </p:sp>
      <p:sp>
        <p:nvSpPr>
          <p:cNvPr id="6202" name="Shape 6202"/>
          <p:cNvSpPr txBox="1"/>
          <p:nvPr/>
        </p:nvSpPr>
        <p:spPr>
          <a:xfrm>
            <a:off x="4371600" y="198507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.23</a:t>
            </a:r>
            <a:endParaRPr/>
          </a:p>
        </p:txBody>
      </p:sp>
      <p:sp>
        <p:nvSpPr>
          <p:cNvPr id="6203" name="Shape 6203"/>
          <p:cNvSpPr txBox="1"/>
          <p:nvPr/>
        </p:nvSpPr>
        <p:spPr>
          <a:xfrm>
            <a:off x="4337250" y="251552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.77</a:t>
            </a:r>
            <a:endParaRPr/>
          </a:p>
        </p:txBody>
      </p:sp>
      <p:sp>
        <p:nvSpPr>
          <p:cNvPr id="6204" name="Shape 6204"/>
          <p:cNvSpPr txBox="1"/>
          <p:nvPr/>
        </p:nvSpPr>
        <p:spPr>
          <a:xfrm>
            <a:off x="4371600" y="2879050"/>
            <a:ext cx="469500" cy="282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.81</a:t>
            </a:r>
            <a:endParaRPr/>
          </a:p>
          <a:p>
            <a:pPr indent="0" lvl="0" marL="0" rtl="0">
              <a:spcBef>
                <a:spcPts val="0"/>
              </a:spcBef>
              <a:spcAft>
                <a:spcPts val="0"/>
              </a:spcAft>
              <a:buNone/>
            </a:pPr>
            <a:r>
              <a:t/>
            </a:r>
            <a:endParaRPr/>
          </a:p>
        </p:txBody>
      </p:sp>
      <p:sp>
        <p:nvSpPr>
          <p:cNvPr id="6205" name="Shape 6205"/>
          <p:cNvSpPr txBox="1"/>
          <p:nvPr/>
        </p:nvSpPr>
        <p:spPr>
          <a:xfrm>
            <a:off x="4337250" y="332242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.58</a:t>
            </a:r>
            <a:endParaRPr/>
          </a:p>
          <a:p>
            <a:pPr indent="0" lvl="0" marL="0" rtl="0">
              <a:spcBef>
                <a:spcPts val="0"/>
              </a:spcBef>
              <a:spcAft>
                <a:spcPts val="0"/>
              </a:spcAft>
              <a:buNone/>
            </a:pPr>
            <a:r>
              <a:t/>
            </a:r>
            <a:endParaRPr/>
          </a:p>
        </p:txBody>
      </p:sp>
      <p:sp>
        <p:nvSpPr>
          <p:cNvPr id="6206" name="Shape 6206"/>
          <p:cNvSpPr txBox="1"/>
          <p:nvPr/>
        </p:nvSpPr>
        <p:spPr>
          <a:xfrm>
            <a:off x="4337250" y="379267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.18</a:t>
            </a:r>
            <a:endParaRPr/>
          </a:p>
          <a:p>
            <a:pPr indent="0" lvl="0" marL="0" rtl="0">
              <a:spcBef>
                <a:spcPts val="0"/>
              </a:spcBef>
              <a:spcAft>
                <a:spcPts val="0"/>
              </a:spcAft>
              <a:buNone/>
            </a:pPr>
            <a:r>
              <a:t/>
            </a:r>
            <a:endParaRPr/>
          </a:p>
        </p:txBody>
      </p:sp>
      <p:sp>
        <p:nvSpPr>
          <p:cNvPr id="6207" name="Shape 6207"/>
          <p:cNvSpPr txBox="1"/>
          <p:nvPr/>
        </p:nvSpPr>
        <p:spPr>
          <a:xfrm>
            <a:off x="4337250" y="426292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.18</a:t>
            </a:r>
            <a:endParaRPr/>
          </a:p>
          <a:p>
            <a:pPr indent="0" lvl="0" marL="0" rtl="0">
              <a:spcBef>
                <a:spcPts val="0"/>
              </a:spcBef>
              <a:spcAft>
                <a:spcPts val="0"/>
              </a:spcAft>
              <a:buNone/>
            </a:pPr>
            <a:r>
              <a:t/>
            </a:r>
            <a:endParaRPr/>
          </a:p>
        </p:txBody>
      </p:sp>
      <p:sp>
        <p:nvSpPr>
          <p:cNvPr id="6208" name="Shape 6208"/>
          <p:cNvSpPr txBox="1"/>
          <p:nvPr/>
        </p:nvSpPr>
        <p:spPr>
          <a:xfrm>
            <a:off x="4337250" y="473317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.18</a:t>
            </a:r>
            <a:endParaRPr/>
          </a:p>
          <a:p>
            <a:pPr indent="0" lvl="0" marL="0" rtl="0">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6212" name="Shape 6212"/>
        <p:cNvGrpSpPr/>
        <p:nvPr/>
      </p:nvGrpSpPr>
      <p:grpSpPr>
        <a:xfrm>
          <a:off x="0" y="0"/>
          <a:ext cx="0" cy="0"/>
          <a:chOff x="0" y="0"/>
          <a:chExt cx="0" cy="0"/>
        </a:xfrm>
      </p:grpSpPr>
      <p:sp>
        <p:nvSpPr>
          <p:cNvPr id="6213" name="Shape 6213"/>
          <p:cNvSpPr/>
          <p:nvPr/>
        </p:nvSpPr>
        <p:spPr>
          <a:xfrm>
            <a:off x="4986396" y="2501418"/>
            <a:ext cx="325200" cy="311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14" name="Shape 6214"/>
          <p:cNvSpPr/>
          <p:nvPr/>
        </p:nvSpPr>
        <p:spPr>
          <a:xfrm>
            <a:off x="4986396" y="706454"/>
            <a:ext cx="325200" cy="311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15" name="Shape 6215"/>
          <p:cNvSpPr/>
          <p:nvPr/>
        </p:nvSpPr>
        <p:spPr>
          <a:xfrm>
            <a:off x="4986396" y="1144022"/>
            <a:ext cx="325200" cy="311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16" name="Shape 6216"/>
          <p:cNvSpPr/>
          <p:nvPr/>
        </p:nvSpPr>
        <p:spPr>
          <a:xfrm>
            <a:off x="4986396" y="4762008"/>
            <a:ext cx="325200" cy="311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17" name="Shape 6217"/>
          <p:cNvSpPr/>
          <p:nvPr/>
        </p:nvSpPr>
        <p:spPr>
          <a:xfrm>
            <a:off x="4986396" y="1581590"/>
            <a:ext cx="325200" cy="3111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18" name="Shape 6218"/>
          <p:cNvSpPr/>
          <p:nvPr/>
        </p:nvSpPr>
        <p:spPr>
          <a:xfrm>
            <a:off x="4986396" y="1970985"/>
            <a:ext cx="325200" cy="311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19" name="Shape 6219"/>
          <p:cNvSpPr/>
          <p:nvPr/>
        </p:nvSpPr>
        <p:spPr>
          <a:xfrm>
            <a:off x="4986374" y="2914883"/>
            <a:ext cx="325200" cy="311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20" name="Shape 6220"/>
          <p:cNvSpPr/>
          <p:nvPr/>
        </p:nvSpPr>
        <p:spPr>
          <a:xfrm>
            <a:off x="4986396" y="3380053"/>
            <a:ext cx="325200" cy="311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21" name="Shape 6221"/>
          <p:cNvSpPr/>
          <p:nvPr/>
        </p:nvSpPr>
        <p:spPr>
          <a:xfrm>
            <a:off x="4986396" y="3858813"/>
            <a:ext cx="325200" cy="311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22" name="Shape 6222"/>
          <p:cNvSpPr/>
          <p:nvPr/>
        </p:nvSpPr>
        <p:spPr>
          <a:xfrm>
            <a:off x="4986396" y="4310411"/>
            <a:ext cx="325200" cy="311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23" name="Shape 6223"/>
          <p:cNvSpPr txBox="1"/>
          <p:nvPr/>
        </p:nvSpPr>
        <p:spPr>
          <a:xfrm>
            <a:off x="5286231" y="605126"/>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6224" name="Shape 6224"/>
          <p:cNvSpPr txBox="1"/>
          <p:nvPr/>
        </p:nvSpPr>
        <p:spPr>
          <a:xfrm>
            <a:off x="5328435" y="994943"/>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6225" name="Shape 6225"/>
          <p:cNvSpPr txBox="1"/>
          <p:nvPr/>
        </p:nvSpPr>
        <p:spPr>
          <a:xfrm>
            <a:off x="5329177" y="1403689"/>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6226" name="Shape 6226"/>
          <p:cNvSpPr txBox="1"/>
          <p:nvPr/>
        </p:nvSpPr>
        <p:spPr>
          <a:xfrm>
            <a:off x="5329198" y="1812434"/>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p:txBody>
      </p:sp>
      <p:sp>
        <p:nvSpPr>
          <p:cNvPr id="6227" name="Shape 6227"/>
          <p:cNvSpPr txBox="1"/>
          <p:nvPr/>
        </p:nvSpPr>
        <p:spPr>
          <a:xfrm>
            <a:off x="5337840" y="2346155"/>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a:t>
            </a:r>
            <a:endParaRPr/>
          </a:p>
        </p:txBody>
      </p:sp>
      <p:sp>
        <p:nvSpPr>
          <p:cNvPr id="6228" name="Shape 6228"/>
          <p:cNvSpPr txBox="1"/>
          <p:nvPr/>
        </p:nvSpPr>
        <p:spPr>
          <a:xfrm>
            <a:off x="5311261" y="2814125"/>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6</a:t>
            </a:r>
            <a:endParaRPr/>
          </a:p>
        </p:txBody>
      </p:sp>
      <p:sp>
        <p:nvSpPr>
          <p:cNvPr id="6229" name="Shape 6229"/>
          <p:cNvSpPr txBox="1"/>
          <p:nvPr/>
        </p:nvSpPr>
        <p:spPr>
          <a:xfrm>
            <a:off x="5319509" y="3282094"/>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a:t>
            </a:r>
            <a:endParaRPr/>
          </a:p>
        </p:txBody>
      </p:sp>
      <p:sp>
        <p:nvSpPr>
          <p:cNvPr id="6230" name="Shape 6230"/>
          <p:cNvSpPr txBox="1"/>
          <p:nvPr/>
        </p:nvSpPr>
        <p:spPr>
          <a:xfrm>
            <a:off x="5319509" y="3750064"/>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a:t>
            </a:r>
            <a:endParaRPr/>
          </a:p>
        </p:txBody>
      </p:sp>
      <p:sp>
        <p:nvSpPr>
          <p:cNvPr id="6231" name="Shape 6231"/>
          <p:cNvSpPr txBox="1"/>
          <p:nvPr/>
        </p:nvSpPr>
        <p:spPr>
          <a:xfrm>
            <a:off x="5319509" y="4218034"/>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a:t>
            </a:r>
            <a:endParaRPr/>
          </a:p>
        </p:txBody>
      </p:sp>
      <p:sp>
        <p:nvSpPr>
          <p:cNvPr id="6232" name="Shape 6232"/>
          <p:cNvSpPr txBox="1"/>
          <p:nvPr/>
        </p:nvSpPr>
        <p:spPr>
          <a:xfrm>
            <a:off x="5286232" y="4685979"/>
            <a:ext cx="7533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10</a:t>
            </a:r>
            <a:endParaRPr/>
          </a:p>
        </p:txBody>
      </p:sp>
      <p:sp>
        <p:nvSpPr>
          <p:cNvPr id="6233" name="Shape 6233"/>
          <p:cNvSpPr txBox="1"/>
          <p:nvPr>
            <p:ph idx="4294967295" type="title"/>
          </p:nvPr>
        </p:nvSpPr>
        <p:spPr>
          <a:xfrm>
            <a:off x="275700" y="141725"/>
            <a:ext cx="4095900" cy="10740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400">
                <a:solidFill>
                  <a:srgbClr val="000000"/>
                </a:solidFill>
                <a:latin typeface="Lato"/>
                <a:ea typeface="Lato"/>
                <a:cs typeface="Lato"/>
                <a:sym typeface="Lato"/>
              </a:rPr>
              <a:t>The cost function we will use will subtract the actual output for the neurons  and add all of the differences.</a:t>
            </a:r>
            <a:endParaRPr sz="1400">
              <a:solidFill>
                <a:srgbClr val="000000"/>
              </a:solidFill>
              <a:latin typeface="Lato"/>
              <a:ea typeface="Lato"/>
              <a:cs typeface="Lato"/>
              <a:sym typeface="Lato"/>
            </a:endParaRPr>
          </a:p>
        </p:txBody>
      </p:sp>
      <p:pic>
        <p:nvPicPr>
          <p:cNvPr id="6234" name="Shape 6234"/>
          <p:cNvPicPr preferRelativeResize="0"/>
          <p:nvPr/>
        </p:nvPicPr>
        <p:blipFill>
          <a:blip r:embed="rId3">
            <a:alphaModFix/>
          </a:blip>
          <a:stretch>
            <a:fillRect/>
          </a:stretch>
        </p:blipFill>
        <p:spPr>
          <a:xfrm>
            <a:off x="326025" y="2065900"/>
            <a:ext cx="1909200" cy="1909199"/>
          </a:xfrm>
          <a:prstGeom prst="rect">
            <a:avLst/>
          </a:prstGeom>
          <a:noFill/>
          <a:ln>
            <a:noFill/>
          </a:ln>
        </p:spPr>
      </p:pic>
      <p:sp>
        <p:nvSpPr>
          <p:cNvPr id="6235" name="Shape 6235"/>
          <p:cNvSpPr txBox="1"/>
          <p:nvPr/>
        </p:nvSpPr>
        <p:spPr>
          <a:xfrm>
            <a:off x="4371600" y="647725"/>
            <a:ext cx="469500" cy="282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.71</a:t>
            </a:r>
            <a:endParaRPr/>
          </a:p>
          <a:p>
            <a:pPr indent="0" lvl="0" marL="0">
              <a:spcBef>
                <a:spcPts val="0"/>
              </a:spcBef>
              <a:spcAft>
                <a:spcPts val="0"/>
              </a:spcAft>
              <a:buNone/>
            </a:pPr>
            <a:r>
              <a:t/>
            </a:r>
            <a:endParaRPr/>
          </a:p>
          <a:p>
            <a:pPr indent="0" lvl="0" marL="0" rtl="0">
              <a:spcBef>
                <a:spcPts val="0"/>
              </a:spcBef>
              <a:spcAft>
                <a:spcPts val="0"/>
              </a:spcAft>
              <a:buNone/>
            </a:pPr>
            <a:r>
              <a:t/>
            </a:r>
            <a:endParaRPr/>
          </a:p>
        </p:txBody>
      </p:sp>
      <p:sp>
        <p:nvSpPr>
          <p:cNvPr id="6236" name="Shape 6236"/>
          <p:cNvSpPr txBox="1"/>
          <p:nvPr/>
        </p:nvSpPr>
        <p:spPr>
          <a:xfrm>
            <a:off x="4371600" y="115812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.32</a:t>
            </a:r>
            <a:endParaRPr/>
          </a:p>
        </p:txBody>
      </p:sp>
      <p:sp>
        <p:nvSpPr>
          <p:cNvPr id="6237" name="Shape 6237"/>
          <p:cNvSpPr txBox="1"/>
          <p:nvPr/>
        </p:nvSpPr>
        <p:spPr>
          <a:xfrm>
            <a:off x="4371600" y="1595700"/>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.98</a:t>
            </a:r>
            <a:endParaRPr/>
          </a:p>
        </p:txBody>
      </p:sp>
      <p:sp>
        <p:nvSpPr>
          <p:cNvPr id="6238" name="Shape 6238"/>
          <p:cNvSpPr txBox="1"/>
          <p:nvPr/>
        </p:nvSpPr>
        <p:spPr>
          <a:xfrm>
            <a:off x="4371600" y="198507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.23</a:t>
            </a:r>
            <a:endParaRPr/>
          </a:p>
        </p:txBody>
      </p:sp>
      <p:sp>
        <p:nvSpPr>
          <p:cNvPr id="6239" name="Shape 6239"/>
          <p:cNvSpPr txBox="1"/>
          <p:nvPr/>
        </p:nvSpPr>
        <p:spPr>
          <a:xfrm>
            <a:off x="4371600" y="2432050"/>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.77</a:t>
            </a:r>
            <a:endParaRPr/>
          </a:p>
        </p:txBody>
      </p:sp>
      <p:sp>
        <p:nvSpPr>
          <p:cNvPr id="6240" name="Shape 6240"/>
          <p:cNvSpPr txBox="1"/>
          <p:nvPr/>
        </p:nvSpPr>
        <p:spPr>
          <a:xfrm>
            <a:off x="4371600" y="2879050"/>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.81</a:t>
            </a:r>
            <a:endParaRPr/>
          </a:p>
          <a:p>
            <a:pPr indent="0" lvl="0" marL="0" rtl="0">
              <a:spcBef>
                <a:spcPts val="0"/>
              </a:spcBef>
              <a:spcAft>
                <a:spcPts val="0"/>
              </a:spcAft>
              <a:buNone/>
            </a:pPr>
            <a:r>
              <a:t/>
            </a:r>
            <a:endParaRPr/>
          </a:p>
        </p:txBody>
      </p:sp>
      <p:sp>
        <p:nvSpPr>
          <p:cNvPr id="6241" name="Shape 6241"/>
          <p:cNvSpPr txBox="1"/>
          <p:nvPr/>
        </p:nvSpPr>
        <p:spPr>
          <a:xfrm>
            <a:off x="4337250" y="332242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.58</a:t>
            </a:r>
            <a:endParaRPr/>
          </a:p>
          <a:p>
            <a:pPr indent="0" lvl="0" marL="0" rtl="0">
              <a:spcBef>
                <a:spcPts val="0"/>
              </a:spcBef>
              <a:spcAft>
                <a:spcPts val="0"/>
              </a:spcAft>
              <a:buNone/>
            </a:pPr>
            <a:r>
              <a:t/>
            </a:r>
            <a:endParaRPr/>
          </a:p>
        </p:txBody>
      </p:sp>
      <p:sp>
        <p:nvSpPr>
          <p:cNvPr id="6242" name="Shape 6242"/>
          <p:cNvSpPr txBox="1"/>
          <p:nvPr/>
        </p:nvSpPr>
        <p:spPr>
          <a:xfrm>
            <a:off x="4337250" y="379267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.18</a:t>
            </a:r>
            <a:endParaRPr/>
          </a:p>
          <a:p>
            <a:pPr indent="0" lvl="0" marL="0" rtl="0">
              <a:spcBef>
                <a:spcPts val="0"/>
              </a:spcBef>
              <a:spcAft>
                <a:spcPts val="0"/>
              </a:spcAft>
              <a:buNone/>
            </a:pPr>
            <a:r>
              <a:t/>
            </a:r>
            <a:endParaRPr/>
          </a:p>
        </p:txBody>
      </p:sp>
      <p:sp>
        <p:nvSpPr>
          <p:cNvPr id="6243" name="Shape 6243"/>
          <p:cNvSpPr txBox="1"/>
          <p:nvPr/>
        </p:nvSpPr>
        <p:spPr>
          <a:xfrm>
            <a:off x="4337250" y="426292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.77</a:t>
            </a:r>
            <a:endParaRPr/>
          </a:p>
          <a:p>
            <a:pPr indent="0" lvl="0" marL="0" rtl="0">
              <a:spcBef>
                <a:spcPts val="0"/>
              </a:spcBef>
              <a:spcAft>
                <a:spcPts val="0"/>
              </a:spcAft>
              <a:buNone/>
            </a:pPr>
            <a:r>
              <a:t/>
            </a:r>
            <a:endParaRPr/>
          </a:p>
        </p:txBody>
      </p:sp>
      <p:sp>
        <p:nvSpPr>
          <p:cNvPr id="6244" name="Shape 6244"/>
          <p:cNvSpPr txBox="1"/>
          <p:nvPr/>
        </p:nvSpPr>
        <p:spPr>
          <a:xfrm>
            <a:off x="4371600" y="473317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.14</a:t>
            </a:r>
            <a:endParaRPr/>
          </a:p>
          <a:p>
            <a:pPr indent="0" lvl="0" marL="0" rtl="0">
              <a:spcBef>
                <a:spcPts val="0"/>
              </a:spcBef>
              <a:spcAft>
                <a:spcPts val="0"/>
              </a:spcAft>
              <a:buNone/>
            </a:pPr>
            <a:r>
              <a:t/>
            </a:r>
            <a:endParaRPr/>
          </a:p>
        </p:txBody>
      </p:sp>
      <p:sp>
        <p:nvSpPr>
          <p:cNvPr id="6245" name="Shape 6245"/>
          <p:cNvSpPr txBox="1"/>
          <p:nvPr/>
        </p:nvSpPr>
        <p:spPr>
          <a:xfrm>
            <a:off x="6422825" y="647725"/>
            <a:ext cx="8907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r>
              <a:rPr lang="en"/>
              <a:t>.71-0|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6246" name="Shape 6246"/>
          <p:cNvSpPr txBox="1"/>
          <p:nvPr/>
        </p:nvSpPr>
        <p:spPr>
          <a:xfrm>
            <a:off x="6422825" y="1158125"/>
            <a:ext cx="13707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r>
              <a:rPr lang="en"/>
              <a:t>.32-0| +</a:t>
            </a:r>
            <a:endParaRPr/>
          </a:p>
        </p:txBody>
      </p:sp>
      <p:sp>
        <p:nvSpPr>
          <p:cNvPr id="6247" name="Shape 6247"/>
          <p:cNvSpPr txBox="1"/>
          <p:nvPr/>
        </p:nvSpPr>
        <p:spPr>
          <a:xfrm>
            <a:off x="6422825" y="1595700"/>
            <a:ext cx="10161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r>
              <a:rPr lang="en"/>
              <a:t>.98-0| +</a:t>
            </a:r>
            <a:endParaRPr/>
          </a:p>
        </p:txBody>
      </p:sp>
      <p:sp>
        <p:nvSpPr>
          <p:cNvPr id="6248" name="Shape 6248"/>
          <p:cNvSpPr txBox="1"/>
          <p:nvPr/>
        </p:nvSpPr>
        <p:spPr>
          <a:xfrm>
            <a:off x="6422825" y="2033275"/>
            <a:ext cx="10161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r>
              <a:rPr lang="en"/>
              <a:t>.23-0| +</a:t>
            </a:r>
            <a:endParaRPr/>
          </a:p>
        </p:txBody>
      </p:sp>
      <p:sp>
        <p:nvSpPr>
          <p:cNvPr id="6249" name="Shape 6249"/>
          <p:cNvSpPr txBox="1"/>
          <p:nvPr/>
        </p:nvSpPr>
        <p:spPr>
          <a:xfrm>
            <a:off x="6422825" y="2470850"/>
            <a:ext cx="9534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r>
              <a:rPr lang="en"/>
              <a:t>.77-0| +</a:t>
            </a:r>
            <a:endParaRPr/>
          </a:p>
        </p:txBody>
      </p:sp>
      <p:sp>
        <p:nvSpPr>
          <p:cNvPr id="6250" name="Shape 6250"/>
          <p:cNvSpPr txBox="1"/>
          <p:nvPr/>
        </p:nvSpPr>
        <p:spPr>
          <a:xfrm>
            <a:off x="6422825" y="2908425"/>
            <a:ext cx="9534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r>
              <a:rPr lang="en"/>
              <a:t>.81-0| +</a:t>
            </a:r>
            <a:endParaRPr/>
          </a:p>
          <a:p>
            <a:pPr indent="0" lvl="0" marL="0" rtl="0">
              <a:spcBef>
                <a:spcPts val="0"/>
              </a:spcBef>
              <a:spcAft>
                <a:spcPts val="0"/>
              </a:spcAft>
              <a:buNone/>
            </a:pPr>
            <a:r>
              <a:t/>
            </a:r>
            <a:endParaRPr/>
          </a:p>
        </p:txBody>
      </p:sp>
      <p:sp>
        <p:nvSpPr>
          <p:cNvPr id="6251" name="Shape 6251"/>
          <p:cNvSpPr txBox="1"/>
          <p:nvPr/>
        </p:nvSpPr>
        <p:spPr>
          <a:xfrm>
            <a:off x="6422825" y="3346000"/>
            <a:ext cx="12351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r>
              <a:rPr lang="en"/>
              <a:t>.58-1| +</a:t>
            </a:r>
            <a:endParaRPr/>
          </a:p>
          <a:p>
            <a:pPr indent="0" lvl="0" marL="0" rtl="0">
              <a:spcBef>
                <a:spcPts val="0"/>
              </a:spcBef>
              <a:spcAft>
                <a:spcPts val="0"/>
              </a:spcAft>
              <a:buNone/>
            </a:pPr>
            <a:r>
              <a:t/>
            </a:r>
            <a:endParaRPr/>
          </a:p>
        </p:txBody>
      </p:sp>
      <p:sp>
        <p:nvSpPr>
          <p:cNvPr id="6252" name="Shape 6252"/>
          <p:cNvSpPr txBox="1"/>
          <p:nvPr/>
        </p:nvSpPr>
        <p:spPr>
          <a:xfrm>
            <a:off x="6422825" y="3783575"/>
            <a:ext cx="1078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r>
              <a:rPr lang="en"/>
              <a:t>.18-0| +</a:t>
            </a:r>
            <a:endParaRPr/>
          </a:p>
          <a:p>
            <a:pPr indent="0" lvl="0" marL="0" rtl="0">
              <a:spcBef>
                <a:spcPts val="0"/>
              </a:spcBef>
              <a:spcAft>
                <a:spcPts val="0"/>
              </a:spcAft>
              <a:buNone/>
            </a:pPr>
            <a:r>
              <a:t/>
            </a:r>
            <a:endParaRPr/>
          </a:p>
        </p:txBody>
      </p:sp>
      <p:sp>
        <p:nvSpPr>
          <p:cNvPr id="6253" name="Shape 6253"/>
          <p:cNvSpPr txBox="1"/>
          <p:nvPr/>
        </p:nvSpPr>
        <p:spPr>
          <a:xfrm>
            <a:off x="6422825" y="4221150"/>
            <a:ext cx="10161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r>
              <a:rPr lang="en"/>
              <a:t>.77-0| +</a:t>
            </a:r>
            <a:endParaRPr/>
          </a:p>
          <a:p>
            <a:pPr indent="0" lvl="0" marL="0" rtl="0">
              <a:spcBef>
                <a:spcPts val="0"/>
              </a:spcBef>
              <a:spcAft>
                <a:spcPts val="0"/>
              </a:spcAft>
              <a:buNone/>
            </a:pPr>
            <a:r>
              <a:t/>
            </a:r>
            <a:endParaRPr/>
          </a:p>
        </p:txBody>
      </p:sp>
      <p:sp>
        <p:nvSpPr>
          <p:cNvPr id="6254" name="Shape 6254"/>
          <p:cNvSpPr txBox="1"/>
          <p:nvPr/>
        </p:nvSpPr>
        <p:spPr>
          <a:xfrm>
            <a:off x="6422825" y="4504050"/>
            <a:ext cx="18192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r>
              <a:rPr lang="en"/>
              <a:t>.14 -0| =  </a:t>
            </a:r>
            <a:r>
              <a:rPr lang="en" sz="2400"/>
              <a:t>5.33 </a:t>
            </a:r>
            <a:endParaRPr sz="2400"/>
          </a:p>
          <a:p>
            <a:pPr indent="0" lvl="0" marL="0" rtl="0">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6258" name="Shape 6258"/>
        <p:cNvGrpSpPr/>
        <p:nvPr/>
      </p:nvGrpSpPr>
      <p:grpSpPr>
        <a:xfrm>
          <a:off x="0" y="0"/>
          <a:ext cx="0" cy="0"/>
          <a:chOff x="0" y="0"/>
          <a:chExt cx="0" cy="0"/>
        </a:xfrm>
      </p:grpSpPr>
      <p:sp>
        <p:nvSpPr>
          <p:cNvPr id="6259" name="Shape 6259"/>
          <p:cNvSpPr/>
          <p:nvPr/>
        </p:nvSpPr>
        <p:spPr>
          <a:xfrm>
            <a:off x="4986396" y="2501418"/>
            <a:ext cx="325200" cy="311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60" name="Shape 6260"/>
          <p:cNvSpPr/>
          <p:nvPr/>
        </p:nvSpPr>
        <p:spPr>
          <a:xfrm>
            <a:off x="4986396" y="706454"/>
            <a:ext cx="325200" cy="311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61" name="Shape 6261"/>
          <p:cNvSpPr/>
          <p:nvPr/>
        </p:nvSpPr>
        <p:spPr>
          <a:xfrm>
            <a:off x="4986396" y="1144022"/>
            <a:ext cx="325200" cy="311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62" name="Shape 6262"/>
          <p:cNvSpPr/>
          <p:nvPr/>
        </p:nvSpPr>
        <p:spPr>
          <a:xfrm>
            <a:off x="4986396" y="4762008"/>
            <a:ext cx="325200" cy="311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63" name="Shape 6263"/>
          <p:cNvSpPr/>
          <p:nvPr/>
        </p:nvSpPr>
        <p:spPr>
          <a:xfrm>
            <a:off x="4986396" y="1581590"/>
            <a:ext cx="325200" cy="3111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64" name="Shape 6264"/>
          <p:cNvSpPr/>
          <p:nvPr/>
        </p:nvSpPr>
        <p:spPr>
          <a:xfrm>
            <a:off x="4986396" y="1970985"/>
            <a:ext cx="325200" cy="311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65" name="Shape 6265"/>
          <p:cNvSpPr/>
          <p:nvPr/>
        </p:nvSpPr>
        <p:spPr>
          <a:xfrm>
            <a:off x="4986374" y="2914883"/>
            <a:ext cx="325200" cy="311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66" name="Shape 6266"/>
          <p:cNvSpPr/>
          <p:nvPr/>
        </p:nvSpPr>
        <p:spPr>
          <a:xfrm>
            <a:off x="4986396" y="3380053"/>
            <a:ext cx="325200" cy="311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67" name="Shape 6267"/>
          <p:cNvSpPr/>
          <p:nvPr/>
        </p:nvSpPr>
        <p:spPr>
          <a:xfrm>
            <a:off x="4986396" y="3858813"/>
            <a:ext cx="325200" cy="311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68" name="Shape 6268"/>
          <p:cNvSpPr/>
          <p:nvPr/>
        </p:nvSpPr>
        <p:spPr>
          <a:xfrm>
            <a:off x="4986396" y="4310411"/>
            <a:ext cx="325200" cy="311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69" name="Shape 6269"/>
          <p:cNvSpPr txBox="1"/>
          <p:nvPr/>
        </p:nvSpPr>
        <p:spPr>
          <a:xfrm>
            <a:off x="5286231" y="605126"/>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6270" name="Shape 6270"/>
          <p:cNvSpPr txBox="1"/>
          <p:nvPr/>
        </p:nvSpPr>
        <p:spPr>
          <a:xfrm>
            <a:off x="5328435" y="994943"/>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6271" name="Shape 6271"/>
          <p:cNvSpPr txBox="1"/>
          <p:nvPr/>
        </p:nvSpPr>
        <p:spPr>
          <a:xfrm>
            <a:off x="5329177" y="1403689"/>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6272" name="Shape 6272"/>
          <p:cNvSpPr txBox="1"/>
          <p:nvPr/>
        </p:nvSpPr>
        <p:spPr>
          <a:xfrm>
            <a:off x="5329198" y="1812434"/>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p:txBody>
      </p:sp>
      <p:sp>
        <p:nvSpPr>
          <p:cNvPr id="6273" name="Shape 6273"/>
          <p:cNvSpPr txBox="1"/>
          <p:nvPr/>
        </p:nvSpPr>
        <p:spPr>
          <a:xfrm>
            <a:off x="5337840" y="2346155"/>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a:t>
            </a:r>
            <a:endParaRPr/>
          </a:p>
        </p:txBody>
      </p:sp>
      <p:sp>
        <p:nvSpPr>
          <p:cNvPr id="6274" name="Shape 6274"/>
          <p:cNvSpPr txBox="1"/>
          <p:nvPr/>
        </p:nvSpPr>
        <p:spPr>
          <a:xfrm>
            <a:off x="5311261" y="2814125"/>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6</a:t>
            </a:r>
            <a:endParaRPr/>
          </a:p>
        </p:txBody>
      </p:sp>
      <p:sp>
        <p:nvSpPr>
          <p:cNvPr id="6275" name="Shape 6275"/>
          <p:cNvSpPr txBox="1"/>
          <p:nvPr/>
        </p:nvSpPr>
        <p:spPr>
          <a:xfrm>
            <a:off x="5319509" y="3282094"/>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a:t>
            </a:r>
            <a:endParaRPr/>
          </a:p>
        </p:txBody>
      </p:sp>
      <p:sp>
        <p:nvSpPr>
          <p:cNvPr id="6276" name="Shape 6276"/>
          <p:cNvSpPr txBox="1"/>
          <p:nvPr/>
        </p:nvSpPr>
        <p:spPr>
          <a:xfrm>
            <a:off x="5319509" y="3750064"/>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a:t>
            </a:r>
            <a:endParaRPr/>
          </a:p>
        </p:txBody>
      </p:sp>
      <p:sp>
        <p:nvSpPr>
          <p:cNvPr id="6277" name="Shape 6277"/>
          <p:cNvSpPr txBox="1"/>
          <p:nvPr/>
        </p:nvSpPr>
        <p:spPr>
          <a:xfrm>
            <a:off x="5319509" y="4218034"/>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a:t>
            </a:r>
            <a:endParaRPr/>
          </a:p>
        </p:txBody>
      </p:sp>
      <p:sp>
        <p:nvSpPr>
          <p:cNvPr id="6278" name="Shape 6278"/>
          <p:cNvSpPr txBox="1"/>
          <p:nvPr/>
        </p:nvSpPr>
        <p:spPr>
          <a:xfrm>
            <a:off x="5286232" y="4685979"/>
            <a:ext cx="7533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10</a:t>
            </a:r>
            <a:endParaRPr/>
          </a:p>
        </p:txBody>
      </p:sp>
      <p:sp>
        <p:nvSpPr>
          <p:cNvPr id="6279" name="Shape 6279"/>
          <p:cNvSpPr txBox="1"/>
          <p:nvPr>
            <p:ph idx="4294967295" type="title"/>
          </p:nvPr>
        </p:nvSpPr>
        <p:spPr>
          <a:xfrm>
            <a:off x="275700" y="141725"/>
            <a:ext cx="4095900" cy="10740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400">
                <a:solidFill>
                  <a:srgbClr val="000000"/>
                </a:solidFill>
                <a:latin typeface="Lato"/>
                <a:ea typeface="Lato"/>
                <a:cs typeface="Lato"/>
                <a:sym typeface="Lato"/>
              </a:rPr>
              <a:t>Note that when outputs are way way off, this number is big as in this example.  Of course when the outputs are pretty close to correct, the numbers are small.   THE IDEA IS TO FIND A WAY TO MAKE THIS NUMBER AS SMALL AS POSSIBLE </a:t>
            </a:r>
            <a:endParaRPr sz="1400">
              <a:solidFill>
                <a:srgbClr val="000000"/>
              </a:solidFill>
              <a:latin typeface="Lato"/>
              <a:ea typeface="Lato"/>
              <a:cs typeface="Lato"/>
              <a:sym typeface="Lato"/>
            </a:endParaRPr>
          </a:p>
        </p:txBody>
      </p:sp>
      <p:pic>
        <p:nvPicPr>
          <p:cNvPr id="6280" name="Shape 6280"/>
          <p:cNvPicPr preferRelativeResize="0"/>
          <p:nvPr/>
        </p:nvPicPr>
        <p:blipFill>
          <a:blip r:embed="rId3">
            <a:alphaModFix/>
          </a:blip>
          <a:stretch>
            <a:fillRect/>
          </a:stretch>
        </p:blipFill>
        <p:spPr>
          <a:xfrm>
            <a:off x="326025" y="2065900"/>
            <a:ext cx="1909200" cy="1909199"/>
          </a:xfrm>
          <a:prstGeom prst="rect">
            <a:avLst/>
          </a:prstGeom>
          <a:noFill/>
          <a:ln>
            <a:noFill/>
          </a:ln>
        </p:spPr>
      </p:pic>
      <p:sp>
        <p:nvSpPr>
          <p:cNvPr id="6281" name="Shape 6281"/>
          <p:cNvSpPr txBox="1"/>
          <p:nvPr/>
        </p:nvSpPr>
        <p:spPr>
          <a:xfrm>
            <a:off x="4371600" y="64772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.71</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6282" name="Shape 6282"/>
          <p:cNvSpPr txBox="1"/>
          <p:nvPr/>
        </p:nvSpPr>
        <p:spPr>
          <a:xfrm>
            <a:off x="4371600" y="115812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.32</a:t>
            </a:r>
            <a:endParaRPr/>
          </a:p>
        </p:txBody>
      </p:sp>
      <p:sp>
        <p:nvSpPr>
          <p:cNvPr id="6283" name="Shape 6283"/>
          <p:cNvSpPr txBox="1"/>
          <p:nvPr/>
        </p:nvSpPr>
        <p:spPr>
          <a:xfrm>
            <a:off x="4371600" y="1595700"/>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.98</a:t>
            </a:r>
            <a:endParaRPr/>
          </a:p>
        </p:txBody>
      </p:sp>
      <p:sp>
        <p:nvSpPr>
          <p:cNvPr id="6284" name="Shape 6284"/>
          <p:cNvSpPr txBox="1"/>
          <p:nvPr/>
        </p:nvSpPr>
        <p:spPr>
          <a:xfrm>
            <a:off x="4371600" y="198507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.23</a:t>
            </a:r>
            <a:endParaRPr/>
          </a:p>
        </p:txBody>
      </p:sp>
      <p:sp>
        <p:nvSpPr>
          <p:cNvPr id="6285" name="Shape 6285"/>
          <p:cNvSpPr txBox="1"/>
          <p:nvPr/>
        </p:nvSpPr>
        <p:spPr>
          <a:xfrm>
            <a:off x="4371600" y="2432050"/>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.77</a:t>
            </a:r>
            <a:endParaRPr/>
          </a:p>
        </p:txBody>
      </p:sp>
      <p:sp>
        <p:nvSpPr>
          <p:cNvPr id="6286" name="Shape 6286"/>
          <p:cNvSpPr txBox="1"/>
          <p:nvPr/>
        </p:nvSpPr>
        <p:spPr>
          <a:xfrm>
            <a:off x="4371600" y="2879050"/>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.81</a:t>
            </a:r>
            <a:endParaRPr/>
          </a:p>
          <a:p>
            <a:pPr indent="0" lvl="0" marL="0" rtl="0">
              <a:spcBef>
                <a:spcPts val="0"/>
              </a:spcBef>
              <a:spcAft>
                <a:spcPts val="0"/>
              </a:spcAft>
              <a:buNone/>
            </a:pPr>
            <a:r>
              <a:t/>
            </a:r>
            <a:endParaRPr/>
          </a:p>
        </p:txBody>
      </p:sp>
      <p:sp>
        <p:nvSpPr>
          <p:cNvPr id="6287" name="Shape 6287"/>
          <p:cNvSpPr txBox="1"/>
          <p:nvPr/>
        </p:nvSpPr>
        <p:spPr>
          <a:xfrm>
            <a:off x="4337250" y="332242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.58</a:t>
            </a:r>
            <a:endParaRPr/>
          </a:p>
          <a:p>
            <a:pPr indent="0" lvl="0" marL="0" rtl="0">
              <a:spcBef>
                <a:spcPts val="0"/>
              </a:spcBef>
              <a:spcAft>
                <a:spcPts val="0"/>
              </a:spcAft>
              <a:buNone/>
            </a:pPr>
            <a:r>
              <a:t/>
            </a:r>
            <a:endParaRPr/>
          </a:p>
        </p:txBody>
      </p:sp>
      <p:sp>
        <p:nvSpPr>
          <p:cNvPr id="6288" name="Shape 6288"/>
          <p:cNvSpPr txBox="1"/>
          <p:nvPr/>
        </p:nvSpPr>
        <p:spPr>
          <a:xfrm>
            <a:off x="4337250" y="379267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.18</a:t>
            </a:r>
            <a:endParaRPr/>
          </a:p>
          <a:p>
            <a:pPr indent="0" lvl="0" marL="0" rtl="0">
              <a:spcBef>
                <a:spcPts val="0"/>
              </a:spcBef>
              <a:spcAft>
                <a:spcPts val="0"/>
              </a:spcAft>
              <a:buNone/>
            </a:pPr>
            <a:r>
              <a:t/>
            </a:r>
            <a:endParaRPr/>
          </a:p>
        </p:txBody>
      </p:sp>
      <p:sp>
        <p:nvSpPr>
          <p:cNvPr id="6289" name="Shape 6289"/>
          <p:cNvSpPr txBox="1"/>
          <p:nvPr/>
        </p:nvSpPr>
        <p:spPr>
          <a:xfrm>
            <a:off x="4337250" y="426292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.77</a:t>
            </a:r>
            <a:endParaRPr/>
          </a:p>
          <a:p>
            <a:pPr indent="0" lvl="0" marL="0" rtl="0">
              <a:spcBef>
                <a:spcPts val="0"/>
              </a:spcBef>
              <a:spcAft>
                <a:spcPts val="0"/>
              </a:spcAft>
              <a:buNone/>
            </a:pPr>
            <a:r>
              <a:t/>
            </a:r>
            <a:endParaRPr/>
          </a:p>
        </p:txBody>
      </p:sp>
      <p:sp>
        <p:nvSpPr>
          <p:cNvPr id="6290" name="Shape 6290"/>
          <p:cNvSpPr txBox="1"/>
          <p:nvPr/>
        </p:nvSpPr>
        <p:spPr>
          <a:xfrm>
            <a:off x="4371600" y="473317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.14</a:t>
            </a:r>
            <a:endParaRPr/>
          </a:p>
          <a:p>
            <a:pPr indent="0" lvl="0" marL="0" rtl="0">
              <a:spcBef>
                <a:spcPts val="0"/>
              </a:spcBef>
              <a:spcAft>
                <a:spcPts val="0"/>
              </a:spcAft>
              <a:buNone/>
            </a:pPr>
            <a:r>
              <a:t/>
            </a:r>
            <a:endParaRPr/>
          </a:p>
        </p:txBody>
      </p:sp>
      <p:sp>
        <p:nvSpPr>
          <p:cNvPr id="6291" name="Shape 6291"/>
          <p:cNvSpPr txBox="1"/>
          <p:nvPr/>
        </p:nvSpPr>
        <p:spPr>
          <a:xfrm>
            <a:off x="6422825" y="647725"/>
            <a:ext cx="8907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|.71-0|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6292" name="Shape 6292"/>
          <p:cNvSpPr txBox="1"/>
          <p:nvPr/>
        </p:nvSpPr>
        <p:spPr>
          <a:xfrm>
            <a:off x="6422825" y="1158125"/>
            <a:ext cx="13707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|.32-0| +</a:t>
            </a:r>
            <a:endParaRPr/>
          </a:p>
        </p:txBody>
      </p:sp>
      <p:sp>
        <p:nvSpPr>
          <p:cNvPr id="6293" name="Shape 6293"/>
          <p:cNvSpPr txBox="1"/>
          <p:nvPr/>
        </p:nvSpPr>
        <p:spPr>
          <a:xfrm>
            <a:off x="6422825" y="1595700"/>
            <a:ext cx="10161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|.98-0| +</a:t>
            </a:r>
            <a:endParaRPr/>
          </a:p>
        </p:txBody>
      </p:sp>
      <p:sp>
        <p:nvSpPr>
          <p:cNvPr id="6294" name="Shape 6294"/>
          <p:cNvSpPr txBox="1"/>
          <p:nvPr/>
        </p:nvSpPr>
        <p:spPr>
          <a:xfrm>
            <a:off x="6422825" y="2033275"/>
            <a:ext cx="10161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|.23-0| +</a:t>
            </a:r>
            <a:endParaRPr/>
          </a:p>
        </p:txBody>
      </p:sp>
      <p:sp>
        <p:nvSpPr>
          <p:cNvPr id="6295" name="Shape 6295"/>
          <p:cNvSpPr txBox="1"/>
          <p:nvPr/>
        </p:nvSpPr>
        <p:spPr>
          <a:xfrm>
            <a:off x="6422825" y="2470850"/>
            <a:ext cx="9534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|.77-0| +</a:t>
            </a:r>
            <a:endParaRPr/>
          </a:p>
        </p:txBody>
      </p:sp>
      <p:sp>
        <p:nvSpPr>
          <p:cNvPr id="6296" name="Shape 6296"/>
          <p:cNvSpPr txBox="1"/>
          <p:nvPr/>
        </p:nvSpPr>
        <p:spPr>
          <a:xfrm>
            <a:off x="6422825" y="2908425"/>
            <a:ext cx="9534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|.81-0| +</a:t>
            </a:r>
            <a:endParaRPr/>
          </a:p>
          <a:p>
            <a:pPr indent="0" lvl="0" marL="0" rtl="0">
              <a:spcBef>
                <a:spcPts val="0"/>
              </a:spcBef>
              <a:spcAft>
                <a:spcPts val="0"/>
              </a:spcAft>
              <a:buNone/>
            </a:pPr>
            <a:r>
              <a:t/>
            </a:r>
            <a:endParaRPr/>
          </a:p>
        </p:txBody>
      </p:sp>
      <p:sp>
        <p:nvSpPr>
          <p:cNvPr id="6297" name="Shape 6297"/>
          <p:cNvSpPr txBox="1"/>
          <p:nvPr/>
        </p:nvSpPr>
        <p:spPr>
          <a:xfrm>
            <a:off x="6422825" y="3346000"/>
            <a:ext cx="12351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|.58-1| +</a:t>
            </a:r>
            <a:endParaRPr/>
          </a:p>
          <a:p>
            <a:pPr indent="0" lvl="0" marL="0" rtl="0">
              <a:spcBef>
                <a:spcPts val="0"/>
              </a:spcBef>
              <a:spcAft>
                <a:spcPts val="0"/>
              </a:spcAft>
              <a:buNone/>
            </a:pPr>
            <a:r>
              <a:t/>
            </a:r>
            <a:endParaRPr/>
          </a:p>
        </p:txBody>
      </p:sp>
      <p:sp>
        <p:nvSpPr>
          <p:cNvPr id="6298" name="Shape 6298"/>
          <p:cNvSpPr txBox="1"/>
          <p:nvPr/>
        </p:nvSpPr>
        <p:spPr>
          <a:xfrm>
            <a:off x="6422825" y="3783575"/>
            <a:ext cx="1078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|.18-0| +</a:t>
            </a:r>
            <a:endParaRPr/>
          </a:p>
          <a:p>
            <a:pPr indent="0" lvl="0" marL="0" rtl="0">
              <a:spcBef>
                <a:spcPts val="0"/>
              </a:spcBef>
              <a:spcAft>
                <a:spcPts val="0"/>
              </a:spcAft>
              <a:buNone/>
            </a:pPr>
            <a:r>
              <a:t/>
            </a:r>
            <a:endParaRPr/>
          </a:p>
        </p:txBody>
      </p:sp>
      <p:sp>
        <p:nvSpPr>
          <p:cNvPr id="6299" name="Shape 6299"/>
          <p:cNvSpPr txBox="1"/>
          <p:nvPr/>
        </p:nvSpPr>
        <p:spPr>
          <a:xfrm>
            <a:off x="6422825" y="4221150"/>
            <a:ext cx="10161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|.77-0| +</a:t>
            </a:r>
            <a:endParaRPr/>
          </a:p>
          <a:p>
            <a:pPr indent="0" lvl="0" marL="0" rtl="0">
              <a:spcBef>
                <a:spcPts val="0"/>
              </a:spcBef>
              <a:spcAft>
                <a:spcPts val="0"/>
              </a:spcAft>
              <a:buNone/>
            </a:pPr>
            <a:r>
              <a:t/>
            </a:r>
            <a:endParaRPr/>
          </a:p>
        </p:txBody>
      </p:sp>
      <p:sp>
        <p:nvSpPr>
          <p:cNvPr id="6300" name="Shape 6300"/>
          <p:cNvSpPr txBox="1"/>
          <p:nvPr/>
        </p:nvSpPr>
        <p:spPr>
          <a:xfrm>
            <a:off x="6422825" y="4545825"/>
            <a:ext cx="18192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|.14 -0| = </a:t>
            </a:r>
            <a:r>
              <a:rPr lang="en" sz="2400"/>
              <a:t>5.33 </a:t>
            </a:r>
            <a:endParaRPr sz="2400"/>
          </a:p>
          <a:p>
            <a:pPr indent="0" lvl="0" marL="0" rtl="0">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6304" name="Shape 6304"/>
        <p:cNvGrpSpPr/>
        <p:nvPr/>
      </p:nvGrpSpPr>
      <p:grpSpPr>
        <a:xfrm>
          <a:off x="0" y="0"/>
          <a:ext cx="0" cy="0"/>
          <a:chOff x="0" y="0"/>
          <a:chExt cx="0" cy="0"/>
        </a:xfrm>
      </p:grpSpPr>
      <p:sp>
        <p:nvSpPr>
          <p:cNvPr id="6305" name="Shape 6305"/>
          <p:cNvSpPr/>
          <p:nvPr/>
        </p:nvSpPr>
        <p:spPr>
          <a:xfrm>
            <a:off x="4986396" y="2501418"/>
            <a:ext cx="325200" cy="311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06" name="Shape 6306"/>
          <p:cNvSpPr/>
          <p:nvPr/>
        </p:nvSpPr>
        <p:spPr>
          <a:xfrm>
            <a:off x="4986396" y="706454"/>
            <a:ext cx="325200" cy="311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07" name="Shape 6307"/>
          <p:cNvSpPr/>
          <p:nvPr/>
        </p:nvSpPr>
        <p:spPr>
          <a:xfrm>
            <a:off x="4986396" y="1144022"/>
            <a:ext cx="325200" cy="311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08" name="Shape 6308"/>
          <p:cNvSpPr/>
          <p:nvPr/>
        </p:nvSpPr>
        <p:spPr>
          <a:xfrm>
            <a:off x="4986396" y="4762008"/>
            <a:ext cx="325200" cy="311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09" name="Shape 6309"/>
          <p:cNvSpPr/>
          <p:nvPr/>
        </p:nvSpPr>
        <p:spPr>
          <a:xfrm>
            <a:off x="4986396" y="1581590"/>
            <a:ext cx="325200" cy="3111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10" name="Shape 6310"/>
          <p:cNvSpPr/>
          <p:nvPr/>
        </p:nvSpPr>
        <p:spPr>
          <a:xfrm>
            <a:off x="4986396" y="1970985"/>
            <a:ext cx="325200" cy="311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11" name="Shape 6311"/>
          <p:cNvSpPr/>
          <p:nvPr/>
        </p:nvSpPr>
        <p:spPr>
          <a:xfrm>
            <a:off x="4986374" y="2914883"/>
            <a:ext cx="325200" cy="311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12" name="Shape 6312"/>
          <p:cNvSpPr/>
          <p:nvPr/>
        </p:nvSpPr>
        <p:spPr>
          <a:xfrm>
            <a:off x="4986396" y="3380053"/>
            <a:ext cx="325200" cy="311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13" name="Shape 6313"/>
          <p:cNvSpPr/>
          <p:nvPr/>
        </p:nvSpPr>
        <p:spPr>
          <a:xfrm>
            <a:off x="4986396" y="3858813"/>
            <a:ext cx="325200" cy="311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14" name="Shape 6314"/>
          <p:cNvSpPr/>
          <p:nvPr/>
        </p:nvSpPr>
        <p:spPr>
          <a:xfrm>
            <a:off x="4986396" y="4310411"/>
            <a:ext cx="325200" cy="311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15" name="Shape 6315"/>
          <p:cNvSpPr txBox="1"/>
          <p:nvPr/>
        </p:nvSpPr>
        <p:spPr>
          <a:xfrm>
            <a:off x="5286231" y="605126"/>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6316" name="Shape 6316"/>
          <p:cNvSpPr txBox="1"/>
          <p:nvPr/>
        </p:nvSpPr>
        <p:spPr>
          <a:xfrm>
            <a:off x="5328435" y="994943"/>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6317" name="Shape 6317"/>
          <p:cNvSpPr txBox="1"/>
          <p:nvPr/>
        </p:nvSpPr>
        <p:spPr>
          <a:xfrm>
            <a:off x="5329177" y="1403689"/>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6318" name="Shape 6318"/>
          <p:cNvSpPr txBox="1"/>
          <p:nvPr/>
        </p:nvSpPr>
        <p:spPr>
          <a:xfrm>
            <a:off x="5329198" y="1812434"/>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p:txBody>
      </p:sp>
      <p:sp>
        <p:nvSpPr>
          <p:cNvPr id="6319" name="Shape 6319"/>
          <p:cNvSpPr txBox="1"/>
          <p:nvPr/>
        </p:nvSpPr>
        <p:spPr>
          <a:xfrm>
            <a:off x="5337840" y="2346155"/>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a:t>
            </a:r>
            <a:endParaRPr/>
          </a:p>
        </p:txBody>
      </p:sp>
      <p:sp>
        <p:nvSpPr>
          <p:cNvPr id="6320" name="Shape 6320"/>
          <p:cNvSpPr txBox="1"/>
          <p:nvPr/>
        </p:nvSpPr>
        <p:spPr>
          <a:xfrm>
            <a:off x="5311261" y="2814125"/>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6</a:t>
            </a:r>
            <a:endParaRPr/>
          </a:p>
        </p:txBody>
      </p:sp>
      <p:sp>
        <p:nvSpPr>
          <p:cNvPr id="6321" name="Shape 6321"/>
          <p:cNvSpPr txBox="1"/>
          <p:nvPr/>
        </p:nvSpPr>
        <p:spPr>
          <a:xfrm>
            <a:off x="5319509" y="3282094"/>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a:t>
            </a:r>
            <a:endParaRPr/>
          </a:p>
        </p:txBody>
      </p:sp>
      <p:sp>
        <p:nvSpPr>
          <p:cNvPr id="6322" name="Shape 6322"/>
          <p:cNvSpPr txBox="1"/>
          <p:nvPr/>
        </p:nvSpPr>
        <p:spPr>
          <a:xfrm>
            <a:off x="5319509" y="3750064"/>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a:t>
            </a:r>
            <a:endParaRPr/>
          </a:p>
        </p:txBody>
      </p:sp>
      <p:sp>
        <p:nvSpPr>
          <p:cNvPr id="6323" name="Shape 6323"/>
          <p:cNvSpPr txBox="1"/>
          <p:nvPr/>
        </p:nvSpPr>
        <p:spPr>
          <a:xfrm>
            <a:off x="5319509" y="4218034"/>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a:t>
            </a:r>
            <a:endParaRPr/>
          </a:p>
        </p:txBody>
      </p:sp>
      <p:sp>
        <p:nvSpPr>
          <p:cNvPr id="6324" name="Shape 6324"/>
          <p:cNvSpPr txBox="1"/>
          <p:nvPr/>
        </p:nvSpPr>
        <p:spPr>
          <a:xfrm>
            <a:off x="5286232" y="4685979"/>
            <a:ext cx="7533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10</a:t>
            </a:r>
            <a:endParaRPr/>
          </a:p>
        </p:txBody>
      </p:sp>
      <p:sp>
        <p:nvSpPr>
          <p:cNvPr id="6325" name="Shape 6325"/>
          <p:cNvSpPr txBox="1"/>
          <p:nvPr>
            <p:ph idx="4294967295" type="title"/>
          </p:nvPr>
        </p:nvSpPr>
        <p:spPr>
          <a:xfrm>
            <a:off x="275700" y="141725"/>
            <a:ext cx="4095900" cy="10740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400">
                <a:solidFill>
                  <a:srgbClr val="000000"/>
                </a:solidFill>
                <a:latin typeface="Lato"/>
                <a:ea typeface="Lato"/>
                <a:cs typeface="Lato"/>
                <a:sym typeface="Lato"/>
              </a:rPr>
              <a:t>Note that when outputs are way way off, this number is big as in this example.  Of course when the outputs are pretty close to correct, the numbers are small.   THE IDEA IS TO FIND A WAY TO MAKE THIS NUMBER AS SMALL AS POSSIBLE </a:t>
            </a:r>
            <a:endParaRPr sz="1400">
              <a:solidFill>
                <a:srgbClr val="000000"/>
              </a:solidFill>
              <a:latin typeface="Lato"/>
              <a:ea typeface="Lato"/>
              <a:cs typeface="Lato"/>
              <a:sym typeface="Lato"/>
            </a:endParaRPr>
          </a:p>
        </p:txBody>
      </p:sp>
      <p:pic>
        <p:nvPicPr>
          <p:cNvPr id="6326" name="Shape 6326"/>
          <p:cNvPicPr preferRelativeResize="0"/>
          <p:nvPr/>
        </p:nvPicPr>
        <p:blipFill>
          <a:blip r:embed="rId3">
            <a:alphaModFix/>
          </a:blip>
          <a:stretch>
            <a:fillRect/>
          </a:stretch>
        </p:blipFill>
        <p:spPr>
          <a:xfrm>
            <a:off x="326025" y="2065900"/>
            <a:ext cx="1909200" cy="1909199"/>
          </a:xfrm>
          <a:prstGeom prst="rect">
            <a:avLst/>
          </a:prstGeom>
          <a:noFill/>
          <a:ln>
            <a:noFill/>
          </a:ln>
        </p:spPr>
      </p:pic>
      <p:sp>
        <p:nvSpPr>
          <p:cNvPr id="6327" name="Shape 6327"/>
          <p:cNvSpPr txBox="1"/>
          <p:nvPr/>
        </p:nvSpPr>
        <p:spPr>
          <a:xfrm>
            <a:off x="4371600" y="64772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.71</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6328" name="Shape 6328"/>
          <p:cNvSpPr txBox="1"/>
          <p:nvPr/>
        </p:nvSpPr>
        <p:spPr>
          <a:xfrm>
            <a:off x="4371600" y="115812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.32</a:t>
            </a:r>
            <a:endParaRPr/>
          </a:p>
        </p:txBody>
      </p:sp>
      <p:sp>
        <p:nvSpPr>
          <p:cNvPr id="6329" name="Shape 6329"/>
          <p:cNvSpPr txBox="1"/>
          <p:nvPr/>
        </p:nvSpPr>
        <p:spPr>
          <a:xfrm>
            <a:off x="4371600" y="1595700"/>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.98</a:t>
            </a:r>
            <a:endParaRPr/>
          </a:p>
        </p:txBody>
      </p:sp>
      <p:sp>
        <p:nvSpPr>
          <p:cNvPr id="6330" name="Shape 6330"/>
          <p:cNvSpPr txBox="1"/>
          <p:nvPr/>
        </p:nvSpPr>
        <p:spPr>
          <a:xfrm>
            <a:off x="4371600" y="198507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.23</a:t>
            </a:r>
            <a:endParaRPr/>
          </a:p>
        </p:txBody>
      </p:sp>
      <p:sp>
        <p:nvSpPr>
          <p:cNvPr id="6331" name="Shape 6331"/>
          <p:cNvSpPr txBox="1"/>
          <p:nvPr/>
        </p:nvSpPr>
        <p:spPr>
          <a:xfrm>
            <a:off x="4371600" y="2432050"/>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.77</a:t>
            </a:r>
            <a:endParaRPr/>
          </a:p>
        </p:txBody>
      </p:sp>
      <p:sp>
        <p:nvSpPr>
          <p:cNvPr id="6332" name="Shape 6332"/>
          <p:cNvSpPr txBox="1"/>
          <p:nvPr/>
        </p:nvSpPr>
        <p:spPr>
          <a:xfrm>
            <a:off x="4371600" y="2879050"/>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.81</a:t>
            </a:r>
            <a:endParaRPr/>
          </a:p>
          <a:p>
            <a:pPr indent="0" lvl="0" marL="0" rtl="0">
              <a:spcBef>
                <a:spcPts val="0"/>
              </a:spcBef>
              <a:spcAft>
                <a:spcPts val="0"/>
              </a:spcAft>
              <a:buNone/>
            </a:pPr>
            <a:r>
              <a:t/>
            </a:r>
            <a:endParaRPr/>
          </a:p>
        </p:txBody>
      </p:sp>
      <p:sp>
        <p:nvSpPr>
          <p:cNvPr id="6333" name="Shape 6333"/>
          <p:cNvSpPr txBox="1"/>
          <p:nvPr/>
        </p:nvSpPr>
        <p:spPr>
          <a:xfrm>
            <a:off x="4337250" y="332242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.58</a:t>
            </a:r>
            <a:endParaRPr/>
          </a:p>
          <a:p>
            <a:pPr indent="0" lvl="0" marL="0" rtl="0">
              <a:spcBef>
                <a:spcPts val="0"/>
              </a:spcBef>
              <a:spcAft>
                <a:spcPts val="0"/>
              </a:spcAft>
              <a:buNone/>
            </a:pPr>
            <a:r>
              <a:t/>
            </a:r>
            <a:endParaRPr/>
          </a:p>
        </p:txBody>
      </p:sp>
      <p:sp>
        <p:nvSpPr>
          <p:cNvPr id="6334" name="Shape 6334"/>
          <p:cNvSpPr txBox="1"/>
          <p:nvPr/>
        </p:nvSpPr>
        <p:spPr>
          <a:xfrm>
            <a:off x="4337250" y="379267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.18</a:t>
            </a:r>
            <a:endParaRPr/>
          </a:p>
          <a:p>
            <a:pPr indent="0" lvl="0" marL="0" rtl="0">
              <a:spcBef>
                <a:spcPts val="0"/>
              </a:spcBef>
              <a:spcAft>
                <a:spcPts val="0"/>
              </a:spcAft>
              <a:buNone/>
            </a:pPr>
            <a:r>
              <a:t/>
            </a:r>
            <a:endParaRPr/>
          </a:p>
        </p:txBody>
      </p:sp>
      <p:sp>
        <p:nvSpPr>
          <p:cNvPr id="6335" name="Shape 6335"/>
          <p:cNvSpPr txBox="1"/>
          <p:nvPr/>
        </p:nvSpPr>
        <p:spPr>
          <a:xfrm>
            <a:off x="4337250" y="426292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.77</a:t>
            </a:r>
            <a:endParaRPr/>
          </a:p>
          <a:p>
            <a:pPr indent="0" lvl="0" marL="0" rtl="0">
              <a:spcBef>
                <a:spcPts val="0"/>
              </a:spcBef>
              <a:spcAft>
                <a:spcPts val="0"/>
              </a:spcAft>
              <a:buNone/>
            </a:pPr>
            <a:r>
              <a:t/>
            </a:r>
            <a:endParaRPr/>
          </a:p>
        </p:txBody>
      </p:sp>
      <p:sp>
        <p:nvSpPr>
          <p:cNvPr id="6336" name="Shape 6336"/>
          <p:cNvSpPr txBox="1"/>
          <p:nvPr/>
        </p:nvSpPr>
        <p:spPr>
          <a:xfrm>
            <a:off x="4371600" y="473317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.14</a:t>
            </a:r>
            <a:endParaRPr/>
          </a:p>
          <a:p>
            <a:pPr indent="0" lvl="0" marL="0" rtl="0">
              <a:spcBef>
                <a:spcPts val="0"/>
              </a:spcBef>
              <a:spcAft>
                <a:spcPts val="0"/>
              </a:spcAft>
              <a:buNone/>
            </a:pPr>
            <a:r>
              <a:t/>
            </a:r>
            <a:endParaRPr/>
          </a:p>
        </p:txBody>
      </p:sp>
      <p:sp>
        <p:nvSpPr>
          <p:cNvPr id="6337" name="Shape 6337"/>
          <p:cNvSpPr txBox="1"/>
          <p:nvPr/>
        </p:nvSpPr>
        <p:spPr>
          <a:xfrm>
            <a:off x="6422825" y="647725"/>
            <a:ext cx="8907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|.71-0|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6338" name="Shape 6338"/>
          <p:cNvSpPr txBox="1"/>
          <p:nvPr/>
        </p:nvSpPr>
        <p:spPr>
          <a:xfrm>
            <a:off x="6422825" y="1158125"/>
            <a:ext cx="13707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|.32-0| +</a:t>
            </a:r>
            <a:endParaRPr/>
          </a:p>
        </p:txBody>
      </p:sp>
      <p:sp>
        <p:nvSpPr>
          <p:cNvPr id="6339" name="Shape 6339"/>
          <p:cNvSpPr txBox="1"/>
          <p:nvPr/>
        </p:nvSpPr>
        <p:spPr>
          <a:xfrm>
            <a:off x="6422825" y="1595700"/>
            <a:ext cx="10161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|.98-0| +</a:t>
            </a:r>
            <a:endParaRPr/>
          </a:p>
        </p:txBody>
      </p:sp>
      <p:sp>
        <p:nvSpPr>
          <p:cNvPr id="6340" name="Shape 6340"/>
          <p:cNvSpPr txBox="1"/>
          <p:nvPr/>
        </p:nvSpPr>
        <p:spPr>
          <a:xfrm>
            <a:off x="6422825" y="2033275"/>
            <a:ext cx="10161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|.23-0| +</a:t>
            </a:r>
            <a:endParaRPr/>
          </a:p>
        </p:txBody>
      </p:sp>
      <p:sp>
        <p:nvSpPr>
          <p:cNvPr id="6341" name="Shape 6341"/>
          <p:cNvSpPr txBox="1"/>
          <p:nvPr/>
        </p:nvSpPr>
        <p:spPr>
          <a:xfrm>
            <a:off x="6422825" y="2470850"/>
            <a:ext cx="9534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|.77-0| +</a:t>
            </a:r>
            <a:endParaRPr/>
          </a:p>
        </p:txBody>
      </p:sp>
      <p:sp>
        <p:nvSpPr>
          <p:cNvPr id="6342" name="Shape 6342"/>
          <p:cNvSpPr txBox="1"/>
          <p:nvPr/>
        </p:nvSpPr>
        <p:spPr>
          <a:xfrm>
            <a:off x="6422825" y="2908425"/>
            <a:ext cx="9534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|.81-0| +</a:t>
            </a:r>
            <a:endParaRPr/>
          </a:p>
          <a:p>
            <a:pPr indent="0" lvl="0" marL="0" rtl="0">
              <a:spcBef>
                <a:spcPts val="0"/>
              </a:spcBef>
              <a:spcAft>
                <a:spcPts val="0"/>
              </a:spcAft>
              <a:buNone/>
            </a:pPr>
            <a:r>
              <a:t/>
            </a:r>
            <a:endParaRPr/>
          </a:p>
        </p:txBody>
      </p:sp>
      <p:sp>
        <p:nvSpPr>
          <p:cNvPr id="6343" name="Shape 6343"/>
          <p:cNvSpPr txBox="1"/>
          <p:nvPr/>
        </p:nvSpPr>
        <p:spPr>
          <a:xfrm>
            <a:off x="6422825" y="3346000"/>
            <a:ext cx="12351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|.58-1| +</a:t>
            </a:r>
            <a:endParaRPr/>
          </a:p>
          <a:p>
            <a:pPr indent="0" lvl="0" marL="0" rtl="0">
              <a:spcBef>
                <a:spcPts val="0"/>
              </a:spcBef>
              <a:spcAft>
                <a:spcPts val="0"/>
              </a:spcAft>
              <a:buNone/>
            </a:pPr>
            <a:r>
              <a:t/>
            </a:r>
            <a:endParaRPr/>
          </a:p>
        </p:txBody>
      </p:sp>
      <p:sp>
        <p:nvSpPr>
          <p:cNvPr id="6344" name="Shape 6344"/>
          <p:cNvSpPr txBox="1"/>
          <p:nvPr/>
        </p:nvSpPr>
        <p:spPr>
          <a:xfrm>
            <a:off x="6422825" y="3783575"/>
            <a:ext cx="1078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|.18-0| +</a:t>
            </a:r>
            <a:endParaRPr/>
          </a:p>
          <a:p>
            <a:pPr indent="0" lvl="0" marL="0" rtl="0">
              <a:spcBef>
                <a:spcPts val="0"/>
              </a:spcBef>
              <a:spcAft>
                <a:spcPts val="0"/>
              </a:spcAft>
              <a:buNone/>
            </a:pPr>
            <a:r>
              <a:t/>
            </a:r>
            <a:endParaRPr/>
          </a:p>
        </p:txBody>
      </p:sp>
      <p:sp>
        <p:nvSpPr>
          <p:cNvPr id="6345" name="Shape 6345"/>
          <p:cNvSpPr txBox="1"/>
          <p:nvPr/>
        </p:nvSpPr>
        <p:spPr>
          <a:xfrm>
            <a:off x="6422825" y="4221150"/>
            <a:ext cx="10161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|.77-0| +</a:t>
            </a:r>
            <a:endParaRPr/>
          </a:p>
          <a:p>
            <a:pPr indent="0" lvl="0" marL="0" rtl="0">
              <a:spcBef>
                <a:spcPts val="0"/>
              </a:spcBef>
              <a:spcAft>
                <a:spcPts val="0"/>
              </a:spcAft>
              <a:buNone/>
            </a:pPr>
            <a:r>
              <a:t/>
            </a:r>
            <a:endParaRPr/>
          </a:p>
        </p:txBody>
      </p:sp>
      <p:sp>
        <p:nvSpPr>
          <p:cNvPr id="6346" name="Shape 6346"/>
          <p:cNvSpPr txBox="1"/>
          <p:nvPr/>
        </p:nvSpPr>
        <p:spPr>
          <a:xfrm>
            <a:off x="6422825" y="4545825"/>
            <a:ext cx="18192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|.14 -0| = </a:t>
            </a:r>
            <a:r>
              <a:rPr lang="en" sz="2400"/>
              <a:t>5.33 </a:t>
            </a:r>
            <a:endParaRPr sz="2400"/>
          </a:p>
          <a:p>
            <a:pPr indent="0" lvl="0" marL="0" rtl="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154" name="Shape 154"/>
          <p:cNvSpPr txBox="1"/>
          <p:nvPr>
            <p:ph idx="4294967295" type="title"/>
          </p:nvPr>
        </p:nvSpPr>
        <p:spPr>
          <a:xfrm>
            <a:off x="3285050" y="1038000"/>
            <a:ext cx="5418600" cy="30675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500">
                <a:latin typeface="Lato"/>
                <a:ea typeface="Lato"/>
                <a:cs typeface="Lato"/>
                <a:sym typeface="Lato"/>
              </a:rPr>
              <a:t>You can look at this from pixel values.</a:t>
            </a:r>
            <a:endParaRPr sz="2500">
              <a:latin typeface="Lato"/>
              <a:ea typeface="Lato"/>
              <a:cs typeface="Lato"/>
              <a:sym typeface="Lato"/>
            </a:endParaRPr>
          </a:p>
          <a:p>
            <a:pPr indent="0" lvl="0" marL="0" rtl="0">
              <a:lnSpc>
                <a:spcPct val="115000"/>
              </a:lnSpc>
              <a:spcBef>
                <a:spcPts val="1600"/>
              </a:spcBef>
              <a:spcAft>
                <a:spcPts val="0"/>
              </a:spcAft>
              <a:buNone/>
            </a:pPr>
            <a:r>
              <a:rPr lang="en" sz="2500">
                <a:latin typeface="Lato"/>
                <a:ea typeface="Lato"/>
                <a:cs typeface="Lato"/>
                <a:sym typeface="Lato"/>
              </a:rPr>
              <a:t>The image is composed of 28 x 28 pixels.</a:t>
            </a:r>
            <a:endParaRPr sz="2500">
              <a:latin typeface="Lato"/>
              <a:ea typeface="Lato"/>
              <a:cs typeface="Lato"/>
              <a:sym typeface="Lato"/>
            </a:endParaRPr>
          </a:p>
          <a:p>
            <a:pPr indent="0" lvl="0" marL="0" rtl="0">
              <a:lnSpc>
                <a:spcPct val="115000"/>
              </a:lnSpc>
              <a:spcBef>
                <a:spcPts val="1600"/>
              </a:spcBef>
              <a:spcAft>
                <a:spcPts val="1600"/>
              </a:spcAft>
              <a:buNone/>
            </a:pPr>
            <a:r>
              <a:rPr lang="en" sz="2500">
                <a:latin typeface="Lato"/>
                <a:ea typeface="Lato"/>
                <a:cs typeface="Lato"/>
                <a:sym typeface="Lato"/>
              </a:rPr>
              <a:t>It is understood that our brain takes these 28 x 28 pixels (784 pixels) and understands it as a “4”.  </a:t>
            </a:r>
            <a:endParaRPr sz="2500">
              <a:latin typeface="Lato"/>
              <a:ea typeface="Lato"/>
              <a:cs typeface="Lato"/>
              <a:sym typeface="Lato"/>
            </a:endParaRPr>
          </a:p>
        </p:txBody>
      </p:sp>
      <p:pic>
        <p:nvPicPr>
          <p:cNvPr id="155" name="Shape 155"/>
          <p:cNvPicPr preferRelativeResize="0"/>
          <p:nvPr/>
        </p:nvPicPr>
        <p:blipFill>
          <a:blip r:embed="rId3">
            <a:alphaModFix/>
          </a:blip>
          <a:stretch>
            <a:fillRect/>
          </a:stretch>
        </p:blipFill>
        <p:spPr>
          <a:xfrm>
            <a:off x="289975" y="1151474"/>
            <a:ext cx="1909225" cy="1909225"/>
          </a:xfrm>
          <a:prstGeom prst="rect">
            <a:avLst/>
          </a:prstGeom>
          <a:noFill/>
          <a:ln>
            <a:noFill/>
          </a:ln>
        </p:spPr>
      </p:pic>
      <p:sp>
        <p:nvSpPr>
          <p:cNvPr id="156" name="Shape 156"/>
          <p:cNvSpPr/>
          <p:nvPr/>
        </p:nvSpPr>
        <p:spPr>
          <a:xfrm>
            <a:off x="2353725" y="1202275"/>
            <a:ext cx="186300" cy="1909200"/>
          </a:xfrm>
          <a:prstGeom prst="rightBracket">
            <a:avLst>
              <a:gd fmla="val 8333" name="adj"/>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rot="-5400000">
            <a:off x="1088725" y="-355650"/>
            <a:ext cx="282900" cy="2010300"/>
          </a:xfrm>
          <a:prstGeom prst="rightBracket">
            <a:avLst>
              <a:gd fmla="val 8333" name="adj"/>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txBox="1"/>
          <p:nvPr/>
        </p:nvSpPr>
        <p:spPr>
          <a:xfrm>
            <a:off x="630825" y="118550"/>
            <a:ext cx="1909200" cy="282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159" name="Shape 159"/>
          <p:cNvSpPr txBox="1"/>
          <p:nvPr/>
        </p:nvSpPr>
        <p:spPr>
          <a:xfrm>
            <a:off x="2658525" y="1761075"/>
            <a:ext cx="750600" cy="626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000">
                <a:solidFill>
                  <a:srgbClr val="4A86E8"/>
                </a:solidFill>
              </a:rPr>
              <a:t>28</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6350" name="Shape 6350"/>
        <p:cNvGrpSpPr/>
        <p:nvPr/>
      </p:nvGrpSpPr>
      <p:grpSpPr>
        <a:xfrm>
          <a:off x="0" y="0"/>
          <a:ext cx="0" cy="0"/>
          <a:chOff x="0" y="0"/>
          <a:chExt cx="0" cy="0"/>
        </a:xfrm>
      </p:grpSpPr>
      <p:sp>
        <p:nvSpPr>
          <p:cNvPr id="6351" name="Shape 6351"/>
          <p:cNvSpPr/>
          <p:nvPr/>
        </p:nvSpPr>
        <p:spPr>
          <a:xfrm>
            <a:off x="4986396" y="2501418"/>
            <a:ext cx="325200" cy="311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52" name="Shape 6352"/>
          <p:cNvSpPr/>
          <p:nvPr/>
        </p:nvSpPr>
        <p:spPr>
          <a:xfrm>
            <a:off x="4986396" y="706454"/>
            <a:ext cx="325200" cy="311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53" name="Shape 6353"/>
          <p:cNvSpPr/>
          <p:nvPr/>
        </p:nvSpPr>
        <p:spPr>
          <a:xfrm>
            <a:off x="4986396" y="1144022"/>
            <a:ext cx="325200" cy="311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54" name="Shape 6354"/>
          <p:cNvSpPr/>
          <p:nvPr/>
        </p:nvSpPr>
        <p:spPr>
          <a:xfrm>
            <a:off x="4986396" y="4762008"/>
            <a:ext cx="325200" cy="311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55" name="Shape 6355"/>
          <p:cNvSpPr/>
          <p:nvPr/>
        </p:nvSpPr>
        <p:spPr>
          <a:xfrm>
            <a:off x="4986396" y="1581590"/>
            <a:ext cx="325200" cy="3111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56" name="Shape 6356"/>
          <p:cNvSpPr/>
          <p:nvPr/>
        </p:nvSpPr>
        <p:spPr>
          <a:xfrm>
            <a:off x="4986396" y="1970985"/>
            <a:ext cx="325200" cy="311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57" name="Shape 6357"/>
          <p:cNvSpPr/>
          <p:nvPr/>
        </p:nvSpPr>
        <p:spPr>
          <a:xfrm>
            <a:off x="4986374" y="2914883"/>
            <a:ext cx="325200" cy="311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58" name="Shape 6358"/>
          <p:cNvSpPr/>
          <p:nvPr/>
        </p:nvSpPr>
        <p:spPr>
          <a:xfrm>
            <a:off x="4986396" y="3380053"/>
            <a:ext cx="325200" cy="311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59" name="Shape 6359"/>
          <p:cNvSpPr/>
          <p:nvPr/>
        </p:nvSpPr>
        <p:spPr>
          <a:xfrm>
            <a:off x="4986396" y="3858813"/>
            <a:ext cx="325200" cy="311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60" name="Shape 6360"/>
          <p:cNvSpPr/>
          <p:nvPr/>
        </p:nvSpPr>
        <p:spPr>
          <a:xfrm>
            <a:off x="4986396" y="4310411"/>
            <a:ext cx="325200" cy="311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61" name="Shape 6361"/>
          <p:cNvSpPr txBox="1"/>
          <p:nvPr/>
        </p:nvSpPr>
        <p:spPr>
          <a:xfrm>
            <a:off x="5286231" y="605126"/>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6362" name="Shape 6362"/>
          <p:cNvSpPr txBox="1"/>
          <p:nvPr/>
        </p:nvSpPr>
        <p:spPr>
          <a:xfrm>
            <a:off x="5328435" y="994943"/>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6363" name="Shape 6363"/>
          <p:cNvSpPr txBox="1"/>
          <p:nvPr/>
        </p:nvSpPr>
        <p:spPr>
          <a:xfrm>
            <a:off x="5329177" y="1403689"/>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6364" name="Shape 6364"/>
          <p:cNvSpPr txBox="1"/>
          <p:nvPr/>
        </p:nvSpPr>
        <p:spPr>
          <a:xfrm>
            <a:off x="5329198" y="1812434"/>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p:txBody>
      </p:sp>
      <p:sp>
        <p:nvSpPr>
          <p:cNvPr id="6365" name="Shape 6365"/>
          <p:cNvSpPr txBox="1"/>
          <p:nvPr/>
        </p:nvSpPr>
        <p:spPr>
          <a:xfrm>
            <a:off x="5337840" y="2346155"/>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a:t>
            </a:r>
            <a:endParaRPr/>
          </a:p>
        </p:txBody>
      </p:sp>
      <p:sp>
        <p:nvSpPr>
          <p:cNvPr id="6366" name="Shape 6366"/>
          <p:cNvSpPr txBox="1"/>
          <p:nvPr/>
        </p:nvSpPr>
        <p:spPr>
          <a:xfrm>
            <a:off x="5311261" y="2814125"/>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6</a:t>
            </a:r>
            <a:endParaRPr/>
          </a:p>
        </p:txBody>
      </p:sp>
      <p:sp>
        <p:nvSpPr>
          <p:cNvPr id="6367" name="Shape 6367"/>
          <p:cNvSpPr txBox="1"/>
          <p:nvPr/>
        </p:nvSpPr>
        <p:spPr>
          <a:xfrm>
            <a:off x="5319509" y="3282094"/>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a:t>
            </a:r>
            <a:endParaRPr/>
          </a:p>
        </p:txBody>
      </p:sp>
      <p:sp>
        <p:nvSpPr>
          <p:cNvPr id="6368" name="Shape 6368"/>
          <p:cNvSpPr txBox="1"/>
          <p:nvPr/>
        </p:nvSpPr>
        <p:spPr>
          <a:xfrm>
            <a:off x="5319509" y="3750064"/>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a:t>
            </a:r>
            <a:endParaRPr/>
          </a:p>
        </p:txBody>
      </p:sp>
      <p:sp>
        <p:nvSpPr>
          <p:cNvPr id="6369" name="Shape 6369"/>
          <p:cNvSpPr txBox="1"/>
          <p:nvPr/>
        </p:nvSpPr>
        <p:spPr>
          <a:xfrm>
            <a:off x="5319509" y="4218034"/>
            <a:ext cx="3069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a:t>
            </a:r>
            <a:endParaRPr/>
          </a:p>
        </p:txBody>
      </p:sp>
      <p:sp>
        <p:nvSpPr>
          <p:cNvPr id="6370" name="Shape 6370"/>
          <p:cNvSpPr txBox="1"/>
          <p:nvPr/>
        </p:nvSpPr>
        <p:spPr>
          <a:xfrm>
            <a:off x="5286232" y="4685979"/>
            <a:ext cx="753300" cy="36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10</a:t>
            </a:r>
            <a:endParaRPr/>
          </a:p>
        </p:txBody>
      </p:sp>
      <p:sp>
        <p:nvSpPr>
          <p:cNvPr id="6371" name="Shape 6371"/>
          <p:cNvSpPr txBox="1"/>
          <p:nvPr>
            <p:ph idx="4294967295" type="title"/>
          </p:nvPr>
        </p:nvSpPr>
        <p:spPr>
          <a:xfrm>
            <a:off x="275700" y="141725"/>
            <a:ext cx="4095900" cy="10740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a:solidFill>
                  <a:srgbClr val="000000"/>
                </a:solidFill>
                <a:latin typeface="Lato"/>
                <a:ea typeface="Lato"/>
                <a:cs typeface="Lato"/>
                <a:sym typeface="Lato"/>
              </a:rPr>
              <a:t>The general intuition about how to adjust is to think of 13,002 functions for all of the weights and biases.  </a:t>
            </a:r>
            <a:endParaRPr sz="1400">
              <a:solidFill>
                <a:srgbClr val="000000"/>
              </a:solidFill>
              <a:latin typeface="Lato"/>
              <a:ea typeface="Lato"/>
              <a:cs typeface="Lato"/>
              <a:sym typeface="Lato"/>
            </a:endParaRPr>
          </a:p>
          <a:p>
            <a:pPr indent="0" lvl="0" marL="0" rtl="0">
              <a:lnSpc>
                <a:spcPct val="115000"/>
              </a:lnSpc>
              <a:spcBef>
                <a:spcPts val="1600"/>
              </a:spcBef>
              <a:spcAft>
                <a:spcPts val="1600"/>
              </a:spcAft>
              <a:buNone/>
            </a:pPr>
            <a:r>
              <a:rPr lang="en" sz="1400">
                <a:solidFill>
                  <a:srgbClr val="000000"/>
                </a:solidFill>
                <a:latin typeface="Lato"/>
                <a:ea typeface="Lato"/>
                <a:cs typeface="Lato"/>
                <a:sym typeface="Lato"/>
              </a:rPr>
              <a:t>The idea is that there is a function for every weight and bias in regards to the “cost function”.  That’s 13,002 functions!  </a:t>
            </a:r>
            <a:endParaRPr sz="1400">
              <a:solidFill>
                <a:srgbClr val="000000"/>
              </a:solidFill>
              <a:latin typeface="Lato"/>
              <a:ea typeface="Lato"/>
              <a:cs typeface="Lato"/>
              <a:sym typeface="Lato"/>
            </a:endParaRPr>
          </a:p>
        </p:txBody>
      </p:sp>
      <p:pic>
        <p:nvPicPr>
          <p:cNvPr id="6372" name="Shape 6372"/>
          <p:cNvPicPr preferRelativeResize="0"/>
          <p:nvPr/>
        </p:nvPicPr>
        <p:blipFill>
          <a:blip r:embed="rId3">
            <a:alphaModFix/>
          </a:blip>
          <a:stretch>
            <a:fillRect/>
          </a:stretch>
        </p:blipFill>
        <p:spPr>
          <a:xfrm>
            <a:off x="326025" y="2065900"/>
            <a:ext cx="1909200" cy="1909199"/>
          </a:xfrm>
          <a:prstGeom prst="rect">
            <a:avLst/>
          </a:prstGeom>
          <a:noFill/>
          <a:ln>
            <a:noFill/>
          </a:ln>
        </p:spPr>
      </p:pic>
      <p:sp>
        <p:nvSpPr>
          <p:cNvPr id="6373" name="Shape 6373"/>
          <p:cNvSpPr txBox="1"/>
          <p:nvPr/>
        </p:nvSpPr>
        <p:spPr>
          <a:xfrm>
            <a:off x="4371600" y="64772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.71</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6374" name="Shape 6374"/>
          <p:cNvSpPr txBox="1"/>
          <p:nvPr/>
        </p:nvSpPr>
        <p:spPr>
          <a:xfrm>
            <a:off x="4371600" y="115812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.32</a:t>
            </a:r>
            <a:endParaRPr/>
          </a:p>
        </p:txBody>
      </p:sp>
      <p:sp>
        <p:nvSpPr>
          <p:cNvPr id="6375" name="Shape 6375"/>
          <p:cNvSpPr txBox="1"/>
          <p:nvPr/>
        </p:nvSpPr>
        <p:spPr>
          <a:xfrm>
            <a:off x="4371600" y="1595700"/>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.98</a:t>
            </a:r>
            <a:endParaRPr/>
          </a:p>
        </p:txBody>
      </p:sp>
      <p:sp>
        <p:nvSpPr>
          <p:cNvPr id="6376" name="Shape 6376"/>
          <p:cNvSpPr txBox="1"/>
          <p:nvPr/>
        </p:nvSpPr>
        <p:spPr>
          <a:xfrm>
            <a:off x="4371600" y="198507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.23</a:t>
            </a:r>
            <a:endParaRPr/>
          </a:p>
        </p:txBody>
      </p:sp>
      <p:sp>
        <p:nvSpPr>
          <p:cNvPr id="6377" name="Shape 6377"/>
          <p:cNvSpPr txBox="1"/>
          <p:nvPr/>
        </p:nvSpPr>
        <p:spPr>
          <a:xfrm>
            <a:off x="4371600" y="2432050"/>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.77</a:t>
            </a:r>
            <a:endParaRPr/>
          </a:p>
        </p:txBody>
      </p:sp>
      <p:sp>
        <p:nvSpPr>
          <p:cNvPr id="6378" name="Shape 6378"/>
          <p:cNvSpPr txBox="1"/>
          <p:nvPr/>
        </p:nvSpPr>
        <p:spPr>
          <a:xfrm>
            <a:off x="4371600" y="2879050"/>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.81</a:t>
            </a:r>
            <a:endParaRPr/>
          </a:p>
          <a:p>
            <a:pPr indent="0" lvl="0" marL="0" rtl="0">
              <a:spcBef>
                <a:spcPts val="0"/>
              </a:spcBef>
              <a:spcAft>
                <a:spcPts val="0"/>
              </a:spcAft>
              <a:buNone/>
            </a:pPr>
            <a:r>
              <a:t/>
            </a:r>
            <a:endParaRPr/>
          </a:p>
        </p:txBody>
      </p:sp>
      <p:sp>
        <p:nvSpPr>
          <p:cNvPr id="6379" name="Shape 6379"/>
          <p:cNvSpPr txBox="1"/>
          <p:nvPr/>
        </p:nvSpPr>
        <p:spPr>
          <a:xfrm>
            <a:off x="4337250" y="332242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.58</a:t>
            </a:r>
            <a:endParaRPr/>
          </a:p>
          <a:p>
            <a:pPr indent="0" lvl="0" marL="0" rtl="0">
              <a:spcBef>
                <a:spcPts val="0"/>
              </a:spcBef>
              <a:spcAft>
                <a:spcPts val="0"/>
              </a:spcAft>
              <a:buNone/>
            </a:pPr>
            <a:r>
              <a:t/>
            </a:r>
            <a:endParaRPr/>
          </a:p>
        </p:txBody>
      </p:sp>
      <p:sp>
        <p:nvSpPr>
          <p:cNvPr id="6380" name="Shape 6380"/>
          <p:cNvSpPr txBox="1"/>
          <p:nvPr/>
        </p:nvSpPr>
        <p:spPr>
          <a:xfrm>
            <a:off x="4337250" y="379267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.18</a:t>
            </a:r>
            <a:endParaRPr/>
          </a:p>
          <a:p>
            <a:pPr indent="0" lvl="0" marL="0" rtl="0">
              <a:spcBef>
                <a:spcPts val="0"/>
              </a:spcBef>
              <a:spcAft>
                <a:spcPts val="0"/>
              </a:spcAft>
              <a:buNone/>
            </a:pPr>
            <a:r>
              <a:t/>
            </a:r>
            <a:endParaRPr/>
          </a:p>
        </p:txBody>
      </p:sp>
      <p:sp>
        <p:nvSpPr>
          <p:cNvPr id="6381" name="Shape 6381"/>
          <p:cNvSpPr txBox="1"/>
          <p:nvPr/>
        </p:nvSpPr>
        <p:spPr>
          <a:xfrm>
            <a:off x="4337250" y="426292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.77</a:t>
            </a:r>
            <a:endParaRPr/>
          </a:p>
          <a:p>
            <a:pPr indent="0" lvl="0" marL="0" rtl="0">
              <a:spcBef>
                <a:spcPts val="0"/>
              </a:spcBef>
              <a:spcAft>
                <a:spcPts val="0"/>
              </a:spcAft>
              <a:buNone/>
            </a:pPr>
            <a:r>
              <a:t/>
            </a:r>
            <a:endParaRPr/>
          </a:p>
        </p:txBody>
      </p:sp>
      <p:sp>
        <p:nvSpPr>
          <p:cNvPr id="6382" name="Shape 6382"/>
          <p:cNvSpPr txBox="1"/>
          <p:nvPr/>
        </p:nvSpPr>
        <p:spPr>
          <a:xfrm>
            <a:off x="4371600" y="4733175"/>
            <a:ext cx="469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.14</a:t>
            </a:r>
            <a:endParaRPr/>
          </a:p>
          <a:p>
            <a:pPr indent="0" lvl="0" marL="0" rtl="0">
              <a:spcBef>
                <a:spcPts val="0"/>
              </a:spcBef>
              <a:spcAft>
                <a:spcPts val="0"/>
              </a:spcAft>
              <a:buNone/>
            </a:pPr>
            <a:r>
              <a:t/>
            </a:r>
            <a:endParaRPr/>
          </a:p>
        </p:txBody>
      </p:sp>
      <p:sp>
        <p:nvSpPr>
          <p:cNvPr id="6383" name="Shape 6383"/>
          <p:cNvSpPr txBox="1"/>
          <p:nvPr/>
        </p:nvSpPr>
        <p:spPr>
          <a:xfrm>
            <a:off x="6422825" y="647725"/>
            <a:ext cx="8907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|.71-0|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6384" name="Shape 6384"/>
          <p:cNvSpPr txBox="1"/>
          <p:nvPr/>
        </p:nvSpPr>
        <p:spPr>
          <a:xfrm>
            <a:off x="6422825" y="1158125"/>
            <a:ext cx="13707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|.32-0| +</a:t>
            </a:r>
            <a:endParaRPr/>
          </a:p>
        </p:txBody>
      </p:sp>
      <p:sp>
        <p:nvSpPr>
          <p:cNvPr id="6385" name="Shape 6385"/>
          <p:cNvSpPr txBox="1"/>
          <p:nvPr/>
        </p:nvSpPr>
        <p:spPr>
          <a:xfrm>
            <a:off x="6422825" y="1595700"/>
            <a:ext cx="10161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|.98-0| +</a:t>
            </a:r>
            <a:endParaRPr/>
          </a:p>
        </p:txBody>
      </p:sp>
      <p:sp>
        <p:nvSpPr>
          <p:cNvPr id="6386" name="Shape 6386"/>
          <p:cNvSpPr txBox="1"/>
          <p:nvPr/>
        </p:nvSpPr>
        <p:spPr>
          <a:xfrm>
            <a:off x="6422825" y="2033275"/>
            <a:ext cx="10161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|.23-0| +</a:t>
            </a:r>
            <a:endParaRPr/>
          </a:p>
        </p:txBody>
      </p:sp>
      <p:sp>
        <p:nvSpPr>
          <p:cNvPr id="6387" name="Shape 6387"/>
          <p:cNvSpPr txBox="1"/>
          <p:nvPr/>
        </p:nvSpPr>
        <p:spPr>
          <a:xfrm>
            <a:off x="6422825" y="2470850"/>
            <a:ext cx="9534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|.77-0| +</a:t>
            </a:r>
            <a:endParaRPr/>
          </a:p>
        </p:txBody>
      </p:sp>
      <p:sp>
        <p:nvSpPr>
          <p:cNvPr id="6388" name="Shape 6388"/>
          <p:cNvSpPr txBox="1"/>
          <p:nvPr/>
        </p:nvSpPr>
        <p:spPr>
          <a:xfrm>
            <a:off x="6422825" y="2908425"/>
            <a:ext cx="9534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|.81-0| +</a:t>
            </a:r>
            <a:endParaRPr/>
          </a:p>
          <a:p>
            <a:pPr indent="0" lvl="0" marL="0" rtl="0">
              <a:spcBef>
                <a:spcPts val="0"/>
              </a:spcBef>
              <a:spcAft>
                <a:spcPts val="0"/>
              </a:spcAft>
              <a:buNone/>
            </a:pPr>
            <a:r>
              <a:t/>
            </a:r>
            <a:endParaRPr/>
          </a:p>
        </p:txBody>
      </p:sp>
      <p:sp>
        <p:nvSpPr>
          <p:cNvPr id="6389" name="Shape 6389"/>
          <p:cNvSpPr txBox="1"/>
          <p:nvPr/>
        </p:nvSpPr>
        <p:spPr>
          <a:xfrm>
            <a:off x="6422825" y="3346000"/>
            <a:ext cx="12351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|.58-1| +</a:t>
            </a:r>
            <a:endParaRPr/>
          </a:p>
          <a:p>
            <a:pPr indent="0" lvl="0" marL="0" rtl="0">
              <a:spcBef>
                <a:spcPts val="0"/>
              </a:spcBef>
              <a:spcAft>
                <a:spcPts val="0"/>
              </a:spcAft>
              <a:buNone/>
            </a:pPr>
            <a:r>
              <a:t/>
            </a:r>
            <a:endParaRPr/>
          </a:p>
        </p:txBody>
      </p:sp>
      <p:sp>
        <p:nvSpPr>
          <p:cNvPr id="6390" name="Shape 6390"/>
          <p:cNvSpPr txBox="1"/>
          <p:nvPr/>
        </p:nvSpPr>
        <p:spPr>
          <a:xfrm>
            <a:off x="6422825" y="3783575"/>
            <a:ext cx="10785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|.18-0| +</a:t>
            </a:r>
            <a:endParaRPr/>
          </a:p>
          <a:p>
            <a:pPr indent="0" lvl="0" marL="0" rtl="0">
              <a:spcBef>
                <a:spcPts val="0"/>
              </a:spcBef>
              <a:spcAft>
                <a:spcPts val="0"/>
              </a:spcAft>
              <a:buNone/>
            </a:pPr>
            <a:r>
              <a:t/>
            </a:r>
            <a:endParaRPr/>
          </a:p>
        </p:txBody>
      </p:sp>
      <p:sp>
        <p:nvSpPr>
          <p:cNvPr id="6391" name="Shape 6391"/>
          <p:cNvSpPr txBox="1"/>
          <p:nvPr/>
        </p:nvSpPr>
        <p:spPr>
          <a:xfrm>
            <a:off x="6422825" y="4221150"/>
            <a:ext cx="10161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|.77-0| +</a:t>
            </a:r>
            <a:endParaRPr/>
          </a:p>
          <a:p>
            <a:pPr indent="0" lvl="0" marL="0" rtl="0">
              <a:spcBef>
                <a:spcPts val="0"/>
              </a:spcBef>
              <a:spcAft>
                <a:spcPts val="0"/>
              </a:spcAft>
              <a:buNone/>
            </a:pPr>
            <a:r>
              <a:t/>
            </a:r>
            <a:endParaRPr/>
          </a:p>
        </p:txBody>
      </p:sp>
      <p:sp>
        <p:nvSpPr>
          <p:cNvPr id="6392" name="Shape 6392"/>
          <p:cNvSpPr txBox="1"/>
          <p:nvPr/>
        </p:nvSpPr>
        <p:spPr>
          <a:xfrm>
            <a:off x="6422825" y="4545825"/>
            <a:ext cx="23619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|.14 -0| = </a:t>
            </a:r>
            <a:r>
              <a:rPr lang="en" sz="2400"/>
              <a:t>5.33 = C </a:t>
            </a:r>
            <a:endParaRPr sz="2400"/>
          </a:p>
          <a:p>
            <a:pPr indent="0" lvl="0" marL="0" rtl="0">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6396" name="Shape 6396"/>
        <p:cNvGrpSpPr/>
        <p:nvPr/>
      </p:nvGrpSpPr>
      <p:grpSpPr>
        <a:xfrm>
          <a:off x="0" y="0"/>
          <a:ext cx="0" cy="0"/>
          <a:chOff x="0" y="0"/>
          <a:chExt cx="0" cy="0"/>
        </a:xfrm>
      </p:grpSpPr>
      <p:pic>
        <p:nvPicPr>
          <p:cNvPr id="6397" name="Shape 6397"/>
          <p:cNvPicPr preferRelativeResize="0"/>
          <p:nvPr/>
        </p:nvPicPr>
        <p:blipFill>
          <a:blip r:embed="rId3">
            <a:alphaModFix/>
          </a:blip>
          <a:stretch>
            <a:fillRect/>
          </a:stretch>
        </p:blipFill>
        <p:spPr>
          <a:xfrm>
            <a:off x="4513400" y="876375"/>
            <a:ext cx="3061350" cy="2789400"/>
          </a:xfrm>
          <a:prstGeom prst="rect">
            <a:avLst/>
          </a:prstGeom>
          <a:noFill/>
          <a:ln>
            <a:noFill/>
          </a:ln>
        </p:spPr>
      </p:pic>
      <p:sp>
        <p:nvSpPr>
          <p:cNvPr id="6398" name="Shape 6398"/>
          <p:cNvSpPr txBox="1"/>
          <p:nvPr/>
        </p:nvSpPr>
        <p:spPr>
          <a:xfrm>
            <a:off x="3651575" y="1731875"/>
            <a:ext cx="970200" cy="521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Cost (C)</a:t>
            </a:r>
            <a:endParaRPr/>
          </a:p>
        </p:txBody>
      </p:sp>
      <p:sp>
        <p:nvSpPr>
          <p:cNvPr id="6399" name="Shape 6399"/>
          <p:cNvSpPr txBox="1"/>
          <p:nvPr/>
        </p:nvSpPr>
        <p:spPr>
          <a:xfrm>
            <a:off x="5421100" y="3803950"/>
            <a:ext cx="1746300" cy="52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Weight 3,435</a:t>
            </a:r>
            <a:r>
              <a:rPr lang="en"/>
              <a:t> (W)</a:t>
            </a:r>
            <a:endParaRPr/>
          </a:p>
        </p:txBody>
      </p:sp>
      <p:sp>
        <p:nvSpPr>
          <p:cNvPr id="6400" name="Shape 6400"/>
          <p:cNvSpPr txBox="1"/>
          <p:nvPr/>
        </p:nvSpPr>
        <p:spPr>
          <a:xfrm>
            <a:off x="250400" y="239950"/>
            <a:ext cx="3265500" cy="4486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t>So here I’ve taken a random weight from our network.  It is the 3,435th weight in our network.  This is a function that plots the Cost C or the amount of Error with every other weight and bias in our network FIXED as a function of the value of the specific weight W3435.  The blue dot</a:t>
            </a:r>
            <a:endParaRPr sz="1800"/>
          </a:p>
          <a:p>
            <a:pPr indent="0" lvl="0" marL="0">
              <a:spcBef>
                <a:spcPts val="0"/>
              </a:spcBef>
              <a:spcAft>
                <a:spcPts val="0"/>
              </a:spcAft>
              <a:buNone/>
            </a:pPr>
            <a:r>
              <a:rPr lang="en" sz="1800"/>
              <a:t>Represents the value of the weight after the first datapoint.   </a:t>
            </a:r>
            <a:endParaRPr sz="1800"/>
          </a:p>
          <a:p>
            <a:pPr indent="0" lvl="0" marL="0">
              <a:spcBef>
                <a:spcPts val="0"/>
              </a:spcBef>
              <a:spcAft>
                <a:spcPts val="0"/>
              </a:spcAft>
              <a:buNone/>
            </a:pPr>
            <a:r>
              <a:t/>
            </a:r>
            <a:endParaRPr sz="1800"/>
          </a:p>
          <a:p>
            <a:pPr indent="0" lvl="0" marL="0">
              <a:spcBef>
                <a:spcPts val="0"/>
              </a:spcBef>
              <a:spcAft>
                <a:spcPts val="0"/>
              </a:spcAft>
              <a:buNone/>
            </a:pPr>
            <a:r>
              <a:t/>
            </a:r>
            <a:endParaRPr sz="1800"/>
          </a:p>
        </p:txBody>
      </p:sp>
      <p:sp>
        <p:nvSpPr>
          <p:cNvPr id="6401" name="Shape 6401"/>
          <p:cNvSpPr/>
          <p:nvPr/>
        </p:nvSpPr>
        <p:spPr>
          <a:xfrm>
            <a:off x="4987000" y="1471050"/>
            <a:ext cx="146100" cy="146100"/>
          </a:xfrm>
          <a:prstGeom prst="ellipse">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02" name="Shape 6402"/>
          <p:cNvSpPr/>
          <p:nvPr/>
        </p:nvSpPr>
        <p:spPr>
          <a:xfrm>
            <a:off x="3369800" y="2875425"/>
            <a:ext cx="146100" cy="146100"/>
          </a:xfrm>
          <a:prstGeom prst="ellipse">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6406" name="Shape 6406"/>
        <p:cNvGrpSpPr/>
        <p:nvPr/>
      </p:nvGrpSpPr>
      <p:grpSpPr>
        <a:xfrm>
          <a:off x="0" y="0"/>
          <a:ext cx="0" cy="0"/>
          <a:chOff x="0" y="0"/>
          <a:chExt cx="0" cy="0"/>
        </a:xfrm>
      </p:grpSpPr>
      <p:pic>
        <p:nvPicPr>
          <p:cNvPr id="6407" name="Shape 6407"/>
          <p:cNvPicPr preferRelativeResize="0"/>
          <p:nvPr/>
        </p:nvPicPr>
        <p:blipFill>
          <a:blip r:embed="rId3">
            <a:alphaModFix/>
          </a:blip>
          <a:stretch>
            <a:fillRect/>
          </a:stretch>
        </p:blipFill>
        <p:spPr>
          <a:xfrm>
            <a:off x="4513400" y="876375"/>
            <a:ext cx="3061350" cy="2789400"/>
          </a:xfrm>
          <a:prstGeom prst="rect">
            <a:avLst/>
          </a:prstGeom>
          <a:noFill/>
          <a:ln>
            <a:noFill/>
          </a:ln>
        </p:spPr>
      </p:pic>
      <p:sp>
        <p:nvSpPr>
          <p:cNvPr id="6408" name="Shape 6408"/>
          <p:cNvSpPr txBox="1"/>
          <p:nvPr/>
        </p:nvSpPr>
        <p:spPr>
          <a:xfrm>
            <a:off x="3651575" y="1731875"/>
            <a:ext cx="970200" cy="52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Cost (C)</a:t>
            </a:r>
            <a:endParaRPr/>
          </a:p>
        </p:txBody>
      </p:sp>
      <p:sp>
        <p:nvSpPr>
          <p:cNvPr id="6409" name="Shape 6409"/>
          <p:cNvSpPr txBox="1"/>
          <p:nvPr/>
        </p:nvSpPr>
        <p:spPr>
          <a:xfrm>
            <a:off x="5421100" y="3803950"/>
            <a:ext cx="1746300" cy="52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Weight 3,435 (W)</a:t>
            </a:r>
            <a:endParaRPr/>
          </a:p>
        </p:txBody>
      </p:sp>
      <p:sp>
        <p:nvSpPr>
          <p:cNvPr id="6410" name="Shape 6410"/>
          <p:cNvSpPr txBox="1"/>
          <p:nvPr/>
        </p:nvSpPr>
        <p:spPr>
          <a:xfrm>
            <a:off x="250400" y="239950"/>
            <a:ext cx="3265500" cy="4486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t>Now imagine 13,001 other plots that also plot the Cost in relation to each weight and bias.  </a:t>
            </a:r>
            <a:endParaRPr sz="1800"/>
          </a:p>
          <a:p>
            <a:pPr indent="0" lvl="0" marL="0">
              <a:spcBef>
                <a:spcPts val="0"/>
              </a:spcBef>
              <a:spcAft>
                <a:spcPts val="0"/>
              </a:spcAft>
              <a:buNone/>
            </a:pPr>
            <a:r>
              <a:t/>
            </a:r>
            <a:endParaRPr sz="1800"/>
          </a:p>
          <a:p>
            <a:pPr indent="0" lvl="0" marL="0" rtl="0">
              <a:spcBef>
                <a:spcPts val="0"/>
              </a:spcBef>
              <a:spcAft>
                <a:spcPts val="0"/>
              </a:spcAft>
              <a:buNone/>
            </a:pPr>
            <a:r>
              <a:rPr lang="en" sz="1800"/>
              <a:t>We minimize the overall cost and make our neural network work well by changing the weight to a point where Cost is the least.   </a:t>
            </a:r>
            <a:endParaRPr sz="1800"/>
          </a:p>
          <a:p>
            <a:pPr indent="0" lvl="0" marL="0" rtl="0">
              <a:spcBef>
                <a:spcPts val="0"/>
              </a:spcBef>
              <a:spcAft>
                <a:spcPts val="0"/>
              </a:spcAft>
              <a:buNone/>
            </a:pPr>
            <a:r>
              <a:t/>
            </a:r>
            <a:endParaRPr sz="1800"/>
          </a:p>
          <a:p>
            <a:pPr indent="0" lvl="0" marL="0" rtl="0">
              <a:spcBef>
                <a:spcPts val="0"/>
              </a:spcBef>
              <a:spcAft>
                <a:spcPts val="0"/>
              </a:spcAft>
              <a:buNone/>
            </a:pPr>
            <a:r>
              <a:t/>
            </a:r>
            <a:endParaRPr sz="1800"/>
          </a:p>
        </p:txBody>
      </p:sp>
      <p:sp>
        <p:nvSpPr>
          <p:cNvPr id="6411" name="Shape 6411"/>
          <p:cNvSpPr/>
          <p:nvPr/>
        </p:nvSpPr>
        <p:spPr>
          <a:xfrm>
            <a:off x="4987000" y="1471050"/>
            <a:ext cx="146100" cy="146100"/>
          </a:xfrm>
          <a:prstGeom prst="ellipse">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6415" name="Shape 6415"/>
        <p:cNvGrpSpPr/>
        <p:nvPr/>
      </p:nvGrpSpPr>
      <p:grpSpPr>
        <a:xfrm>
          <a:off x="0" y="0"/>
          <a:ext cx="0" cy="0"/>
          <a:chOff x="0" y="0"/>
          <a:chExt cx="0" cy="0"/>
        </a:xfrm>
      </p:grpSpPr>
      <p:pic>
        <p:nvPicPr>
          <p:cNvPr id="6416" name="Shape 6416"/>
          <p:cNvPicPr preferRelativeResize="0"/>
          <p:nvPr/>
        </p:nvPicPr>
        <p:blipFill>
          <a:blip r:embed="rId3">
            <a:alphaModFix/>
          </a:blip>
          <a:stretch>
            <a:fillRect/>
          </a:stretch>
        </p:blipFill>
        <p:spPr>
          <a:xfrm>
            <a:off x="4513400" y="876375"/>
            <a:ext cx="3061350" cy="2789400"/>
          </a:xfrm>
          <a:prstGeom prst="rect">
            <a:avLst/>
          </a:prstGeom>
          <a:noFill/>
          <a:ln>
            <a:noFill/>
          </a:ln>
        </p:spPr>
      </p:pic>
      <p:sp>
        <p:nvSpPr>
          <p:cNvPr id="6417" name="Shape 6417"/>
          <p:cNvSpPr txBox="1"/>
          <p:nvPr/>
        </p:nvSpPr>
        <p:spPr>
          <a:xfrm>
            <a:off x="3651575" y="1731875"/>
            <a:ext cx="970200" cy="52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Cost (C)</a:t>
            </a:r>
            <a:endParaRPr/>
          </a:p>
        </p:txBody>
      </p:sp>
      <p:sp>
        <p:nvSpPr>
          <p:cNvPr id="6418" name="Shape 6418"/>
          <p:cNvSpPr txBox="1"/>
          <p:nvPr/>
        </p:nvSpPr>
        <p:spPr>
          <a:xfrm>
            <a:off x="5421100" y="3803950"/>
            <a:ext cx="1746300" cy="52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Weight 3,435 (W)</a:t>
            </a:r>
            <a:endParaRPr/>
          </a:p>
        </p:txBody>
      </p:sp>
      <p:sp>
        <p:nvSpPr>
          <p:cNvPr id="6419" name="Shape 6419"/>
          <p:cNvSpPr txBox="1"/>
          <p:nvPr/>
        </p:nvSpPr>
        <p:spPr>
          <a:xfrm>
            <a:off x="250400" y="239950"/>
            <a:ext cx="3265500" cy="448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t>Now imagine 13,001 other plots that also plot the Cost in relation to each weight and bias.  </a:t>
            </a:r>
            <a:endParaRPr sz="1800"/>
          </a:p>
          <a:p>
            <a:pPr indent="0" lvl="0" marL="0" rtl="0">
              <a:spcBef>
                <a:spcPts val="0"/>
              </a:spcBef>
              <a:spcAft>
                <a:spcPts val="0"/>
              </a:spcAft>
              <a:buNone/>
            </a:pPr>
            <a:r>
              <a:t/>
            </a:r>
            <a:endParaRPr sz="1800"/>
          </a:p>
          <a:p>
            <a:pPr indent="0" lvl="0" marL="0">
              <a:spcBef>
                <a:spcPts val="0"/>
              </a:spcBef>
              <a:spcAft>
                <a:spcPts val="0"/>
              </a:spcAft>
              <a:buNone/>
            </a:pPr>
            <a:r>
              <a:rPr lang="en" sz="1800"/>
              <a:t>We minimize the overall cost and make our neural network work well by changing the weight to a point where Cost is the least.   </a:t>
            </a:r>
            <a:endParaRPr sz="1800"/>
          </a:p>
          <a:p>
            <a:pPr indent="0" lvl="0" marL="0">
              <a:spcBef>
                <a:spcPts val="0"/>
              </a:spcBef>
              <a:spcAft>
                <a:spcPts val="0"/>
              </a:spcAft>
              <a:buNone/>
            </a:pPr>
            <a:r>
              <a:t/>
            </a:r>
            <a:endParaRPr sz="1800"/>
          </a:p>
          <a:p>
            <a:pPr indent="0" lvl="0" marL="0" rtl="0">
              <a:spcBef>
                <a:spcPts val="0"/>
              </a:spcBef>
              <a:spcAft>
                <a:spcPts val="0"/>
              </a:spcAft>
              <a:buNone/>
            </a:pPr>
            <a:r>
              <a:rPr lang="en" sz="1800"/>
              <a:t>We have to widen our scope though because our Cost function is a function of 13,002 different weights and biases.</a:t>
            </a:r>
            <a:endParaRPr sz="1800"/>
          </a:p>
          <a:p>
            <a:pPr indent="0" lvl="0" marL="0" rtl="0">
              <a:spcBef>
                <a:spcPts val="0"/>
              </a:spcBef>
              <a:spcAft>
                <a:spcPts val="0"/>
              </a:spcAft>
              <a:buNone/>
            </a:pPr>
            <a:r>
              <a:t/>
            </a:r>
            <a:endParaRPr sz="1800"/>
          </a:p>
          <a:p>
            <a:pPr indent="0" lvl="0" marL="0" rtl="0">
              <a:spcBef>
                <a:spcPts val="0"/>
              </a:spcBef>
              <a:spcAft>
                <a:spcPts val="0"/>
              </a:spcAft>
              <a:buNone/>
            </a:pPr>
            <a:r>
              <a:t/>
            </a:r>
            <a:endParaRPr sz="1800"/>
          </a:p>
        </p:txBody>
      </p:sp>
      <p:sp>
        <p:nvSpPr>
          <p:cNvPr id="6420" name="Shape 6420"/>
          <p:cNvSpPr/>
          <p:nvPr/>
        </p:nvSpPr>
        <p:spPr>
          <a:xfrm>
            <a:off x="4987000" y="1471050"/>
            <a:ext cx="146100" cy="146100"/>
          </a:xfrm>
          <a:prstGeom prst="ellipse">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6424" name="Shape 6424"/>
        <p:cNvGrpSpPr/>
        <p:nvPr/>
      </p:nvGrpSpPr>
      <p:grpSpPr>
        <a:xfrm>
          <a:off x="0" y="0"/>
          <a:ext cx="0" cy="0"/>
          <a:chOff x="0" y="0"/>
          <a:chExt cx="0" cy="0"/>
        </a:xfrm>
      </p:grpSpPr>
      <p:sp>
        <p:nvSpPr>
          <p:cNvPr id="6425" name="Shape 6425"/>
          <p:cNvSpPr txBox="1"/>
          <p:nvPr/>
        </p:nvSpPr>
        <p:spPr>
          <a:xfrm>
            <a:off x="250400" y="239950"/>
            <a:ext cx="3265500" cy="448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800"/>
          </a:p>
          <a:p>
            <a:pPr indent="0" lvl="0" marL="0" rtl="0">
              <a:spcBef>
                <a:spcPts val="0"/>
              </a:spcBef>
              <a:spcAft>
                <a:spcPts val="0"/>
              </a:spcAft>
              <a:buNone/>
            </a:pPr>
            <a:r>
              <a:t/>
            </a:r>
            <a:endParaRPr sz="1800"/>
          </a:p>
          <a:p>
            <a:pPr indent="0" lvl="0" marL="0" rtl="0">
              <a:spcBef>
                <a:spcPts val="0"/>
              </a:spcBef>
              <a:spcAft>
                <a:spcPts val="0"/>
              </a:spcAft>
              <a:buNone/>
            </a:pPr>
            <a:r>
              <a:t/>
            </a:r>
            <a:endParaRPr sz="1800"/>
          </a:p>
        </p:txBody>
      </p:sp>
      <p:pic>
        <p:nvPicPr>
          <p:cNvPr id="6426" name="Shape 6426"/>
          <p:cNvPicPr preferRelativeResize="0"/>
          <p:nvPr/>
        </p:nvPicPr>
        <p:blipFill>
          <a:blip r:embed="rId3">
            <a:alphaModFix/>
          </a:blip>
          <a:stretch>
            <a:fillRect/>
          </a:stretch>
        </p:blipFill>
        <p:spPr>
          <a:xfrm>
            <a:off x="3699600" y="1046450"/>
            <a:ext cx="5323300" cy="3050602"/>
          </a:xfrm>
          <a:prstGeom prst="rect">
            <a:avLst/>
          </a:prstGeom>
          <a:noFill/>
          <a:ln>
            <a:noFill/>
          </a:ln>
        </p:spPr>
      </p:pic>
      <p:sp>
        <p:nvSpPr>
          <p:cNvPr id="6427" name="Shape 6427"/>
          <p:cNvSpPr txBox="1"/>
          <p:nvPr/>
        </p:nvSpPr>
        <p:spPr>
          <a:xfrm>
            <a:off x="146075" y="177350"/>
            <a:ext cx="3213300" cy="4736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sz="1800"/>
          </a:p>
        </p:txBody>
      </p:sp>
      <p:sp>
        <p:nvSpPr>
          <p:cNvPr id="6428" name="Shape 6428"/>
          <p:cNvSpPr txBox="1"/>
          <p:nvPr/>
        </p:nvSpPr>
        <p:spPr>
          <a:xfrm>
            <a:off x="146075" y="166925"/>
            <a:ext cx="3317700" cy="4767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t>Let’s look at it from a broader angle.  We can put two weights</a:t>
            </a:r>
            <a:r>
              <a:rPr lang="en" sz="1150">
                <a:solidFill>
                  <a:srgbClr val="242729"/>
                </a:solidFill>
                <a:highlight>
                  <a:srgbClr val="FFFFFF"/>
                </a:highlight>
              </a:rPr>
              <a:t>      </a:t>
            </a:r>
            <a:endParaRPr sz="1150">
              <a:solidFill>
                <a:srgbClr val="242729"/>
              </a:solidFill>
              <a:highlight>
                <a:srgbClr val="FFFFFF"/>
              </a:highlight>
            </a:endParaRPr>
          </a:p>
          <a:p>
            <a:pPr indent="0" lvl="0" marL="0">
              <a:spcBef>
                <a:spcPts val="0"/>
              </a:spcBef>
              <a:spcAft>
                <a:spcPts val="0"/>
              </a:spcAft>
              <a:buNone/>
            </a:pPr>
            <a:r>
              <a:rPr lang="en" sz="1800"/>
              <a:t>on a x, y coordinate.  In the plot to the right they are laid flat.  On top on the z coordinate we can plot the cost function C(w1, w2) in relation to the two weights.  </a:t>
            </a:r>
            <a:endParaRPr sz="1800"/>
          </a:p>
          <a:p>
            <a:pPr indent="0" lvl="0" marL="0">
              <a:spcBef>
                <a:spcPts val="0"/>
              </a:spcBef>
              <a:spcAft>
                <a:spcPts val="0"/>
              </a:spcAft>
              <a:buNone/>
            </a:pPr>
            <a:r>
              <a:t/>
            </a:r>
            <a:endParaRPr sz="1800"/>
          </a:p>
          <a:p>
            <a:pPr indent="0" lvl="0" marL="0">
              <a:spcBef>
                <a:spcPts val="0"/>
              </a:spcBef>
              <a:spcAft>
                <a:spcPts val="0"/>
              </a:spcAft>
              <a:buNone/>
            </a:pPr>
            <a:r>
              <a:rPr lang="en" sz="1800"/>
              <a:t>Our goal is with each new example of 784 pixels that are classified incorrectly, we want to move in a direction where we move in the fastest direction towards the minimum cost.  How do we do this?  </a:t>
            </a:r>
            <a:endParaRPr sz="1800"/>
          </a:p>
        </p:txBody>
      </p:sp>
      <p:sp>
        <p:nvSpPr>
          <p:cNvPr id="6429" name="Shape 6429"/>
          <p:cNvSpPr txBox="1"/>
          <p:nvPr/>
        </p:nvSpPr>
        <p:spPr>
          <a:xfrm>
            <a:off x="5049550" y="3677650"/>
            <a:ext cx="448500" cy="333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w1</a:t>
            </a:r>
            <a:endParaRPr/>
          </a:p>
        </p:txBody>
      </p:sp>
      <p:sp>
        <p:nvSpPr>
          <p:cNvPr id="6430" name="Shape 6430"/>
          <p:cNvSpPr/>
          <p:nvPr/>
        </p:nvSpPr>
        <p:spPr>
          <a:xfrm>
            <a:off x="5362600" y="3745450"/>
            <a:ext cx="292200" cy="198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31" name="Shape 6431"/>
          <p:cNvSpPr/>
          <p:nvPr/>
        </p:nvSpPr>
        <p:spPr>
          <a:xfrm>
            <a:off x="8217175" y="3547150"/>
            <a:ext cx="292200" cy="198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32" name="Shape 6432"/>
          <p:cNvSpPr txBox="1"/>
          <p:nvPr/>
        </p:nvSpPr>
        <p:spPr>
          <a:xfrm>
            <a:off x="8300600" y="3479350"/>
            <a:ext cx="448500" cy="333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w2</a:t>
            </a:r>
            <a:endParaRPr/>
          </a:p>
        </p:txBody>
      </p:sp>
      <p:sp>
        <p:nvSpPr>
          <p:cNvPr id="6433" name="Shape 6433"/>
          <p:cNvSpPr/>
          <p:nvPr/>
        </p:nvSpPr>
        <p:spPr>
          <a:xfrm>
            <a:off x="3881100" y="2566550"/>
            <a:ext cx="490500" cy="198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34" name="Shape 6434"/>
          <p:cNvSpPr txBox="1"/>
          <p:nvPr/>
        </p:nvSpPr>
        <p:spPr>
          <a:xfrm>
            <a:off x="3292725" y="2493500"/>
            <a:ext cx="1037100" cy="506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C(w1, w2)</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6438" name="Shape 6438"/>
        <p:cNvGrpSpPr/>
        <p:nvPr/>
      </p:nvGrpSpPr>
      <p:grpSpPr>
        <a:xfrm>
          <a:off x="0" y="0"/>
          <a:ext cx="0" cy="0"/>
          <a:chOff x="0" y="0"/>
          <a:chExt cx="0" cy="0"/>
        </a:xfrm>
      </p:grpSpPr>
      <p:pic>
        <p:nvPicPr>
          <p:cNvPr id="6439" name="Shape 6439"/>
          <p:cNvPicPr preferRelativeResize="0"/>
          <p:nvPr/>
        </p:nvPicPr>
        <p:blipFill>
          <a:blip r:embed="rId3">
            <a:alphaModFix/>
          </a:blip>
          <a:stretch>
            <a:fillRect/>
          </a:stretch>
        </p:blipFill>
        <p:spPr>
          <a:xfrm>
            <a:off x="4214951" y="0"/>
            <a:ext cx="4655475" cy="4241900"/>
          </a:xfrm>
          <a:prstGeom prst="rect">
            <a:avLst/>
          </a:prstGeom>
          <a:noFill/>
          <a:ln>
            <a:noFill/>
          </a:ln>
        </p:spPr>
      </p:pic>
      <p:sp>
        <p:nvSpPr>
          <p:cNvPr id="6440" name="Shape 6440"/>
          <p:cNvSpPr txBox="1"/>
          <p:nvPr/>
        </p:nvSpPr>
        <p:spPr>
          <a:xfrm>
            <a:off x="3369900" y="2128325"/>
            <a:ext cx="970200" cy="52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Cost (C)</a:t>
            </a:r>
            <a:endParaRPr/>
          </a:p>
        </p:txBody>
      </p:sp>
      <p:sp>
        <p:nvSpPr>
          <p:cNvPr id="6441" name="Shape 6441"/>
          <p:cNvSpPr txBox="1"/>
          <p:nvPr/>
        </p:nvSpPr>
        <p:spPr>
          <a:xfrm>
            <a:off x="6036650" y="4544700"/>
            <a:ext cx="1746300" cy="52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Weight 3,435 (W)</a:t>
            </a:r>
            <a:endParaRPr/>
          </a:p>
        </p:txBody>
      </p:sp>
      <p:sp>
        <p:nvSpPr>
          <p:cNvPr id="6442" name="Shape 6442"/>
          <p:cNvSpPr txBox="1"/>
          <p:nvPr/>
        </p:nvSpPr>
        <p:spPr>
          <a:xfrm>
            <a:off x="135650" y="918150"/>
            <a:ext cx="3870600" cy="105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t>Let’s look at one weight.  First how would we find out what direction we would want to go to change the weight such that the Cost becomes less?     </a:t>
            </a:r>
            <a:endParaRPr sz="1800"/>
          </a:p>
        </p:txBody>
      </p:sp>
      <p:sp>
        <p:nvSpPr>
          <p:cNvPr id="6443" name="Shape 6443"/>
          <p:cNvSpPr/>
          <p:nvPr/>
        </p:nvSpPr>
        <p:spPr>
          <a:xfrm>
            <a:off x="4945250" y="772050"/>
            <a:ext cx="146100" cy="146100"/>
          </a:xfrm>
          <a:prstGeom prst="ellipse">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6447" name="Shape 6447"/>
        <p:cNvGrpSpPr/>
        <p:nvPr/>
      </p:nvGrpSpPr>
      <p:grpSpPr>
        <a:xfrm>
          <a:off x="0" y="0"/>
          <a:ext cx="0" cy="0"/>
          <a:chOff x="0" y="0"/>
          <a:chExt cx="0" cy="0"/>
        </a:xfrm>
      </p:grpSpPr>
      <p:pic>
        <p:nvPicPr>
          <p:cNvPr id="6448" name="Shape 6448"/>
          <p:cNvPicPr preferRelativeResize="0"/>
          <p:nvPr/>
        </p:nvPicPr>
        <p:blipFill>
          <a:blip r:embed="rId3">
            <a:alphaModFix/>
          </a:blip>
          <a:stretch>
            <a:fillRect/>
          </a:stretch>
        </p:blipFill>
        <p:spPr>
          <a:xfrm>
            <a:off x="4214951" y="0"/>
            <a:ext cx="4655475" cy="4241900"/>
          </a:xfrm>
          <a:prstGeom prst="rect">
            <a:avLst/>
          </a:prstGeom>
          <a:noFill/>
          <a:ln>
            <a:noFill/>
          </a:ln>
        </p:spPr>
      </p:pic>
      <p:sp>
        <p:nvSpPr>
          <p:cNvPr id="6449" name="Shape 6449"/>
          <p:cNvSpPr txBox="1"/>
          <p:nvPr/>
        </p:nvSpPr>
        <p:spPr>
          <a:xfrm>
            <a:off x="3369900" y="2128325"/>
            <a:ext cx="970200" cy="52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Cost (C)</a:t>
            </a:r>
            <a:endParaRPr/>
          </a:p>
        </p:txBody>
      </p:sp>
      <p:sp>
        <p:nvSpPr>
          <p:cNvPr id="6450" name="Shape 6450"/>
          <p:cNvSpPr txBox="1"/>
          <p:nvPr/>
        </p:nvSpPr>
        <p:spPr>
          <a:xfrm>
            <a:off x="6036650" y="4544700"/>
            <a:ext cx="1746300" cy="52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Weight 3,435 (W)</a:t>
            </a:r>
            <a:endParaRPr/>
          </a:p>
        </p:txBody>
      </p:sp>
      <p:sp>
        <p:nvSpPr>
          <p:cNvPr id="6451" name="Shape 6451"/>
          <p:cNvSpPr txBox="1"/>
          <p:nvPr/>
        </p:nvSpPr>
        <p:spPr>
          <a:xfrm>
            <a:off x="125225" y="260875"/>
            <a:ext cx="3870600" cy="269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t>In math we would look for the gradient.  The gradient is the slope of the red line to the right.  It is the slope of the line that is tangent to the single point of our weight.  </a:t>
            </a:r>
            <a:r>
              <a:rPr lang="en" sz="1800"/>
              <a:t> </a:t>
            </a:r>
            <a:endParaRPr sz="1800"/>
          </a:p>
        </p:txBody>
      </p:sp>
      <p:sp>
        <p:nvSpPr>
          <p:cNvPr id="6452" name="Shape 6452"/>
          <p:cNvSpPr/>
          <p:nvPr/>
        </p:nvSpPr>
        <p:spPr>
          <a:xfrm>
            <a:off x="4945250" y="772050"/>
            <a:ext cx="146100" cy="146100"/>
          </a:xfrm>
          <a:prstGeom prst="ellipse">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453" name="Shape 6453"/>
          <p:cNvCxnSpPr/>
          <p:nvPr/>
        </p:nvCxnSpPr>
        <p:spPr>
          <a:xfrm>
            <a:off x="4741850" y="73050"/>
            <a:ext cx="552900" cy="1544100"/>
          </a:xfrm>
          <a:prstGeom prst="straightConnector1">
            <a:avLst/>
          </a:prstGeom>
          <a:noFill/>
          <a:ln cap="flat" cmpd="sng" w="28575">
            <a:solidFill>
              <a:srgbClr val="FF0000"/>
            </a:solidFill>
            <a:prstDash val="solid"/>
            <a:round/>
            <a:headEnd len="lg" w="lg" type="none"/>
            <a:tailEnd len="lg" w="lg" type="non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6457" name="Shape 6457"/>
        <p:cNvGrpSpPr/>
        <p:nvPr/>
      </p:nvGrpSpPr>
      <p:grpSpPr>
        <a:xfrm>
          <a:off x="0" y="0"/>
          <a:ext cx="0" cy="0"/>
          <a:chOff x="0" y="0"/>
          <a:chExt cx="0" cy="0"/>
        </a:xfrm>
      </p:grpSpPr>
      <p:pic>
        <p:nvPicPr>
          <p:cNvPr id="6458" name="Shape 6458"/>
          <p:cNvPicPr preferRelativeResize="0"/>
          <p:nvPr/>
        </p:nvPicPr>
        <p:blipFill>
          <a:blip r:embed="rId3">
            <a:alphaModFix/>
          </a:blip>
          <a:stretch>
            <a:fillRect/>
          </a:stretch>
        </p:blipFill>
        <p:spPr>
          <a:xfrm>
            <a:off x="4214951" y="0"/>
            <a:ext cx="4655475" cy="4241900"/>
          </a:xfrm>
          <a:prstGeom prst="rect">
            <a:avLst/>
          </a:prstGeom>
          <a:noFill/>
          <a:ln>
            <a:noFill/>
          </a:ln>
        </p:spPr>
      </p:pic>
      <p:sp>
        <p:nvSpPr>
          <p:cNvPr id="6459" name="Shape 6459"/>
          <p:cNvSpPr txBox="1"/>
          <p:nvPr/>
        </p:nvSpPr>
        <p:spPr>
          <a:xfrm>
            <a:off x="3369900" y="2128325"/>
            <a:ext cx="970200" cy="52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Cost (C)</a:t>
            </a:r>
            <a:endParaRPr/>
          </a:p>
        </p:txBody>
      </p:sp>
      <p:sp>
        <p:nvSpPr>
          <p:cNvPr id="6460" name="Shape 6460"/>
          <p:cNvSpPr txBox="1"/>
          <p:nvPr/>
        </p:nvSpPr>
        <p:spPr>
          <a:xfrm>
            <a:off x="6036650" y="4544700"/>
            <a:ext cx="1746300" cy="52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Weight 3,435 (W)</a:t>
            </a:r>
            <a:endParaRPr/>
          </a:p>
        </p:txBody>
      </p:sp>
      <p:sp>
        <p:nvSpPr>
          <p:cNvPr id="6461" name="Shape 6461"/>
          <p:cNvSpPr txBox="1"/>
          <p:nvPr/>
        </p:nvSpPr>
        <p:spPr>
          <a:xfrm>
            <a:off x="125225" y="337075"/>
            <a:ext cx="3870600" cy="2691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t>How do we calculate a gradient?  </a:t>
            </a:r>
            <a:endParaRPr sz="1800"/>
          </a:p>
          <a:p>
            <a:pPr indent="0" lvl="0" marL="0">
              <a:spcBef>
                <a:spcPts val="0"/>
              </a:spcBef>
              <a:spcAft>
                <a:spcPts val="0"/>
              </a:spcAft>
              <a:buNone/>
            </a:pPr>
            <a:r>
              <a:t/>
            </a:r>
            <a:endParaRPr sz="1800"/>
          </a:p>
          <a:p>
            <a:pPr indent="0" lvl="0" marL="0">
              <a:spcBef>
                <a:spcPts val="0"/>
              </a:spcBef>
              <a:spcAft>
                <a:spcPts val="0"/>
              </a:spcAft>
              <a:buNone/>
            </a:pPr>
            <a:r>
              <a:rPr lang="en" sz="1800"/>
              <a:t>We simply calculate the slope of the line with a rise over run formula.</a:t>
            </a:r>
            <a:endParaRPr sz="1800"/>
          </a:p>
          <a:p>
            <a:pPr indent="0" lvl="0" marL="0">
              <a:spcBef>
                <a:spcPts val="0"/>
              </a:spcBef>
              <a:spcAft>
                <a:spcPts val="0"/>
              </a:spcAft>
              <a:buNone/>
            </a:pPr>
            <a:r>
              <a:t/>
            </a:r>
            <a:endParaRPr sz="1800"/>
          </a:p>
          <a:p>
            <a:pPr indent="0" lvl="0" marL="0">
              <a:spcBef>
                <a:spcPts val="0"/>
              </a:spcBef>
              <a:spcAft>
                <a:spcPts val="0"/>
              </a:spcAft>
              <a:buNone/>
            </a:pPr>
            <a:r>
              <a:rPr lang="en" sz="1800"/>
              <a:t>M = rise/run</a:t>
            </a:r>
            <a:r>
              <a:rPr lang="en" sz="1800"/>
              <a:t> </a:t>
            </a:r>
            <a:endParaRPr sz="1800"/>
          </a:p>
          <a:p>
            <a:pPr indent="0" lvl="0" marL="0">
              <a:spcBef>
                <a:spcPts val="0"/>
              </a:spcBef>
              <a:spcAft>
                <a:spcPts val="0"/>
              </a:spcAft>
              <a:buNone/>
            </a:pPr>
            <a:r>
              <a:t/>
            </a:r>
            <a:endParaRPr sz="1800"/>
          </a:p>
          <a:p>
            <a:pPr indent="0" lvl="0" marL="0">
              <a:spcBef>
                <a:spcPts val="0"/>
              </a:spcBef>
              <a:spcAft>
                <a:spcPts val="0"/>
              </a:spcAft>
              <a:buNone/>
            </a:pPr>
            <a:r>
              <a:rPr lang="en" sz="1800"/>
              <a:t>M = 2/-.75 = =-2.66</a:t>
            </a:r>
            <a:endParaRPr sz="1800"/>
          </a:p>
          <a:p>
            <a:pPr indent="0" lvl="0" marL="0">
              <a:spcBef>
                <a:spcPts val="0"/>
              </a:spcBef>
              <a:spcAft>
                <a:spcPts val="0"/>
              </a:spcAft>
              <a:buNone/>
            </a:pPr>
            <a:r>
              <a:t/>
            </a:r>
            <a:endParaRPr sz="1800"/>
          </a:p>
          <a:p>
            <a:pPr indent="0" lvl="0" marL="0">
              <a:spcBef>
                <a:spcPts val="0"/>
              </a:spcBef>
              <a:spcAft>
                <a:spcPts val="0"/>
              </a:spcAft>
              <a:buNone/>
            </a:pPr>
            <a:r>
              <a:rPr lang="en" sz="1800"/>
              <a:t>You want to go in the opposite direction of the slope since you want to move right so we take the negative of the gradient 2.66 and step in that direction.</a:t>
            </a:r>
            <a:endParaRPr sz="1800"/>
          </a:p>
          <a:p>
            <a:pPr indent="0" lvl="0" marL="0">
              <a:spcBef>
                <a:spcPts val="0"/>
              </a:spcBef>
              <a:spcAft>
                <a:spcPts val="0"/>
              </a:spcAft>
              <a:buNone/>
            </a:pPr>
            <a:r>
              <a:t/>
            </a:r>
            <a:endParaRPr sz="1800"/>
          </a:p>
          <a:p>
            <a:pPr indent="0" lvl="0" marL="0" rtl="0">
              <a:spcBef>
                <a:spcPts val="0"/>
              </a:spcBef>
              <a:spcAft>
                <a:spcPts val="0"/>
              </a:spcAft>
              <a:buNone/>
            </a:pPr>
            <a:r>
              <a:rPr lang="en" sz="1800"/>
              <a:t> </a:t>
            </a:r>
            <a:endParaRPr sz="1800"/>
          </a:p>
        </p:txBody>
      </p:sp>
      <p:sp>
        <p:nvSpPr>
          <p:cNvPr id="6462" name="Shape 6462"/>
          <p:cNvSpPr/>
          <p:nvPr/>
        </p:nvSpPr>
        <p:spPr>
          <a:xfrm>
            <a:off x="4945250" y="772050"/>
            <a:ext cx="146100" cy="146100"/>
          </a:xfrm>
          <a:prstGeom prst="ellipse">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463" name="Shape 6463"/>
          <p:cNvCxnSpPr/>
          <p:nvPr/>
        </p:nvCxnSpPr>
        <p:spPr>
          <a:xfrm>
            <a:off x="4741850" y="73050"/>
            <a:ext cx="552900" cy="1544100"/>
          </a:xfrm>
          <a:prstGeom prst="straightConnector1">
            <a:avLst/>
          </a:prstGeom>
          <a:noFill/>
          <a:ln cap="flat" cmpd="sng" w="28575">
            <a:solidFill>
              <a:srgbClr val="FF0000"/>
            </a:solidFill>
            <a:prstDash val="solid"/>
            <a:round/>
            <a:headEnd len="lg" w="lg" type="none"/>
            <a:tailEnd len="lg" w="lg" type="none"/>
          </a:ln>
        </p:spPr>
      </p:cxnSp>
      <p:cxnSp>
        <p:nvCxnSpPr>
          <p:cNvPr id="6464" name="Shape 6464"/>
          <p:cNvCxnSpPr/>
          <p:nvPr/>
        </p:nvCxnSpPr>
        <p:spPr>
          <a:xfrm>
            <a:off x="4726175" y="73025"/>
            <a:ext cx="10500" cy="1105800"/>
          </a:xfrm>
          <a:prstGeom prst="straightConnector1">
            <a:avLst/>
          </a:prstGeom>
          <a:noFill/>
          <a:ln cap="flat" cmpd="sng" w="19050">
            <a:solidFill>
              <a:srgbClr val="9900FF"/>
            </a:solidFill>
            <a:prstDash val="solid"/>
            <a:round/>
            <a:headEnd len="lg" w="lg" type="none"/>
            <a:tailEnd len="lg" w="lg" type="none"/>
          </a:ln>
        </p:spPr>
      </p:cxnSp>
      <p:cxnSp>
        <p:nvCxnSpPr>
          <p:cNvPr id="6465" name="Shape 6465"/>
          <p:cNvCxnSpPr/>
          <p:nvPr/>
        </p:nvCxnSpPr>
        <p:spPr>
          <a:xfrm>
            <a:off x="4757475" y="1158075"/>
            <a:ext cx="386100" cy="10500"/>
          </a:xfrm>
          <a:prstGeom prst="straightConnector1">
            <a:avLst/>
          </a:prstGeom>
          <a:noFill/>
          <a:ln cap="flat" cmpd="sng" w="19050">
            <a:solidFill>
              <a:srgbClr val="9900FF"/>
            </a:solidFill>
            <a:prstDash val="solid"/>
            <a:round/>
            <a:headEnd len="lg" w="lg" type="none"/>
            <a:tailEnd len="lg" w="lg" type="none"/>
          </a:ln>
        </p:spPr>
      </p:cxnSp>
      <p:sp>
        <p:nvSpPr>
          <p:cNvPr id="6466" name="Shape 6466"/>
          <p:cNvSpPr/>
          <p:nvPr/>
        </p:nvSpPr>
        <p:spPr>
          <a:xfrm rot="-5400000">
            <a:off x="4882725" y="1103325"/>
            <a:ext cx="135600" cy="391200"/>
          </a:xfrm>
          <a:prstGeom prst="lef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67" name="Shape 6467"/>
          <p:cNvSpPr/>
          <p:nvPr/>
        </p:nvSpPr>
        <p:spPr>
          <a:xfrm>
            <a:off x="4517850" y="73025"/>
            <a:ext cx="108300" cy="1105800"/>
          </a:xfrm>
          <a:prstGeom prst="lef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68" name="Shape 6468"/>
          <p:cNvSpPr txBox="1"/>
          <p:nvPr/>
        </p:nvSpPr>
        <p:spPr>
          <a:xfrm>
            <a:off x="4212500" y="365250"/>
            <a:ext cx="297000" cy="406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9900FF"/>
                </a:solidFill>
              </a:rPr>
              <a:t>2</a:t>
            </a:r>
            <a:endParaRPr>
              <a:solidFill>
                <a:srgbClr val="9900FF"/>
              </a:solidFill>
            </a:endParaRPr>
          </a:p>
        </p:txBody>
      </p:sp>
      <p:sp>
        <p:nvSpPr>
          <p:cNvPr id="6469" name="Shape 6469"/>
          <p:cNvSpPr txBox="1"/>
          <p:nvPr/>
        </p:nvSpPr>
        <p:spPr>
          <a:xfrm>
            <a:off x="4569675" y="1314525"/>
            <a:ext cx="617400" cy="40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9900FF"/>
                </a:solidFill>
              </a:rPr>
              <a:t>-.75</a:t>
            </a:r>
            <a:endParaRPr>
              <a:solidFill>
                <a:srgbClr val="9900F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6473" name="Shape 6473"/>
        <p:cNvGrpSpPr/>
        <p:nvPr/>
      </p:nvGrpSpPr>
      <p:grpSpPr>
        <a:xfrm>
          <a:off x="0" y="0"/>
          <a:ext cx="0" cy="0"/>
          <a:chOff x="0" y="0"/>
          <a:chExt cx="0" cy="0"/>
        </a:xfrm>
      </p:grpSpPr>
      <p:pic>
        <p:nvPicPr>
          <p:cNvPr id="6474" name="Shape 6474"/>
          <p:cNvPicPr preferRelativeResize="0"/>
          <p:nvPr/>
        </p:nvPicPr>
        <p:blipFill>
          <a:blip r:embed="rId3">
            <a:alphaModFix/>
          </a:blip>
          <a:stretch>
            <a:fillRect/>
          </a:stretch>
        </p:blipFill>
        <p:spPr>
          <a:xfrm>
            <a:off x="4214951" y="0"/>
            <a:ext cx="4655475" cy="4241900"/>
          </a:xfrm>
          <a:prstGeom prst="rect">
            <a:avLst/>
          </a:prstGeom>
          <a:noFill/>
          <a:ln>
            <a:noFill/>
          </a:ln>
        </p:spPr>
      </p:pic>
      <p:sp>
        <p:nvSpPr>
          <p:cNvPr id="6475" name="Shape 6475"/>
          <p:cNvSpPr txBox="1"/>
          <p:nvPr/>
        </p:nvSpPr>
        <p:spPr>
          <a:xfrm>
            <a:off x="3369900" y="2128325"/>
            <a:ext cx="970200" cy="52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Cost (C)</a:t>
            </a:r>
            <a:endParaRPr/>
          </a:p>
        </p:txBody>
      </p:sp>
      <p:sp>
        <p:nvSpPr>
          <p:cNvPr id="6476" name="Shape 6476"/>
          <p:cNvSpPr txBox="1"/>
          <p:nvPr/>
        </p:nvSpPr>
        <p:spPr>
          <a:xfrm>
            <a:off x="6036650" y="4544700"/>
            <a:ext cx="1746300" cy="52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Weight 3,435 (W)</a:t>
            </a:r>
            <a:endParaRPr/>
          </a:p>
        </p:txBody>
      </p:sp>
      <p:sp>
        <p:nvSpPr>
          <p:cNvPr id="6477" name="Shape 6477"/>
          <p:cNvSpPr txBox="1"/>
          <p:nvPr/>
        </p:nvSpPr>
        <p:spPr>
          <a:xfrm>
            <a:off x="125225" y="260875"/>
            <a:ext cx="3870600" cy="2691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t>Notice that when our weight is a minimum the gradient has a slope of zero.  Also notice that the closer the weight gets to the local minimum</a:t>
            </a:r>
            <a:endParaRPr sz="1800"/>
          </a:p>
          <a:p>
            <a:pPr indent="0" lvl="0" marL="0">
              <a:spcBef>
                <a:spcPts val="0"/>
              </a:spcBef>
              <a:spcAft>
                <a:spcPts val="0"/>
              </a:spcAft>
              <a:buNone/>
            </a:pPr>
            <a:r>
              <a:t/>
            </a:r>
            <a:endParaRPr sz="1800"/>
          </a:p>
          <a:p>
            <a:pPr indent="0" lvl="0" marL="0">
              <a:spcBef>
                <a:spcPts val="0"/>
              </a:spcBef>
              <a:spcAft>
                <a:spcPts val="0"/>
              </a:spcAft>
              <a:buNone/>
            </a:pPr>
            <a:r>
              <a:rPr lang="en" sz="1800"/>
              <a:t>Also notice that this isn’t the absolute minimum of this function.</a:t>
            </a:r>
            <a:endParaRPr sz="1800"/>
          </a:p>
          <a:p>
            <a:pPr indent="0" lvl="0" marL="0">
              <a:spcBef>
                <a:spcPts val="0"/>
              </a:spcBef>
              <a:spcAft>
                <a:spcPts val="0"/>
              </a:spcAft>
              <a:buNone/>
            </a:pPr>
            <a:r>
              <a:rPr lang="en" sz="1800"/>
              <a:t>This is an ongoing problem of</a:t>
            </a:r>
            <a:endParaRPr sz="1800"/>
          </a:p>
          <a:p>
            <a:pPr indent="0" lvl="0" marL="0" rtl="0">
              <a:spcBef>
                <a:spcPts val="0"/>
              </a:spcBef>
              <a:spcAft>
                <a:spcPts val="0"/>
              </a:spcAft>
              <a:buNone/>
            </a:pPr>
            <a:r>
              <a:rPr lang="en" sz="1800"/>
              <a:t>Neural network training and this problem is still being solved.    </a:t>
            </a:r>
            <a:r>
              <a:rPr lang="en" sz="1800"/>
              <a:t>  </a:t>
            </a:r>
            <a:endParaRPr sz="1800"/>
          </a:p>
        </p:txBody>
      </p:sp>
      <p:sp>
        <p:nvSpPr>
          <p:cNvPr id="6478" name="Shape 6478"/>
          <p:cNvSpPr/>
          <p:nvPr/>
        </p:nvSpPr>
        <p:spPr>
          <a:xfrm>
            <a:off x="5821625" y="2733475"/>
            <a:ext cx="146100" cy="146100"/>
          </a:xfrm>
          <a:prstGeom prst="ellipse">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479" name="Shape 6479"/>
          <p:cNvCxnSpPr/>
          <p:nvPr/>
        </p:nvCxnSpPr>
        <p:spPr>
          <a:xfrm>
            <a:off x="4987000" y="2785675"/>
            <a:ext cx="1674600" cy="41700"/>
          </a:xfrm>
          <a:prstGeom prst="straightConnector1">
            <a:avLst/>
          </a:prstGeom>
          <a:noFill/>
          <a:ln cap="flat" cmpd="sng" w="28575">
            <a:solidFill>
              <a:srgbClr val="FF0000"/>
            </a:solidFill>
            <a:prstDash val="solid"/>
            <a:round/>
            <a:headEnd len="lg" w="lg" type="none"/>
            <a:tailEnd len="lg" w="lg" type="none"/>
          </a:ln>
        </p:spPr>
      </p:cxnSp>
      <p:sp>
        <p:nvSpPr>
          <p:cNvPr id="6480" name="Shape 6480"/>
          <p:cNvSpPr/>
          <p:nvPr/>
        </p:nvSpPr>
        <p:spPr>
          <a:xfrm>
            <a:off x="8206700" y="3845725"/>
            <a:ext cx="146100" cy="146100"/>
          </a:xfrm>
          <a:prstGeom prst="ellipse">
            <a:avLst/>
          </a:prstGeom>
          <a:solidFill>
            <a:srgbClr val="FF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81" name="Shape 6481"/>
          <p:cNvSpPr/>
          <p:nvPr/>
        </p:nvSpPr>
        <p:spPr>
          <a:xfrm>
            <a:off x="7782950" y="3736225"/>
            <a:ext cx="292200" cy="3651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82" name="Shape 6482"/>
          <p:cNvSpPr txBox="1"/>
          <p:nvPr/>
        </p:nvSpPr>
        <p:spPr>
          <a:xfrm>
            <a:off x="6864950" y="3579625"/>
            <a:ext cx="1085100" cy="521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Absolute minimum</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6486" name="Shape 6486"/>
        <p:cNvGrpSpPr/>
        <p:nvPr/>
      </p:nvGrpSpPr>
      <p:grpSpPr>
        <a:xfrm>
          <a:off x="0" y="0"/>
          <a:ext cx="0" cy="0"/>
          <a:chOff x="0" y="0"/>
          <a:chExt cx="0" cy="0"/>
        </a:xfrm>
      </p:grpSpPr>
      <p:sp>
        <p:nvSpPr>
          <p:cNvPr id="6487" name="Shape 6487"/>
          <p:cNvSpPr/>
          <p:nvPr/>
        </p:nvSpPr>
        <p:spPr>
          <a:xfrm>
            <a:off x="3420525" y="1422425"/>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88" name="Shape 6488"/>
          <p:cNvSpPr/>
          <p:nvPr/>
        </p:nvSpPr>
        <p:spPr>
          <a:xfrm>
            <a:off x="3420525" y="4834200"/>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89" name="Shape 6489"/>
          <p:cNvSpPr/>
          <p:nvPr/>
        </p:nvSpPr>
        <p:spPr>
          <a:xfrm>
            <a:off x="3420525" y="1718738"/>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90" name="Shape 6490"/>
          <p:cNvSpPr/>
          <p:nvPr/>
        </p:nvSpPr>
        <p:spPr>
          <a:xfrm>
            <a:off x="3420525" y="2015063"/>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91" name="Shape 6491"/>
          <p:cNvSpPr/>
          <p:nvPr/>
        </p:nvSpPr>
        <p:spPr>
          <a:xfrm>
            <a:off x="3420525" y="2311388"/>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92" name="Shape 6492"/>
          <p:cNvSpPr/>
          <p:nvPr/>
        </p:nvSpPr>
        <p:spPr>
          <a:xfrm>
            <a:off x="3420525" y="26077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93" name="Shape 6493"/>
          <p:cNvSpPr/>
          <p:nvPr/>
        </p:nvSpPr>
        <p:spPr>
          <a:xfrm>
            <a:off x="3420525" y="295487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94" name="Shape 6494"/>
          <p:cNvSpPr/>
          <p:nvPr/>
        </p:nvSpPr>
        <p:spPr>
          <a:xfrm>
            <a:off x="3420525" y="33168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95" name="Shape 6495"/>
          <p:cNvSpPr/>
          <p:nvPr/>
        </p:nvSpPr>
        <p:spPr>
          <a:xfrm>
            <a:off x="3420525" y="36789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96" name="Shape 6496"/>
          <p:cNvSpPr/>
          <p:nvPr/>
        </p:nvSpPr>
        <p:spPr>
          <a:xfrm>
            <a:off x="3420525" y="406400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97" name="Shape 6497"/>
          <p:cNvSpPr/>
          <p:nvPr/>
        </p:nvSpPr>
        <p:spPr>
          <a:xfrm>
            <a:off x="3420525" y="44873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98" name="Shape 6498"/>
          <p:cNvSpPr/>
          <p:nvPr/>
        </p:nvSpPr>
        <p:spPr>
          <a:xfrm>
            <a:off x="4986375" y="30979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99" name="Shape 6499"/>
          <p:cNvSpPr/>
          <p:nvPr/>
        </p:nvSpPr>
        <p:spPr>
          <a:xfrm>
            <a:off x="4030125" y="2136625"/>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00" name="Shape 6500"/>
          <p:cNvSpPr/>
          <p:nvPr/>
        </p:nvSpPr>
        <p:spPr>
          <a:xfrm>
            <a:off x="4030125" y="18268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01" name="Shape 6501"/>
          <p:cNvSpPr/>
          <p:nvPr/>
        </p:nvSpPr>
        <p:spPr>
          <a:xfrm>
            <a:off x="4030125" y="24464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02" name="Shape 6502"/>
          <p:cNvSpPr/>
          <p:nvPr/>
        </p:nvSpPr>
        <p:spPr>
          <a:xfrm>
            <a:off x="4030125" y="27932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03" name="Shape 6503"/>
          <p:cNvSpPr/>
          <p:nvPr/>
        </p:nvSpPr>
        <p:spPr>
          <a:xfrm>
            <a:off x="4030125" y="3140138"/>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04" name="Shape 6504"/>
          <p:cNvSpPr/>
          <p:nvPr/>
        </p:nvSpPr>
        <p:spPr>
          <a:xfrm>
            <a:off x="4030125" y="355455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05" name="Shape 6505"/>
          <p:cNvSpPr/>
          <p:nvPr/>
        </p:nvSpPr>
        <p:spPr>
          <a:xfrm>
            <a:off x="4030125" y="39014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06" name="Shape 6506"/>
          <p:cNvSpPr/>
          <p:nvPr/>
        </p:nvSpPr>
        <p:spPr>
          <a:xfrm>
            <a:off x="4030125" y="424825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07" name="Shape 6507"/>
          <p:cNvSpPr/>
          <p:nvPr/>
        </p:nvSpPr>
        <p:spPr>
          <a:xfrm>
            <a:off x="4030125" y="459510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08" name="Shape 6508"/>
          <p:cNvSpPr/>
          <p:nvPr/>
        </p:nvSpPr>
        <p:spPr>
          <a:xfrm>
            <a:off x="4563075" y="2136625"/>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09" name="Shape 6509"/>
          <p:cNvSpPr/>
          <p:nvPr/>
        </p:nvSpPr>
        <p:spPr>
          <a:xfrm>
            <a:off x="4563075" y="18268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10" name="Shape 6510"/>
          <p:cNvSpPr/>
          <p:nvPr/>
        </p:nvSpPr>
        <p:spPr>
          <a:xfrm>
            <a:off x="4563075" y="24464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11" name="Shape 6511"/>
          <p:cNvSpPr/>
          <p:nvPr/>
        </p:nvSpPr>
        <p:spPr>
          <a:xfrm>
            <a:off x="4563075" y="27932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12" name="Shape 6512"/>
          <p:cNvSpPr/>
          <p:nvPr/>
        </p:nvSpPr>
        <p:spPr>
          <a:xfrm>
            <a:off x="4563075" y="3140138"/>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13" name="Shape 6513"/>
          <p:cNvSpPr/>
          <p:nvPr/>
        </p:nvSpPr>
        <p:spPr>
          <a:xfrm>
            <a:off x="4563075" y="3554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14" name="Shape 6514"/>
          <p:cNvSpPr/>
          <p:nvPr/>
        </p:nvSpPr>
        <p:spPr>
          <a:xfrm>
            <a:off x="4563075" y="39014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15" name="Shape 6515"/>
          <p:cNvSpPr/>
          <p:nvPr/>
        </p:nvSpPr>
        <p:spPr>
          <a:xfrm>
            <a:off x="4563075" y="42482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16" name="Shape 6516"/>
          <p:cNvSpPr/>
          <p:nvPr/>
        </p:nvSpPr>
        <p:spPr>
          <a:xfrm>
            <a:off x="4563075" y="45951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517" name="Shape 6517"/>
          <p:cNvCxnSpPr/>
          <p:nvPr/>
        </p:nvCxnSpPr>
        <p:spPr>
          <a:xfrm>
            <a:off x="3606825" y="1587100"/>
            <a:ext cx="456600" cy="337200"/>
          </a:xfrm>
          <a:prstGeom prst="straightConnector1">
            <a:avLst/>
          </a:prstGeom>
          <a:noFill/>
          <a:ln cap="flat" cmpd="sng" w="9525">
            <a:solidFill>
              <a:srgbClr val="000000"/>
            </a:solidFill>
            <a:prstDash val="solid"/>
            <a:round/>
            <a:headEnd len="lg" w="lg" type="none"/>
            <a:tailEnd len="lg" w="lg" type="none"/>
          </a:ln>
        </p:spPr>
      </p:cxnSp>
      <p:cxnSp>
        <p:nvCxnSpPr>
          <p:cNvPr id="6518" name="Shape 6518"/>
          <p:cNvCxnSpPr/>
          <p:nvPr/>
        </p:nvCxnSpPr>
        <p:spPr>
          <a:xfrm>
            <a:off x="3584325" y="1550550"/>
            <a:ext cx="482100" cy="634800"/>
          </a:xfrm>
          <a:prstGeom prst="straightConnector1">
            <a:avLst/>
          </a:prstGeom>
          <a:noFill/>
          <a:ln cap="flat" cmpd="sng" w="9525">
            <a:solidFill>
              <a:srgbClr val="000000"/>
            </a:solidFill>
            <a:prstDash val="solid"/>
            <a:round/>
            <a:headEnd len="lg" w="lg" type="none"/>
            <a:tailEnd len="lg" w="lg" type="none"/>
          </a:ln>
        </p:spPr>
      </p:cxnSp>
      <p:cxnSp>
        <p:nvCxnSpPr>
          <p:cNvPr id="6519" name="Shape 6519"/>
          <p:cNvCxnSpPr/>
          <p:nvPr/>
        </p:nvCxnSpPr>
        <p:spPr>
          <a:xfrm>
            <a:off x="3609750" y="1620050"/>
            <a:ext cx="424200" cy="924300"/>
          </a:xfrm>
          <a:prstGeom prst="straightConnector1">
            <a:avLst/>
          </a:prstGeom>
          <a:noFill/>
          <a:ln cap="flat" cmpd="sng" w="9525">
            <a:solidFill>
              <a:srgbClr val="000000"/>
            </a:solidFill>
            <a:prstDash val="solid"/>
            <a:round/>
            <a:headEnd len="lg" w="lg" type="none"/>
            <a:tailEnd len="lg" w="lg" type="none"/>
          </a:ln>
        </p:spPr>
      </p:cxnSp>
      <p:cxnSp>
        <p:nvCxnSpPr>
          <p:cNvPr id="6520" name="Shape 6520"/>
          <p:cNvCxnSpPr/>
          <p:nvPr/>
        </p:nvCxnSpPr>
        <p:spPr>
          <a:xfrm>
            <a:off x="3598875" y="1620050"/>
            <a:ext cx="489300" cy="1261200"/>
          </a:xfrm>
          <a:prstGeom prst="straightConnector1">
            <a:avLst/>
          </a:prstGeom>
          <a:noFill/>
          <a:ln cap="flat" cmpd="sng" w="9525">
            <a:solidFill>
              <a:srgbClr val="000000"/>
            </a:solidFill>
            <a:prstDash val="solid"/>
            <a:round/>
            <a:headEnd len="lg" w="lg" type="none"/>
            <a:tailEnd len="lg" w="lg" type="none"/>
          </a:ln>
        </p:spPr>
      </p:cxnSp>
      <p:cxnSp>
        <p:nvCxnSpPr>
          <p:cNvPr id="6521" name="Shape 6521"/>
          <p:cNvCxnSpPr/>
          <p:nvPr/>
        </p:nvCxnSpPr>
        <p:spPr>
          <a:xfrm>
            <a:off x="3609750" y="1630925"/>
            <a:ext cx="445800" cy="1685400"/>
          </a:xfrm>
          <a:prstGeom prst="straightConnector1">
            <a:avLst/>
          </a:prstGeom>
          <a:noFill/>
          <a:ln cap="flat" cmpd="sng" w="9525">
            <a:solidFill>
              <a:srgbClr val="000000"/>
            </a:solidFill>
            <a:prstDash val="solid"/>
            <a:round/>
            <a:headEnd len="lg" w="lg" type="none"/>
            <a:tailEnd len="lg" w="lg" type="none"/>
          </a:ln>
        </p:spPr>
      </p:cxnSp>
      <p:cxnSp>
        <p:nvCxnSpPr>
          <p:cNvPr id="6522" name="Shape 6522"/>
          <p:cNvCxnSpPr>
            <a:endCxn id="6504" idx="2"/>
          </p:cNvCxnSpPr>
          <p:nvPr/>
        </p:nvCxnSpPr>
        <p:spPr>
          <a:xfrm>
            <a:off x="3598725" y="1630800"/>
            <a:ext cx="431400" cy="2043300"/>
          </a:xfrm>
          <a:prstGeom prst="straightConnector1">
            <a:avLst/>
          </a:prstGeom>
          <a:noFill/>
          <a:ln cap="flat" cmpd="sng" w="9525">
            <a:solidFill>
              <a:srgbClr val="000000"/>
            </a:solidFill>
            <a:prstDash val="solid"/>
            <a:round/>
            <a:headEnd len="lg" w="lg" type="none"/>
            <a:tailEnd len="lg" w="lg" type="none"/>
          </a:ln>
        </p:spPr>
      </p:cxnSp>
      <p:cxnSp>
        <p:nvCxnSpPr>
          <p:cNvPr id="6523" name="Shape 6523"/>
          <p:cNvCxnSpPr>
            <a:endCxn id="6505" idx="2"/>
          </p:cNvCxnSpPr>
          <p:nvPr/>
        </p:nvCxnSpPr>
        <p:spPr>
          <a:xfrm>
            <a:off x="3598725" y="1620050"/>
            <a:ext cx="431400" cy="2400900"/>
          </a:xfrm>
          <a:prstGeom prst="straightConnector1">
            <a:avLst/>
          </a:prstGeom>
          <a:noFill/>
          <a:ln cap="flat" cmpd="sng" w="9525">
            <a:solidFill>
              <a:srgbClr val="000000"/>
            </a:solidFill>
            <a:prstDash val="solid"/>
            <a:round/>
            <a:headEnd len="lg" w="lg" type="none"/>
            <a:tailEnd len="lg" w="lg" type="none"/>
          </a:ln>
        </p:spPr>
      </p:cxnSp>
      <p:cxnSp>
        <p:nvCxnSpPr>
          <p:cNvPr id="6524" name="Shape 6524"/>
          <p:cNvCxnSpPr>
            <a:endCxn id="6506" idx="1"/>
          </p:cNvCxnSpPr>
          <p:nvPr/>
        </p:nvCxnSpPr>
        <p:spPr>
          <a:xfrm>
            <a:off x="3599008" y="1620165"/>
            <a:ext cx="458400" cy="2663100"/>
          </a:xfrm>
          <a:prstGeom prst="straightConnector1">
            <a:avLst/>
          </a:prstGeom>
          <a:noFill/>
          <a:ln cap="flat" cmpd="sng" w="9525">
            <a:solidFill>
              <a:srgbClr val="000000"/>
            </a:solidFill>
            <a:prstDash val="solid"/>
            <a:round/>
            <a:headEnd len="lg" w="lg" type="none"/>
            <a:tailEnd len="lg" w="lg" type="none"/>
          </a:ln>
        </p:spPr>
      </p:cxnSp>
      <p:cxnSp>
        <p:nvCxnSpPr>
          <p:cNvPr id="6525" name="Shape 6525"/>
          <p:cNvCxnSpPr>
            <a:endCxn id="6507" idx="2"/>
          </p:cNvCxnSpPr>
          <p:nvPr/>
        </p:nvCxnSpPr>
        <p:spPr>
          <a:xfrm>
            <a:off x="3598725" y="1630950"/>
            <a:ext cx="431400" cy="3083700"/>
          </a:xfrm>
          <a:prstGeom prst="straightConnector1">
            <a:avLst/>
          </a:prstGeom>
          <a:noFill/>
          <a:ln cap="flat" cmpd="sng" w="9525">
            <a:solidFill>
              <a:srgbClr val="000000"/>
            </a:solidFill>
            <a:prstDash val="solid"/>
            <a:round/>
            <a:headEnd len="lg" w="lg" type="none"/>
            <a:tailEnd len="lg" w="lg" type="none"/>
          </a:ln>
        </p:spPr>
      </p:cxnSp>
      <p:cxnSp>
        <p:nvCxnSpPr>
          <p:cNvPr id="6526" name="Shape 6526"/>
          <p:cNvCxnSpPr/>
          <p:nvPr/>
        </p:nvCxnSpPr>
        <p:spPr>
          <a:xfrm>
            <a:off x="3620625" y="1870125"/>
            <a:ext cx="478500" cy="43500"/>
          </a:xfrm>
          <a:prstGeom prst="straightConnector1">
            <a:avLst/>
          </a:prstGeom>
          <a:noFill/>
          <a:ln cap="flat" cmpd="sng" w="9525">
            <a:solidFill>
              <a:srgbClr val="000000"/>
            </a:solidFill>
            <a:prstDash val="solid"/>
            <a:round/>
            <a:headEnd len="lg" w="lg" type="none"/>
            <a:tailEnd len="lg" w="lg" type="none"/>
          </a:ln>
        </p:spPr>
      </p:cxnSp>
      <p:cxnSp>
        <p:nvCxnSpPr>
          <p:cNvPr id="6527" name="Shape 6527"/>
          <p:cNvCxnSpPr/>
          <p:nvPr/>
        </p:nvCxnSpPr>
        <p:spPr>
          <a:xfrm>
            <a:off x="3620625" y="1913600"/>
            <a:ext cx="435000" cy="337200"/>
          </a:xfrm>
          <a:prstGeom prst="straightConnector1">
            <a:avLst/>
          </a:prstGeom>
          <a:noFill/>
          <a:ln cap="flat" cmpd="sng" w="9525">
            <a:solidFill>
              <a:srgbClr val="000000"/>
            </a:solidFill>
            <a:prstDash val="solid"/>
            <a:round/>
            <a:headEnd len="lg" w="lg" type="none"/>
            <a:tailEnd len="lg" w="lg" type="none"/>
          </a:ln>
        </p:spPr>
      </p:cxnSp>
      <p:cxnSp>
        <p:nvCxnSpPr>
          <p:cNvPr id="6528" name="Shape 6528"/>
          <p:cNvCxnSpPr/>
          <p:nvPr/>
        </p:nvCxnSpPr>
        <p:spPr>
          <a:xfrm>
            <a:off x="3609750" y="1891850"/>
            <a:ext cx="456600" cy="684900"/>
          </a:xfrm>
          <a:prstGeom prst="straightConnector1">
            <a:avLst/>
          </a:prstGeom>
          <a:noFill/>
          <a:ln cap="flat" cmpd="sng" w="9525">
            <a:solidFill>
              <a:srgbClr val="000000"/>
            </a:solidFill>
            <a:prstDash val="solid"/>
            <a:round/>
            <a:headEnd len="lg" w="lg" type="none"/>
            <a:tailEnd len="lg" w="lg" type="none"/>
          </a:ln>
        </p:spPr>
      </p:cxnSp>
      <p:cxnSp>
        <p:nvCxnSpPr>
          <p:cNvPr id="6529" name="Shape 6529"/>
          <p:cNvCxnSpPr/>
          <p:nvPr/>
        </p:nvCxnSpPr>
        <p:spPr>
          <a:xfrm>
            <a:off x="3642375" y="1924475"/>
            <a:ext cx="413100" cy="956700"/>
          </a:xfrm>
          <a:prstGeom prst="straightConnector1">
            <a:avLst/>
          </a:prstGeom>
          <a:noFill/>
          <a:ln cap="flat" cmpd="sng" w="9525">
            <a:solidFill>
              <a:srgbClr val="000000"/>
            </a:solidFill>
            <a:prstDash val="solid"/>
            <a:round/>
            <a:headEnd len="lg" w="lg" type="none"/>
            <a:tailEnd len="lg" w="lg" type="none"/>
          </a:ln>
        </p:spPr>
      </p:cxnSp>
      <p:cxnSp>
        <p:nvCxnSpPr>
          <p:cNvPr id="6530" name="Shape 6530"/>
          <p:cNvCxnSpPr/>
          <p:nvPr/>
        </p:nvCxnSpPr>
        <p:spPr>
          <a:xfrm>
            <a:off x="3631500" y="1902725"/>
            <a:ext cx="424200" cy="1315500"/>
          </a:xfrm>
          <a:prstGeom prst="straightConnector1">
            <a:avLst/>
          </a:prstGeom>
          <a:noFill/>
          <a:ln cap="flat" cmpd="sng" w="9525">
            <a:solidFill>
              <a:srgbClr val="000000"/>
            </a:solidFill>
            <a:prstDash val="solid"/>
            <a:round/>
            <a:headEnd len="lg" w="lg" type="none"/>
            <a:tailEnd len="lg" w="lg" type="none"/>
          </a:ln>
        </p:spPr>
      </p:cxnSp>
      <p:cxnSp>
        <p:nvCxnSpPr>
          <p:cNvPr id="6531" name="Shape 6531"/>
          <p:cNvCxnSpPr>
            <a:endCxn id="6504" idx="1"/>
          </p:cNvCxnSpPr>
          <p:nvPr/>
        </p:nvCxnSpPr>
        <p:spPr>
          <a:xfrm>
            <a:off x="3631408" y="1902665"/>
            <a:ext cx="426000" cy="1686900"/>
          </a:xfrm>
          <a:prstGeom prst="straightConnector1">
            <a:avLst/>
          </a:prstGeom>
          <a:noFill/>
          <a:ln cap="flat" cmpd="sng" w="9525">
            <a:solidFill>
              <a:srgbClr val="000000"/>
            </a:solidFill>
            <a:prstDash val="solid"/>
            <a:round/>
            <a:headEnd len="lg" w="lg" type="none"/>
            <a:tailEnd len="lg" w="lg" type="none"/>
          </a:ln>
        </p:spPr>
      </p:cxnSp>
      <p:cxnSp>
        <p:nvCxnSpPr>
          <p:cNvPr id="6532" name="Shape 6532"/>
          <p:cNvCxnSpPr>
            <a:endCxn id="6505" idx="2"/>
          </p:cNvCxnSpPr>
          <p:nvPr/>
        </p:nvCxnSpPr>
        <p:spPr>
          <a:xfrm>
            <a:off x="3653325" y="1924550"/>
            <a:ext cx="376800" cy="2096400"/>
          </a:xfrm>
          <a:prstGeom prst="straightConnector1">
            <a:avLst/>
          </a:prstGeom>
          <a:noFill/>
          <a:ln cap="flat" cmpd="sng" w="9525">
            <a:solidFill>
              <a:srgbClr val="000000"/>
            </a:solidFill>
            <a:prstDash val="solid"/>
            <a:round/>
            <a:headEnd len="lg" w="lg" type="none"/>
            <a:tailEnd len="lg" w="lg" type="none"/>
          </a:ln>
        </p:spPr>
      </p:cxnSp>
      <p:cxnSp>
        <p:nvCxnSpPr>
          <p:cNvPr id="6533" name="Shape 6533"/>
          <p:cNvCxnSpPr>
            <a:endCxn id="6506" idx="1"/>
          </p:cNvCxnSpPr>
          <p:nvPr/>
        </p:nvCxnSpPr>
        <p:spPr>
          <a:xfrm>
            <a:off x="3653308" y="1902765"/>
            <a:ext cx="404100" cy="2380500"/>
          </a:xfrm>
          <a:prstGeom prst="straightConnector1">
            <a:avLst/>
          </a:prstGeom>
          <a:noFill/>
          <a:ln cap="flat" cmpd="sng" w="9525">
            <a:solidFill>
              <a:srgbClr val="000000"/>
            </a:solidFill>
            <a:prstDash val="solid"/>
            <a:round/>
            <a:headEnd len="lg" w="lg" type="none"/>
            <a:tailEnd len="lg" w="lg" type="none"/>
          </a:ln>
        </p:spPr>
      </p:cxnSp>
      <p:cxnSp>
        <p:nvCxnSpPr>
          <p:cNvPr id="6534" name="Shape 6534"/>
          <p:cNvCxnSpPr>
            <a:endCxn id="6507" idx="1"/>
          </p:cNvCxnSpPr>
          <p:nvPr/>
        </p:nvCxnSpPr>
        <p:spPr>
          <a:xfrm>
            <a:off x="3620608" y="1891715"/>
            <a:ext cx="436800" cy="2738400"/>
          </a:xfrm>
          <a:prstGeom prst="straightConnector1">
            <a:avLst/>
          </a:prstGeom>
          <a:noFill/>
          <a:ln cap="flat" cmpd="sng" w="9525">
            <a:solidFill>
              <a:srgbClr val="000000"/>
            </a:solidFill>
            <a:prstDash val="solid"/>
            <a:round/>
            <a:headEnd len="lg" w="lg" type="none"/>
            <a:tailEnd len="lg" w="lg" type="none"/>
          </a:ln>
        </p:spPr>
      </p:cxnSp>
      <p:cxnSp>
        <p:nvCxnSpPr>
          <p:cNvPr id="6535" name="Shape 6535"/>
          <p:cNvCxnSpPr/>
          <p:nvPr/>
        </p:nvCxnSpPr>
        <p:spPr>
          <a:xfrm flipH="1" rot="10800000">
            <a:off x="3609750" y="1913550"/>
            <a:ext cx="456600" cy="261000"/>
          </a:xfrm>
          <a:prstGeom prst="straightConnector1">
            <a:avLst/>
          </a:prstGeom>
          <a:noFill/>
          <a:ln cap="flat" cmpd="sng" w="9525">
            <a:solidFill>
              <a:srgbClr val="000000"/>
            </a:solidFill>
            <a:prstDash val="solid"/>
            <a:round/>
            <a:headEnd len="lg" w="lg" type="none"/>
            <a:tailEnd len="lg" w="lg" type="none"/>
          </a:ln>
        </p:spPr>
      </p:cxnSp>
      <p:cxnSp>
        <p:nvCxnSpPr>
          <p:cNvPr id="6536" name="Shape 6536"/>
          <p:cNvCxnSpPr/>
          <p:nvPr/>
        </p:nvCxnSpPr>
        <p:spPr>
          <a:xfrm>
            <a:off x="3598875" y="2174550"/>
            <a:ext cx="489300" cy="43500"/>
          </a:xfrm>
          <a:prstGeom prst="straightConnector1">
            <a:avLst/>
          </a:prstGeom>
          <a:noFill/>
          <a:ln cap="flat" cmpd="sng" w="9525">
            <a:solidFill>
              <a:srgbClr val="000000"/>
            </a:solidFill>
            <a:prstDash val="solid"/>
            <a:round/>
            <a:headEnd len="lg" w="lg" type="none"/>
            <a:tailEnd len="lg" w="lg" type="none"/>
          </a:ln>
        </p:spPr>
      </p:cxnSp>
      <p:cxnSp>
        <p:nvCxnSpPr>
          <p:cNvPr id="6537" name="Shape 6537"/>
          <p:cNvCxnSpPr/>
          <p:nvPr/>
        </p:nvCxnSpPr>
        <p:spPr>
          <a:xfrm>
            <a:off x="3620625" y="2196300"/>
            <a:ext cx="435000" cy="369600"/>
          </a:xfrm>
          <a:prstGeom prst="straightConnector1">
            <a:avLst/>
          </a:prstGeom>
          <a:noFill/>
          <a:ln cap="flat" cmpd="sng" w="9525">
            <a:solidFill>
              <a:srgbClr val="000000"/>
            </a:solidFill>
            <a:prstDash val="solid"/>
            <a:round/>
            <a:headEnd len="lg" w="lg" type="none"/>
            <a:tailEnd len="lg" w="lg" type="none"/>
          </a:ln>
        </p:spPr>
      </p:cxnSp>
      <p:cxnSp>
        <p:nvCxnSpPr>
          <p:cNvPr id="6538" name="Shape 6538"/>
          <p:cNvCxnSpPr/>
          <p:nvPr/>
        </p:nvCxnSpPr>
        <p:spPr>
          <a:xfrm>
            <a:off x="3609750" y="2207175"/>
            <a:ext cx="456600" cy="728400"/>
          </a:xfrm>
          <a:prstGeom prst="straightConnector1">
            <a:avLst/>
          </a:prstGeom>
          <a:noFill/>
          <a:ln cap="flat" cmpd="sng" w="9525">
            <a:solidFill>
              <a:srgbClr val="000000"/>
            </a:solidFill>
            <a:prstDash val="solid"/>
            <a:round/>
            <a:headEnd len="lg" w="lg" type="none"/>
            <a:tailEnd len="lg" w="lg" type="none"/>
          </a:ln>
        </p:spPr>
      </p:cxnSp>
      <p:cxnSp>
        <p:nvCxnSpPr>
          <p:cNvPr id="6539" name="Shape 6539"/>
          <p:cNvCxnSpPr/>
          <p:nvPr/>
        </p:nvCxnSpPr>
        <p:spPr>
          <a:xfrm>
            <a:off x="3620625" y="2207175"/>
            <a:ext cx="445800" cy="1043700"/>
          </a:xfrm>
          <a:prstGeom prst="straightConnector1">
            <a:avLst/>
          </a:prstGeom>
          <a:noFill/>
          <a:ln cap="flat" cmpd="sng" w="9525">
            <a:solidFill>
              <a:srgbClr val="000000"/>
            </a:solidFill>
            <a:prstDash val="solid"/>
            <a:round/>
            <a:headEnd len="lg" w="lg" type="none"/>
            <a:tailEnd len="lg" w="lg" type="none"/>
          </a:ln>
        </p:spPr>
      </p:cxnSp>
      <p:cxnSp>
        <p:nvCxnSpPr>
          <p:cNvPr id="6540" name="Shape 6540"/>
          <p:cNvCxnSpPr>
            <a:endCxn id="6504" idx="2"/>
          </p:cNvCxnSpPr>
          <p:nvPr/>
        </p:nvCxnSpPr>
        <p:spPr>
          <a:xfrm>
            <a:off x="3631425" y="2217900"/>
            <a:ext cx="398700" cy="1456200"/>
          </a:xfrm>
          <a:prstGeom prst="straightConnector1">
            <a:avLst/>
          </a:prstGeom>
          <a:noFill/>
          <a:ln cap="flat" cmpd="sng" w="9525">
            <a:solidFill>
              <a:srgbClr val="000000"/>
            </a:solidFill>
            <a:prstDash val="solid"/>
            <a:round/>
            <a:headEnd len="lg" w="lg" type="none"/>
            <a:tailEnd len="lg" w="lg" type="none"/>
          </a:ln>
        </p:spPr>
      </p:cxnSp>
      <p:cxnSp>
        <p:nvCxnSpPr>
          <p:cNvPr id="6541" name="Shape 6541"/>
          <p:cNvCxnSpPr>
            <a:endCxn id="6505" idx="2"/>
          </p:cNvCxnSpPr>
          <p:nvPr/>
        </p:nvCxnSpPr>
        <p:spPr>
          <a:xfrm>
            <a:off x="3609825" y="2185550"/>
            <a:ext cx="420300" cy="1835400"/>
          </a:xfrm>
          <a:prstGeom prst="straightConnector1">
            <a:avLst/>
          </a:prstGeom>
          <a:noFill/>
          <a:ln cap="flat" cmpd="sng" w="9525">
            <a:solidFill>
              <a:srgbClr val="000000"/>
            </a:solidFill>
            <a:prstDash val="solid"/>
            <a:round/>
            <a:headEnd len="lg" w="lg" type="none"/>
            <a:tailEnd len="lg" w="lg" type="none"/>
          </a:ln>
        </p:spPr>
      </p:cxnSp>
      <p:cxnSp>
        <p:nvCxnSpPr>
          <p:cNvPr id="6542" name="Shape 6542"/>
          <p:cNvCxnSpPr>
            <a:endCxn id="6506" idx="1"/>
          </p:cNvCxnSpPr>
          <p:nvPr/>
        </p:nvCxnSpPr>
        <p:spPr>
          <a:xfrm>
            <a:off x="3620608" y="2218065"/>
            <a:ext cx="436800" cy="2065200"/>
          </a:xfrm>
          <a:prstGeom prst="straightConnector1">
            <a:avLst/>
          </a:prstGeom>
          <a:noFill/>
          <a:ln cap="flat" cmpd="sng" w="9525">
            <a:solidFill>
              <a:srgbClr val="000000"/>
            </a:solidFill>
            <a:prstDash val="solid"/>
            <a:round/>
            <a:headEnd len="lg" w="lg" type="none"/>
            <a:tailEnd len="lg" w="lg" type="none"/>
          </a:ln>
        </p:spPr>
      </p:cxnSp>
      <p:cxnSp>
        <p:nvCxnSpPr>
          <p:cNvPr id="6543" name="Shape 6543"/>
          <p:cNvCxnSpPr>
            <a:endCxn id="6507" idx="2"/>
          </p:cNvCxnSpPr>
          <p:nvPr/>
        </p:nvCxnSpPr>
        <p:spPr>
          <a:xfrm>
            <a:off x="3620625" y="2218050"/>
            <a:ext cx="409500" cy="2496600"/>
          </a:xfrm>
          <a:prstGeom prst="straightConnector1">
            <a:avLst/>
          </a:prstGeom>
          <a:noFill/>
          <a:ln cap="flat" cmpd="sng" w="9525">
            <a:solidFill>
              <a:srgbClr val="000000"/>
            </a:solidFill>
            <a:prstDash val="solid"/>
            <a:round/>
            <a:headEnd len="lg" w="lg" type="none"/>
            <a:tailEnd len="lg" w="lg" type="none"/>
          </a:ln>
        </p:spPr>
      </p:cxnSp>
      <p:cxnSp>
        <p:nvCxnSpPr>
          <p:cNvPr id="6544" name="Shape 6544"/>
          <p:cNvCxnSpPr/>
          <p:nvPr/>
        </p:nvCxnSpPr>
        <p:spPr>
          <a:xfrm flipH="1" rot="10800000">
            <a:off x="3653250" y="1946350"/>
            <a:ext cx="391500" cy="510900"/>
          </a:xfrm>
          <a:prstGeom prst="straightConnector1">
            <a:avLst/>
          </a:prstGeom>
          <a:noFill/>
          <a:ln cap="flat" cmpd="sng" w="9525">
            <a:solidFill>
              <a:srgbClr val="000000"/>
            </a:solidFill>
            <a:prstDash val="solid"/>
            <a:round/>
            <a:headEnd len="lg" w="lg" type="none"/>
            <a:tailEnd len="lg" w="lg" type="none"/>
          </a:ln>
        </p:spPr>
      </p:cxnSp>
      <p:cxnSp>
        <p:nvCxnSpPr>
          <p:cNvPr id="6545" name="Shape 6545"/>
          <p:cNvCxnSpPr/>
          <p:nvPr/>
        </p:nvCxnSpPr>
        <p:spPr>
          <a:xfrm flipH="1" rot="10800000">
            <a:off x="3631500" y="2229025"/>
            <a:ext cx="445800" cy="239100"/>
          </a:xfrm>
          <a:prstGeom prst="straightConnector1">
            <a:avLst/>
          </a:prstGeom>
          <a:noFill/>
          <a:ln cap="flat" cmpd="sng" w="9525">
            <a:solidFill>
              <a:srgbClr val="000000"/>
            </a:solidFill>
            <a:prstDash val="solid"/>
            <a:round/>
            <a:headEnd len="lg" w="lg" type="none"/>
            <a:tailEnd len="lg" w="lg" type="none"/>
          </a:ln>
        </p:spPr>
      </p:cxnSp>
      <p:cxnSp>
        <p:nvCxnSpPr>
          <p:cNvPr id="6546" name="Shape 6546"/>
          <p:cNvCxnSpPr>
            <a:endCxn id="6504" idx="2"/>
          </p:cNvCxnSpPr>
          <p:nvPr/>
        </p:nvCxnSpPr>
        <p:spPr>
          <a:xfrm>
            <a:off x="3620625" y="2478900"/>
            <a:ext cx="409500" cy="1195200"/>
          </a:xfrm>
          <a:prstGeom prst="straightConnector1">
            <a:avLst/>
          </a:prstGeom>
          <a:noFill/>
          <a:ln cap="flat" cmpd="sng" w="9525">
            <a:solidFill>
              <a:srgbClr val="000000"/>
            </a:solidFill>
            <a:prstDash val="solid"/>
            <a:round/>
            <a:headEnd len="lg" w="lg" type="none"/>
            <a:tailEnd len="lg" w="lg" type="none"/>
          </a:ln>
        </p:spPr>
      </p:cxnSp>
      <p:cxnSp>
        <p:nvCxnSpPr>
          <p:cNvPr id="6547" name="Shape 6547"/>
          <p:cNvCxnSpPr>
            <a:endCxn id="6507" idx="2"/>
          </p:cNvCxnSpPr>
          <p:nvPr/>
        </p:nvCxnSpPr>
        <p:spPr>
          <a:xfrm>
            <a:off x="3642225" y="2511450"/>
            <a:ext cx="387900" cy="2203200"/>
          </a:xfrm>
          <a:prstGeom prst="straightConnector1">
            <a:avLst/>
          </a:prstGeom>
          <a:noFill/>
          <a:ln cap="flat" cmpd="sng" w="9525">
            <a:solidFill>
              <a:srgbClr val="000000"/>
            </a:solidFill>
            <a:prstDash val="solid"/>
            <a:round/>
            <a:headEnd len="lg" w="lg" type="none"/>
            <a:tailEnd len="lg" w="lg" type="none"/>
          </a:ln>
        </p:spPr>
      </p:cxnSp>
      <p:cxnSp>
        <p:nvCxnSpPr>
          <p:cNvPr id="6548" name="Shape 6548"/>
          <p:cNvCxnSpPr/>
          <p:nvPr/>
        </p:nvCxnSpPr>
        <p:spPr>
          <a:xfrm flipH="1" rot="10800000">
            <a:off x="3620625" y="2000675"/>
            <a:ext cx="413100" cy="728400"/>
          </a:xfrm>
          <a:prstGeom prst="straightConnector1">
            <a:avLst/>
          </a:prstGeom>
          <a:noFill/>
          <a:ln cap="flat" cmpd="sng" w="9525">
            <a:solidFill>
              <a:srgbClr val="000000"/>
            </a:solidFill>
            <a:prstDash val="solid"/>
            <a:round/>
            <a:headEnd len="lg" w="lg" type="none"/>
            <a:tailEnd len="lg" w="lg" type="none"/>
          </a:ln>
        </p:spPr>
      </p:cxnSp>
      <p:cxnSp>
        <p:nvCxnSpPr>
          <p:cNvPr id="6549" name="Shape 6549"/>
          <p:cNvCxnSpPr/>
          <p:nvPr/>
        </p:nvCxnSpPr>
        <p:spPr>
          <a:xfrm flipH="1" rot="10800000">
            <a:off x="3631500" y="2305100"/>
            <a:ext cx="434700" cy="369600"/>
          </a:xfrm>
          <a:prstGeom prst="straightConnector1">
            <a:avLst/>
          </a:prstGeom>
          <a:noFill/>
          <a:ln cap="flat" cmpd="sng" w="9525">
            <a:solidFill>
              <a:srgbClr val="000000"/>
            </a:solidFill>
            <a:prstDash val="solid"/>
            <a:round/>
            <a:headEnd len="lg" w="lg" type="none"/>
            <a:tailEnd len="lg" w="lg" type="none"/>
          </a:ln>
        </p:spPr>
      </p:cxnSp>
      <p:cxnSp>
        <p:nvCxnSpPr>
          <p:cNvPr id="6550" name="Shape 6550"/>
          <p:cNvCxnSpPr/>
          <p:nvPr/>
        </p:nvCxnSpPr>
        <p:spPr>
          <a:xfrm flipH="1" rot="10800000">
            <a:off x="3620625" y="2576950"/>
            <a:ext cx="435000" cy="195600"/>
          </a:xfrm>
          <a:prstGeom prst="straightConnector1">
            <a:avLst/>
          </a:prstGeom>
          <a:noFill/>
          <a:ln cap="flat" cmpd="sng" w="9525">
            <a:solidFill>
              <a:srgbClr val="000000"/>
            </a:solidFill>
            <a:prstDash val="solid"/>
            <a:round/>
            <a:headEnd len="lg" w="lg" type="none"/>
            <a:tailEnd len="lg" w="lg" type="none"/>
          </a:ln>
        </p:spPr>
      </p:cxnSp>
      <p:cxnSp>
        <p:nvCxnSpPr>
          <p:cNvPr id="6551" name="Shape 6551"/>
          <p:cNvCxnSpPr/>
          <p:nvPr/>
        </p:nvCxnSpPr>
        <p:spPr>
          <a:xfrm>
            <a:off x="3620625" y="2761675"/>
            <a:ext cx="424200" cy="163200"/>
          </a:xfrm>
          <a:prstGeom prst="straightConnector1">
            <a:avLst/>
          </a:prstGeom>
          <a:noFill/>
          <a:ln cap="flat" cmpd="sng" w="9525">
            <a:solidFill>
              <a:srgbClr val="000000"/>
            </a:solidFill>
            <a:prstDash val="solid"/>
            <a:round/>
            <a:headEnd len="lg" w="lg" type="none"/>
            <a:tailEnd len="lg" w="lg" type="none"/>
          </a:ln>
        </p:spPr>
      </p:cxnSp>
      <p:cxnSp>
        <p:nvCxnSpPr>
          <p:cNvPr id="6552" name="Shape 6552"/>
          <p:cNvCxnSpPr/>
          <p:nvPr/>
        </p:nvCxnSpPr>
        <p:spPr>
          <a:xfrm>
            <a:off x="3609750" y="2750800"/>
            <a:ext cx="413100" cy="532800"/>
          </a:xfrm>
          <a:prstGeom prst="straightConnector1">
            <a:avLst/>
          </a:prstGeom>
          <a:noFill/>
          <a:ln cap="flat" cmpd="sng" w="9525">
            <a:solidFill>
              <a:srgbClr val="000000"/>
            </a:solidFill>
            <a:prstDash val="solid"/>
            <a:round/>
            <a:headEnd len="lg" w="lg" type="none"/>
            <a:tailEnd len="lg" w="lg" type="none"/>
          </a:ln>
        </p:spPr>
      </p:cxnSp>
      <p:cxnSp>
        <p:nvCxnSpPr>
          <p:cNvPr id="6553" name="Shape 6553"/>
          <p:cNvCxnSpPr>
            <a:endCxn id="6504" idx="2"/>
          </p:cNvCxnSpPr>
          <p:nvPr/>
        </p:nvCxnSpPr>
        <p:spPr>
          <a:xfrm>
            <a:off x="3598725" y="2794200"/>
            <a:ext cx="431400" cy="879900"/>
          </a:xfrm>
          <a:prstGeom prst="straightConnector1">
            <a:avLst/>
          </a:prstGeom>
          <a:noFill/>
          <a:ln cap="flat" cmpd="sng" w="9525">
            <a:solidFill>
              <a:srgbClr val="000000"/>
            </a:solidFill>
            <a:prstDash val="solid"/>
            <a:round/>
            <a:headEnd len="lg" w="lg" type="none"/>
            <a:tailEnd len="lg" w="lg" type="none"/>
          </a:ln>
        </p:spPr>
      </p:cxnSp>
      <p:cxnSp>
        <p:nvCxnSpPr>
          <p:cNvPr id="6554" name="Shape 6554"/>
          <p:cNvCxnSpPr>
            <a:endCxn id="6505" idx="1"/>
          </p:cNvCxnSpPr>
          <p:nvPr/>
        </p:nvCxnSpPr>
        <p:spPr>
          <a:xfrm>
            <a:off x="3599008" y="2794315"/>
            <a:ext cx="458400" cy="1142100"/>
          </a:xfrm>
          <a:prstGeom prst="straightConnector1">
            <a:avLst/>
          </a:prstGeom>
          <a:noFill/>
          <a:ln cap="flat" cmpd="sng" w="9525">
            <a:solidFill>
              <a:srgbClr val="000000"/>
            </a:solidFill>
            <a:prstDash val="solid"/>
            <a:round/>
            <a:headEnd len="lg" w="lg" type="none"/>
            <a:tailEnd len="lg" w="lg" type="none"/>
          </a:ln>
        </p:spPr>
      </p:cxnSp>
      <p:cxnSp>
        <p:nvCxnSpPr>
          <p:cNvPr id="6555" name="Shape 6555"/>
          <p:cNvCxnSpPr>
            <a:endCxn id="6506" idx="2"/>
          </p:cNvCxnSpPr>
          <p:nvPr/>
        </p:nvCxnSpPr>
        <p:spPr>
          <a:xfrm>
            <a:off x="3631425" y="2805100"/>
            <a:ext cx="398700" cy="1562700"/>
          </a:xfrm>
          <a:prstGeom prst="straightConnector1">
            <a:avLst/>
          </a:prstGeom>
          <a:noFill/>
          <a:ln cap="flat" cmpd="sng" w="9525">
            <a:solidFill>
              <a:srgbClr val="000000"/>
            </a:solidFill>
            <a:prstDash val="solid"/>
            <a:round/>
            <a:headEnd len="lg" w="lg" type="none"/>
            <a:tailEnd len="lg" w="lg" type="none"/>
          </a:ln>
        </p:spPr>
      </p:cxnSp>
      <p:cxnSp>
        <p:nvCxnSpPr>
          <p:cNvPr id="6556" name="Shape 6556"/>
          <p:cNvCxnSpPr>
            <a:endCxn id="6507" idx="2"/>
          </p:cNvCxnSpPr>
          <p:nvPr/>
        </p:nvCxnSpPr>
        <p:spPr>
          <a:xfrm>
            <a:off x="3598725" y="2761650"/>
            <a:ext cx="431400" cy="1953000"/>
          </a:xfrm>
          <a:prstGeom prst="straightConnector1">
            <a:avLst/>
          </a:prstGeom>
          <a:noFill/>
          <a:ln cap="flat" cmpd="sng" w="9525">
            <a:solidFill>
              <a:srgbClr val="000000"/>
            </a:solidFill>
            <a:prstDash val="solid"/>
            <a:round/>
            <a:headEnd len="lg" w="lg" type="none"/>
            <a:tailEnd len="lg" w="lg" type="none"/>
          </a:ln>
        </p:spPr>
      </p:cxnSp>
      <p:cxnSp>
        <p:nvCxnSpPr>
          <p:cNvPr id="6557" name="Shape 6557"/>
          <p:cNvCxnSpPr/>
          <p:nvPr/>
        </p:nvCxnSpPr>
        <p:spPr>
          <a:xfrm flipH="1" rot="10800000">
            <a:off x="3609750" y="1989700"/>
            <a:ext cx="445800" cy="1119900"/>
          </a:xfrm>
          <a:prstGeom prst="straightConnector1">
            <a:avLst/>
          </a:prstGeom>
          <a:noFill/>
          <a:ln cap="flat" cmpd="sng" w="9525">
            <a:solidFill>
              <a:srgbClr val="000000"/>
            </a:solidFill>
            <a:prstDash val="solid"/>
            <a:round/>
            <a:headEnd len="lg" w="lg" type="none"/>
            <a:tailEnd len="lg" w="lg" type="none"/>
          </a:ln>
        </p:spPr>
      </p:cxnSp>
      <p:cxnSp>
        <p:nvCxnSpPr>
          <p:cNvPr id="6558" name="Shape 6558"/>
          <p:cNvCxnSpPr/>
          <p:nvPr/>
        </p:nvCxnSpPr>
        <p:spPr>
          <a:xfrm flipH="1" rot="10800000">
            <a:off x="3609750" y="2294275"/>
            <a:ext cx="435000" cy="869700"/>
          </a:xfrm>
          <a:prstGeom prst="straightConnector1">
            <a:avLst/>
          </a:prstGeom>
          <a:noFill/>
          <a:ln cap="flat" cmpd="sng" w="9525">
            <a:solidFill>
              <a:srgbClr val="000000"/>
            </a:solidFill>
            <a:prstDash val="solid"/>
            <a:round/>
            <a:headEnd len="lg" w="lg" type="none"/>
            <a:tailEnd len="lg" w="lg" type="none"/>
          </a:ln>
        </p:spPr>
      </p:cxnSp>
      <p:cxnSp>
        <p:nvCxnSpPr>
          <p:cNvPr id="6559" name="Shape 6559"/>
          <p:cNvCxnSpPr/>
          <p:nvPr/>
        </p:nvCxnSpPr>
        <p:spPr>
          <a:xfrm flipH="1" rot="10800000">
            <a:off x="3620625" y="2598550"/>
            <a:ext cx="445800" cy="532800"/>
          </a:xfrm>
          <a:prstGeom prst="straightConnector1">
            <a:avLst/>
          </a:prstGeom>
          <a:noFill/>
          <a:ln cap="flat" cmpd="sng" w="9525">
            <a:solidFill>
              <a:srgbClr val="000000"/>
            </a:solidFill>
            <a:prstDash val="solid"/>
            <a:round/>
            <a:headEnd len="lg" w="lg" type="none"/>
            <a:tailEnd len="lg" w="lg" type="none"/>
          </a:ln>
        </p:spPr>
      </p:cxnSp>
      <p:cxnSp>
        <p:nvCxnSpPr>
          <p:cNvPr id="6560" name="Shape 6560"/>
          <p:cNvCxnSpPr/>
          <p:nvPr/>
        </p:nvCxnSpPr>
        <p:spPr>
          <a:xfrm flipH="1" rot="10800000">
            <a:off x="3588025" y="2913875"/>
            <a:ext cx="500100" cy="174000"/>
          </a:xfrm>
          <a:prstGeom prst="straightConnector1">
            <a:avLst/>
          </a:prstGeom>
          <a:noFill/>
          <a:ln cap="flat" cmpd="sng" w="9525">
            <a:solidFill>
              <a:srgbClr val="000000"/>
            </a:solidFill>
            <a:prstDash val="solid"/>
            <a:round/>
            <a:headEnd len="lg" w="lg" type="none"/>
            <a:tailEnd len="lg" w="lg" type="none"/>
          </a:ln>
        </p:spPr>
      </p:cxnSp>
      <p:cxnSp>
        <p:nvCxnSpPr>
          <p:cNvPr id="6561" name="Shape 6561"/>
          <p:cNvCxnSpPr/>
          <p:nvPr/>
        </p:nvCxnSpPr>
        <p:spPr>
          <a:xfrm>
            <a:off x="3631500" y="3120475"/>
            <a:ext cx="435000" cy="130500"/>
          </a:xfrm>
          <a:prstGeom prst="straightConnector1">
            <a:avLst/>
          </a:prstGeom>
          <a:noFill/>
          <a:ln cap="flat" cmpd="sng" w="9525">
            <a:solidFill>
              <a:srgbClr val="000000"/>
            </a:solidFill>
            <a:prstDash val="solid"/>
            <a:round/>
            <a:headEnd len="lg" w="lg" type="none"/>
            <a:tailEnd len="lg" w="lg" type="none"/>
          </a:ln>
        </p:spPr>
      </p:cxnSp>
      <p:cxnSp>
        <p:nvCxnSpPr>
          <p:cNvPr id="6562" name="Shape 6562"/>
          <p:cNvCxnSpPr>
            <a:endCxn id="6504" idx="2"/>
          </p:cNvCxnSpPr>
          <p:nvPr/>
        </p:nvCxnSpPr>
        <p:spPr>
          <a:xfrm>
            <a:off x="3598725" y="3153000"/>
            <a:ext cx="431400" cy="521100"/>
          </a:xfrm>
          <a:prstGeom prst="straightConnector1">
            <a:avLst/>
          </a:prstGeom>
          <a:noFill/>
          <a:ln cap="flat" cmpd="sng" w="9525">
            <a:solidFill>
              <a:srgbClr val="000000"/>
            </a:solidFill>
            <a:prstDash val="solid"/>
            <a:round/>
            <a:headEnd len="lg" w="lg" type="none"/>
            <a:tailEnd len="lg" w="lg" type="none"/>
          </a:ln>
        </p:spPr>
      </p:cxnSp>
      <p:cxnSp>
        <p:nvCxnSpPr>
          <p:cNvPr id="6563" name="Shape 6563"/>
          <p:cNvCxnSpPr>
            <a:endCxn id="6505" idx="2"/>
          </p:cNvCxnSpPr>
          <p:nvPr/>
        </p:nvCxnSpPr>
        <p:spPr>
          <a:xfrm>
            <a:off x="3620625" y="3153050"/>
            <a:ext cx="409500" cy="867900"/>
          </a:xfrm>
          <a:prstGeom prst="straightConnector1">
            <a:avLst/>
          </a:prstGeom>
          <a:noFill/>
          <a:ln cap="flat" cmpd="sng" w="9525">
            <a:solidFill>
              <a:srgbClr val="000000"/>
            </a:solidFill>
            <a:prstDash val="solid"/>
            <a:round/>
            <a:headEnd len="lg" w="lg" type="none"/>
            <a:tailEnd len="lg" w="lg" type="none"/>
          </a:ln>
        </p:spPr>
      </p:cxnSp>
      <p:cxnSp>
        <p:nvCxnSpPr>
          <p:cNvPr id="6564" name="Shape 6564"/>
          <p:cNvCxnSpPr>
            <a:endCxn id="6506" idx="2"/>
          </p:cNvCxnSpPr>
          <p:nvPr/>
        </p:nvCxnSpPr>
        <p:spPr>
          <a:xfrm>
            <a:off x="3609825" y="3142300"/>
            <a:ext cx="420300" cy="1225500"/>
          </a:xfrm>
          <a:prstGeom prst="straightConnector1">
            <a:avLst/>
          </a:prstGeom>
          <a:noFill/>
          <a:ln cap="flat" cmpd="sng" w="9525">
            <a:solidFill>
              <a:srgbClr val="000000"/>
            </a:solidFill>
            <a:prstDash val="solid"/>
            <a:round/>
            <a:headEnd len="lg" w="lg" type="none"/>
            <a:tailEnd len="lg" w="lg" type="none"/>
          </a:ln>
        </p:spPr>
      </p:cxnSp>
      <p:cxnSp>
        <p:nvCxnSpPr>
          <p:cNvPr id="6565" name="Shape 6565"/>
          <p:cNvCxnSpPr>
            <a:endCxn id="6507" idx="2"/>
          </p:cNvCxnSpPr>
          <p:nvPr/>
        </p:nvCxnSpPr>
        <p:spPr>
          <a:xfrm>
            <a:off x="3587925" y="3120450"/>
            <a:ext cx="442200" cy="1594200"/>
          </a:xfrm>
          <a:prstGeom prst="straightConnector1">
            <a:avLst/>
          </a:prstGeom>
          <a:noFill/>
          <a:ln cap="flat" cmpd="sng" w="9525">
            <a:solidFill>
              <a:srgbClr val="000000"/>
            </a:solidFill>
            <a:prstDash val="solid"/>
            <a:round/>
            <a:headEnd len="lg" w="lg" type="none"/>
            <a:tailEnd len="lg" w="lg" type="none"/>
          </a:ln>
        </p:spPr>
      </p:cxnSp>
      <p:cxnSp>
        <p:nvCxnSpPr>
          <p:cNvPr id="6566" name="Shape 6566"/>
          <p:cNvCxnSpPr>
            <a:stCxn id="6494"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lg" w="lg" type="none"/>
            <a:tailEnd len="lg" w="lg" type="none"/>
          </a:ln>
        </p:spPr>
      </p:cxnSp>
      <p:cxnSp>
        <p:nvCxnSpPr>
          <p:cNvPr id="6567" name="Shape 6567"/>
          <p:cNvCxnSpPr>
            <a:stCxn id="6494"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lg" w="lg" type="none"/>
            <a:tailEnd len="lg" w="lg" type="none"/>
          </a:ln>
        </p:spPr>
      </p:cxnSp>
      <p:cxnSp>
        <p:nvCxnSpPr>
          <p:cNvPr id="6568" name="Shape 6568"/>
          <p:cNvCxnSpPr>
            <a:stCxn id="6494"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lg" w="lg" type="none"/>
            <a:tailEnd len="lg" w="lg" type="none"/>
          </a:ln>
        </p:spPr>
      </p:cxnSp>
      <p:cxnSp>
        <p:nvCxnSpPr>
          <p:cNvPr id="6569" name="Shape 6569"/>
          <p:cNvCxnSpPr/>
          <p:nvPr/>
        </p:nvCxnSpPr>
        <p:spPr>
          <a:xfrm flipH="1" rot="10800000">
            <a:off x="3606825" y="2935738"/>
            <a:ext cx="448800" cy="500700"/>
          </a:xfrm>
          <a:prstGeom prst="straightConnector1">
            <a:avLst/>
          </a:prstGeom>
          <a:noFill/>
          <a:ln cap="flat" cmpd="sng" w="9525">
            <a:solidFill>
              <a:srgbClr val="000000"/>
            </a:solidFill>
            <a:prstDash val="solid"/>
            <a:round/>
            <a:headEnd len="lg" w="lg" type="none"/>
            <a:tailEnd len="lg" w="lg" type="none"/>
          </a:ln>
        </p:spPr>
      </p:cxnSp>
      <p:cxnSp>
        <p:nvCxnSpPr>
          <p:cNvPr id="6570" name="Shape 6570"/>
          <p:cNvCxnSpPr>
            <a:stCxn id="6494"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lg" w="lg" type="none"/>
            <a:tailEnd len="lg" w="lg" type="none"/>
          </a:ln>
        </p:spPr>
      </p:cxnSp>
      <p:cxnSp>
        <p:nvCxnSpPr>
          <p:cNvPr id="6571" name="Shape 6571"/>
          <p:cNvCxnSpPr>
            <a:stCxn id="6494" idx="6"/>
            <a:endCxn id="6504" idx="2"/>
          </p:cNvCxnSpPr>
          <p:nvPr/>
        </p:nvCxnSpPr>
        <p:spPr>
          <a:xfrm>
            <a:off x="3606825" y="3436438"/>
            <a:ext cx="423300" cy="237600"/>
          </a:xfrm>
          <a:prstGeom prst="straightConnector1">
            <a:avLst/>
          </a:prstGeom>
          <a:noFill/>
          <a:ln cap="flat" cmpd="sng" w="9525">
            <a:solidFill>
              <a:srgbClr val="000000"/>
            </a:solidFill>
            <a:prstDash val="solid"/>
            <a:round/>
            <a:headEnd len="lg" w="lg" type="none"/>
            <a:tailEnd len="lg" w="lg" type="none"/>
          </a:ln>
        </p:spPr>
      </p:cxnSp>
      <p:cxnSp>
        <p:nvCxnSpPr>
          <p:cNvPr id="6572" name="Shape 6572"/>
          <p:cNvCxnSpPr>
            <a:stCxn id="6494" idx="6"/>
            <a:endCxn id="6505" idx="2"/>
          </p:cNvCxnSpPr>
          <p:nvPr/>
        </p:nvCxnSpPr>
        <p:spPr>
          <a:xfrm>
            <a:off x="3606825" y="3436438"/>
            <a:ext cx="423300" cy="584400"/>
          </a:xfrm>
          <a:prstGeom prst="straightConnector1">
            <a:avLst/>
          </a:prstGeom>
          <a:noFill/>
          <a:ln cap="flat" cmpd="sng" w="9525">
            <a:solidFill>
              <a:srgbClr val="000000"/>
            </a:solidFill>
            <a:prstDash val="solid"/>
            <a:round/>
            <a:headEnd len="lg" w="lg" type="none"/>
            <a:tailEnd len="lg" w="lg" type="none"/>
          </a:ln>
        </p:spPr>
      </p:cxnSp>
      <p:cxnSp>
        <p:nvCxnSpPr>
          <p:cNvPr id="6573" name="Shape 6573"/>
          <p:cNvCxnSpPr>
            <a:endCxn id="6506" idx="2"/>
          </p:cNvCxnSpPr>
          <p:nvPr/>
        </p:nvCxnSpPr>
        <p:spPr>
          <a:xfrm>
            <a:off x="3579525" y="3520900"/>
            <a:ext cx="450600" cy="846900"/>
          </a:xfrm>
          <a:prstGeom prst="straightConnector1">
            <a:avLst/>
          </a:prstGeom>
          <a:noFill/>
          <a:ln cap="flat" cmpd="sng" w="9525">
            <a:solidFill>
              <a:srgbClr val="000000"/>
            </a:solidFill>
            <a:prstDash val="solid"/>
            <a:round/>
            <a:headEnd len="lg" w="lg" type="none"/>
            <a:tailEnd len="lg" w="lg" type="none"/>
          </a:ln>
        </p:spPr>
      </p:cxnSp>
      <p:cxnSp>
        <p:nvCxnSpPr>
          <p:cNvPr id="6574" name="Shape 6574"/>
          <p:cNvCxnSpPr>
            <a:endCxn id="6507" idx="2"/>
          </p:cNvCxnSpPr>
          <p:nvPr/>
        </p:nvCxnSpPr>
        <p:spPr>
          <a:xfrm>
            <a:off x="3579525" y="3520950"/>
            <a:ext cx="450600" cy="1193700"/>
          </a:xfrm>
          <a:prstGeom prst="straightConnector1">
            <a:avLst/>
          </a:prstGeom>
          <a:noFill/>
          <a:ln cap="flat" cmpd="sng" w="9525">
            <a:solidFill>
              <a:srgbClr val="000000"/>
            </a:solidFill>
            <a:prstDash val="solid"/>
            <a:round/>
            <a:headEnd len="lg" w="lg" type="none"/>
            <a:tailEnd len="lg" w="lg" type="none"/>
          </a:ln>
        </p:spPr>
      </p:cxnSp>
      <p:cxnSp>
        <p:nvCxnSpPr>
          <p:cNvPr id="6575" name="Shape 6575"/>
          <p:cNvCxnSpPr>
            <a:stCxn id="6495"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lg" w="lg" type="none"/>
            <a:tailEnd len="lg" w="lg" type="none"/>
          </a:ln>
        </p:spPr>
      </p:cxnSp>
      <p:cxnSp>
        <p:nvCxnSpPr>
          <p:cNvPr id="6576" name="Shape 6576"/>
          <p:cNvCxnSpPr>
            <a:stCxn id="6495"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lg" w="lg" type="none"/>
            <a:tailEnd len="lg" w="lg" type="none"/>
          </a:ln>
        </p:spPr>
      </p:cxnSp>
      <p:cxnSp>
        <p:nvCxnSpPr>
          <p:cNvPr id="6577" name="Shape 6577"/>
          <p:cNvCxnSpPr>
            <a:stCxn id="6495"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lg" w="lg" type="none"/>
            <a:tailEnd len="lg" w="lg" type="none"/>
          </a:ln>
        </p:spPr>
      </p:cxnSp>
      <p:cxnSp>
        <p:nvCxnSpPr>
          <p:cNvPr id="6578" name="Shape 6578"/>
          <p:cNvCxnSpPr>
            <a:stCxn id="6495"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lg" w="lg" type="none"/>
            <a:tailEnd len="lg" w="lg" type="none"/>
          </a:ln>
        </p:spPr>
      </p:cxnSp>
      <p:cxnSp>
        <p:nvCxnSpPr>
          <p:cNvPr id="6579" name="Shape 6579"/>
          <p:cNvCxnSpPr>
            <a:stCxn id="6495" idx="6"/>
            <a:endCxn id="6503"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lg" w="lg" type="none"/>
            <a:tailEnd len="lg" w="lg" type="none"/>
          </a:ln>
        </p:spPr>
      </p:cxnSp>
      <p:cxnSp>
        <p:nvCxnSpPr>
          <p:cNvPr id="6580" name="Shape 6580"/>
          <p:cNvCxnSpPr>
            <a:stCxn id="6495" idx="6"/>
            <a:endCxn id="6504"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lg" w="lg" type="none"/>
            <a:tailEnd len="lg" w="lg" type="none"/>
          </a:ln>
        </p:spPr>
      </p:cxnSp>
      <p:cxnSp>
        <p:nvCxnSpPr>
          <p:cNvPr id="6581" name="Shape 6581"/>
          <p:cNvCxnSpPr>
            <a:stCxn id="6495" idx="6"/>
            <a:endCxn id="6505" idx="2"/>
          </p:cNvCxnSpPr>
          <p:nvPr/>
        </p:nvCxnSpPr>
        <p:spPr>
          <a:xfrm>
            <a:off x="3606825" y="3798450"/>
            <a:ext cx="423300" cy="222600"/>
          </a:xfrm>
          <a:prstGeom prst="straightConnector1">
            <a:avLst/>
          </a:prstGeom>
          <a:noFill/>
          <a:ln cap="flat" cmpd="sng" w="9525">
            <a:solidFill>
              <a:srgbClr val="000000"/>
            </a:solidFill>
            <a:prstDash val="solid"/>
            <a:round/>
            <a:headEnd len="lg" w="lg" type="none"/>
            <a:tailEnd len="lg" w="lg" type="none"/>
          </a:ln>
        </p:spPr>
      </p:cxnSp>
      <p:cxnSp>
        <p:nvCxnSpPr>
          <p:cNvPr id="6582" name="Shape 6582"/>
          <p:cNvCxnSpPr>
            <a:stCxn id="6495" idx="6"/>
            <a:endCxn id="6506" idx="2"/>
          </p:cNvCxnSpPr>
          <p:nvPr/>
        </p:nvCxnSpPr>
        <p:spPr>
          <a:xfrm>
            <a:off x="3606825" y="3798450"/>
            <a:ext cx="423300" cy="569400"/>
          </a:xfrm>
          <a:prstGeom prst="straightConnector1">
            <a:avLst/>
          </a:prstGeom>
          <a:noFill/>
          <a:ln cap="flat" cmpd="sng" w="9525">
            <a:solidFill>
              <a:srgbClr val="000000"/>
            </a:solidFill>
            <a:prstDash val="solid"/>
            <a:round/>
            <a:headEnd len="lg" w="lg" type="none"/>
            <a:tailEnd len="lg" w="lg" type="none"/>
          </a:ln>
        </p:spPr>
      </p:cxnSp>
      <p:cxnSp>
        <p:nvCxnSpPr>
          <p:cNvPr id="6583" name="Shape 6583"/>
          <p:cNvCxnSpPr>
            <a:stCxn id="6495" idx="6"/>
            <a:endCxn id="6507" idx="2"/>
          </p:cNvCxnSpPr>
          <p:nvPr/>
        </p:nvCxnSpPr>
        <p:spPr>
          <a:xfrm>
            <a:off x="3606825" y="3798450"/>
            <a:ext cx="423300" cy="916200"/>
          </a:xfrm>
          <a:prstGeom prst="straightConnector1">
            <a:avLst/>
          </a:prstGeom>
          <a:noFill/>
          <a:ln cap="flat" cmpd="sng" w="9525">
            <a:solidFill>
              <a:srgbClr val="000000"/>
            </a:solidFill>
            <a:prstDash val="solid"/>
            <a:round/>
            <a:headEnd len="lg" w="lg" type="none"/>
            <a:tailEnd len="lg" w="lg" type="none"/>
          </a:ln>
        </p:spPr>
      </p:cxnSp>
      <p:cxnSp>
        <p:nvCxnSpPr>
          <p:cNvPr id="6584" name="Shape 6584"/>
          <p:cNvCxnSpPr>
            <a:stCxn id="6496"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lg" w="lg" type="none"/>
            <a:tailEnd len="lg" w="lg" type="none"/>
          </a:ln>
        </p:spPr>
      </p:cxnSp>
      <p:cxnSp>
        <p:nvCxnSpPr>
          <p:cNvPr id="6585" name="Shape 6585"/>
          <p:cNvCxnSpPr>
            <a:stCxn id="6496"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lg" w="lg" type="none"/>
            <a:tailEnd len="lg" w="lg" type="none"/>
          </a:ln>
        </p:spPr>
      </p:cxnSp>
      <p:cxnSp>
        <p:nvCxnSpPr>
          <p:cNvPr id="6586" name="Shape 6586"/>
          <p:cNvCxnSpPr>
            <a:stCxn id="6496"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lg" w="lg" type="none"/>
            <a:tailEnd len="lg" w="lg" type="none"/>
          </a:ln>
        </p:spPr>
      </p:cxnSp>
      <p:cxnSp>
        <p:nvCxnSpPr>
          <p:cNvPr id="6587" name="Shape 6587"/>
          <p:cNvCxnSpPr>
            <a:stCxn id="6496"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lg" w="lg" type="none"/>
            <a:tailEnd len="lg" w="lg" type="none"/>
          </a:ln>
        </p:spPr>
      </p:cxnSp>
      <p:cxnSp>
        <p:nvCxnSpPr>
          <p:cNvPr id="6588" name="Shape 6588"/>
          <p:cNvCxnSpPr>
            <a:stCxn id="6496"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lg" w="lg" type="none"/>
            <a:tailEnd len="lg" w="lg" type="none"/>
          </a:ln>
        </p:spPr>
      </p:cxnSp>
      <p:cxnSp>
        <p:nvCxnSpPr>
          <p:cNvPr id="6589" name="Shape 6589"/>
          <p:cNvCxnSpPr>
            <a:stCxn id="6496" idx="6"/>
            <a:endCxn id="6504"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lg" w="lg" type="none"/>
            <a:tailEnd len="lg" w="lg" type="none"/>
          </a:ln>
        </p:spPr>
      </p:cxnSp>
      <p:cxnSp>
        <p:nvCxnSpPr>
          <p:cNvPr id="6590" name="Shape 6590"/>
          <p:cNvCxnSpPr>
            <a:stCxn id="6496" idx="6"/>
            <a:endCxn id="6505"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lg" w="lg" type="none"/>
            <a:tailEnd len="lg" w="lg" type="none"/>
          </a:ln>
        </p:spPr>
      </p:cxnSp>
      <p:cxnSp>
        <p:nvCxnSpPr>
          <p:cNvPr id="6591" name="Shape 6591"/>
          <p:cNvCxnSpPr>
            <a:stCxn id="6496" idx="6"/>
            <a:endCxn id="6506" idx="2"/>
          </p:cNvCxnSpPr>
          <p:nvPr/>
        </p:nvCxnSpPr>
        <p:spPr>
          <a:xfrm>
            <a:off x="3606825" y="4183550"/>
            <a:ext cx="423300" cy="184200"/>
          </a:xfrm>
          <a:prstGeom prst="straightConnector1">
            <a:avLst/>
          </a:prstGeom>
          <a:noFill/>
          <a:ln cap="flat" cmpd="sng" w="9525">
            <a:solidFill>
              <a:srgbClr val="000000"/>
            </a:solidFill>
            <a:prstDash val="solid"/>
            <a:round/>
            <a:headEnd len="lg" w="lg" type="none"/>
            <a:tailEnd len="lg" w="lg" type="none"/>
          </a:ln>
        </p:spPr>
      </p:cxnSp>
      <p:cxnSp>
        <p:nvCxnSpPr>
          <p:cNvPr id="6592" name="Shape 6592"/>
          <p:cNvCxnSpPr>
            <a:stCxn id="6496" idx="6"/>
            <a:endCxn id="6507" idx="1"/>
          </p:cNvCxnSpPr>
          <p:nvPr/>
        </p:nvCxnSpPr>
        <p:spPr>
          <a:xfrm>
            <a:off x="3606825" y="4183550"/>
            <a:ext cx="450600" cy="446700"/>
          </a:xfrm>
          <a:prstGeom prst="straightConnector1">
            <a:avLst/>
          </a:prstGeom>
          <a:noFill/>
          <a:ln cap="flat" cmpd="sng" w="9525">
            <a:solidFill>
              <a:srgbClr val="000000"/>
            </a:solidFill>
            <a:prstDash val="solid"/>
            <a:round/>
            <a:headEnd len="lg" w="lg" type="none"/>
            <a:tailEnd len="lg" w="lg" type="none"/>
          </a:ln>
        </p:spPr>
      </p:cxnSp>
      <p:cxnSp>
        <p:nvCxnSpPr>
          <p:cNvPr id="6593" name="Shape 6593"/>
          <p:cNvCxnSpPr>
            <a:stCxn id="6497"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lg" w="lg" type="none"/>
            <a:tailEnd len="lg" w="lg" type="none"/>
          </a:ln>
        </p:spPr>
      </p:cxnSp>
      <p:cxnSp>
        <p:nvCxnSpPr>
          <p:cNvPr id="6594" name="Shape 6594"/>
          <p:cNvCxnSpPr>
            <a:stCxn id="6497"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lg" w="lg" type="none"/>
            <a:tailEnd len="lg" w="lg" type="none"/>
          </a:ln>
        </p:spPr>
      </p:cxnSp>
      <p:cxnSp>
        <p:nvCxnSpPr>
          <p:cNvPr id="6595" name="Shape 6595"/>
          <p:cNvCxnSpPr>
            <a:stCxn id="6497"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lg" w="lg" type="none"/>
            <a:tailEnd len="lg" w="lg" type="none"/>
          </a:ln>
        </p:spPr>
      </p:cxnSp>
      <p:cxnSp>
        <p:nvCxnSpPr>
          <p:cNvPr id="6596" name="Shape 6596"/>
          <p:cNvCxnSpPr>
            <a:stCxn id="6497"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lg" w="lg" type="none"/>
            <a:tailEnd len="lg" w="lg" type="none"/>
          </a:ln>
        </p:spPr>
      </p:cxnSp>
      <p:cxnSp>
        <p:nvCxnSpPr>
          <p:cNvPr id="6597" name="Shape 6597"/>
          <p:cNvCxnSpPr>
            <a:stCxn id="6497"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lg" w="lg" type="none"/>
            <a:tailEnd len="lg" w="lg" type="none"/>
          </a:ln>
        </p:spPr>
      </p:cxnSp>
      <p:cxnSp>
        <p:nvCxnSpPr>
          <p:cNvPr id="6598" name="Shape 6598"/>
          <p:cNvCxnSpPr>
            <a:stCxn id="6497" idx="6"/>
            <a:endCxn id="6504"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6599" name="Shape 6599"/>
          <p:cNvCxnSpPr>
            <a:stCxn id="6497" idx="6"/>
            <a:endCxn id="6505"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6600" name="Shape 6600"/>
          <p:cNvCxnSpPr>
            <a:stCxn id="6497" idx="6"/>
            <a:endCxn id="6506"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6601" name="Shape 6601"/>
          <p:cNvCxnSpPr>
            <a:stCxn id="6497" idx="6"/>
            <a:endCxn id="6507" idx="2"/>
          </p:cNvCxnSpPr>
          <p:nvPr/>
        </p:nvCxnSpPr>
        <p:spPr>
          <a:xfrm>
            <a:off x="3606825" y="4606900"/>
            <a:ext cx="423300" cy="107700"/>
          </a:xfrm>
          <a:prstGeom prst="straightConnector1">
            <a:avLst/>
          </a:prstGeom>
          <a:noFill/>
          <a:ln cap="flat" cmpd="sng" w="9525">
            <a:solidFill>
              <a:srgbClr val="000000"/>
            </a:solidFill>
            <a:prstDash val="solid"/>
            <a:round/>
            <a:headEnd len="lg" w="lg" type="none"/>
            <a:tailEnd len="lg" w="lg" type="none"/>
          </a:ln>
        </p:spPr>
      </p:cxnSp>
      <p:cxnSp>
        <p:nvCxnSpPr>
          <p:cNvPr id="6602" name="Shape 6602"/>
          <p:cNvCxnSpPr>
            <a:stCxn id="6488"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lg" w="lg" type="none"/>
            <a:tailEnd len="lg" w="lg" type="none"/>
          </a:ln>
        </p:spPr>
      </p:cxnSp>
      <p:cxnSp>
        <p:nvCxnSpPr>
          <p:cNvPr id="6603" name="Shape 6603"/>
          <p:cNvCxnSpPr>
            <a:stCxn id="6488"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lg" w="lg" type="none"/>
            <a:tailEnd len="lg" w="lg" type="none"/>
          </a:ln>
        </p:spPr>
      </p:cxnSp>
      <p:cxnSp>
        <p:nvCxnSpPr>
          <p:cNvPr id="6604" name="Shape 6604"/>
          <p:cNvCxnSpPr>
            <a:stCxn id="6488"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lg" w="lg" type="none"/>
            <a:tailEnd len="lg" w="lg" type="none"/>
          </a:ln>
        </p:spPr>
      </p:cxnSp>
      <p:cxnSp>
        <p:nvCxnSpPr>
          <p:cNvPr id="6605" name="Shape 6605"/>
          <p:cNvCxnSpPr/>
          <p:nvPr/>
        </p:nvCxnSpPr>
        <p:spPr>
          <a:xfrm flipH="1" rot="10800000">
            <a:off x="3606825" y="2935650"/>
            <a:ext cx="437700" cy="2018100"/>
          </a:xfrm>
          <a:prstGeom prst="straightConnector1">
            <a:avLst/>
          </a:prstGeom>
          <a:noFill/>
          <a:ln cap="flat" cmpd="sng" w="9525">
            <a:solidFill>
              <a:srgbClr val="000000"/>
            </a:solidFill>
            <a:prstDash val="solid"/>
            <a:round/>
            <a:headEnd len="lg" w="lg" type="none"/>
            <a:tailEnd len="lg" w="lg" type="none"/>
          </a:ln>
        </p:spPr>
      </p:cxnSp>
      <p:cxnSp>
        <p:nvCxnSpPr>
          <p:cNvPr id="6606" name="Shape 6606"/>
          <p:cNvCxnSpPr/>
          <p:nvPr/>
        </p:nvCxnSpPr>
        <p:spPr>
          <a:xfrm flipH="1" rot="10800000">
            <a:off x="3606825" y="3272550"/>
            <a:ext cx="448800" cy="1681200"/>
          </a:xfrm>
          <a:prstGeom prst="straightConnector1">
            <a:avLst/>
          </a:prstGeom>
          <a:noFill/>
          <a:ln cap="flat" cmpd="sng" w="9525">
            <a:solidFill>
              <a:srgbClr val="000000"/>
            </a:solidFill>
            <a:prstDash val="solid"/>
            <a:round/>
            <a:headEnd len="lg" w="lg" type="none"/>
            <a:tailEnd len="lg" w="lg" type="none"/>
          </a:ln>
        </p:spPr>
      </p:cxnSp>
      <p:cxnSp>
        <p:nvCxnSpPr>
          <p:cNvPr id="6607" name="Shape 6607"/>
          <p:cNvCxnSpPr>
            <a:stCxn id="6488" idx="6"/>
            <a:endCxn id="6504"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lg" w="lg" type="none"/>
            <a:tailEnd len="lg" w="lg" type="none"/>
          </a:ln>
        </p:spPr>
      </p:cxnSp>
      <p:cxnSp>
        <p:nvCxnSpPr>
          <p:cNvPr id="6608" name="Shape 6608"/>
          <p:cNvCxnSpPr>
            <a:stCxn id="6488" idx="6"/>
            <a:endCxn id="6505"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6609" name="Shape 6609"/>
          <p:cNvCxnSpPr>
            <a:stCxn id="6488" idx="6"/>
            <a:endCxn id="6506"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6610" name="Shape 6610"/>
          <p:cNvCxnSpPr>
            <a:stCxn id="6488" idx="6"/>
            <a:endCxn id="6507"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6611" name="Shape 6611"/>
          <p:cNvCxnSpPr>
            <a:endCxn id="6509" idx="2"/>
          </p:cNvCxnSpPr>
          <p:nvPr/>
        </p:nvCxnSpPr>
        <p:spPr>
          <a:xfrm>
            <a:off x="4218675" y="1946350"/>
            <a:ext cx="344400" cy="0"/>
          </a:xfrm>
          <a:prstGeom prst="straightConnector1">
            <a:avLst/>
          </a:prstGeom>
          <a:noFill/>
          <a:ln cap="flat" cmpd="sng" w="9525">
            <a:solidFill>
              <a:srgbClr val="000000"/>
            </a:solidFill>
            <a:prstDash val="solid"/>
            <a:round/>
            <a:headEnd len="lg" w="lg" type="none"/>
            <a:tailEnd len="lg" w="lg" type="none"/>
          </a:ln>
        </p:spPr>
      </p:cxnSp>
      <p:cxnSp>
        <p:nvCxnSpPr>
          <p:cNvPr id="6612" name="Shape 6612"/>
          <p:cNvCxnSpPr>
            <a:endCxn id="6508" idx="2"/>
          </p:cNvCxnSpPr>
          <p:nvPr/>
        </p:nvCxnSpPr>
        <p:spPr>
          <a:xfrm>
            <a:off x="4229475" y="1957075"/>
            <a:ext cx="333600" cy="299100"/>
          </a:xfrm>
          <a:prstGeom prst="straightConnector1">
            <a:avLst/>
          </a:prstGeom>
          <a:noFill/>
          <a:ln cap="flat" cmpd="sng" w="9525">
            <a:solidFill>
              <a:srgbClr val="000000"/>
            </a:solidFill>
            <a:prstDash val="solid"/>
            <a:round/>
            <a:headEnd len="lg" w="lg" type="none"/>
            <a:tailEnd len="lg" w="lg" type="none"/>
          </a:ln>
        </p:spPr>
      </p:cxnSp>
      <p:cxnSp>
        <p:nvCxnSpPr>
          <p:cNvPr id="6613" name="Shape 6613"/>
          <p:cNvCxnSpPr>
            <a:endCxn id="6510" idx="2"/>
          </p:cNvCxnSpPr>
          <p:nvPr/>
        </p:nvCxnSpPr>
        <p:spPr>
          <a:xfrm>
            <a:off x="4240275" y="1968100"/>
            <a:ext cx="322800" cy="597900"/>
          </a:xfrm>
          <a:prstGeom prst="straightConnector1">
            <a:avLst/>
          </a:prstGeom>
          <a:noFill/>
          <a:ln cap="flat" cmpd="sng" w="9525">
            <a:solidFill>
              <a:srgbClr val="000000"/>
            </a:solidFill>
            <a:prstDash val="solid"/>
            <a:round/>
            <a:headEnd len="lg" w="lg" type="none"/>
            <a:tailEnd len="lg" w="lg" type="none"/>
          </a:ln>
        </p:spPr>
      </p:cxnSp>
      <p:cxnSp>
        <p:nvCxnSpPr>
          <p:cNvPr id="6614" name="Shape 6614"/>
          <p:cNvCxnSpPr>
            <a:endCxn id="6511" idx="1"/>
          </p:cNvCxnSpPr>
          <p:nvPr/>
        </p:nvCxnSpPr>
        <p:spPr>
          <a:xfrm>
            <a:off x="4218658" y="1978703"/>
            <a:ext cx="371700" cy="849600"/>
          </a:xfrm>
          <a:prstGeom prst="straightConnector1">
            <a:avLst/>
          </a:prstGeom>
          <a:noFill/>
          <a:ln cap="flat" cmpd="sng" w="9525">
            <a:solidFill>
              <a:srgbClr val="000000"/>
            </a:solidFill>
            <a:prstDash val="solid"/>
            <a:round/>
            <a:headEnd len="lg" w="lg" type="none"/>
            <a:tailEnd len="lg" w="lg" type="none"/>
          </a:ln>
        </p:spPr>
      </p:cxnSp>
      <p:cxnSp>
        <p:nvCxnSpPr>
          <p:cNvPr id="6615" name="Shape 6615"/>
          <p:cNvCxnSpPr>
            <a:endCxn id="6512" idx="1"/>
          </p:cNvCxnSpPr>
          <p:nvPr/>
        </p:nvCxnSpPr>
        <p:spPr>
          <a:xfrm>
            <a:off x="4207858" y="1989853"/>
            <a:ext cx="382500" cy="1185300"/>
          </a:xfrm>
          <a:prstGeom prst="straightConnector1">
            <a:avLst/>
          </a:prstGeom>
          <a:noFill/>
          <a:ln cap="flat" cmpd="sng" w="9525">
            <a:solidFill>
              <a:srgbClr val="000000"/>
            </a:solidFill>
            <a:prstDash val="solid"/>
            <a:round/>
            <a:headEnd len="lg" w="lg" type="none"/>
            <a:tailEnd len="lg" w="lg" type="none"/>
          </a:ln>
        </p:spPr>
      </p:cxnSp>
      <p:cxnSp>
        <p:nvCxnSpPr>
          <p:cNvPr id="6616" name="Shape 6616"/>
          <p:cNvCxnSpPr>
            <a:endCxn id="6513" idx="1"/>
          </p:cNvCxnSpPr>
          <p:nvPr/>
        </p:nvCxnSpPr>
        <p:spPr>
          <a:xfrm>
            <a:off x="4218658" y="2000465"/>
            <a:ext cx="371700" cy="1589100"/>
          </a:xfrm>
          <a:prstGeom prst="straightConnector1">
            <a:avLst/>
          </a:prstGeom>
          <a:noFill/>
          <a:ln cap="flat" cmpd="sng" w="9525">
            <a:solidFill>
              <a:srgbClr val="000000"/>
            </a:solidFill>
            <a:prstDash val="solid"/>
            <a:round/>
            <a:headEnd len="lg" w="lg" type="none"/>
            <a:tailEnd len="lg" w="lg" type="none"/>
          </a:ln>
        </p:spPr>
      </p:cxnSp>
      <p:cxnSp>
        <p:nvCxnSpPr>
          <p:cNvPr id="6617" name="Shape 6617"/>
          <p:cNvCxnSpPr>
            <a:endCxn id="6514" idx="1"/>
          </p:cNvCxnSpPr>
          <p:nvPr/>
        </p:nvCxnSpPr>
        <p:spPr>
          <a:xfrm>
            <a:off x="4207858" y="1989715"/>
            <a:ext cx="382500" cy="1946700"/>
          </a:xfrm>
          <a:prstGeom prst="straightConnector1">
            <a:avLst/>
          </a:prstGeom>
          <a:noFill/>
          <a:ln cap="flat" cmpd="sng" w="9525">
            <a:solidFill>
              <a:srgbClr val="000000"/>
            </a:solidFill>
            <a:prstDash val="solid"/>
            <a:round/>
            <a:headEnd len="lg" w="lg" type="none"/>
            <a:tailEnd len="lg" w="lg" type="none"/>
          </a:ln>
        </p:spPr>
      </p:cxnSp>
      <p:cxnSp>
        <p:nvCxnSpPr>
          <p:cNvPr id="6618" name="Shape 6618"/>
          <p:cNvCxnSpPr>
            <a:endCxn id="6515" idx="2"/>
          </p:cNvCxnSpPr>
          <p:nvPr/>
        </p:nvCxnSpPr>
        <p:spPr>
          <a:xfrm>
            <a:off x="4207875" y="2022400"/>
            <a:ext cx="355200" cy="2345400"/>
          </a:xfrm>
          <a:prstGeom prst="straightConnector1">
            <a:avLst/>
          </a:prstGeom>
          <a:noFill/>
          <a:ln cap="flat" cmpd="sng" w="9525">
            <a:solidFill>
              <a:srgbClr val="000000"/>
            </a:solidFill>
            <a:prstDash val="solid"/>
            <a:round/>
            <a:headEnd len="lg" w="lg" type="none"/>
            <a:tailEnd len="lg" w="lg" type="none"/>
          </a:ln>
        </p:spPr>
      </p:cxnSp>
      <p:cxnSp>
        <p:nvCxnSpPr>
          <p:cNvPr id="6619" name="Shape 6619"/>
          <p:cNvCxnSpPr>
            <a:endCxn id="6516" idx="1"/>
          </p:cNvCxnSpPr>
          <p:nvPr/>
        </p:nvCxnSpPr>
        <p:spPr>
          <a:xfrm>
            <a:off x="4218658" y="2011415"/>
            <a:ext cx="371700" cy="2618700"/>
          </a:xfrm>
          <a:prstGeom prst="straightConnector1">
            <a:avLst/>
          </a:prstGeom>
          <a:noFill/>
          <a:ln cap="flat" cmpd="sng" w="9525">
            <a:solidFill>
              <a:srgbClr val="000000"/>
            </a:solidFill>
            <a:prstDash val="solid"/>
            <a:round/>
            <a:headEnd len="lg" w="lg" type="none"/>
            <a:tailEnd len="lg" w="lg" type="none"/>
          </a:ln>
        </p:spPr>
      </p:cxnSp>
      <p:cxnSp>
        <p:nvCxnSpPr>
          <p:cNvPr id="6620" name="Shape 6620"/>
          <p:cNvCxnSpPr>
            <a:endCxn id="6509"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lg" w="lg" type="none"/>
            <a:tailEnd len="lg" w="lg" type="none"/>
          </a:ln>
        </p:spPr>
      </p:cxnSp>
      <p:cxnSp>
        <p:nvCxnSpPr>
          <p:cNvPr id="6621" name="Shape 6621"/>
          <p:cNvCxnSpPr>
            <a:endCxn id="6508"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lg" w="lg" type="none"/>
            <a:tailEnd len="lg" w="lg" type="none"/>
          </a:ln>
        </p:spPr>
      </p:cxnSp>
      <p:cxnSp>
        <p:nvCxnSpPr>
          <p:cNvPr id="6622" name="Shape 6622"/>
          <p:cNvCxnSpPr>
            <a:endCxn id="6510" idx="2"/>
          </p:cNvCxnSpPr>
          <p:nvPr/>
        </p:nvCxnSpPr>
        <p:spPr>
          <a:xfrm>
            <a:off x="4240275" y="2283400"/>
            <a:ext cx="322800" cy="282600"/>
          </a:xfrm>
          <a:prstGeom prst="straightConnector1">
            <a:avLst/>
          </a:prstGeom>
          <a:noFill/>
          <a:ln cap="flat" cmpd="sng" w="9525">
            <a:solidFill>
              <a:srgbClr val="000000"/>
            </a:solidFill>
            <a:prstDash val="solid"/>
            <a:round/>
            <a:headEnd len="lg" w="lg" type="none"/>
            <a:tailEnd len="lg" w="lg" type="none"/>
          </a:ln>
        </p:spPr>
      </p:cxnSp>
      <p:cxnSp>
        <p:nvCxnSpPr>
          <p:cNvPr id="6623" name="Shape 6623"/>
          <p:cNvCxnSpPr>
            <a:endCxn id="6511" idx="1"/>
          </p:cNvCxnSpPr>
          <p:nvPr/>
        </p:nvCxnSpPr>
        <p:spPr>
          <a:xfrm>
            <a:off x="4218658" y="2272403"/>
            <a:ext cx="371700" cy="555900"/>
          </a:xfrm>
          <a:prstGeom prst="straightConnector1">
            <a:avLst/>
          </a:prstGeom>
          <a:noFill/>
          <a:ln cap="flat" cmpd="sng" w="9525">
            <a:solidFill>
              <a:srgbClr val="000000"/>
            </a:solidFill>
            <a:prstDash val="solid"/>
            <a:round/>
            <a:headEnd len="lg" w="lg" type="none"/>
            <a:tailEnd len="lg" w="lg" type="none"/>
          </a:ln>
        </p:spPr>
      </p:cxnSp>
      <p:cxnSp>
        <p:nvCxnSpPr>
          <p:cNvPr id="6624" name="Shape 6624"/>
          <p:cNvCxnSpPr>
            <a:endCxn id="6512" idx="1"/>
          </p:cNvCxnSpPr>
          <p:nvPr/>
        </p:nvCxnSpPr>
        <p:spPr>
          <a:xfrm>
            <a:off x="4229458" y="2283253"/>
            <a:ext cx="360900" cy="891900"/>
          </a:xfrm>
          <a:prstGeom prst="straightConnector1">
            <a:avLst/>
          </a:prstGeom>
          <a:noFill/>
          <a:ln cap="flat" cmpd="sng" w="9525">
            <a:solidFill>
              <a:srgbClr val="000000"/>
            </a:solidFill>
            <a:prstDash val="solid"/>
            <a:round/>
            <a:headEnd len="lg" w="lg" type="none"/>
            <a:tailEnd len="lg" w="lg" type="none"/>
          </a:ln>
        </p:spPr>
      </p:cxnSp>
      <p:cxnSp>
        <p:nvCxnSpPr>
          <p:cNvPr id="6625" name="Shape 6625"/>
          <p:cNvCxnSpPr>
            <a:endCxn id="6513" idx="1"/>
          </p:cNvCxnSpPr>
          <p:nvPr/>
        </p:nvCxnSpPr>
        <p:spPr>
          <a:xfrm>
            <a:off x="4240258" y="2283365"/>
            <a:ext cx="350100" cy="1306200"/>
          </a:xfrm>
          <a:prstGeom prst="straightConnector1">
            <a:avLst/>
          </a:prstGeom>
          <a:noFill/>
          <a:ln cap="flat" cmpd="sng" w="9525">
            <a:solidFill>
              <a:srgbClr val="000000"/>
            </a:solidFill>
            <a:prstDash val="solid"/>
            <a:round/>
            <a:headEnd len="lg" w="lg" type="none"/>
            <a:tailEnd len="lg" w="lg" type="none"/>
          </a:ln>
        </p:spPr>
      </p:cxnSp>
      <p:cxnSp>
        <p:nvCxnSpPr>
          <p:cNvPr id="6626" name="Shape 6626"/>
          <p:cNvCxnSpPr>
            <a:endCxn id="6514" idx="1"/>
          </p:cNvCxnSpPr>
          <p:nvPr/>
        </p:nvCxnSpPr>
        <p:spPr>
          <a:xfrm>
            <a:off x="4251358" y="2261515"/>
            <a:ext cx="339000" cy="1674900"/>
          </a:xfrm>
          <a:prstGeom prst="straightConnector1">
            <a:avLst/>
          </a:prstGeom>
          <a:noFill/>
          <a:ln cap="flat" cmpd="sng" w="9525">
            <a:solidFill>
              <a:srgbClr val="000000"/>
            </a:solidFill>
            <a:prstDash val="solid"/>
            <a:round/>
            <a:headEnd len="lg" w="lg" type="none"/>
            <a:tailEnd len="lg" w="lg" type="none"/>
          </a:ln>
        </p:spPr>
      </p:cxnSp>
      <p:cxnSp>
        <p:nvCxnSpPr>
          <p:cNvPr id="6627" name="Shape 6627"/>
          <p:cNvCxnSpPr>
            <a:endCxn id="6514" idx="1"/>
          </p:cNvCxnSpPr>
          <p:nvPr/>
        </p:nvCxnSpPr>
        <p:spPr>
          <a:xfrm>
            <a:off x="4251358" y="2272315"/>
            <a:ext cx="339000" cy="1664100"/>
          </a:xfrm>
          <a:prstGeom prst="straightConnector1">
            <a:avLst/>
          </a:prstGeom>
          <a:noFill/>
          <a:ln cap="flat" cmpd="sng" w="9525">
            <a:solidFill>
              <a:srgbClr val="000000"/>
            </a:solidFill>
            <a:prstDash val="solid"/>
            <a:round/>
            <a:headEnd len="lg" w="lg" type="none"/>
            <a:tailEnd len="lg" w="lg" type="none"/>
          </a:ln>
        </p:spPr>
      </p:cxnSp>
      <p:cxnSp>
        <p:nvCxnSpPr>
          <p:cNvPr id="6628" name="Shape 6628"/>
          <p:cNvCxnSpPr>
            <a:endCxn id="6515" idx="1"/>
          </p:cNvCxnSpPr>
          <p:nvPr/>
        </p:nvCxnSpPr>
        <p:spPr>
          <a:xfrm>
            <a:off x="4240258" y="2294265"/>
            <a:ext cx="350100" cy="1989000"/>
          </a:xfrm>
          <a:prstGeom prst="straightConnector1">
            <a:avLst/>
          </a:prstGeom>
          <a:noFill/>
          <a:ln cap="flat" cmpd="sng" w="9525">
            <a:solidFill>
              <a:srgbClr val="000000"/>
            </a:solidFill>
            <a:prstDash val="solid"/>
            <a:round/>
            <a:headEnd len="lg" w="lg" type="none"/>
            <a:tailEnd len="lg" w="lg" type="none"/>
          </a:ln>
        </p:spPr>
      </p:cxnSp>
      <p:cxnSp>
        <p:nvCxnSpPr>
          <p:cNvPr id="6629" name="Shape 6629"/>
          <p:cNvCxnSpPr>
            <a:endCxn id="6516" idx="1"/>
          </p:cNvCxnSpPr>
          <p:nvPr/>
        </p:nvCxnSpPr>
        <p:spPr>
          <a:xfrm>
            <a:off x="4218658" y="2283215"/>
            <a:ext cx="371700" cy="2346900"/>
          </a:xfrm>
          <a:prstGeom prst="straightConnector1">
            <a:avLst/>
          </a:prstGeom>
          <a:noFill/>
          <a:ln cap="flat" cmpd="sng" w="9525">
            <a:solidFill>
              <a:srgbClr val="000000"/>
            </a:solidFill>
            <a:prstDash val="solid"/>
            <a:round/>
            <a:headEnd len="lg" w="lg" type="none"/>
            <a:tailEnd len="lg" w="lg" type="none"/>
          </a:ln>
        </p:spPr>
      </p:cxnSp>
      <p:cxnSp>
        <p:nvCxnSpPr>
          <p:cNvPr id="6630" name="Shape 6630"/>
          <p:cNvCxnSpPr>
            <a:endCxn id="6509"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lg" w="lg" type="none"/>
            <a:tailEnd len="lg" w="lg" type="none"/>
          </a:ln>
        </p:spPr>
      </p:cxnSp>
      <p:cxnSp>
        <p:nvCxnSpPr>
          <p:cNvPr id="6631" name="Shape 6631"/>
          <p:cNvCxnSpPr>
            <a:endCxn id="6508"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lg" w="lg" type="none"/>
            <a:tailEnd len="lg" w="lg" type="none"/>
          </a:ln>
        </p:spPr>
      </p:cxnSp>
      <p:cxnSp>
        <p:nvCxnSpPr>
          <p:cNvPr id="6632" name="Shape 6632"/>
          <p:cNvCxnSpPr>
            <a:endCxn id="6510" idx="2"/>
          </p:cNvCxnSpPr>
          <p:nvPr/>
        </p:nvCxnSpPr>
        <p:spPr>
          <a:xfrm>
            <a:off x="4185975" y="2555200"/>
            <a:ext cx="377100" cy="10800"/>
          </a:xfrm>
          <a:prstGeom prst="straightConnector1">
            <a:avLst/>
          </a:prstGeom>
          <a:noFill/>
          <a:ln cap="flat" cmpd="sng" w="9525">
            <a:solidFill>
              <a:srgbClr val="000000"/>
            </a:solidFill>
            <a:prstDash val="solid"/>
            <a:round/>
            <a:headEnd len="lg" w="lg" type="none"/>
            <a:tailEnd len="lg" w="lg" type="none"/>
          </a:ln>
        </p:spPr>
      </p:cxnSp>
      <p:cxnSp>
        <p:nvCxnSpPr>
          <p:cNvPr id="6633" name="Shape 6633"/>
          <p:cNvCxnSpPr>
            <a:endCxn id="6511" idx="2"/>
          </p:cNvCxnSpPr>
          <p:nvPr/>
        </p:nvCxnSpPr>
        <p:spPr>
          <a:xfrm>
            <a:off x="4218675" y="2587638"/>
            <a:ext cx="344400" cy="325200"/>
          </a:xfrm>
          <a:prstGeom prst="straightConnector1">
            <a:avLst/>
          </a:prstGeom>
          <a:noFill/>
          <a:ln cap="flat" cmpd="sng" w="9525">
            <a:solidFill>
              <a:srgbClr val="000000"/>
            </a:solidFill>
            <a:prstDash val="solid"/>
            <a:round/>
            <a:headEnd len="lg" w="lg" type="none"/>
            <a:tailEnd len="lg" w="lg" type="none"/>
          </a:ln>
        </p:spPr>
      </p:cxnSp>
      <p:cxnSp>
        <p:nvCxnSpPr>
          <p:cNvPr id="6634" name="Shape 6634"/>
          <p:cNvCxnSpPr>
            <a:endCxn id="6512" idx="2"/>
          </p:cNvCxnSpPr>
          <p:nvPr/>
        </p:nvCxnSpPr>
        <p:spPr>
          <a:xfrm>
            <a:off x="4240275" y="2641988"/>
            <a:ext cx="322800" cy="617700"/>
          </a:xfrm>
          <a:prstGeom prst="straightConnector1">
            <a:avLst/>
          </a:prstGeom>
          <a:noFill/>
          <a:ln cap="flat" cmpd="sng" w="9525">
            <a:solidFill>
              <a:srgbClr val="000000"/>
            </a:solidFill>
            <a:prstDash val="solid"/>
            <a:round/>
            <a:headEnd len="lg" w="lg" type="none"/>
            <a:tailEnd len="lg" w="lg" type="none"/>
          </a:ln>
        </p:spPr>
      </p:cxnSp>
      <p:cxnSp>
        <p:nvCxnSpPr>
          <p:cNvPr id="6635" name="Shape 6635"/>
          <p:cNvCxnSpPr>
            <a:endCxn id="6513" idx="3"/>
          </p:cNvCxnSpPr>
          <p:nvPr/>
        </p:nvCxnSpPr>
        <p:spPr>
          <a:xfrm>
            <a:off x="4196758" y="2642035"/>
            <a:ext cx="393600" cy="1116600"/>
          </a:xfrm>
          <a:prstGeom prst="straightConnector1">
            <a:avLst/>
          </a:prstGeom>
          <a:noFill/>
          <a:ln cap="flat" cmpd="sng" w="9525">
            <a:solidFill>
              <a:srgbClr val="000000"/>
            </a:solidFill>
            <a:prstDash val="solid"/>
            <a:round/>
            <a:headEnd len="lg" w="lg" type="none"/>
            <a:tailEnd len="lg" w="lg" type="none"/>
          </a:ln>
        </p:spPr>
      </p:cxnSp>
      <p:cxnSp>
        <p:nvCxnSpPr>
          <p:cNvPr id="6636" name="Shape 6636"/>
          <p:cNvCxnSpPr>
            <a:endCxn id="6514" idx="2"/>
          </p:cNvCxnSpPr>
          <p:nvPr/>
        </p:nvCxnSpPr>
        <p:spPr>
          <a:xfrm>
            <a:off x="4196775" y="2663750"/>
            <a:ext cx="366300" cy="1357200"/>
          </a:xfrm>
          <a:prstGeom prst="straightConnector1">
            <a:avLst/>
          </a:prstGeom>
          <a:noFill/>
          <a:ln cap="flat" cmpd="sng" w="9525">
            <a:solidFill>
              <a:srgbClr val="000000"/>
            </a:solidFill>
            <a:prstDash val="solid"/>
            <a:round/>
            <a:headEnd len="lg" w="lg" type="none"/>
            <a:tailEnd len="lg" w="lg" type="none"/>
          </a:ln>
        </p:spPr>
      </p:cxnSp>
      <p:cxnSp>
        <p:nvCxnSpPr>
          <p:cNvPr id="6637" name="Shape 6637"/>
          <p:cNvCxnSpPr>
            <a:endCxn id="6515" idx="1"/>
          </p:cNvCxnSpPr>
          <p:nvPr/>
        </p:nvCxnSpPr>
        <p:spPr>
          <a:xfrm>
            <a:off x="4207858" y="2641965"/>
            <a:ext cx="382500" cy="1641300"/>
          </a:xfrm>
          <a:prstGeom prst="straightConnector1">
            <a:avLst/>
          </a:prstGeom>
          <a:noFill/>
          <a:ln cap="flat" cmpd="sng" w="9525">
            <a:solidFill>
              <a:srgbClr val="000000"/>
            </a:solidFill>
            <a:prstDash val="solid"/>
            <a:round/>
            <a:headEnd len="lg" w="lg" type="none"/>
            <a:tailEnd len="lg" w="lg" type="none"/>
          </a:ln>
        </p:spPr>
      </p:cxnSp>
      <p:cxnSp>
        <p:nvCxnSpPr>
          <p:cNvPr id="6638" name="Shape 6638"/>
          <p:cNvCxnSpPr>
            <a:endCxn id="6516" idx="1"/>
          </p:cNvCxnSpPr>
          <p:nvPr/>
        </p:nvCxnSpPr>
        <p:spPr>
          <a:xfrm>
            <a:off x="4196758" y="2631215"/>
            <a:ext cx="393600" cy="1998900"/>
          </a:xfrm>
          <a:prstGeom prst="straightConnector1">
            <a:avLst/>
          </a:prstGeom>
          <a:noFill/>
          <a:ln cap="flat" cmpd="sng" w="9525">
            <a:solidFill>
              <a:srgbClr val="000000"/>
            </a:solidFill>
            <a:prstDash val="solid"/>
            <a:round/>
            <a:headEnd len="lg" w="lg" type="none"/>
            <a:tailEnd len="lg" w="lg" type="none"/>
          </a:ln>
        </p:spPr>
      </p:cxnSp>
      <p:cxnSp>
        <p:nvCxnSpPr>
          <p:cNvPr id="6639" name="Shape 6639"/>
          <p:cNvCxnSpPr>
            <a:endCxn id="6509"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lg" w="lg" type="none"/>
            <a:tailEnd len="lg" w="lg" type="none"/>
          </a:ln>
        </p:spPr>
      </p:cxnSp>
      <p:cxnSp>
        <p:nvCxnSpPr>
          <p:cNvPr id="6640" name="Shape 6640"/>
          <p:cNvCxnSpPr>
            <a:endCxn id="6508"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lg" w="lg" type="none"/>
            <a:tailEnd len="lg" w="lg" type="none"/>
          </a:ln>
        </p:spPr>
      </p:cxnSp>
      <p:cxnSp>
        <p:nvCxnSpPr>
          <p:cNvPr id="6641" name="Shape 6641"/>
          <p:cNvCxnSpPr>
            <a:endCxn id="6510"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lg" w="lg" type="none"/>
            <a:tailEnd len="lg" w="lg" type="none"/>
          </a:ln>
        </p:spPr>
      </p:cxnSp>
      <p:cxnSp>
        <p:nvCxnSpPr>
          <p:cNvPr id="6642" name="Shape 6642"/>
          <p:cNvCxnSpPr>
            <a:endCxn id="6511"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lg" w="lg" type="none"/>
            <a:tailEnd len="lg" w="lg" type="none"/>
          </a:ln>
        </p:spPr>
      </p:cxnSp>
      <p:cxnSp>
        <p:nvCxnSpPr>
          <p:cNvPr id="6643" name="Shape 6643"/>
          <p:cNvCxnSpPr>
            <a:endCxn id="6512" idx="2"/>
          </p:cNvCxnSpPr>
          <p:nvPr/>
        </p:nvCxnSpPr>
        <p:spPr>
          <a:xfrm>
            <a:off x="4196775" y="2924888"/>
            <a:ext cx="366300" cy="334800"/>
          </a:xfrm>
          <a:prstGeom prst="straightConnector1">
            <a:avLst/>
          </a:prstGeom>
          <a:noFill/>
          <a:ln cap="flat" cmpd="sng" w="9525">
            <a:solidFill>
              <a:srgbClr val="000000"/>
            </a:solidFill>
            <a:prstDash val="solid"/>
            <a:round/>
            <a:headEnd len="lg" w="lg" type="none"/>
            <a:tailEnd len="lg" w="lg" type="none"/>
          </a:ln>
        </p:spPr>
      </p:cxnSp>
      <p:cxnSp>
        <p:nvCxnSpPr>
          <p:cNvPr id="6644" name="Shape 6644"/>
          <p:cNvCxnSpPr>
            <a:endCxn id="6513" idx="2"/>
          </p:cNvCxnSpPr>
          <p:nvPr/>
        </p:nvCxnSpPr>
        <p:spPr>
          <a:xfrm>
            <a:off x="4229475" y="2946600"/>
            <a:ext cx="333600" cy="727500"/>
          </a:xfrm>
          <a:prstGeom prst="straightConnector1">
            <a:avLst/>
          </a:prstGeom>
          <a:noFill/>
          <a:ln cap="flat" cmpd="sng" w="9525">
            <a:solidFill>
              <a:srgbClr val="000000"/>
            </a:solidFill>
            <a:prstDash val="solid"/>
            <a:round/>
            <a:headEnd len="lg" w="lg" type="none"/>
            <a:tailEnd len="lg" w="lg" type="none"/>
          </a:ln>
        </p:spPr>
      </p:cxnSp>
      <p:cxnSp>
        <p:nvCxnSpPr>
          <p:cNvPr id="6645" name="Shape 6645"/>
          <p:cNvCxnSpPr>
            <a:endCxn id="6514" idx="2"/>
          </p:cNvCxnSpPr>
          <p:nvPr/>
        </p:nvCxnSpPr>
        <p:spPr>
          <a:xfrm>
            <a:off x="4196775" y="2935550"/>
            <a:ext cx="366300" cy="1085400"/>
          </a:xfrm>
          <a:prstGeom prst="straightConnector1">
            <a:avLst/>
          </a:prstGeom>
          <a:noFill/>
          <a:ln cap="flat" cmpd="sng" w="9525">
            <a:solidFill>
              <a:srgbClr val="000000"/>
            </a:solidFill>
            <a:prstDash val="solid"/>
            <a:round/>
            <a:headEnd len="lg" w="lg" type="none"/>
            <a:tailEnd len="lg" w="lg" type="none"/>
          </a:ln>
        </p:spPr>
      </p:cxnSp>
      <p:cxnSp>
        <p:nvCxnSpPr>
          <p:cNvPr id="6646" name="Shape 6646"/>
          <p:cNvCxnSpPr>
            <a:endCxn id="6515" idx="2"/>
          </p:cNvCxnSpPr>
          <p:nvPr/>
        </p:nvCxnSpPr>
        <p:spPr>
          <a:xfrm>
            <a:off x="4196775" y="2957500"/>
            <a:ext cx="366300" cy="1410300"/>
          </a:xfrm>
          <a:prstGeom prst="straightConnector1">
            <a:avLst/>
          </a:prstGeom>
          <a:noFill/>
          <a:ln cap="flat" cmpd="sng" w="9525">
            <a:solidFill>
              <a:srgbClr val="000000"/>
            </a:solidFill>
            <a:prstDash val="solid"/>
            <a:round/>
            <a:headEnd len="lg" w="lg" type="none"/>
            <a:tailEnd len="lg" w="lg" type="none"/>
          </a:ln>
        </p:spPr>
      </p:cxnSp>
      <p:cxnSp>
        <p:nvCxnSpPr>
          <p:cNvPr id="6647" name="Shape 6647"/>
          <p:cNvCxnSpPr>
            <a:endCxn id="6516" idx="2"/>
          </p:cNvCxnSpPr>
          <p:nvPr/>
        </p:nvCxnSpPr>
        <p:spPr>
          <a:xfrm>
            <a:off x="4185975" y="2957550"/>
            <a:ext cx="377100" cy="1757100"/>
          </a:xfrm>
          <a:prstGeom prst="straightConnector1">
            <a:avLst/>
          </a:prstGeom>
          <a:noFill/>
          <a:ln cap="flat" cmpd="sng" w="9525">
            <a:solidFill>
              <a:srgbClr val="000000"/>
            </a:solidFill>
            <a:prstDash val="solid"/>
            <a:round/>
            <a:headEnd len="lg" w="lg" type="none"/>
            <a:tailEnd len="lg" w="lg" type="none"/>
          </a:ln>
        </p:spPr>
      </p:cxnSp>
      <p:cxnSp>
        <p:nvCxnSpPr>
          <p:cNvPr id="6648" name="Shape 6648"/>
          <p:cNvCxnSpPr>
            <a:endCxn id="6509"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lg" w="lg" type="none"/>
            <a:tailEnd len="lg" w="lg" type="none"/>
          </a:ln>
        </p:spPr>
      </p:cxnSp>
      <p:cxnSp>
        <p:nvCxnSpPr>
          <p:cNvPr id="6649" name="Shape 6649"/>
          <p:cNvCxnSpPr>
            <a:endCxn id="6508"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lg" w="lg" type="none"/>
            <a:tailEnd len="lg" w="lg" type="none"/>
          </a:ln>
        </p:spPr>
      </p:cxnSp>
      <p:cxnSp>
        <p:nvCxnSpPr>
          <p:cNvPr id="6650" name="Shape 6650"/>
          <p:cNvCxnSpPr>
            <a:stCxn id="6503" idx="6"/>
            <a:endCxn id="6510"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6651" name="Shape 6651"/>
          <p:cNvCxnSpPr>
            <a:endCxn id="6511"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lg" w="lg" type="none"/>
            <a:tailEnd len="lg" w="lg" type="none"/>
          </a:ln>
        </p:spPr>
      </p:cxnSp>
      <p:cxnSp>
        <p:nvCxnSpPr>
          <p:cNvPr id="6652" name="Shape 6652"/>
          <p:cNvCxnSpPr>
            <a:endCxn id="6512"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lg" w="lg" type="none"/>
            <a:tailEnd len="lg" w="lg" type="none"/>
          </a:ln>
        </p:spPr>
      </p:cxnSp>
      <p:cxnSp>
        <p:nvCxnSpPr>
          <p:cNvPr id="6653" name="Shape 6653"/>
          <p:cNvCxnSpPr>
            <a:endCxn id="6513" idx="2"/>
          </p:cNvCxnSpPr>
          <p:nvPr/>
        </p:nvCxnSpPr>
        <p:spPr>
          <a:xfrm>
            <a:off x="4229475" y="3283500"/>
            <a:ext cx="333600" cy="390600"/>
          </a:xfrm>
          <a:prstGeom prst="straightConnector1">
            <a:avLst/>
          </a:prstGeom>
          <a:noFill/>
          <a:ln cap="flat" cmpd="sng" w="9525">
            <a:solidFill>
              <a:srgbClr val="000000"/>
            </a:solidFill>
            <a:prstDash val="solid"/>
            <a:round/>
            <a:headEnd len="lg" w="lg" type="none"/>
            <a:tailEnd len="lg" w="lg" type="none"/>
          </a:ln>
        </p:spPr>
      </p:cxnSp>
      <p:cxnSp>
        <p:nvCxnSpPr>
          <p:cNvPr id="6654" name="Shape 6654"/>
          <p:cNvCxnSpPr>
            <a:endCxn id="6514" idx="2"/>
          </p:cNvCxnSpPr>
          <p:nvPr/>
        </p:nvCxnSpPr>
        <p:spPr>
          <a:xfrm>
            <a:off x="4207875" y="3272750"/>
            <a:ext cx="355200" cy="748200"/>
          </a:xfrm>
          <a:prstGeom prst="straightConnector1">
            <a:avLst/>
          </a:prstGeom>
          <a:noFill/>
          <a:ln cap="flat" cmpd="sng" w="9525">
            <a:solidFill>
              <a:srgbClr val="000000"/>
            </a:solidFill>
            <a:prstDash val="solid"/>
            <a:round/>
            <a:headEnd len="lg" w="lg" type="none"/>
            <a:tailEnd len="lg" w="lg" type="none"/>
          </a:ln>
        </p:spPr>
      </p:cxnSp>
      <p:cxnSp>
        <p:nvCxnSpPr>
          <p:cNvPr id="6655" name="Shape 6655"/>
          <p:cNvCxnSpPr>
            <a:endCxn id="6515" idx="2"/>
          </p:cNvCxnSpPr>
          <p:nvPr/>
        </p:nvCxnSpPr>
        <p:spPr>
          <a:xfrm>
            <a:off x="4207875" y="3305200"/>
            <a:ext cx="355200" cy="1062600"/>
          </a:xfrm>
          <a:prstGeom prst="straightConnector1">
            <a:avLst/>
          </a:prstGeom>
          <a:noFill/>
          <a:ln cap="flat" cmpd="sng" w="9525">
            <a:solidFill>
              <a:srgbClr val="000000"/>
            </a:solidFill>
            <a:prstDash val="solid"/>
            <a:round/>
            <a:headEnd len="lg" w="lg" type="none"/>
            <a:tailEnd len="lg" w="lg" type="none"/>
          </a:ln>
        </p:spPr>
      </p:cxnSp>
      <p:cxnSp>
        <p:nvCxnSpPr>
          <p:cNvPr id="6656" name="Shape 6656"/>
          <p:cNvCxnSpPr>
            <a:endCxn id="6516" idx="1"/>
          </p:cNvCxnSpPr>
          <p:nvPr/>
        </p:nvCxnSpPr>
        <p:spPr>
          <a:xfrm>
            <a:off x="4196758" y="3305315"/>
            <a:ext cx="393600" cy="1324800"/>
          </a:xfrm>
          <a:prstGeom prst="straightConnector1">
            <a:avLst/>
          </a:prstGeom>
          <a:noFill/>
          <a:ln cap="flat" cmpd="sng" w="9525">
            <a:solidFill>
              <a:srgbClr val="000000"/>
            </a:solidFill>
            <a:prstDash val="solid"/>
            <a:round/>
            <a:headEnd len="lg" w="lg" type="none"/>
            <a:tailEnd len="lg" w="lg" type="none"/>
          </a:ln>
        </p:spPr>
      </p:cxnSp>
      <p:cxnSp>
        <p:nvCxnSpPr>
          <p:cNvPr id="6657" name="Shape 6657"/>
          <p:cNvCxnSpPr>
            <a:stCxn id="6504" idx="6"/>
            <a:endCxn id="6509"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lg" w="lg" type="none"/>
            <a:tailEnd len="lg" w="lg" type="none"/>
          </a:ln>
        </p:spPr>
      </p:cxnSp>
      <p:cxnSp>
        <p:nvCxnSpPr>
          <p:cNvPr id="6658" name="Shape 6658"/>
          <p:cNvCxnSpPr>
            <a:stCxn id="6504" idx="6"/>
            <a:endCxn id="6508"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lg" w="lg" type="none"/>
            <a:tailEnd len="lg" w="lg" type="none"/>
          </a:ln>
        </p:spPr>
      </p:cxnSp>
      <p:cxnSp>
        <p:nvCxnSpPr>
          <p:cNvPr id="6659" name="Shape 6659"/>
          <p:cNvCxnSpPr>
            <a:stCxn id="6504" idx="6"/>
            <a:endCxn id="6510"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6660" name="Shape 6660"/>
          <p:cNvCxnSpPr>
            <a:stCxn id="6504" idx="6"/>
            <a:endCxn id="6511"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6661" name="Shape 6661"/>
          <p:cNvCxnSpPr>
            <a:stCxn id="6504" idx="6"/>
            <a:endCxn id="6512"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lg" w="lg" type="none"/>
            <a:tailEnd len="lg" w="lg" type="none"/>
          </a:ln>
        </p:spPr>
      </p:cxnSp>
      <p:cxnSp>
        <p:nvCxnSpPr>
          <p:cNvPr id="6662" name="Shape 6662"/>
          <p:cNvCxnSpPr>
            <a:stCxn id="6504" idx="6"/>
            <a:endCxn id="6513" idx="2"/>
          </p:cNvCxnSpPr>
          <p:nvPr/>
        </p:nvCxnSpPr>
        <p:spPr>
          <a:xfrm>
            <a:off x="4216425" y="3674100"/>
            <a:ext cx="346800" cy="0"/>
          </a:xfrm>
          <a:prstGeom prst="straightConnector1">
            <a:avLst/>
          </a:prstGeom>
          <a:noFill/>
          <a:ln cap="flat" cmpd="sng" w="9525">
            <a:solidFill>
              <a:srgbClr val="000000"/>
            </a:solidFill>
            <a:prstDash val="solid"/>
            <a:round/>
            <a:headEnd len="lg" w="lg" type="none"/>
            <a:tailEnd len="lg" w="lg" type="none"/>
          </a:ln>
        </p:spPr>
      </p:cxnSp>
      <p:cxnSp>
        <p:nvCxnSpPr>
          <p:cNvPr id="6663" name="Shape 6663"/>
          <p:cNvCxnSpPr>
            <a:stCxn id="6504" idx="6"/>
            <a:endCxn id="6514" idx="2"/>
          </p:cNvCxnSpPr>
          <p:nvPr/>
        </p:nvCxnSpPr>
        <p:spPr>
          <a:xfrm>
            <a:off x="4216425" y="36741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6664" name="Shape 6664"/>
          <p:cNvCxnSpPr>
            <a:stCxn id="6504" idx="6"/>
            <a:endCxn id="6515" idx="2"/>
          </p:cNvCxnSpPr>
          <p:nvPr/>
        </p:nvCxnSpPr>
        <p:spPr>
          <a:xfrm>
            <a:off x="4216425" y="36741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6665" name="Shape 6665"/>
          <p:cNvCxnSpPr>
            <a:stCxn id="6504" idx="6"/>
            <a:endCxn id="6516" idx="2"/>
          </p:cNvCxnSpPr>
          <p:nvPr/>
        </p:nvCxnSpPr>
        <p:spPr>
          <a:xfrm>
            <a:off x="4216425" y="3674100"/>
            <a:ext cx="346800" cy="1040700"/>
          </a:xfrm>
          <a:prstGeom prst="straightConnector1">
            <a:avLst/>
          </a:prstGeom>
          <a:noFill/>
          <a:ln cap="flat" cmpd="sng" w="9525">
            <a:solidFill>
              <a:srgbClr val="000000"/>
            </a:solidFill>
            <a:prstDash val="solid"/>
            <a:round/>
            <a:headEnd len="lg" w="lg" type="none"/>
            <a:tailEnd len="lg" w="lg" type="none"/>
          </a:ln>
        </p:spPr>
      </p:cxnSp>
      <p:cxnSp>
        <p:nvCxnSpPr>
          <p:cNvPr id="6666" name="Shape 6666"/>
          <p:cNvCxnSpPr>
            <a:stCxn id="6505" idx="6"/>
            <a:endCxn id="6509"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lg" w="lg" type="none"/>
            <a:tailEnd len="lg" w="lg" type="none"/>
          </a:ln>
        </p:spPr>
      </p:cxnSp>
      <p:cxnSp>
        <p:nvCxnSpPr>
          <p:cNvPr id="6667" name="Shape 6667"/>
          <p:cNvCxnSpPr>
            <a:stCxn id="6505" idx="6"/>
            <a:endCxn id="6508"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lg" w="lg" type="none"/>
            <a:tailEnd len="lg" w="lg" type="none"/>
          </a:ln>
        </p:spPr>
      </p:cxnSp>
      <p:cxnSp>
        <p:nvCxnSpPr>
          <p:cNvPr id="6668" name="Shape 6668"/>
          <p:cNvCxnSpPr>
            <a:stCxn id="6505" idx="6"/>
            <a:endCxn id="6510"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6669" name="Shape 6669"/>
          <p:cNvCxnSpPr>
            <a:stCxn id="6505" idx="6"/>
            <a:endCxn id="6511"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6670" name="Shape 6670"/>
          <p:cNvCxnSpPr>
            <a:stCxn id="6505" idx="6"/>
            <a:endCxn id="6512"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6671" name="Shape 6671"/>
          <p:cNvCxnSpPr>
            <a:stCxn id="6505" idx="6"/>
            <a:endCxn id="6513"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6672" name="Shape 6672"/>
          <p:cNvCxnSpPr>
            <a:stCxn id="6505" idx="6"/>
            <a:endCxn id="6514" idx="2"/>
          </p:cNvCxnSpPr>
          <p:nvPr/>
        </p:nvCxnSpPr>
        <p:spPr>
          <a:xfrm>
            <a:off x="4216425" y="4020950"/>
            <a:ext cx="346800" cy="0"/>
          </a:xfrm>
          <a:prstGeom prst="straightConnector1">
            <a:avLst/>
          </a:prstGeom>
          <a:noFill/>
          <a:ln cap="flat" cmpd="sng" w="9525">
            <a:solidFill>
              <a:srgbClr val="000000"/>
            </a:solidFill>
            <a:prstDash val="solid"/>
            <a:round/>
            <a:headEnd len="lg" w="lg" type="none"/>
            <a:tailEnd len="lg" w="lg" type="none"/>
          </a:ln>
        </p:spPr>
      </p:cxnSp>
      <p:cxnSp>
        <p:nvCxnSpPr>
          <p:cNvPr id="6673" name="Shape 6673"/>
          <p:cNvCxnSpPr>
            <a:stCxn id="6505" idx="6"/>
            <a:endCxn id="6515" idx="3"/>
          </p:cNvCxnSpPr>
          <p:nvPr/>
        </p:nvCxnSpPr>
        <p:spPr>
          <a:xfrm>
            <a:off x="4216425" y="4020950"/>
            <a:ext cx="373800" cy="431400"/>
          </a:xfrm>
          <a:prstGeom prst="straightConnector1">
            <a:avLst/>
          </a:prstGeom>
          <a:noFill/>
          <a:ln cap="flat" cmpd="sng" w="9525">
            <a:solidFill>
              <a:srgbClr val="000000"/>
            </a:solidFill>
            <a:prstDash val="solid"/>
            <a:round/>
            <a:headEnd len="lg" w="lg" type="none"/>
            <a:tailEnd len="lg" w="lg" type="none"/>
          </a:ln>
        </p:spPr>
      </p:cxnSp>
      <p:cxnSp>
        <p:nvCxnSpPr>
          <p:cNvPr id="6674" name="Shape 6674"/>
          <p:cNvCxnSpPr>
            <a:stCxn id="6505" idx="6"/>
            <a:endCxn id="6516" idx="1"/>
          </p:cNvCxnSpPr>
          <p:nvPr/>
        </p:nvCxnSpPr>
        <p:spPr>
          <a:xfrm>
            <a:off x="4216425" y="4020950"/>
            <a:ext cx="373800" cy="609300"/>
          </a:xfrm>
          <a:prstGeom prst="straightConnector1">
            <a:avLst/>
          </a:prstGeom>
          <a:noFill/>
          <a:ln cap="flat" cmpd="sng" w="9525">
            <a:solidFill>
              <a:srgbClr val="000000"/>
            </a:solidFill>
            <a:prstDash val="solid"/>
            <a:round/>
            <a:headEnd len="lg" w="lg" type="none"/>
            <a:tailEnd len="lg" w="lg" type="none"/>
          </a:ln>
        </p:spPr>
      </p:cxnSp>
      <p:cxnSp>
        <p:nvCxnSpPr>
          <p:cNvPr id="6675" name="Shape 6675"/>
          <p:cNvCxnSpPr>
            <a:stCxn id="6506" idx="6"/>
            <a:endCxn id="6509"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lg" w="lg" type="none"/>
            <a:tailEnd len="lg" w="lg" type="none"/>
          </a:ln>
        </p:spPr>
      </p:cxnSp>
      <p:cxnSp>
        <p:nvCxnSpPr>
          <p:cNvPr id="6676" name="Shape 6676"/>
          <p:cNvCxnSpPr>
            <a:stCxn id="6506" idx="6"/>
            <a:endCxn id="6508"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lg" w="lg" type="none"/>
            <a:tailEnd len="lg" w="lg" type="none"/>
          </a:ln>
        </p:spPr>
      </p:cxnSp>
      <p:cxnSp>
        <p:nvCxnSpPr>
          <p:cNvPr id="6677" name="Shape 6677"/>
          <p:cNvCxnSpPr>
            <a:stCxn id="6506" idx="6"/>
            <a:endCxn id="6510"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6678" name="Shape 6678"/>
          <p:cNvCxnSpPr>
            <a:stCxn id="6506" idx="6"/>
            <a:endCxn id="6511"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6679" name="Shape 6679"/>
          <p:cNvCxnSpPr>
            <a:stCxn id="6506" idx="6"/>
            <a:endCxn id="6512"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6680" name="Shape 6680"/>
          <p:cNvCxnSpPr>
            <a:stCxn id="6506" idx="6"/>
            <a:endCxn id="6513"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6681" name="Shape 6681"/>
          <p:cNvCxnSpPr>
            <a:stCxn id="6506" idx="6"/>
            <a:endCxn id="6514"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6682" name="Shape 6682"/>
          <p:cNvCxnSpPr>
            <a:stCxn id="6506" idx="6"/>
            <a:endCxn id="6515" idx="2"/>
          </p:cNvCxnSpPr>
          <p:nvPr/>
        </p:nvCxnSpPr>
        <p:spPr>
          <a:xfrm>
            <a:off x="4216425" y="4367800"/>
            <a:ext cx="346800" cy="0"/>
          </a:xfrm>
          <a:prstGeom prst="straightConnector1">
            <a:avLst/>
          </a:prstGeom>
          <a:noFill/>
          <a:ln cap="flat" cmpd="sng" w="9525">
            <a:solidFill>
              <a:srgbClr val="000000"/>
            </a:solidFill>
            <a:prstDash val="solid"/>
            <a:round/>
            <a:headEnd len="lg" w="lg" type="none"/>
            <a:tailEnd len="lg" w="lg" type="none"/>
          </a:ln>
        </p:spPr>
      </p:cxnSp>
      <p:cxnSp>
        <p:nvCxnSpPr>
          <p:cNvPr id="6683" name="Shape 6683"/>
          <p:cNvCxnSpPr>
            <a:stCxn id="6506" idx="6"/>
            <a:endCxn id="6516" idx="2"/>
          </p:cNvCxnSpPr>
          <p:nvPr/>
        </p:nvCxnSpPr>
        <p:spPr>
          <a:xfrm>
            <a:off x="4216425" y="43678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6684" name="Shape 6684"/>
          <p:cNvCxnSpPr>
            <a:stCxn id="6507" idx="6"/>
            <a:endCxn id="6509"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lg" w="lg" type="none"/>
            <a:tailEnd len="lg" w="lg" type="none"/>
          </a:ln>
        </p:spPr>
      </p:cxnSp>
      <p:cxnSp>
        <p:nvCxnSpPr>
          <p:cNvPr id="6685" name="Shape 6685"/>
          <p:cNvCxnSpPr>
            <a:stCxn id="6507" idx="6"/>
            <a:endCxn id="6508"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lg" w="lg" type="none"/>
            <a:tailEnd len="lg" w="lg" type="none"/>
          </a:ln>
        </p:spPr>
      </p:cxnSp>
      <p:cxnSp>
        <p:nvCxnSpPr>
          <p:cNvPr id="6686" name="Shape 6686"/>
          <p:cNvCxnSpPr>
            <a:stCxn id="6507" idx="6"/>
            <a:endCxn id="6510"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lg" w="lg" type="none"/>
            <a:tailEnd len="lg" w="lg" type="none"/>
          </a:ln>
        </p:spPr>
      </p:cxnSp>
      <p:cxnSp>
        <p:nvCxnSpPr>
          <p:cNvPr id="6687" name="Shape 6687"/>
          <p:cNvCxnSpPr>
            <a:stCxn id="6507" idx="6"/>
            <a:endCxn id="6511"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6688" name="Shape 6688"/>
          <p:cNvCxnSpPr>
            <a:stCxn id="6507" idx="6"/>
            <a:endCxn id="6512"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6689" name="Shape 6689"/>
          <p:cNvCxnSpPr>
            <a:stCxn id="6507" idx="6"/>
            <a:endCxn id="6513"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lg" w="lg" type="none"/>
            <a:tailEnd len="lg" w="lg" type="none"/>
          </a:ln>
        </p:spPr>
      </p:cxnSp>
      <p:cxnSp>
        <p:nvCxnSpPr>
          <p:cNvPr id="6690" name="Shape 6690"/>
          <p:cNvCxnSpPr>
            <a:stCxn id="6507" idx="6"/>
            <a:endCxn id="6514"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6691" name="Shape 6691"/>
          <p:cNvCxnSpPr>
            <a:stCxn id="6507" idx="6"/>
            <a:endCxn id="6515"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6692" name="Shape 6692"/>
          <p:cNvCxnSpPr>
            <a:stCxn id="6507" idx="6"/>
            <a:endCxn id="6516" idx="2"/>
          </p:cNvCxnSpPr>
          <p:nvPr/>
        </p:nvCxnSpPr>
        <p:spPr>
          <a:xfrm>
            <a:off x="4216425" y="4714650"/>
            <a:ext cx="346800" cy="0"/>
          </a:xfrm>
          <a:prstGeom prst="straightConnector1">
            <a:avLst/>
          </a:prstGeom>
          <a:noFill/>
          <a:ln cap="flat" cmpd="sng" w="9525">
            <a:solidFill>
              <a:srgbClr val="000000"/>
            </a:solidFill>
            <a:prstDash val="solid"/>
            <a:round/>
            <a:headEnd len="lg" w="lg" type="none"/>
            <a:tailEnd len="lg" w="lg" type="none"/>
          </a:ln>
        </p:spPr>
      </p:cxnSp>
      <p:sp>
        <p:nvSpPr>
          <p:cNvPr id="6693" name="Shape 6693"/>
          <p:cNvSpPr/>
          <p:nvPr/>
        </p:nvSpPr>
        <p:spPr>
          <a:xfrm>
            <a:off x="4986375" y="17193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94" name="Shape 6694"/>
          <p:cNvSpPr/>
          <p:nvPr/>
        </p:nvSpPr>
        <p:spPr>
          <a:xfrm>
            <a:off x="4986375" y="20554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95" name="Shape 6695"/>
          <p:cNvSpPr/>
          <p:nvPr/>
        </p:nvSpPr>
        <p:spPr>
          <a:xfrm>
            <a:off x="4986375" y="483420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96" name="Shape 6696"/>
          <p:cNvSpPr/>
          <p:nvPr/>
        </p:nvSpPr>
        <p:spPr>
          <a:xfrm>
            <a:off x="4986375" y="2391475"/>
            <a:ext cx="186300" cy="2391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97" name="Shape 6697"/>
          <p:cNvSpPr/>
          <p:nvPr/>
        </p:nvSpPr>
        <p:spPr>
          <a:xfrm>
            <a:off x="4986375" y="26905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98" name="Shape 6698"/>
          <p:cNvSpPr/>
          <p:nvPr/>
        </p:nvSpPr>
        <p:spPr>
          <a:xfrm>
            <a:off x="4986363" y="3415513"/>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99" name="Shape 6699"/>
          <p:cNvSpPr/>
          <p:nvPr/>
        </p:nvSpPr>
        <p:spPr>
          <a:xfrm>
            <a:off x="4986375" y="377278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00" name="Shape 6700"/>
          <p:cNvSpPr/>
          <p:nvPr/>
        </p:nvSpPr>
        <p:spPr>
          <a:xfrm>
            <a:off x="4986375" y="41405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01" name="Shape 6701"/>
          <p:cNvSpPr/>
          <p:nvPr/>
        </p:nvSpPr>
        <p:spPr>
          <a:xfrm>
            <a:off x="4986375" y="44873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702" name="Shape 6702"/>
          <p:cNvCxnSpPr>
            <a:stCxn id="6509" idx="6"/>
            <a:endCxn id="6693"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lg" w="lg" type="none"/>
            <a:tailEnd len="lg" w="lg" type="none"/>
          </a:ln>
        </p:spPr>
      </p:cxnSp>
      <p:cxnSp>
        <p:nvCxnSpPr>
          <p:cNvPr id="6703" name="Shape 6703"/>
          <p:cNvCxnSpPr>
            <a:stCxn id="6509" idx="6"/>
            <a:endCxn id="6694" idx="2"/>
          </p:cNvCxnSpPr>
          <p:nvPr/>
        </p:nvCxnSpPr>
        <p:spPr>
          <a:xfrm>
            <a:off x="4749375" y="1946350"/>
            <a:ext cx="237000" cy="228600"/>
          </a:xfrm>
          <a:prstGeom prst="straightConnector1">
            <a:avLst/>
          </a:prstGeom>
          <a:noFill/>
          <a:ln cap="flat" cmpd="sng" w="9525">
            <a:solidFill>
              <a:srgbClr val="000000"/>
            </a:solidFill>
            <a:prstDash val="solid"/>
            <a:round/>
            <a:headEnd len="lg" w="lg" type="none"/>
            <a:tailEnd len="lg" w="lg" type="none"/>
          </a:ln>
        </p:spPr>
      </p:cxnSp>
      <p:cxnSp>
        <p:nvCxnSpPr>
          <p:cNvPr id="6704" name="Shape 6704"/>
          <p:cNvCxnSpPr>
            <a:stCxn id="6509" idx="6"/>
            <a:endCxn id="6696" idx="1"/>
          </p:cNvCxnSpPr>
          <p:nvPr/>
        </p:nvCxnSpPr>
        <p:spPr>
          <a:xfrm>
            <a:off x="4749375" y="1946350"/>
            <a:ext cx="264300" cy="480000"/>
          </a:xfrm>
          <a:prstGeom prst="straightConnector1">
            <a:avLst/>
          </a:prstGeom>
          <a:noFill/>
          <a:ln cap="flat" cmpd="sng" w="9525">
            <a:solidFill>
              <a:srgbClr val="000000"/>
            </a:solidFill>
            <a:prstDash val="solid"/>
            <a:round/>
            <a:headEnd len="lg" w="lg" type="none"/>
            <a:tailEnd len="lg" w="lg" type="none"/>
          </a:ln>
        </p:spPr>
      </p:cxnSp>
      <p:cxnSp>
        <p:nvCxnSpPr>
          <p:cNvPr id="6705" name="Shape 6705"/>
          <p:cNvCxnSpPr>
            <a:stCxn id="6509" idx="6"/>
            <a:endCxn id="6697" idx="1"/>
          </p:cNvCxnSpPr>
          <p:nvPr/>
        </p:nvCxnSpPr>
        <p:spPr>
          <a:xfrm>
            <a:off x="4749375" y="1946350"/>
            <a:ext cx="264300" cy="779100"/>
          </a:xfrm>
          <a:prstGeom prst="straightConnector1">
            <a:avLst/>
          </a:prstGeom>
          <a:noFill/>
          <a:ln cap="flat" cmpd="sng" w="9525">
            <a:solidFill>
              <a:srgbClr val="000000"/>
            </a:solidFill>
            <a:prstDash val="solid"/>
            <a:round/>
            <a:headEnd len="lg" w="lg" type="none"/>
            <a:tailEnd len="lg" w="lg" type="none"/>
          </a:ln>
        </p:spPr>
      </p:cxnSp>
      <p:cxnSp>
        <p:nvCxnSpPr>
          <p:cNvPr id="6706" name="Shape 6706"/>
          <p:cNvCxnSpPr>
            <a:stCxn id="6509" idx="6"/>
          </p:cNvCxnSpPr>
          <p:nvPr/>
        </p:nvCxnSpPr>
        <p:spPr>
          <a:xfrm>
            <a:off x="4749375" y="1946350"/>
            <a:ext cx="273900" cy="1293600"/>
          </a:xfrm>
          <a:prstGeom prst="straightConnector1">
            <a:avLst/>
          </a:prstGeom>
          <a:noFill/>
          <a:ln cap="flat" cmpd="sng" w="9525">
            <a:solidFill>
              <a:srgbClr val="000000"/>
            </a:solidFill>
            <a:prstDash val="solid"/>
            <a:round/>
            <a:headEnd len="lg" w="lg" type="none"/>
            <a:tailEnd len="lg" w="lg" type="none"/>
          </a:ln>
        </p:spPr>
      </p:cxnSp>
      <p:cxnSp>
        <p:nvCxnSpPr>
          <p:cNvPr id="6707" name="Shape 6707"/>
          <p:cNvCxnSpPr>
            <a:stCxn id="6509" idx="6"/>
            <a:endCxn id="6698" idx="1"/>
          </p:cNvCxnSpPr>
          <p:nvPr/>
        </p:nvCxnSpPr>
        <p:spPr>
          <a:xfrm>
            <a:off x="4749375" y="1946350"/>
            <a:ext cx="264300" cy="1504200"/>
          </a:xfrm>
          <a:prstGeom prst="straightConnector1">
            <a:avLst/>
          </a:prstGeom>
          <a:noFill/>
          <a:ln cap="flat" cmpd="sng" w="9525">
            <a:solidFill>
              <a:srgbClr val="000000"/>
            </a:solidFill>
            <a:prstDash val="solid"/>
            <a:round/>
            <a:headEnd len="lg" w="lg" type="none"/>
            <a:tailEnd len="lg" w="lg" type="none"/>
          </a:ln>
        </p:spPr>
      </p:cxnSp>
      <p:cxnSp>
        <p:nvCxnSpPr>
          <p:cNvPr id="6708" name="Shape 6708"/>
          <p:cNvCxnSpPr>
            <a:stCxn id="6509" idx="6"/>
            <a:endCxn id="6699" idx="1"/>
          </p:cNvCxnSpPr>
          <p:nvPr/>
        </p:nvCxnSpPr>
        <p:spPr>
          <a:xfrm>
            <a:off x="4749375" y="1946350"/>
            <a:ext cx="264300" cy="1861500"/>
          </a:xfrm>
          <a:prstGeom prst="straightConnector1">
            <a:avLst/>
          </a:prstGeom>
          <a:noFill/>
          <a:ln cap="flat" cmpd="sng" w="9525">
            <a:solidFill>
              <a:srgbClr val="000000"/>
            </a:solidFill>
            <a:prstDash val="solid"/>
            <a:round/>
            <a:headEnd len="lg" w="lg" type="none"/>
            <a:tailEnd len="lg" w="lg" type="none"/>
          </a:ln>
        </p:spPr>
      </p:cxnSp>
      <p:cxnSp>
        <p:nvCxnSpPr>
          <p:cNvPr id="6709" name="Shape 6709"/>
          <p:cNvCxnSpPr>
            <a:stCxn id="6509" idx="6"/>
            <a:endCxn id="6700" idx="1"/>
          </p:cNvCxnSpPr>
          <p:nvPr/>
        </p:nvCxnSpPr>
        <p:spPr>
          <a:xfrm>
            <a:off x="4749375" y="1946350"/>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6710" name="Shape 6710"/>
          <p:cNvCxnSpPr>
            <a:stCxn id="6509" idx="6"/>
            <a:endCxn id="6701" idx="1"/>
          </p:cNvCxnSpPr>
          <p:nvPr/>
        </p:nvCxnSpPr>
        <p:spPr>
          <a:xfrm>
            <a:off x="4749375" y="1946350"/>
            <a:ext cx="264300" cy="2576100"/>
          </a:xfrm>
          <a:prstGeom prst="straightConnector1">
            <a:avLst/>
          </a:prstGeom>
          <a:noFill/>
          <a:ln cap="flat" cmpd="sng" w="9525">
            <a:solidFill>
              <a:srgbClr val="000000"/>
            </a:solidFill>
            <a:prstDash val="solid"/>
            <a:round/>
            <a:headEnd len="lg" w="lg" type="none"/>
            <a:tailEnd len="lg" w="lg" type="none"/>
          </a:ln>
        </p:spPr>
      </p:cxnSp>
      <p:cxnSp>
        <p:nvCxnSpPr>
          <p:cNvPr id="6711" name="Shape 6711"/>
          <p:cNvCxnSpPr>
            <a:stCxn id="6509" idx="6"/>
            <a:endCxn id="6695" idx="3"/>
          </p:cNvCxnSpPr>
          <p:nvPr/>
        </p:nvCxnSpPr>
        <p:spPr>
          <a:xfrm>
            <a:off x="4749375" y="1946350"/>
            <a:ext cx="264300" cy="3091800"/>
          </a:xfrm>
          <a:prstGeom prst="straightConnector1">
            <a:avLst/>
          </a:prstGeom>
          <a:noFill/>
          <a:ln cap="flat" cmpd="sng" w="9525">
            <a:solidFill>
              <a:srgbClr val="000000"/>
            </a:solidFill>
            <a:prstDash val="solid"/>
            <a:round/>
            <a:headEnd len="lg" w="lg" type="none"/>
            <a:tailEnd len="lg" w="lg" type="none"/>
          </a:ln>
        </p:spPr>
      </p:cxnSp>
      <p:cxnSp>
        <p:nvCxnSpPr>
          <p:cNvPr id="6712" name="Shape 6712"/>
          <p:cNvCxnSpPr>
            <a:stCxn id="6508" idx="6"/>
            <a:endCxn id="6693"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lg" w="lg" type="none"/>
            <a:tailEnd len="lg" w="lg" type="none"/>
          </a:ln>
        </p:spPr>
      </p:cxnSp>
      <p:cxnSp>
        <p:nvCxnSpPr>
          <p:cNvPr id="6713" name="Shape 6713"/>
          <p:cNvCxnSpPr>
            <a:stCxn id="6508" idx="6"/>
            <a:endCxn id="6694"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lg" w="lg" type="none"/>
            <a:tailEnd len="lg" w="lg" type="none"/>
          </a:ln>
        </p:spPr>
      </p:cxnSp>
      <p:cxnSp>
        <p:nvCxnSpPr>
          <p:cNvPr id="6714" name="Shape 6714"/>
          <p:cNvCxnSpPr>
            <a:stCxn id="6508" idx="6"/>
            <a:endCxn id="6696" idx="2"/>
          </p:cNvCxnSpPr>
          <p:nvPr/>
        </p:nvCxnSpPr>
        <p:spPr>
          <a:xfrm>
            <a:off x="4749375" y="2256175"/>
            <a:ext cx="237000" cy="255000"/>
          </a:xfrm>
          <a:prstGeom prst="straightConnector1">
            <a:avLst/>
          </a:prstGeom>
          <a:noFill/>
          <a:ln cap="flat" cmpd="sng" w="9525">
            <a:solidFill>
              <a:srgbClr val="000000"/>
            </a:solidFill>
            <a:prstDash val="solid"/>
            <a:round/>
            <a:headEnd len="lg" w="lg" type="none"/>
            <a:tailEnd len="lg" w="lg" type="none"/>
          </a:ln>
        </p:spPr>
      </p:cxnSp>
      <p:cxnSp>
        <p:nvCxnSpPr>
          <p:cNvPr id="6715" name="Shape 6715"/>
          <p:cNvCxnSpPr>
            <a:endCxn id="6697" idx="2"/>
          </p:cNvCxnSpPr>
          <p:nvPr/>
        </p:nvCxnSpPr>
        <p:spPr>
          <a:xfrm>
            <a:off x="4749375" y="2256300"/>
            <a:ext cx="237000" cy="553800"/>
          </a:xfrm>
          <a:prstGeom prst="straightConnector1">
            <a:avLst/>
          </a:prstGeom>
          <a:noFill/>
          <a:ln cap="flat" cmpd="sng" w="9525">
            <a:solidFill>
              <a:srgbClr val="000000"/>
            </a:solidFill>
            <a:prstDash val="solid"/>
            <a:round/>
            <a:headEnd len="lg" w="lg" type="none"/>
            <a:tailEnd len="lg" w="lg" type="none"/>
          </a:ln>
        </p:spPr>
      </p:cxnSp>
      <p:cxnSp>
        <p:nvCxnSpPr>
          <p:cNvPr id="6716" name="Shape 6716"/>
          <p:cNvCxnSpPr/>
          <p:nvPr/>
        </p:nvCxnSpPr>
        <p:spPr>
          <a:xfrm>
            <a:off x="4749375" y="2256175"/>
            <a:ext cx="317400" cy="907800"/>
          </a:xfrm>
          <a:prstGeom prst="straightConnector1">
            <a:avLst/>
          </a:prstGeom>
          <a:noFill/>
          <a:ln cap="flat" cmpd="sng" w="9525">
            <a:solidFill>
              <a:srgbClr val="000000"/>
            </a:solidFill>
            <a:prstDash val="solid"/>
            <a:round/>
            <a:headEnd len="lg" w="lg" type="none"/>
            <a:tailEnd len="lg" w="lg" type="none"/>
          </a:ln>
        </p:spPr>
      </p:cxnSp>
      <p:cxnSp>
        <p:nvCxnSpPr>
          <p:cNvPr id="6717" name="Shape 6717"/>
          <p:cNvCxnSpPr>
            <a:stCxn id="6508" idx="6"/>
            <a:endCxn id="6698" idx="1"/>
          </p:cNvCxnSpPr>
          <p:nvPr/>
        </p:nvCxnSpPr>
        <p:spPr>
          <a:xfrm>
            <a:off x="4749375" y="2256175"/>
            <a:ext cx="264300" cy="1194300"/>
          </a:xfrm>
          <a:prstGeom prst="straightConnector1">
            <a:avLst/>
          </a:prstGeom>
          <a:noFill/>
          <a:ln cap="flat" cmpd="sng" w="9525">
            <a:solidFill>
              <a:srgbClr val="000000"/>
            </a:solidFill>
            <a:prstDash val="solid"/>
            <a:round/>
            <a:headEnd len="lg" w="lg" type="none"/>
            <a:tailEnd len="lg" w="lg" type="none"/>
          </a:ln>
        </p:spPr>
      </p:cxnSp>
      <p:cxnSp>
        <p:nvCxnSpPr>
          <p:cNvPr id="6718" name="Shape 6718"/>
          <p:cNvCxnSpPr>
            <a:stCxn id="6508" idx="6"/>
            <a:endCxn id="6699" idx="1"/>
          </p:cNvCxnSpPr>
          <p:nvPr/>
        </p:nvCxnSpPr>
        <p:spPr>
          <a:xfrm>
            <a:off x="4749375" y="2256175"/>
            <a:ext cx="264300" cy="1551600"/>
          </a:xfrm>
          <a:prstGeom prst="straightConnector1">
            <a:avLst/>
          </a:prstGeom>
          <a:noFill/>
          <a:ln cap="flat" cmpd="sng" w="9525">
            <a:solidFill>
              <a:srgbClr val="000000"/>
            </a:solidFill>
            <a:prstDash val="solid"/>
            <a:round/>
            <a:headEnd len="lg" w="lg" type="none"/>
            <a:tailEnd len="lg" w="lg" type="none"/>
          </a:ln>
        </p:spPr>
      </p:cxnSp>
      <p:cxnSp>
        <p:nvCxnSpPr>
          <p:cNvPr id="6719" name="Shape 6719"/>
          <p:cNvCxnSpPr>
            <a:stCxn id="6509" idx="5"/>
            <a:endCxn id="6700" idx="2"/>
          </p:cNvCxnSpPr>
          <p:nvPr/>
        </p:nvCxnSpPr>
        <p:spPr>
          <a:xfrm>
            <a:off x="4722092" y="2030885"/>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6720" name="Shape 6720"/>
          <p:cNvCxnSpPr>
            <a:endCxn id="6701" idx="2"/>
          </p:cNvCxnSpPr>
          <p:nvPr/>
        </p:nvCxnSpPr>
        <p:spPr>
          <a:xfrm>
            <a:off x="4749375" y="2256100"/>
            <a:ext cx="237000" cy="2350800"/>
          </a:xfrm>
          <a:prstGeom prst="straightConnector1">
            <a:avLst/>
          </a:prstGeom>
          <a:noFill/>
          <a:ln cap="flat" cmpd="sng" w="9525">
            <a:solidFill>
              <a:srgbClr val="000000"/>
            </a:solidFill>
            <a:prstDash val="solid"/>
            <a:round/>
            <a:headEnd len="lg" w="lg" type="none"/>
            <a:tailEnd len="lg" w="lg" type="none"/>
          </a:ln>
        </p:spPr>
      </p:cxnSp>
      <p:cxnSp>
        <p:nvCxnSpPr>
          <p:cNvPr id="6721" name="Shape 6721"/>
          <p:cNvCxnSpPr>
            <a:stCxn id="6508" idx="6"/>
            <a:endCxn id="6695" idx="2"/>
          </p:cNvCxnSpPr>
          <p:nvPr/>
        </p:nvCxnSpPr>
        <p:spPr>
          <a:xfrm>
            <a:off x="4749375" y="2256175"/>
            <a:ext cx="237000" cy="2697600"/>
          </a:xfrm>
          <a:prstGeom prst="straightConnector1">
            <a:avLst/>
          </a:prstGeom>
          <a:noFill/>
          <a:ln cap="flat" cmpd="sng" w="9525">
            <a:solidFill>
              <a:srgbClr val="000000"/>
            </a:solidFill>
            <a:prstDash val="solid"/>
            <a:round/>
            <a:headEnd len="lg" w="lg" type="none"/>
            <a:tailEnd len="lg" w="lg" type="none"/>
          </a:ln>
        </p:spPr>
      </p:cxnSp>
      <p:sp>
        <p:nvSpPr>
          <p:cNvPr id="6722" name="Shape 6722"/>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6723" name="Shape 6723"/>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784</a:t>
            </a:r>
            <a:endParaRPr/>
          </a:p>
        </p:txBody>
      </p:sp>
      <p:cxnSp>
        <p:nvCxnSpPr>
          <p:cNvPr id="6724" name="Shape 6724"/>
          <p:cNvCxnSpPr>
            <a:stCxn id="6510" idx="6"/>
            <a:endCxn id="6693"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lg" w="lg" type="none"/>
            <a:tailEnd len="lg" w="lg" type="none"/>
          </a:ln>
        </p:spPr>
      </p:cxnSp>
      <p:cxnSp>
        <p:nvCxnSpPr>
          <p:cNvPr id="6725" name="Shape 6725"/>
          <p:cNvCxnSpPr>
            <a:stCxn id="6510" idx="6"/>
            <a:endCxn id="6694"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lg" w="lg" type="none"/>
            <a:tailEnd len="lg" w="lg" type="none"/>
          </a:ln>
        </p:spPr>
      </p:cxnSp>
      <p:cxnSp>
        <p:nvCxnSpPr>
          <p:cNvPr id="6726" name="Shape 6726"/>
          <p:cNvCxnSpPr>
            <a:stCxn id="6510" idx="6"/>
            <a:endCxn id="6696"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lg" w="lg" type="none"/>
            <a:tailEnd len="lg" w="lg" type="none"/>
          </a:ln>
        </p:spPr>
      </p:cxnSp>
      <p:cxnSp>
        <p:nvCxnSpPr>
          <p:cNvPr id="6727" name="Shape 6727"/>
          <p:cNvCxnSpPr>
            <a:stCxn id="6510" idx="6"/>
            <a:endCxn id="6697" idx="2"/>
          </p:cNvCxnSpPr>
          <p:nvPr/>
        </p:nvCxnSpPr>
        <p:spPr>
          <a:xfrm>
            <a:off x="4749375" y="2566000"/>
            <a:ext cx="237000" cy="244200"/>
          </a:xfrm>
          <a:prstGeom prst="straightConnector1">
            <a:avLst/>
          </a:prstGeom>
          <a:noFill/>
          <a:ln cap="flat" cmpd="sng" w="9525">
            <a:solidFill>
              <a:srgbClr val="000000"/>
            </a:solidFill>
            <a:prstDash val="solid"/>
            <a:round/>
            <a:headEnd len="lg" w="lg" type="none"/>
            <a:tailEnd len="lg" w="lg" type="none"/>
          </a:ln>
        </p:spPr>
      </p:cxnSp>
      <p:cxnSp>
        <p:nvCxnSpPr>
          <p:cNvPr id="6728" name="Shape 6728"/>
          <p:cNvCxnSpPr>
            <a:stCxn id="6510" idx="6"/>
          </p:cNvCxnSpPr>
          <p:nvPr/>
        </p:nvCxnSpPr>
        <p:spPr>
          <a:xfrm>
            <a:off x="4749375" y="2566000"/>
            <a:ext cx="273900" cy="619800"/>
          </a:xfrm>
          <a:prstGeom prst="straightConnector1">
            <a:avLst/>
          </a:prstGeom>
          <a:noFill/>
          <a:ln cap="flat" cmpd="sng" w="9525">
            <a:solidFill>
              <a:srgbClr val="000000"/>
            </a:solidFill>
            <a:prstDash val="solid"/>
            <a:round/>
            <a:headEnd len="lg" w="lg" type="none"/>
            <a:tailEnd len="lg" w="lg" type="none"/>
          </a:ln>
        </p:spPr>
      </p:cxnSp>
      <p:cxnSp>
        <p:nvCxnSpPr>
          <p:cNvPr id="6729" name="Shape 6729"/>
          <p:cNvCxnSpPr>
            <a:stCxn id="6511" idx="6"/>
            <a:endCxn id="6693"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lg" w="lg" type="none"/>
            <a:tailEnd len="lg" w="lg" type="none"/>
          </a:ln>
        </p:spPr>
      </p:cxnSp>
      <p:cxnSp>
        <p:nvCxnSpPr>
          <p:cNvPr id="6730" name="Shape 6730"/>
          <p:cNvCxnSpPr>
            <a:stCxn id="6511" idx="6"/>
            <a:endCxn id="6694"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lg" w="lg" type="none"/>
            <a:tailEnd len="lg" w="lg" type="none"/>
          </a:ln>
        </p:spPr>
      </p:cxnSp>
      <p:cxnSp>
        <p:nvCxnSpPr>
          <p:cNvPr id="6731" name="Shape 6731"/>
          <p:cNvCxnSpPr>
            <a:stCxn id="6511" idx="6"/>
            <a:endCxn id="6696"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lg" w="lg" type="none"/>
            <a:tailEnd len="lg" w="lg" type="none"/>
          </a:ln>
        </p:spPr>
      </p:cxnSp>
      <p:cxnSp>
        <p:nvCxnSpPr>
          <p:cNvPr id="6732" name="Shape 6732"/>
          <p:cNvCxnSpPr>
            <a:stCxn id="6511" idx="6"/>
            <a:endCxn id="6697"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lg" w="lg" type="none"/>
            <a:tailEnd len="lg" w="lg" type="none"/>
          </a:ln>
        </p:spPr>
      </p:cxnSp>
      <p:cxnSp>
        <p:nvCxnSpPr>
          <p:cNvPr id="6733" name="Shape 6733"/>
          <p:cNvCxnSpPr>
            <a:stCxn id="6511" idx="6"/>
          </p:cNvCxnSpPr>
          <p:nvPr/>
        </p:nvCxnSpPr>
        <p:spPr>
          <a:xfrm>
            <a:off x="4749375" y="2912838"/>
            <a:ext cx="279300" cy="290100"/>
          </a:xfrm>
          <a:prstGeom prst="straightConnector1">
            <a:avLst/>
          </a:prstGeom>
          <a:noFill/>
          <a:ln cap="flat" cmpd="sng" w="9525">
            <a:solidFill>
              <a:srgbClr val="000000"/>
            </a:solidFill>
            <a:prstDash val="solid"/>
            <a:round/>
            <a:headEnd len="lg" w="lg" type="none"/>
            <a:tailEnd len="lg" w="lg" type="none"/>
          </a:ln>
        </p:spPr>
      </p:cxnSp>
      <p:cxnSp>
        <p:nvCxnSpPr>
          <p:cNvPr id="6734" name="Shape 6734"/>
          <p:cNvCxnSpPr>
            <a:stCxn id="6511" idx="6"/>
            <a:endCxn id="6698" idx="2"/>
          </p:cNvCxnSpPr>
          <p:nvPr/>
        </p:nvCxnSpPr>
        <p:spPr>
          <a:xfrm>
            <a:off x="4749375" y="2912838"/>
            <a:ext cx="237000" cy="622200"/>
          </a:xfrm>
          <a:prstGeom prst="straightConnector1">
            <a:avLst/>
          </a:prstGeom>
          <a:noFill/>
          <a:ln cap="flat" cmpd="sng" w="9525">
            <a:solidFill>
              <a:srgbClr val="000000"/>
            </a:solidFill>
            <a:prstDash val="solid"/>
            <a:round/>
            <a:headEnd len="lg" w="lg" type="none"/>
            <a:tailEnd len="lg" w="lg" type="none"/>
          </a:ln>
        </p:spPr>
      </p:cxnSp>
      <p:cxnSp>
        <p:nvCxnSpPr>
          <p:cNvPr id="6735" name="Shape 6735"/>
          <p:cNvCxnSpPr>
            <a:stCxn id="6511" idx="6"/>
            <a:endCxn id="6699" idx="2"/>
          </p:cNvCxnSpPr>
          <p:nvPr/>
        </p:nvCxnSpPr>
        <p:spPr>
          <a:xfrm>
            <a:off x="4749375" y="2912838"/>
            <a:ext cx="237000" cy="979500"/>
          </a:xfrm>
          <a:prstGeom prst="straightConnector1">
            <a:avLst/>
          </a:prstGeom>
          <a:noFill/>
          <a:ln cap="flat" cmpd="sng" w="9525">
            <a:solidFill>
              <a:srgbClr val="000000"/>
            </a:solidFill>
            <a:prstDash val="solid"/>
            <a:round/>
            <a:headEnd len="lg" w="lg" type="none"/>
            <a:tailEnd len="lg" w="lg" type="none"/>
          </a:ln>
        </p:spPr>
      </p:cxnSp>
      <p:cxnSp>
        <p:nvCxnSpPr>
          <p:cNvPr id="6736" name="Shape 6736"/>
          <p:cNvCxnSpPr>
            <a:endCxn id="6700" idx="2"/>
          </p:cNvCxnSpPr>
          <p:nvPr/>
        </p:nvCxnSpPr>
        <p:spPr>
          <a:xfrm>
            <a:off x="4749375" y="2912750"/>
            <a:ext cx="237000" cy="1347300"/>
          </a:xfrm>
          <a:prstGeom prst="straightConnector1">
            <a:avLst/>
          </a:prstGeom>
          <a:noFill/>
          <a:ln cap="flat" cmpd="sng" w="9525">
            <a:solidFill>
              <a:srgbClr val="000000"/>
            </a:solidFill>
            <a:prstDash val="solid"/>
            <a:round/>
            <a:headEnd len="lg" w="lg" type="none"/>
            <a:tailEnd len="lg" w="lg" type="none"/>
          </a:ln>
        </p:spPr>
      </p:cxnSp>
      <p:cxnSp>
        <p:nvCxnSpPr>
          <p:cNvPr id="6737" name="Shape 6737"/>
          <p:cNvCxnSpPr>
            <a:stCxn id="6511" idx="6"/>
            <a:endCxn id="6701" idx="2"/>
          </p:cNvCxnSpPr>
          <p:nvPr/>
        </p:nvCxnSpPr>
        <p:spPr>
          <a:xfrm>
            <a:off x="4749375" y="2912838"/>
            <a:ext cx="237000" cy="1694100"/>
          </a:xfrm>
          <a:prstGeom prst="straightConnector1">
            <a:avLst/>
          </a:prstGeom>
          <a:noFill/>
          <a:ln cap="flat" cmpd="sng" w="9525">
            <a:solidFill>
              <a:srgbClr val="000000"/>
            </a:solidFill>
            <a:prstDash val="solid"/>
            <a:round/>
            <a:headEnd len="lg" w="lg" type="none"/>
            <a:tailEnd len="lg" w="lg" type="none"/>
          </a:ln>
        </p:spPr>
      </p:cxnSp>
      <p:cxnSp>
        <p:nvCxnSpPr>
          <p:cNvPr id="6738" name="Shape 6738"/>
          <p:cNvCxnSpPr>
            <a:endCxn id="6695" idx="3"/>
          </p:cNvCxnSpPr>
          <p:nvPr/>
        </p:nvCxnSpPr>
        <p:spPr>
          <a:xfrm>
            <a:off x="4749358" y="2912785"/>
            <a:ext cx="264300" cy="2125500"/>
          </a:xfrm>
          <a:prstGeom prst="straightConnector1">
            <a:avLst/>
          </a:prstGeom>
          <a:noFill/>
          <a:ln cap="flat" cmpd="sng" w="9525">
            <a:solidFill>
              <a:srgbClr val="000000"/>
            </a:solidFill>
            <a:prstDash val="solid"/>
            <a:round/>
            <a:headEnd len="lg" w="lg" type="none"/>
            <a:tailEnd len="lg" w="lg" type="none"/>
          </a:ln>
        </p:spPr>
      </p:cxnSp>
      <p:cxnSp>
        <p:nvCxnSpPr>
          <p:cNvPr id="6739" name="Shape 6739"/>
          <p:cNvCxnSpPr>
            <a:stCxn id="6512" idx="6"/>
            <a:endCxn id="6693"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lg" w="lg" type="none"/>
            <a:tailEnd len="lg" w="lg" type="none"/>
          </a:ln>
        </p:spPr>
      </p:cxnSp>
      <p:cxnSp>
        <p:nvCxnSpPr>
          <p:cNvPr id="6740" name="Shape 6740"/>
          <p:cNvCxnSpPr>
            <a:stCxn id="6512" idx="6"/>
            <a:endCxn id="6694"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lg" w="lg" type="none"/>
            <a:tailEnd len="lg" w="lg" type="none"/>
          </a:ln>
        </p:spPr>
      </p:cxnSp>
      <p:cxnSp>
        <p:nvCxnSpPr>
          <p:cNvPr id="6741" name="Shape 6741"/>
          <p:cNvCxnSpPr>
            <a:stCxn id="6512" idx="6"/>
            <a:endCxn id="6697"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lg" w="lg" type="none"/>
            <a:tailEnd len="lg" w="lg" type="none"/>
          </a:ln>
        </p:spPr>
      </p:cxnSp>
      <p:cxnSp>
        <p:nvCxnSpPr>
          <p:cNvPr id="6742" name="Shape 6742"/>
          <p:cNvCxnSpPr>
            <a:stCxn id="6512" idx="6"/>
            <a:endCxn id="6512" idx="6"/>
          </p:cNvCxnSpPr>
          <p:nvPr/>
        </p:nvCxnSpPr>
        <p:spPr>
          <a:xfrm>
            <a:off x="4749375" y="3259688"/>
            <a:ext cx="0" cy="0"/>
          </a:xfrm>
          <a:prstGeom prst="straightConnector1">
            <a:avLst/>
          </a:prstGeom>
          <a:noFill/>
          <a:ln cap="flat" cmpd="sng" w="9525">
            <a:solidFill>
              <a:srgbClr val="000000"/>
            </a:solidFill>
            <a:prstDash val="solid"/>
            <a:round/>
            <a:headEnd len="lg" w="lg" type="none"/>
            <a:tailEnd len="lg" w="lg" type="none"/>
          </a:ln>
        </p:spPr>
      </p:cxnSp>
      <p:cxnSp>
        <p:nvCxnSpPr>
          <p:cNvPr id="6743" name="Shape 6743"/>
          <p:cNvCxnSpPr>
            <a:stCxn id="6512"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lg" w="lg" type="none"/>
            <a:tailEnd len="lg" w="lg" type="none"/>
          </a:ln>
        </p:spPr>
      </p:cxnSp>
      <p:cxnSp>
        <p:nvCxnSpPr>
          <p:cNvPr id="6744" name="Shape 6744"/>
          <p:cNvCxnSpPr>
            <a:stCxn id="6512" idx="6"/>
            <a:endCxn id="6698" idx="2"/>
          </p:cNvCxnSpPr>
          <p:nvPr/>
        </p:nvCxnSpPr>
        <p:spPr>
          <a:xfrm>
            <a:off x="4749375" y="3259688"/>
            <a:ext cx="237000" cy="275400"/>
          </a:xfrm>
          <a:prstGeom prst="straightConnector1">
            <a:avLst/>
          </a:prstGeom>
          <a:noFill/>
          <a:ln cap="flat" cmpd="sng" w="9525">
            <a:solidFill>
              <a:srgbClr val="000000"/>
            </a:solidFill>
            <a:prstDash val="solid"/>
            <a:round/>
            <a:headEnd len="lg" w="lg" type="none"/>
            <a:tailEnd len="lg" w="lg" type="none"/>
          </a:ln>
        </p:spPr>
      </p:cxnSp>
      <p:cxnSp>
        <p:nvCxnSpPr>
          <p:cNvPr id="6745" name="Shape 6745"/>
          <p:cNvCxnSpPr>
            <a:stCxn id="6512" idx="6"/>
            <a:endCxn id="6699" idx="2"/>
          </p:cNvCxnSpPr>
          <p:nvPr/>
        </p:nvCxnSpPr>
        <p:spPr>
          <a:xfrm>
            <a:off x="4749375" y="3259688"/>
            <a:ext cx="237000" cy="632700"/>
          </a:xfrm>
          <a:prstGeom prst="straightConnector1">
            <a:avLst/>
          </a:prstGeom>
          <a:noFill/>
          <a:ln cap="flat" cmpd="sng" w="9525">
            <a:solidFill>
              <a:srgbClr val="000000"/>
            </a:solidFill>
            <a:prstDash val="solid"/>
            <a:round/>
            <a:headEnd len="lg" w="lg" type="none"/>
            <a:tailEnd len="lg" w="lg" type="none"/>
          </a:ln>
        </p:spPr>
      </p:cxnSp>
      <p:cxnSp>
        <p:nvCxnSpPr>
          <p:cNvPr id="6746" name="Shape 6746"/>
          <p:cNvCxnSpPr>
            <a:stCxn id="6512" idx="6"/>
            <a:endCxn id="6700" idx="2"/>
          </p:cNvCxnSpPr>
          <p:nvPr/>
        </p:nvCxnSpPr>
        <p:spPr>
          <a:xfrm>
            <a:off x="4749375" y="3259688"/>
            <a:ext cx="237000" cy="1000500"/>
          </a:xfrm>
          <a:prstGeom prst="straightConnector1">
            <a:avLst/>
          </a:prstGeom>
          <a:noFill/>
          <a:ln cap="flat" cmpd="sng" w="9525">
            <a:solidFill>
              <a:srgbClr val="000000"/>
            </a:solidFill>
            <a:prstDash val="solid"/>
            <a:round/>
            <a:headEnd len="lg" w="lg" type="none"/>
            <a:tailEnd len="lg" w="lg" type="none"/>
          </a:ln>
        </p:spPr>
      </p:cxnSp>
      <p:cxnSp>
        <p:nvCxnSpPr>
          <p:cNvPr id="6747" name="Shape 6747"/>
          <p:cNvCxnSpPr>
            <a:stCxn id="6512" idx="6"/>
            <a:endCxn id="6701" idx="3"/>
          </p:cNvCxnSpPr>
          <p:nvPr/>
        </p:nvCxnSpPr>
        <p:spPr>
          <a:xfrm>
            <a:off x="4749375" y="3259688"/>
            <a:ext cx="264300" cy="1431600"/>
          </a:xfrm>
          <a:prstGeom prst="straightConnector1">
            <a:avLst/>
          </a:prstGeom>
          <a:noFill/>
          <a:ln cap="flat" cmpd="sng" w="9525">
            <a:solidFill>
              <a:srgbClr val="000000"/>
            </a:solidFill>
            <a:prstDash val="solid"/>
            <a:round/>
            <a:headEnd len="lg" w="lg" type="none"/>
            <a:tailEnd len="lg" w="lg" type="none"/>
          </a:ln>
        </p:spPr>
      </p:cxnSp>
      <p:cxnSp>
        <p:nvCxnSpPr>
          <p:cNvPr id="6748" name="Shape 6748"/>
          <p:cNvCxnSpPr>
            <a:stCxn id="6512" idx="6"/>
            <a:endCxn id="6695" idx="1"/>
          </p:cNvCxnSpPr>
          <p:nvPr/>
        </p:nvCxnSpPr>
        <p:spPr>
          <a:xfrm>
            <a:off x="4749375" y="3259688"/>
            <a:ext cx="264300" cy="1609500"/>
          </a:xfrm>
          <a:prstGeom prst="straightConnector1">
            <a:avLst/>
          </a:prstGeom>
          <a:noFill/>
          <a:ln cap="flat" cmpd="sng" w="9525">
            <a:solidFill>
              <a:srgbClr val="000000"/>
            </a:solidFill>
            <a:prstDash val="solid"/>
            <a:round/>
            <a:headEnd len="lg" w="lg" type="none"/>
            <a:tailEnd len="lg" w="lg" type="none"/>
          </a:ln>
        </p:spPr>
      </p:cxnSp>
      <p:cxnSp>
        <p:nvCxnSpPr>
          <p:cNvPr id="6749" name="Shape 6749"/>
          <p:cNvCxnSpPr>
            <a:stCxn id="6513" idx="6"/>
            <a:endCxn id="6693"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lg" w="lg" type="none"/>
            <a:tailEnd len="lg" w="lg" type="none"/>
          </a:ln>
        </p:spPr>
      </p:cxnSp>
      <p:cxnSp>
        <p:nvCxnSpPr>
          <p:cNvPr id="6750" name="Shape 6750"/>
          <p:cNvCxnSpPr>
            <a:stCxn id="6513" idx="6"/>
            <a:endCxn id="6694"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lg" w="lg" type="none"/>
            <a:tailEnd len="lg" w="lg" type="none"/>
          </a:ln>
        </p:spPr>
      </p:cxnSp>
      <p:cxnSp>
        <p:nvCxnSpPr>
          <p:cNvPr id="6751" name="Shape 6751"/>
          <p:cNvCxnSpPr>
            <a:stCxn id="6513" idx="6"/>
            <a:endCxn id="6696"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lg" w="lg" type="none"/>
            <a:tailEnd len="lg" w="lg" type="none"/>
          </a:ln>
        </p:spPr>
      </p:cxnSp>
      <p:cxnSp>
        <p:nvCxnSpPr>
          <p:cNvPr id="6752" name="Shape 6752"/>
          <p:cNvCxnSpPr>
            <a:stCxn id="6513" idx="6"/>
            <a:endCxn id="6697"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lg" w="lg" type="none"/>
            <a:tailEnd len="lg" w="lg" type="none"/>
          </a:ln>
        </p:spPr>
      </p:cxnSp>
      <p:cxnSp>
        <p:nvCxnSpPr>
          <p:cNvPr id="6753" name="Shape 6753"/>
          <p:cNvCxnSpPr>
            <a:stCxn id="6513"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lg" w="lg" type="none"/>
            <a:tailEnd len="lg" w="lg" type="none"/>
          </a:ln>
        </p:spPr>
      </p:cxnSp>
      <p:cxnSp>
        <p:nvCxnSpPr>
          <p:cNvPr id="6754" name="Shape 6754"/>
          <p:cNvCxnSpPr>
            <a:stCxn id="6513" idx="6"/>
            <a:endCxn id="6698"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lg" w="lg" type="none"/>
            <a:tailEnd len="lg" w="lg" type="none"/>
          </a:ln>
        </p:spPr>
      </p:cxnSp>
      <p:cxnSp>
        <p:nvCxnSpPr>
          <p:cNvPr id="6755" name="Shape 6755"/>
          <p:cNvCxnSpPr>
            <a:stCxn id="6513" idx="6"/>
            <a:endCxn id="6699" idx="2"/>
          </p:cNvCxnSpPr>
          <p:nvPr/>
        </p:nvCxnSpPr>
        <p:spPr>
          <a:xfrm>
            <a:off x="4749375" y="3674100"/>
            <a:ext cx="237000" cy="218100"/>
          </a:xfrm>
          <a:prstGeom prst="straightConnector1">
            <a:avLst/>
          </a:prstGeom>
          <a:noFill/>
          <a:ln cap="flat" cmpd="sng" w="9525">
            <a:solidFill>
              <a:srgbClr val="000000"/>
            </a:solidFill>
            <a:prstDash val="solid"/>
            <a:round/>
            <a:headEnd len="lg" w="lg" type="none"/>
            <a:tailEnd len="lg" w="lg" type="none"/>
          </a:ln>
        </p:spPr>
      </p:cxnSp>
      <p:cxnSp>
        <p:nvCxnSpPr>
          <p:cNvPr id="6756" name="Shape 6756"/>
          <p:cNvCxnSpPr>
            <a:stCxn id="6513" idx="6"/>
            <a:endCxn id="6700" idx="3"/>
          </p:cNvCxnSpPr>
          <p:nvPr/>
        </p:nvCxnSpPr>
        <p:spPr>
          <a:xfrm>
            <a:off x="4749375" y="3674100"/>
            <a:ext cx="264300" cy="670500"/>
          </a:xfrm>
          <a:prstGeom prst="straightConnector1">
            <a:avLst/>
          </a:prstGeom>
          <a:noFill/>
          <a:ln cap="flat" cmpd="sng" w="9525">
            <a:solidFill>
              <a:srgbClr val="000000"/>
            </a:solidFill>
            <a:prstDash val="solid"/>
            <a:round/>
            <a:headEnd len="lg" w="lg" type="none"/>
            <a:tailEnd len="lg" w="lg" type="none"/>
          </a:ln>
        </p:spPr>
      </p:cxnSp>
      <p:cxnSp>
        <p:nvCxnSpPr>
          <p:cNvPr id="6757" name="Shape 6757"/>
          <p:cNvCxnSpPr>
            <a:stCxn id="6513" idx="6"/>
            <a:endCxn id="6701" idx="2"/>
          </p:cNvCxnSpPr>
          <p:nvPr/>
        </p:nvCxnSpPr>
        <p:spPr>
          <a:xfrm>
            <a:off x="4749375" y="367410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6758" name="Shape 6758"/>
          <p:cNvCxnSpPr>
            <a:stCxn id="6513" idx="6"/>
            <a:endCxn id="6695" idx="2"/>
          </p:cNvCxnSpPr>
          <p:nvPr/>
        </p:nvCxnSpPr>
        <p:spPr>
          <a:xfrm>
            <a:off x="4749375" y="3674100"/>
            <a:ext cx="237000" cy="1279800"/>
          </a:xfrm>
          <a:prstGeom prst="straightConnector1">
            <a:avLst/>
          </a:prstGeom>
          <a:noFill/>
          <a:ln cap="flat" cmpd="sng" w="9525">
            <a:solidFill>
              <a:srgbClr val="000000"/>
            </a:solidFill>
            <a:prstDash val="solid"/>
            <a:round/>
            <a:headEnd len="lg" w="lg" type="none"/>
            <a:tailEnd len="lg" w="lg" type="none"/>
          </a:ln>
        </p:spPr>
      </p:cxnSp>
      <p:cxnSp>
        <p:nvCxnSpPr>
          <p:cNvPr id="6759" name="Shape 6759"/>
          <p:cNvCxnSpPr>
            <a:stCxn id="6514" idx="6"/>
            <a:endCxn id="6693"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lg" w="lg" type="none"/>
            <a:tailEnd len="lg" w="lg" type="none"/>
          </a:ln>
        </p:spPr>
      </p:cxnSp>
      <p:cxnSp>
        <p:nvCxnSpPr>
          <p:cNvPr id="6760" name="Shape 6760"/>
          <p:cNvCxnSpPr>
            <a:stCxn id="6514" idx="6"/>
            <a:endCxn id="6694"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lg" w="lg" type="none"/>
            <a:tailEnd len="lg" w="lg" type="none"/>
          </a:ln>
        </p:spPr>
      </p:cxnSp>
      <p:cxnSp>
        <p:nvCxnSpPr>
          <p:cNvPr id="6761" name="Shape 6761"/>
          <p:cNvCxnSpPr>
            <a:stCxn id="6514" idx="6"/>
            <a:endCxn id="6696"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lg" w="lg" type="none"/>
            <a:tailEnd len="lg" w="lg" type="none"/>
          </a:ln>
        </p:spPr>
      </p:cxnSp>
      <p:cxnSp>
        <p:nvCxnSpPr>
          <p:cNvPr id="6762" name="Shape 6762"/>
          <p:cNvCxnSpPr>
            <a:stCxn id="6514" idx="6"/>
            <a:endCxn id="6697"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lg" w="lg" type="none"/>
            <a:tailEnd len="lg" w="lg" type="none"/>
          </a:ln>
        </p:spPr>
      </p:cxnSp>
      <p:cxnSp>
        <p:nvCxnSpPr>
          <p:cNvPr id="6763" name="Shape 6763"/>
          <p:cNvCxnSpPr>
            <a:stCxn id="6514"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lg" w="lg" type="none"/>
            <a:tailEnd len="lg" w="lg" type="none"/>
          </a:ln>
        </p:spPr>
      </p:cxnSp>
      <p:cxnSp>
        <p:nvCxnSpPr>
          <p:cNvPr id="6764" name="Shape 6764"/>
          <p:cNvCxnSpPr>
            <a:stCxn id="6514" idx="6"/>
            <a:endCxn id="6698"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lg" w="lg" type="none"/>
            <a:tailEnd len="lg" w="lg" type="none"/>
          </a:ln>
        </p:spPr>
      </p:cxnSp>
      <p:cxnSp>
        <p:nvCxnSpPr>
          <p:cNvPr id="6765" name="Shape 6765"/>
          <p:cNvCxnSpPr>
            <a:stCxn id="6514" idx="6"/>
            <a:endCxn id="6699"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lg" w="lg" type="none"/>
            <a:tailEnd len="lg" w="lg" type="none"/>
          </a:ln>
        </p:spPr>
      </p:cxnSp>
      <p:cxnSp>
        <p:nvCxnSpPr>
          <p:cNvPr id="6766" name="Shape 6766"/>
          <p:cNvCxnSpPr>
            <a:stCxn id="6514" idx="6"/>
            <a:endCxn id="6700" idx="2"/>
          </p:cNvCxnSpPr>
          <p:nvPr/>
        </p:nvCxnSpPr>
        <p:spPr>
          <a:xfrm>
            <a:off x="4749375" y="402095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6767" name="Shape 6767"/>
          <p:cNvCxnSpPr>
            <a:stCxn id="6514" idx="6"/>
            <a:endCxn id="6701" idx="2"/>
          </p:cNvCxnSpPr>
          <p:nvPr/>
        </p:nvCxnSpPr>
        <p:spPr>
          <a:xfrm>
            <a:off x="4749375" y="402095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6768" name="Shape 6768"/>
          <p:cNvCxnSpPr>
            <a:stCxn id="6514" idx="6"/>
            <a:endCxn id="6695" idx="2"/>
          </p:cNvCxnSpPr>
          <p:nvPr/>
        </p:nvCxnSpPr>
        <p:spPr>
          <a:xfrm>
            <a:off x="4749375" y="402095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6769" name="Shape 6769"/>
          <p:cNvCxnSpPr>
            <a:stCxn id="6515" idx="6"/>
            <a:endCxn id="6693"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lg" w="lg" type="none"/>
            <a:tailEnd len="lg" w="lg" type="none"/>
          </a:ln>
        </p:spPr>
      </p:cxnSp>
      <p:cxnSp>
        <p:nvCxnSpPr>
          <p:cNvPr id="6770" name="Shape 6770"/>
          <p:cNvCxnSpPr>
            <a:stCxn id="6515" idx="6"/>
            <a:endCxn id="6694"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lg" w="lg" type="none"/>
            <a:tailEnd len="lg" w="lg" type="none"/>
          </a:ln>
        </p:spPr>
      </p:cxnSp>
      <p:cxnSp>
        <p:nvCxnSpPr>
          <p:cNvPr id="6771" name="Shape 6771"/>
          <p:cNvCxnSpPr>
            <a:stCxn id="6515" idx="6"/>
            <a:endCxn id="6696"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lg" w="lg" type="none"/>
            <a:tailEnd len="lg" w="lg" type="none"/>
          </a:ln>
        </p:spPr>
      </p:cxnSp>
      <p:cxnSp>
        <p:nvCxnSpPr>
          <p:cNvPr id="6772" name="Shape 6772"/>
          <p:cNvCxnSpPr>
            <a:stCxn id="6515" idx="6"/>
            <a:endCxn id="6697"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lg" w="lg" type="none"/>
            <a:tailEnd len="lg" w="lg" type="none"/>
          </a:ln>
        </p:spPr>
      </p:cxnSp>
      <p:cxnSp>
        <p:nvCxnSpPr>
          <p:cNvPr id="6773" name="Shape 6773"/>
          <p:cNvCxnSpPr>
            <a:stCxn id="6515"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lg" w="lg" type="none"/>
            <a:tailEnd len="lg" w="lg" type="none"/>
          </a:ln>
        </p:spPr>
      </p:cxnSp>
      <p:cxnSp>
        <p:nvCxnSpPr>
          <p:cNvPr id="6774" name="Shape 6774"/>
          <p:cNvCxnSpPr>
            <a:stCxn id="6515" idx="6"/>
            <a:endCxn id="6698"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lg" w="lg" type="none"/>
            <a:tailEnd len="lg" w="lg" type="none"/>
          </a:ln>
        </p:spPr>
      </p:cxnSp>
      <p:cxnSp>
        <p:nvCxnSpPr>
          <p:cNvPr id="6775" name="Shape 6775"/>
          <p:cNvCxnSpPr>
            <a:stCxn id="6515" idx="6"/>
            <a:endCxn id="6699"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lg" w="lg" type="none"/>
            <a:tailEnd len="lg" w="lg" type="none"/>
          </a:ln>
        </p:spPr>
      </p:cxnSp>
      <p:cxnSp>
        <p:nvCxnSpPr>
          <p:cNvPr id="6776" name="Shape 6776"/>
          <p:cNvCxnSpPr>
            <a:stCxn id="6515" idx="6"/>
            <a:endCxn id="6700"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6777" name="Shape 6777"/>
          <p:cNvCxnSpPr>
            <a:stCxn id="6515" idx="6"/>
            <a:endCxn id="6701" idx="2"/>
          </p:cNvCxnSpPr>
          <p:nvPr/>
        </p:nvCxnSpPr>
        <p:spPr>
          <a:xfrm>
            <a:off x="4749375" y="436780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6778" name="Shape 6778"/>
          <p:cNvCxnSpPr>
            <a:stCxn id="6515" idx="6"/>
            <a:endCxn id="6695" idx="2"/>
          </p:cNvCxnSpPr>
          <p:nvPr/>
        </p:nvCxnSpPr>
        <p:spPr>
          <a:xfrm>
            <a:off x="4749375" y="436780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6779" name="Shape 6779"/>
          <p:cNvCxnSpPr>
            <a:stCxn id="6516" idx="6"/>
            <a:endCxn id="6693"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lg" w="lg" type="none"/>
            <a:tailEnd len="lg" w="lg" type="none"/>
          </a:ln>
        </p:spPr>
      </p:cxnSp>
      <p:cxnSp>
        <p:nvCxnSpPr>
          <p:cNvPr id="6780" name="Shape 6780"/>
          <p:cNvCxnSpPr>
            <a:stCxn id="6516" idx="6"/>
            <a:endCxn id="6694"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lg" w="lg" type="none"/>
            <a:tailEnd len="lg" w="lg" type="none"/>
          </a:ln>
        </p:spPr>
      </p:cxnSp>
      <p:cxnSp>
        <p:nvCxnSpPr>
          <p:cNvPr id="6781" name="Shape 6781"/>
          <p:cNvCxnSpPr>
            <a:stCxn id="6516" idx="6"/>
            <a:endCxn id="6696"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lg" w="lg" type="none"/>
            <a:tailEnd len="lg" w="lg" type="none"/>
          </a:ln>
        </p:spPr>
      </p:cxnSp>
      <p:cxnSp>
        <p:nvCxnSpPr>
          <p:cNvPr id="6782" name="Shape 6782"/>
          <p:cNvCxnSpPr>
            <a:stCxn id="6516" idx="6"/>
            <a:endCxn id="6697"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lg" w="lg" type="none"/>
            <a:tailEnd len="lg" w="lg" type="none"/>
          </a:ln>
        </p:spPr>
      </p:cxnSp>
      <p:cxnSp>
        <p:nvCxnSpPr>
          <p:cNvPr id="6783" name="Shape 6783"/>
          <p:cNvCxnSpPr>
            <a:stCxn id="6516"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lg" w="lg" type="none"/>
            <a:tailEnd len="lg" w="lg" type="none"/>
          </a:ln>
        </p:spPr>
      </p:cxnSp>
      <p:cxnSp>
        <p:nvCxnSpPr>
          <p:cNvPr id="6784" name="Shape 6784"/>
          <p:cNvCxnSpPr>
            <a:stCxn id="6516" idx="6"/>
            <a:endCxn id="6698"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lg" w="lg" type="none"/>
            <a:tailEnd len="lg" w="lg" type="none"/>
          </a:ln>
        </p:spPr>
      </p:cxnSp>
      <p:cxnSp>
        <p:nvCxnSpPr>
          <p:cNvPr id="6785" name="Shape 6785"/>
          <p:cNvCxnSpPr>
            <a:stCxn id="6700" idx="2"/>
            <a:endCxn id="6699" idx="2"/>
          </p:cNvCxnSpPr>
          <p:nvPr/>
        </p:nvCxnSpPr>
        <p:spPr>
          <a:xfrm rot="10800000">
            <a:off x="4986375" y="3892250"/>
            <a:ext cx="0" cy="367800"/>
          </a:xfrm>
          <a:prstGeom prst="straightConnector1">
            <a:avLst/>
          </a:prstGeom>
          <a:noFill/>
          <a:ln cap="flat" cmpd="sng" w="9525">
            <a:solidFill>
              <a:srgbClr val="000000"/>
            </a:solidFill>
            <a:prstDash val="solid"/>
            <a:round/>
            <a:headEnd len="lg" w="lg" type="none"/>
            <a:tailEnd len="lg" w="lg" type="none"/>
          </a:ln>
        </p:spPr>
      </p:cxnSp>
      <p:cxnSp>
        <p:nvCxnSpPr>
          <p:cNvPr id="6786" name="Shape 6786"/>
          <p:cNvCxnSpPr>
            <a:stCxn id="6516" idx="6"/>
            <a:endCxn id="6700"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lg" w="lg" type="none"/>
            <a:tailEnd len="lg" w="lg" type="none"/>
          </a:ln>
        </p:spPr>
      </p:cxnSp>
      <p:cxnSp>
        <p:nvCxnSpPr>
          <p:cNvPr id="6787" name="Shape 6787"/>
          <p:cNvCxnSpPr>
            <a:stCxn id="6516" idx="6"/>
            <a:endCxn id="6701"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6788" name="Shape 6788"/>
          <p:cNvCxnSpPr>
            <a:stCxn id="6516" idx="6"/>
            <a:endCxn id="6695" idx="2"/>
          </p:cNvCxnSpPr>
          <p:nvPr/>
        </p:nvCxnSpPr>
        <p:spPr>
          <a:xfrm>
            <a:off x="4749375" y="4714650"/>
            <a:ext cx="237000" cy="239100"/>
          </a:xfrm>
          <a:prstGeom prst="straightConnector1">
            <a:avLst/>
          </a:prstGeom>
          <a:noFill/>
          <a:ln cap="flat" cmpd="sng" w="9525">
            <a:solidFill>
              <a:srgbClr val="000000"/>
            </a:solidFill>
            <a:prstDash val="solid"/>
            <a:round/>
            <a:headEnd len="lg" w="lg" type="none"/>
            <a:tailEnd len="lg" w="lg" type="none"/>
          </a:ln>
        </p:spPr>
      </p:cxnSp>
      <p:sp>
        <p:nvSpPr>
          <p:cNvPr id="6789" name="Shape 6789"/>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6790" name="Shape 6790"/>
          <p:cNvSpPr txBox="1"/>
          <p:nvPr/>
        </p:nvSpPr>
        <p:spPr>
          <a:xfrm>
            <a:off x="3233315" y="1601975"/>
            <a:ext cx="1863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a:p>
            <a:pPr indent="0" lvl="0" marL="0" rtl="0">
              <a:spcBef>
                <a:spcPts val="0"/>
              </a:spcBef>
              <a:spcAft>
                <a:spcPts val="0"/>
              </a:spcAft>
              <a:buNone/>
            </a:pPr>
            <a:r>
              <a:t/>
            </a:r>
            <a:endParaRPr/>
          </a:p>
        </p:txBody>
      </p:sp>
      <p:sp>
        <p:nvSpPr>
          <p:cNvPr id="6791" name="Shape 6791"/>
          <p:cNvSpPr txBox="1"/>
          <p:nvPr/>
        </p:nvSpPr>
        <p:spPr>
          <a:xfrm>
            <a:off x="3012899" y="2169075"/>
            <a:ext cx="3825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6792" name="Shape 6792"/>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783</a:t>
            </a:r>
            <a:endParaRPr/>
          </a:p>
        </p:txBody>
      </p:sp>
      <p:sp>
        <p:nvSpPr>
          <p:cNvPr id="6793" name="Shape 6793"/>
          <p:cNvSpPr txBox="1"/>
          <p:nvPr/>
        </p:nvSpPr>
        <p:spPr>
          <a:xfrm>
            <a:off x="3109500" y="3946650"/>
            <a:ext cx="3552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6794" name="Shape 6794"/>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6795" name="Shape 6795"/>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6796" name="Shape 6796"/>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6797" name="Shape 6797"/>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p:txBody>
      </p:sp>
      <p:sp>
        <p:nvSpPr>
          <p:cNvPr id="6798" name="Shape 6798"/>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a:t>
            </a:r>
            <a:endParaRPr/>
          </a:p>
        </p:txBody>
      </p:sp>
      <p:sp>
        <p:nvSpPr>
          <p:cNvPr id="6799" name="Shape 6799"/>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6</a:t>
            </a:r>
            <a:endParaRPr/>
          </a:p>
        </p:txBody>
      </p:sp>
      <p:sp>
        <p:nvSpPr>
          <p:cNvPr id="6800" name="Shape 6800"/>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a:t>
            </a:r>
            <a:endParaRPr/>
          </a:p>
        </p:txBody>
      </p:sp>
      <p:sp>
        <p:nvSpPr>
          <p:cNvPr id="6801" name="Shape 6801"/>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a:t>
            </a:r>
            <a:endParaRPr/>
          </a:p>
        </p:txBody>
      </p:sp>
      <p:sp>
        <p:nvSpPr>
          <p:cNvPr id="6802" name="Shape 6802"/>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a:t>
            </a:r>
            <a:endParaRPr/>
          </a:p>
        </p:txBody>
      </p:sp>
      <p:sp>
        <p:nvSpPr>
          <p:cNvPr id="6803" name="Shape 6803"/>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10</a:t>
            </a:r>
            <a:endParaRPr/>
          </a:p>
        </p:txBody>
      </p:sp>
      <p:sp>
        <p:nvSpPr>
          <p:cNvPr id="6804" name="Shape 6804"/>
          <p:cNvSpPr txBox="1"/>
          <p:nvPr>
            <p:ph idx="4294967295" type="title"/>
          </p:nvPr>
        </p:nvSpPr>
        <p:spPr>
          <a:xfrm>
            <a:off x="275450" y="118550"/>
            <a:ext cx="8592600" cy="107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000000"/>
                </a:solidFill>
                <a:latin typeface="Arial"/>
                <a:ea typeface="Arial"/>
                <a:cs typeface="Arial"/>
                <a:sym typeface="Arial"/>
              </a:rPr>
              <a:t>So that was a single weight.  We now have to be able to do it with every weight and bias simultaneously.  In 3-D calculus you can learn how to do this in one step.  We will do an in-class exercise that will give you a better feel of how this is done.        </a:t>
            </a:r>
            <a:endParaRPr sz="1400">
              <a:solidFill>
                <a:srgbClr val="000000"/>
              </a:solidFill>
              <a:latin typeface="Lato"/>
              <a:ea typeface="Lato"/>
              <a:cs typeface="Lato"/>
              <a:sym typeface="Lato"/>
            </a:endParaRPr>
          </a:p>
        </p:txBody>
      </p:sp>
      <p:sp>
        <p:nvSpPr>
          <p:cNvPr id="6805" name="Shape 6805"/>
          <p:cNvSpPr txBox="1"/>
          <p:nvPr/>
        </p:nvSpPr>
        <p:spPr>
          <a:xfrm>
            <a:off x="250400" y="1356300"/>
            <a:ext cx="1296000" cy="3681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t>W</a:t>
            </a:r>
            <a:r>
              <a:rPr lang="en"/>
              <a:t> = </a:t>
            </a:r>
            <a:endParaRPr/>
          </a:p>
        </p:txBody>
      </p:sp>
      <p:sp>
        <p:nvSpPr>
          <p:cNvPr id="6806" name="Shape 6806"/>
          <p:cNvSpPr/>
          <p:nvPr/>
        </p:nvSpPr>
        <p:spPr>
          <a:xfrm>
            <a:off x="772050" y="1533650"/>
            <a:ext cx="114600" cy="3335700"/>
          </a:xfrm>
          <a:prstGeom prst="leftBracket">
            <a:avLst>
              <a:gd fmla="val 8333" name="adj"/>
            </a:avLst>
          </a:prstGeom>
          <a:noFill/>
          <a:ln cap="flat" cmpd="sng" w="19050">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07" name="Shape 6807"/>
          <p:cNvSpPr/>
          <p:nvPr/>
        </p:nvSpPr>
        <p:spPr>
          <a:xfrm>
            <a:off x="1147625" y="1527250"/>
            <a:ext cx="175800" cy="3335700"/>
          </a:xfrm>
          <a:prstGeom prst="rightBracket">
            <a:avLst>
              <a:gd fmla="val 8333" name="adj"/>
            </a:avLst>
          </a:prstGeom>
          <a:noFill/>
          <a:ln cap="flat" cmpd="sng" w="19050">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08" name="Shape 6808"/>
          <p:cNvSpPr txBox="1"/>
          <p:nvPr/>
        </p:nvSpPr>
        <p:spPr>
          <a:xfrm>
            <a:off x="844925" y="1620200"/>
            <a:ext cx="478500" cy="325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1.4</a:t>
            </a:r>
            <a:endParaRPr/>
          </a:p>
        </p:txBody>
      </p:sp>
      <p:sp>
        <p:nvSpPr>
          <p:cNvPr id="6809" name="Shape 6809"/>
          <p:cNvSpPr txBox="1"/>
          <p:nvPr/>
        </p:nvSpPr>
        <p:spPr>
          <a:xfrm>
            <a:off x="766775" y="1884925"/>
            <a:ext cx="634800" cy="32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r>
              <a:rPr lang="en"/>
              <a:t>.47</a:t>
            </a:r>
            <a:endParaRPr/>
          </a:p>
        </p:txBody>
      </p:sp>
      <p:sp>
        <p:nvSpPr>
          <p:cNvPr id="6810" name="Shape 6810"/>
          <p:cNvSpPr txBox="1"/>
          <p:nvPr/>
        </p:nvSpPr>
        <p:spPr>
          <a:xfrm>
            <a:off x="787125" y="2218500"/>
            <a:ext cx="634800" cy="32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3.56</a:t>
            </a:r>
            <a:endParaRPr/>
          </a:p>
        </p:txBody>
      </p:sp>
      <p:sp>
        <p:nvSpPr>
          <p:cNvPr id="6811" name="Shape 6811"/>
          <p:cNvSpPr txBox="1"/>
          <p:nvPr/>
        </p:nvSpPr>
        <p:spPr>
          <a:xfrm>
            <a:off x="886650" y="2552075"/>
            <a:ext cx="634800" cy="32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6812" name="Shape 6812"/>
          <p:cNvSpPr txBox="1"/>
          <p:nvPr/>
        </p:nvSpPr>
        <p:spPr>
          <a:xfrm>
            <a:off x="766775" y="4498150"/>
            <a:ext cx="576900" cy="32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r>
              <a:rPr lang="en"/>
              <a:t>.89</a:t>
            </a:r>
            <a:endParaRPr/>
          </a:p>
        </p:txBody>
      </p:sp>
      <p:sp>
        <p:nvSpPr>
          <p:cNvPr id="6813" name="Shape 6813"/>
          <p:cNvSpPr txBox="1"/>
          <p:nvPr/>
        </p:nvSpPr>
        <p:spPr>
          <a:xfrm>
            <a:off x="886650" y="4236800"/>
            <a:ext cx="634800" cy="32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165" name="Shape 165"/>
          <p:cNvSpPr txBox="1"/>
          <p:nvPr>
            <p:ph idx="4294967295" type="title"/>
          </p:nvPr>
        </p:nvSpPr>
        <p:spPr>
          <a:xfrm>
            <a:off x="293275" y="171500"/>
            <a:ext cx="8407800" cy="30675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500">
                <a:latin typeface="Lato"/>
                <a:ea typeface="Lato"/>
                <a:cs typeface="Lato"/>
                <a:sym typeface="Lato"/>
              </a:rPr>
              <a:t>But look at these others.  </a:t>
            </a:r>
            <a:endParaRPr sz="2500">
              <a:latin typeface="Lato"/>
              <a:ea typeface="Lato"/>
              <a:cs typeface="Lato"/>
              <a:sym typeface="Lato"/>
            </a:endParaRPr>
          </a:p>
          <a:p>
            <a:pPr indent="0" lvl="0" marL="0" rtl="0">
              <a:lnSpc>
                <a:spcPct val="115000"/>
              </a:lnSpc>
              <a:spcBef>
                <a:spcPts val="1600"/>
              </a:spcBef>
              <a:spcAft>
                <a:spcPts val="1600"/>
              </a:spcAft>
              <a:buNone/>
            </a:pPr>
            <a:r>
              <a:rPr lang="en" sz="2500">
                <a:latin typeface="Lato"/>
                <a:ea typeface="Lato"/>
                <a:cs typeface="Lato"/>
                <a:sym typeface="Lato"/>
              </a:rPr>
              <a:t>It seems fairly obvious to the human eye and brain that these are all “4” but the pixel values are very different.  The neurons in our brain firing for each “4” are different than the others but the brain understands them all the same.  They very obviously can see the right most is a “6” </a:t>
            </a:r>
            <a:endParaRPr sz="2500">
              <a:latin typeface="Lato"/>
              <a:ea typeface="Lato"/>
              <a:cs typeface="Lato"/>
              <a:sym typeface="Lato"/>
            </a:endParaRPr>
          </a:p>
        </p:txBody>
      </p:sp>
      <p:pic>
        <p:nvPicPr>
          <p:cNvPr id="166" name="Shape 166"/>
          <p:cNvPicPr preferRelativeResize="0"/>
          <p:nvPr/>
        </p:nvPicPr>
        <p:blipFill>
          <a:blip r:embed="rId3">
            <a:alphaModFix/>
          </a:blip>
          <a:stretch>
            <a:fillRect/>
          </a:stretch>
        </p:blipFill>
        <p:spPr>
          <a:xfrm>
            <a:off x="4436575" y="3375725"/>
            <a:ext cx="1767776" cy="1767776"/>
          </a:xfrm>
          <a:prstGeom prst="rect">
            <a:avLst/>
          </a:prstGeom>
          <a:noFill/>
          <a:ln>
            <a:noFill/>
          </a:ln>
        </p:spPr>
      </p:pic>
      <p:pic>
        <p:nvPicPr>
          <p:cNvPr id="167" name="Shape 167"/>
          <p:cNvPicPr preferRelativeResize="0"/>
          <p:nvPr/>
        </p:nvPicPr>
        <p:blipFill>
          <a:blip r:embed="rId4">
            <a:alphaModFix/>
          </a:blip>
          <a:stretch>
            <a:fillRect/>
          </a:stretch>
        </p:blipFill>
        <p:spPr>
          <a:xfrm>
            <a:off x="2174275" y="3375725"/>
            <a:ext cx="1767776" cy="1767776"/>
          </a:xfrm>
          <a:prstGeom prst="rect">
            <a:avLst/>
          </a:prstGeom>
          <a:noFill/>
          <a:ln>
            <a:noFill/>
          </a:ln>
        </p:spPr>
      </p:pic>
      <p:pic>
        <p:nvPicPr>
          <p:cNvPr id="168" name="Shape 168"/>
          <p:cNvPicPr preferRelativeResize="0"/>
          <p:nvPr/>
        </p:nvPicPr>
        <p:blipFill>
          <a:blip r:embed="rId5">
            <a:alphaModFix/>
          </a:blip>
          <a:stretch>
            <a:fillRect/>
          </a:stretch>
        </p:blipFill>
        <p:spPr>
          <a:xfrm>
            <a:off x="0" y="3375725"/>
            <a:ext cx="1767776" cy="1767776"/>
          </a:xfrm>
          <a:prstGeom prst="rect">
            <a:avLst/>
          </a:prstGeom>
          <a:noFill/>
          <a:ln>
            <a:noFill/>
          </a:ln>
        </p:spPr>
      </p:pic>
      <p:sp>
        <p:nvSpPr>
          <p:cNvPr id="169" name="Shape 169"/>
          <p:cNvSpPr txBox="1"/>
          <p:nvPr/>
        </p:nvSpPr>
        <p:spPr>
          <a:xfrm>
            <a:off x="1767775" y="3606800"/>
            <a:ext cx="406500" cy="76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400">
                <a:solidFill>
                  <a:srgbClr val="FFFFFF"/>
                </a:solidFill>
              </a:rPr>
              <a:t>=</a:t>
            </a:r>
            <a:endParaRPr sz="3400">
              <a:solidFill>
                <a:srgbClr val="FFFFFF"/>
              </a:solidFill>
            </a:endParaRPr>
          </a:p>
        </p:txBody>
      </p:sp>
      <p:sp>
        <p:nvSpPr>
          <p:cNvPr id="170" name="Shape 170"/>
          <p:cNvSpPr txBox="1"/>
          <p:nvPr/>
        </p:nvSpPr>
        <p:spPr>
          <a:xfrm>
            <a:off x="4030063" y="3606800"/>
            <a:ext cx="4065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400">
                <a:solidFill>
                  <a:srgbClr val="FFFFFF"/>
                </a:solidFill>
              </a:rPr>
              <a:t>=</a:t>
            </a:r>
            <a:endParaRPr sz="3400">
              <a:solidFill>
                <a:srgbClr val="FFFFFF"/>
              </a:solidFill>
            </a:endParaRPr>
          </a:p>
        </p:txBody>
      </p:sp>
      <p:pic>
        <p:nvPicPr>
          <p:cNvPr id="171" name="Shape 171"/>
          <p:cNvPicPr preferRelativeResize="0"/>
          <p:nvPr/>
        </p:nvPicPr>
        <p:blipFill>
          <a:blip r:embed="rId6">
            <a:alphaModFix/>
          </a:blip>
          <a:stretch>
            <a:fillRect/>
          </a:stretch>
        </p:blipFill>
        <p:spPr>
          <a:xfrm>
            <a:off x="7097175" y="3375724"/>
            <a:ext cx="1767776" cy="1767776"/>
          </a:xfrm>
          <a:prstGeom prst="rect">
            <a:avLst/>
          </a:prstGeom>
          <a:noFill/>
          <a:ln>
            <a:noFill/>
          </a:ln>
        </p:spPr>
      </p:pic>
      <p:sp>
        <p:nvSpPr>
          <p:cNvPr id="172" name="Shape 172"/>
          <p:cNvSpPr txBox="1"/>
          <p:nvPr/>
        </p:nvSpPr>
        <p:spPr>
          <a:xfrm>
            <a:off x="6325863" y="3759200"/>
            <a:ext cx="6498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400">
                <a:solidFill>
                  <a:srgbClr val="FF0000"/>
                </a:solidFill>
              </a:rPr>
              <a:t>!</a:t>
            </a:r>
            <a:r>
              <a:rPr lang="en" sz="3400">
                <a:solidFill>
                  <a:srgbClr val="FF0000"/>
                </a:solidFill>
              </a:rPr>
              <a:t>=</a:t>
            </a:r>
            <a:endParaRPr sz="3400">
              <a:solidFill>
                <a:srgbClr val="FF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6817" name="Shape 6817"/>
        <p:cNvGrpSpPr/>
        <p:nvPr/>
      </p:nvGrpSpPr>
      <p:grpSpPr>
        <a:xfrm>
          <a:off x="0" y="0"/>
          <a:ext cx="0" cy="0"/>
          <a:chOff x="0" y="0"/>
          <a:chExt cx="0" cy="0"/>
        </a:xfrm>
      </p:grpSpPr>
      <p:sp>
        <p:nvSpPr>
          <p:cNvPr id="6818" name="Shape 6818"/>
          <p:cNvSpPr/>
          <p:nvPr/>
        </p:nvSpPr>
        <p:spPr>
          <a:xfrm>
            <a:off x="3420525" y="1422425"/>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19" name="Shape 6819"/>
          <p:cNvSpPr/>
          <p:nvPr/>
        </p:nvSpPr>
        <p:spPr>
          <a:xfrm>
            <a:off x="3420525" y="4834200"/>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20" name="Shape 6820"/>
          <p:cNvSpPr/>
          <p:nvPr/>
        </p:nvSpPr>
        <p:spPr>
          <a:xfrm>
            <a:off x="3420525" y="1718738"/>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21" name="Shape 6821"/>
          <p:cNvSpPr/>
          <p:nvPr/>
        </p:nvSpPr>
        <p:spPr>
          <a:xfrm>
            <a:off x="3420525" y="2015063"/>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22" name="Shape 6822"/>
          <p:cNvSpPr/>
          <p:nvPr/>
        </p:nvSpPr>
        <p:spPr>
          <a:xfrm>
            <a:off x="3420525" y="2311388"/>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23" name="Shape 6823"/>
          <p:cNvSpPr/>
          <p:nvPr/>
        </p:nvSpPr>
        <p:spPr>
          <a:xfrm>
            <a:off x="3420525" y="26077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24" name="Shape 6824"/>
          <p:cNvSpPr/>
          <p:nvPr/>
        </p:nvSpPr>
        <p:spPr>
          <a:xfrm>
            <a:off x="3420525" y="295487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25" name="Shape 6825"/>
          <p:cNvSpPr/>
          <p:nvPr/>
        </p:nvSpPr>
        <p:spPr>
          <a:xfrm>
            <a:off x="3420525" y="33168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26" name="Shape 6826"/>
          <p:cNvSpPr/>
          <p:nvPr/>
        </p:nvSpPr>
        <p:spPr>
          <a:xfrm>
            <a:off x="3420525" y="36789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27" name="Shape 6827"/>
          <p:cNvSpPr/>
          <p:nvPr/>
        </p:nvSpPr>
        <p:spPr>
          <a:xfrm>
            <a:off x="3420525" y="406400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28" name="Shape 6828"/>
          <p:cNvSpPr/>
          <p:nvPr/>
        </p:nvSpPr>
        <p:spPr>
          <a:xfrm>
            <a:off x="3420525" y="44873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29" name="Shape 6829"/>
          <p:cNvSpPr/>
          <p:nvPr/>
        </p:nvSpPr>
        <p:spPr>
          <a:xfrm>
            <a:off x="4986375" y="30979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30" name="Shape 6830"/>
          <p:cNvSpPr/>
          <p:nvPr/>
        </p:nvSpPr>
        <p:spPr>
          <a:xfrm>
            <a:off x="4030125" y="2136625"/>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31" name="Shape 6831"/>
          <p:cNvSpPr/>
          <p:nvPr/>
        </p:nvSpPr>
        <p:spPr>
          <a:xfrm>
            <a:off x="4030125" y="18268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32" name="Shape 6832"/>
          <p:cNvSpPr/>
          <p:nvPr/>
        </p:nvSpPr>
        <p:spPr>
          <a:xfrm>
            <a:off x="4030125" y="24464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33" name="Shape 6833"/>
          <p:cNvSpPr/>
          <p:nvPr/>
        </p:nvSpPr>
        <p:spPr>
          <a:xfrm>
            <a:off x="4030125" y="27932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34" name="Shape 6834"/>
          <p:cNvSpPr/>
          <p:nvPr/>
        </p:nvSpPr>
        <p:spPr>
          <a:xfrm>
            <a:off x="4030125" y="3140138"/>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35" name="Shape 6835"/>
          <p:cNvSpPr/>
          <p:nvPr/>
        </p:nvSpPr>
        <p:spPr>
          <a:xfrm>
            <a:off x="4030125" y="355455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36" name="Shape 6836"/>
          <p:cNvSpPr/>
          <p:nvPr/>
        </p:nvSpPr>
        <p:spPr>
          <a:xfrm>
            <a:off x="4030125" y="39014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37" name="Shape 6837"/>
          <p:cNvSpPr/>
          <p:nvPr/>
        </p:nvSpPr>
        <p:spPr>
          <a:xfrm>
            <a:off x="4030125" y="424825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38" name="Shape 6838"/>
          <p:cNvSpPr/>
          <p:nvPr/>
        </p:nvSpPr>
        <p:spPr>
          <a:xfrm>
            <a:off x="4030125" y="459510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39" name="Shape 6839"/>
          <p:cNvSpPr/>
          <p:nvPr/>
        </p:nvSpPr>
        <p:spPr>
          <a:xfrm>
            <a:off x="4563075" y="2136625"/>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40" name="Shape 6840"/>
          <p:cNvSpPr/>
          <p:nvPr/>
        </p:nvSpPr>
        <p:spPr>
          <a:xfrm>
            <a:off x="4563075" y="18268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41" name="Shape 6841"/>
          <p:cNvSpPr/>
          <p:nvPr/>
        </p:nvSpPr>
        <p:spPr>
          <a:xfrm>
            <a:off x="4563075" y="24464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42" name="Shape 6842"/>
          <p:cNvSpPr/>
          <p:nvPr/>
        </p:nvSpPr>
        <p:spPr>
          <a:xfrm>
            <a:off x="4563075" y="27932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43" name="Shape 6843"/>
          <p:cNvSpPr/>
          <p:nvPr/>
        </p:nvSpPr>
        <p:spPr>
          <a:xfrm>
            <a:off x="4563075" y="3140138"/>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44" name="Shape 6844"/>
          <p:cNvSpPr/>
          <p:nvPr/>
        </p:nvSpPr>
        <p:spPr>
          <a:xfrm>
            <a:off x="4563075" y="3554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45" name="Shape 6845"/>
          <p:cNvSpPr/>
          <p:nvPr/>
        </p:nvSpPr>
        <p:spPr>
          <a:xfrm>
            <a:off x="4563075" y="39014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46" name="Shape 6846"/>
          <p:cNvSpPr/>
          <p:nvPr/>
        </p:nvSpPr>
        <p:spPr>
          <a:xfrm>
            <a:off x="4563075" y="42482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47" name="Shape 6847"/>
          <p:cNvSpPr/>
          <p:nvPr/>
        </p:nvSpPr>
        <p:spPr>
          <a:xfrm>
            <a:off x="4563075" y="45951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848" name="Shape 6848"/>
          <p:cNvCxnSpPr/>
          <p:nvPr/>
        </p:nvCxnSpPr>
        <p:spPr>
          <a:xfrm>
            <a:off x="3606825" y="1587100"/>
            <a:ext cx="456600" cy="337200"/>
          </a:xfrm>
          <a:prstGeom prst="straightConnector1">
            <a:avLst/>
          </a:prstGeom>
          <a:noFill/>
          <a:ln cap="flat" cmpd="sng" w="9525">
            <a:solidFill>
              <a:srgbClr val="000000"/>
            </a:solidFill>
            <a:prstDash val="solid"/>
            <a:round/>
            <a:headEnd len="lg" w="lg" type="none"/>
            <a:tailEnd len="lg" w="lg" type="none"/>
          </a:ln>
        </p:spPr>
      </p:cxnSp>
      <p:cxnSp>
        <p:nvCxnSpPr>
          <p:cNvPr id="6849" name="Shape 6849"/>
          <p:cNvCxnSpPr/>
          <p:nvPr/>
        </p:nvCxnSpPr>
        <p:spPr>
          <a:xfrm>
            <a:off x="3584325" y="1550550"/>
            <a:ext cx="482100" cy="634800"/>
          </a:xfrm>
          <a:prstGeom prst="straightConnector1">
            <a:avLst/>
          </a:prstGeom>
          <a:noFill/>
          <a:ln cap="flat" cmpd="sng" w="9525">
            <a:solidFill>
              <a:srgbClr val="000000"/>
            </a:solidFill>
            <a:prstDash val="solid"/>
            <a:round/>
            <a:headEnd len="lg" w="lg" type="none"/>
            <a:tailEnd len="lg" w="lg" type="none"/>
          </a:ln>
        </p:spPr>
      </p:cxnSp>
      <p:cxnSp>
        <p:nvCxnSpPr>
          <p:cNvPr id="6850" name="Shape 6850"/>
          <p:cNvCxnSpPr/>
          <p:nvPr/>
        </p:nvCxnSpPr>
        <p:spPr>
          <a:xfrm>
            <a:off x="3609750" y="1620050"/>
            <a:ext cx="424200" cy="924300"/>
          </a:xfrm>
          <a:prstGeom prst="straightConnector1">
            <a:avLst/>
          </a:prstGeom>
          <a:noFill/>
          <a:ln cap="flat" cmpd="sng" w="9525">
            <a:solidFill>
              <a:srgbClr val="000000"/>
            </a:solidFill>
            <a:prstDash val="solid"/>
            <a:round/>
            <a:headEnd len="lg" w="lg" type="none"/>
            <a:tailEnd len="lg" w="lg" type="none"/>
          </a:ln>
        </p:spPr>
      </p:cxnSp>
      <p:cxnSp>
        <p:nvCxnSpPr>
          <p:cNvPr id="6851" name="Shape 6851"/>
          <p:cNvCxnSpPr/>
          <p:nvPr/>
        </p:nvCxnSpPr>
        <p:spPr>
          <a:xfrm>
            <a:off x="3598875" y="1620050"/>
            <a:ext cx="489300" cy="1261200"/>
          </a:xfrm>
          <a:prstGeom prst="straightConnector1">
            <a:avLst/>
          </a:prstGeom>
          <a:noFill/>
          <a:ln cap="flat" cmpd="sng" w="9525">
            <a:solidFill>
              <a:srgbClr val="000000"/>
            </a:solidFill>
            <a:prstDash val="solid"/>
            <a:round/>
            <a:headEnd len="lg" w="lg" type="none"/>
            <a:tailEnd len="lg" w="lg" type="none"/>
          </a:ln>
        </p:spPr>
      </p:cxnSp>
      <p:cxnSp>
        <p:nvCxnSpPr>
          <p:cNvPr id="6852" name="Shape 6852"/>
          <p:cNvCxnSpPr/>
          <p:nvPr/>
        </p:nvCxnSpPr>
        <p:spPr>
          <a:xfrm>
            <a:off x="3609750" y="1630925"/>
            <a:ext cx="445800" cy="1685400"/>
          </a:xfrm>
          <a:prstGeom prst="straightConnector1">
            <a:avLst/>
          </a:prstGeom>
          <a:noFill/>
          <a:ln cap="flat" cmpd="sng" w="9525">
            <a:solidFill>
              <a:srgbClr val="000000"/>
            </a:solidFill>
            <a:prstDash val="solid"/>
            <a:round/>
            <a:headEnd len="lg" w="lg" type="none"/>
            <a:tailEnd len="lg" w="lg" type="none"/>
          </a:ln>
        </p:spPr>
      </p:cxnSp>
      <p:cxnSp>
        <p:nvCxnSpPr>
          <p:cNvPr id="6853" name="Shape 6853"/>
          <p:cNvCxnSpPr>
            <a:endCxn id="6835" idx="2"/>
          </p:cNvCxnSpPr>
          <p:nvPr/>
        </p:nvCxnSpPr>
        <p:spPr>
          <a:xfrm>
            <a:off x="3598725" y="1630800"/>
            <a:ext cx="431400" cy="2043300"/>
          </a:xfrm>
          <a:prstGeom prst="straightConnector1">
            <a:avLst/>
          </a:prstGeom>
          <a:noFill/>
          <a:ln cap="flat" cmpd="sng" w="9525">
            <a:solidFill>
              <a:srgbClr val="000000"/>
            </a:solidFill>
            <a:prstDash val="solid"/>
            <a:round/>
            <a:headEnd len="lg" w="lg" type="none"/>
            <a:tailEnd len="lg" w="lg" type="none"/>
          </a:ln>
        </p:spPr>
      </p:cxnSp>
      <p:cxnSp>
        <p:nvCxnSpPr>
          <p:cNvPr id="6854" name="Shape 6854"/>
          <p:cNvCxnSpPr>
            <a:endCxn id="6836" idx="2"/>
          </p:cNvCxnSpPr>
          <p:nvPr/>
        </p:nvCxnSpPr>
        <p:spPr>
          <a:xfrm>
            <a:off x="3598725" y="1620050"/>
            <a:ext cx="431400" cy="2400900"/>
          </a:xfrm>
          <a:prstGeom prst="straightConnector1">
            <a:avLst/>
          </a:prstGeom>
          <a:noFill/>
          <a:ln cap="flat" cmpd="sng" w="9525">
            <a:solidFill>
              <a:srgbClr val="000000"/>
            </a:solidFill>
            <a:prstDash val="solid"/>
            <a:round/>
            <a:headEnd len="lg" w="lg" type="none"/>
            <a:tailEnd len="lg" w="lg" type="none"/>
          </a:ln>
        </p:spPr>
      </p:cxnSp>
      <p:cxnSp>
        <p:nvCxnSpPr>
          <p:cNvPr id="6855" name="Shape 6855"/>
          <p:cNvCxnSpPr>
            <a:endCxn id="6837" idx="1"/>
          </p:cNvCxnSpPr>
          <p:nvPr/>
        </p:nvCxnSpPr>
        <p:spPr>
          <a:xfrm>
            <a:off x="3599008" y="1620165"/>
            <a:ext cx="458400" cy="2663100"/>
          </a:xfrm>
          <a:prstGeom prst="straightConnector1">
            <a:avLst/>
          </a:prstGeom>
          <a:noFill/>
          <a:ln cap="flat" cmpd="sng" w="9525">
            <a:solidFill>
              <a:srgbClr val="000000"/>
            </a:solidFill>
            <a:prstDash val="solid"/>
            <a:round/>
            <a:headEnd len="lg" w="lg" type="none"/>
            <a:tailEnd len="lg" w="lg" type="none"/>
          </a:ln>
        </p:spPr>
      </p:cxnSp>
      <p:cxnSp>
        <p:nvCxnSpPr>
          <p:cNvPr id="6856" name="Shape 6856"/>
          <p:cNvCxnSpPr>
            <a:endCxn id="6838" idx="2"/>
          </p:cNvCxnSpPr>
          <p:nvPr/>
        </p:nvCxnSpPr>
        <p:spPr>
          <a:xfrm>
            <a:off x="3598725" y="1630950"/>
            <a:ext cx="431400" cy="3083700"/>
          </a:xfrm>
          <a:prstGeom prst="straightConnector1">
            <a:avLst/>
          </a:prstGeom>
          <a:noFill/>
          <a:ln cap="flat" cmpd="sng" w="9525">
            <a:solidFill>
              <a:srgbClr val="000000"/>
            </a:solidFill>
            <a:prstDash val="solid"/>
            <a:round/>
            <a:headEnd len="lg" w="lg" type="none"/>
            <a:tailEnd len="lg" w="lg" type="none"/>
          </a:ln>
        </p:spPr>
      </p:cxnSp>
      <p:cxnSp>
        <p:nvCxnSpPr>
          <p:cNvPr id="6857" name="Shape 6857"/>
          <p:cNvCxnSpPr/>
          <p:nvPr/>
        </p:nvCxnSpPr>
        <p:spPr>
          <a:xfrm>
            <a:off x="3620625" y="1870125"/>
            <a:ext cx="478500" cy="43500"/>
          </a:xfrm>
          <a:prstGeom prst="straightConnector1">
            <a:avLst/>
          </a:prstGeom>
          <a:noFill/>
          <a:ln cap="flat" cmpd="sng" w="9525">
            <a:solidFill>
              <a:srgbClr val="000000"/>
            </a:solidFill>
            <a:prstDash val="solid"/>
            <a:round/>
            <a:headEnd len="lg" w="lg" type="none"/>
            <a:tailEnd len="lg" w="lg" type="none"/>
          </a:ln>
        </p:spPr>
      </p:cxnSp>
      <p:cxnSp>
        <p:nvCxnSpPr>
          <p:cNvPr id="6858" name="Shape 6858"/>
          <p:cNvCxnSpPr/>
          <p:nvPr/>
        </p:nvCxnSpPr>
        <p:spPr>
          <a:xfrm>
            <a:off x="3620625" y="1913600"/>
            <a:ext cx="435000" cy="337200"/>
          </a:xfrm>
          <a:prstGeom prst="straightConnector1">
            <a:avLst/>
          </a:prstGeom>
          <a:noFill/>
          <a:ln cap="flat" cmpd="sng" w="9525">
            <a:solidFill>
              <a:srgbClr val="000000"/>
            </a:solidFill>
            <a:prstDash val="solid"/>
            <a:round/>
            <a:headEnd len="lg" w="lg" type="none"/>
            <a:tailEnd len="lg" w="lg" type="none"/>
          </a:ln>
        </p:spPr>
      </p:cxnSp>
      <p:cxnSp>
        <p:nvCxnSpPr>
          <p:cNvPr id="6859" name="Shape 6859"/>
          <p:cNvCxnSpPr/>
          <p:nvPr/>
        </p:nvCxnSpPr>
        <p:spPr>
          <a:xfrm>
            <a:off x="3609750" y="1891850"/>
            <a:ext cx="456600" cy="684900"/>
          </a:xfrm>
          <a:prstGeom prst="straightConnector1">
            <a:avLst/>
          </a:prstGeom>
          <a:noFill/>
          <a:ln cap="flat" cmpd="sng" w="9525">
            <a:solidFill>
              <a:srgbClr val="000000"/>
            </a:solidFill>
            <a:prstDash val="solid"/>
            <a:round/>
            <a:headEnd len="lg" w="lg" type="none"/>
            <a:tailEnd len="lg" w="lg" type="none"/>
          </a:ln>
        </p:spPr>
      </p:cxnSp>
      <p:cxnSp>
        <p:nvCxnSpPr>
          <p:cNvPr id="6860" name="Shape 6860"/>
          <p:cNvCxnSpPr/>
          <p:nvPr/>
        </p:nvCxnSpPr>
        <p:spPr>
          <a:xfrm>
            <a:off x="3642375" y="1924475"/>
            <a:ext cx="413100" cy="956700"/>
          </a:xfrm>
          <a:prstGeom prst="straightConnector1">
            <a:avLst/>
          </a:prstGeom>
          <a:noFill/>
          <a:ln cap="flat" cmpd="sng" w="9525">
            <a:solidFill>
              <a:srgbClr val="000000"/>
            </a:solidFill>
            <a:prstDash val="solid"/>
            <a:round/>
            <a:headEnd len="lg" w="lg" type="none"/>
            <a:tailEnd len="lg" w="lg" type="none"/>
          </a:ln>
        </p:spPr>
      </p:cxnSp>
      <p:cxnSp>
        <p:nvCxnSpPr>
          <p:cNvPr id="6861" name="Shape 6861"/>
          <p:cNvCxnSpPr/>
          <p:nvPr/>
        </p:nvCxnSpPr>
        <p:spPr>
          <a:xfrm>
            <a:off x="3631500" y="1902725"/>
            <a:ext cx="424200" cy="1315500"/>
          </a:xfrm>
          <a:prstGeom prst="straightConnector1">
            <a:avLst/>
          </a:prstGeom>
          <a:noFill/>
          <a:ln cap="flat" cmpd="sng" w="9525">
            <a:solidFill>
              <a:srgbClr val="000000"/>
            </a:solidFill>
            <a:prstDash val="solid"/>
            <a:round/>
            <a:headEnd len="lg" w="lg" type="none"/>
            <a:tailEnd len="lg" w="lg" type="none"/>
          </a:ln>
        </p:spPr>
      </p:cxnSp>
      <p:cxnSp>
        <p:nvCxnSpPr>
          <p:cNvPr id="6862" name="Shape 6862"/>
          <p:cNvCxnSpPr>
            <a:endCxn id="6835" idx="1"/>
          </p:cNvCxnSpPr>
          <p:nvPr/>
        </p:nvCxnSpPr>
        <p:spPr>
          <a:xfrm>
            <a:off x="3631408" y="1902665"/>
            <a:ext cx="426000" cy="1686900"/>
          </a:xfrm>
          <a:prstGeom prst="straightConnector1">
            <a:avLst/>
          </a:prstGeom>
          <a:noFill/>
          <a:ln cap="flat" cmpd="sng" w="9525">
            <a:solidFill>
              <a:srgbClr val="000000"/>
            </a:solidFill>
            <a:prstDash val="solid"/>
            <a:round/>
            <a:headEnd len="lg" w="lg" type="none"/>
            <a:tailEnd len="lg" w="lg" type="none"/>
          </a:ln>
        </p:spPr>
      </p:cxnSp>
      <p:cxnSp>
        <p:nvCxnSpPr>
          <p:cNvPr id="6863" name="Shape 6863"/>
          <p:cNvCxnSpPr>
            <a:endCxn id="6836" idx="2"/>
          </p:cNvCxnSpPr>
          <p:nvPr/>
        </p:nvCxnSpPr>
        <p:spPr>
          <a:xfrm>
            <a:off x="3653325" y="1924550"/>
            <a:ext cx="376800" cy="2096400"/>
          </a:xfrm>
          <a:prstGeom prst="straightConnector1">
            <a:avLst/>
          </a:prstGeom>
          <a:noFill/>
          <a:ln cap="flat" cmpd="sng" w="9525">
            <a:solidFill>
              <a:srgbClr val="000000"/>
            </a:solidFill>
            <a:prstDash val="solid"/>
            <a:round/>
            <a:headEnd len="lg" w="lg" type="none"/>
            <a:tailEnd len="lg" w="lg" type="none"/>
          </a:ln>
        </p:spPr>
      </p:cxnSp>
      <p:cxnSp>
        <p:nvCxnSpPr>
          <p:cNvPr id="6864" name="Shape 6864"/>
          <p:cNvCxnSpPr>
            <a:endCxn id="6837" idx="1"/>
          </p:cNvCxnSpPr>
          <p:nvPr/>
        </p:nvCxnSpPr>
        <p:spPr>
          <a:xfrm>
            <a:off x="3653308" y="1902765"/>
            <a:ext cx="404100" cy="2380500"/>
          </a:xfrm>
          <a:prstGeom prst="straightConnector1">
            <a:avLst/>
          </a:prstGeom>
          <a:noFill/>
          <a:ln cap="flat" cmpd="sng" w="9525">
            <a:solidFill>
              <a:srgbClr val="000000"/>
            </a:solidFill>
            <a:prstDash val="solid"/>
            <a:round/>
            <a:headEnd len="lg" w="lg" type="none"/>
            <a:tailEnd len="lg" w="lg" type="none"/>
          </a:ln>
        </p:spPr>
      </p:cxnSp>
      <p:cxnSp>
        <p:nvCxnSpPr>
          <p:cNvPr id="6865" name="Shape 6865"/>
          <p:cNvCxnSpPr>
            <a:endCxn id="6838" idx="1"/>
          </p:cNvCxnSpPr>
          <p:nvPr/>
        </p:nvCxnSpPr>
        <p:spPr>
          <a:xfrm>
            <a:off x="3620608" y="1891715"/>
            <a:ext cx="436800" cy="2738400"/>
          </a:xfrm>
          <a:prstGeom prst="straightConnector1">
            <a:avLst/>
          </a:prstGeom>
          <a:noFill/>
          <a:ln cap="flat" cmpd="sng" w="9525">
            <a:solidFill>
              <a:srgbClr val="000000"/>
            </a:solidFill>
            <a:prstDash val="solid"/>
            <a:round/>
            <a:headEnd len="lg" w="lg" type="none"/>
            <a:tailEnd len="lg" w="lg" type="none"/>
          </a:ln>
        </p:spPr>
      </p:cxnSp>
      <p:cxnSp>
        <p:nvCxnSpPr>
          <p:cNvPr id="6866" name="Shape 6866"/>
          <p:cNvCxnSpPr/>
          <p:nvPr/>
        </p:nvCxnSpPr>
        <p:spPr>
          <a:xfrm flipH="1" rot="10800000">
            <a:off x="3609750" y="1913550"/>
            <a:ext cx="456600" cy="261000"/>
          </a:xfrm>
          <a:prstGeom prst="straightConnector1">
            <a:avLst/>
          </a:prstGeom>
          <a:noFill/>
          <a:ln cap="flat" cmpd="sng" w="9525">
            <a:solidFill>
              <a:srgbClr val="000000"/>
            </a:solidFill>
            <a:prstDash val="solid"/>
            <a:round/>
            <a:headEnd len="lg" w="lg" type="none"/>
            <a:tailEnd len="lg" w="lg" type="none"/>
          </a:ln>
        </p:spPr>
      </p:cxnSp>
      <p:cxnSp>
        <p:nvCxnSpPr>
          <p:cNvPr id="6867" name="Shape 6867"/>
          <p:cNvCxnSpPr/>
          <p:nvPr/>
        </p:nvCxnSpPr>
        <p:spPr>
          <a:xfrm>
            <a:off x="3598875" y="2174550"/>
            <a:ext cx="489300" cy="43500"/>
          </a:xfrm>
          <a:prstGeom prst="straightConnector1">
            <a:avLst/>
          </a:prstGeom>
          <a:noFill/>
          <a:ln cap="flat" cmpd="sng" w="9525">
            <a:solidFill>
              <a:srgbClr val="000000"/>
            </a:solidFill>
            <a:prstDash val="solid"/>
            <a:round/>
            <a:headEnd len="lg" w="lg" type="none"/>
            <a:tailEnd len="lg" w="lg" type="none"/>
          </a:ln>
        </p:spPr>
      </p:cxnSp>
      <p:cxnSp>
        <p:nvCxnSpPr>
          <p:cNvPr id="6868" name="Shape 6868"/>
          <p:cNvCxnSpPr/>
          <p:nvPr/>
        </p:nvCxnSpPr>
        <p:spPr>
          <a:xfrm>
            <a:off x="3620625" y="2196300"/>
            <a:ext cx="435000" cy="369600"/>
          </a:xfrm>
          <a:prstGeom prst="straightConnector1">
            <a:avLst/>
          </a:prstGeom>
          <a:noFill/>
          <a:ln cap="flat" cmpd="sng" w="9525">
            <a:solidFill>
              <a:srgbClr val="000000"/>
            </a:solidFill>
            <a:prstDash val="solid"/>
            <a:round/>
            <a:headEnd len="lg" w="lg" type="none"/>
            <a:tailEnd len="lg" w="lg" type="none"/>
          </a:ln>
        </p:spPr>
      </p:cxnSp>
      <p:cxnSp>
        <p:nvCxnSpPr>
          <p:cNvPr id="6869" name="Shape 6869"/>
          <p:cNvCxnSpPr/>
          <p:nvPr/>
        </p:nvCxnSpPr>
        <p:spPr>
          <a:xfrm>
            <a:off x="3609750" y="2207175"/>
            <a:ext cx="456600" cy="728400"/>
          </a:xfrm>
          <a:prstGeom prst="straightConnector1">
            <a:avLst/>
          </a:prstGeom>
          <a:noFill/>
          <a:ln cap="flat" cmpd="sng" w="9525">
            <a:solidFill>
              <a:srgbClr val="000000"/>
            </a:solidFill>
            <a:prstDash val="solid"/>
            <a:round/>
            <a:headEnd len="lg" w="lg" type="none"/>
            <a:tailEnd len="lg" w="lg" type="none"/>
          </a:ln>
        </p:spPr>
      </p:cxnSp>
      <p:cxnSp>
        <p:nvCxnSpPr>
          <p:cNvPr id="6870" name="Shape 6870"/>
          <p:cNvCxnSpPr/>
          <p:nvPr/>
        </p:nvCxnSpPr>
        <p:spPr>
          <a:xfrm>
            <a:off x="3620625" y="2207175"/>
            <a:ext cx="445800" cy="1043700"/>
          </a:xfrm>
          <a:prstGeom prst="straightConnector1">
            <a:avLst/>
          </a:prstGeom>
          <a:noFill/>
          <a:ln cap="flat" cmpd="sng" w="9525">
            <a:solidFill>
              <a:srgbClr val="000000"/>
            </a:solidFill>
            <a:prstDash val="solid"/>
            <a:round/>
            <a:headEnd len="lg" w="lg" type="none"/>
            <a:tailEnd len="lg" w="lg" type="none"/>
          </a:ln>
        </p:spPr>
      </p:cxnSp>
      <p:cxnSp>
        <p:nvCxnSpPr>
          <p:cNvPr id="6871" name="Shape 6871"/>
          <p:cNvCxnSpPr>
            <a:endCxn id="6835" idx="2"/>
          </p:cNvCxnSpPr>
          <p:nvPr/>
        </p:nvCxnSpPr>
        <p:spPr>
          <a:xfrm>
            <a:off x="3631425" y="2217900"/>
            <a:ext cx="398700" cy="1456200"/>
          </a:xfrm>
          <a:prstGeom prst="straightConnector1">
            <a:avLst/>
          </a:prstGeom>
          <a:noFill/>
          <a:ln cap="flat" cmpd="sng" w="9525">
            <a:solidFill>
              <a:srgbClr val="000000"/>
            </a:solidFill>
            <a:prstDash val="solid"/>
            <a:round/>
            <a:headEnd len="lg" w="lg" type="none"/>
            <a:tailEnd len="lg" w="lg" type="none"/>
          </a:ln>
        </p:spPr>
      </p:cxnSp>
      <p:cxnSp>
        <p:nvCxnSpPr>
          <p:cNvPr id="6872" name="Shape 6872"/>
          <p:cNvCxnSpPr>
            <a:endCxn id="6836" idx="2"/>
          </p:cNvCxnSpPr>
          <p:nvPr/>
        </p:nvCxnSpPr>
        <p:spPr>
          <a:xfrm>
            <a:off x="3609825" y="2185550"/>
            <a:ext cx="420300" cy="1835400"/>
          </a:xfrm>
          <a:prstGeom prst="straightConnector1">
            <a:avLst/>
          </a:prstGeom>
          <a:noFill/>
          <a:ln cap="flat" cmpd="sng" w="9525">
            <a:solidFill>
              <a:srgbClr val="000000"/>
            </a:solidFill>
            <a:prstDash val="solid"/>
            <a:round/>
            <a:headEnd len="lg" w="lg" type="none"/>
            <a:tailEnd len="lg" w="lg" type="none"/>
          </a:ln>
        </p:spPr>
      </p:cxnSp>
      <p:cxnSp>
        <p:nvCxnSpPr>
          <p:cNvPr id="6873" name="Shape 6873"/>
          <p:cNvCxnSpPr>
            <a:endCxn id="6837" idx="1"/>
          </p:cNvCxnSpPr>
          <p:nvPr/>
        </p:nvCxnSpPr>
        <p:spPr>
          <a:xfrm>
            <a:off x="3620608" y="2218065"/>
            <a:ext cx="436800" cy="2065200"/>
          </a:xfrm>
          <a:prstGeom prst="straightConnector1">
            <a:avLst/>
          </a:prstGeom>
          <a:noFill/>
          <a:ln cap="flat" cmpd="sng" w="9525">
            <a:solidFill>
              <a:srgbClr val="000000"/>
            </a:solidFill>
            <a:prstDash val="solid"/>
            <a:round/>
            <a:headEnd len="lg" w="lg" type="none"/>
            <a:tailEnd len="lg" w="lg" type="none"/>
          </a:ln>
        </p:spPr>
      </p:cxnSp>
      <p:cxnSp>
        <p:nvCxnSpPr>
          <p:cNvPr id="6874" name="Shape 6874"/>
          <p:cNvCxnSpPr>
            <a:endCxn id="6838" idx="2"/>
          </p:cNvCxnSpPr>
          <p:nvPr/>
        </p:nvCxnSpPr>
        <p:spPr>
          <a:xfrm>
            <a:off x="3620625" y="2218050"/>
            <a:ext cx="409500" cy="2496600"/>
          </a:xfrm>
          <a:prstGeom prst="straightConnector1">
            <a:avLst/>
          </a:prstGeom>
          <a:noFill/>
          <a:ln cap="flat" cmpd="sng" w="9525">
            <a:solidFill>
              <a:srgbClr val="000000"/>
            </a:solidFill>
            <a:prstDash val="solid"/>
            <a:round/>
            <a:headEnd len="lg" w="lg" type="none"/>
            <a:tailEnd len="lg" w="lg" type="none"/>
          </a:ln>
        </p:spPr>
      </p:cxnSp>
      <p:cxnSp>
        <p:nvCxnSpPr>
          <p:cNvPr id="6875" name="Shape 6875"/>
          <p:cNvCxnSpPr/>
          <p:nvPr/>
        </p:nvCxnSpPr>
        <p:spPr>
          <a:xfrm flipH="1" rot="10800000">
            <a:off x="3653250" y="1946350"/>
            <a:ext cx="391500" cy="510900"/>
          </a:xfrm>
          <a:prstGeom prst="straightConnector1">
            <a:avLst/>
          </a:prstGeom>
          <a:noFill/>
          <a:ln cap="flat" cmpd="sng" w="9525">
            <a:solidFill>
              <a:srgbClr val="000000"/>
            </a:solidFill>
            <a:prstDash val="solid"/>
            <a:round/>
            <a:headEnd len="lg" w="lg" type="none"/>
            <a:tailEnd len="lg" w="lg" type="none"/>
          </a:ln>
        </p:spPr>
      </p:cxnSp>
      <p:cxnSp>
        <p:nvCxnSpPr>
          <p:cNvPr id="6876" name="Shape 6876"/>
          <p:cNvCxnSpPr/>
          <p:nvPr/>
        </p:nvCxnSpPr>
        <p:spPr>
          <a:xfrm flipH="1" rot="10800000">
            <a:off x="3631500" y="2229025"/>
            <a:ext cx="445800" cy="239100"/>
          </a:xfrm>
          <a:prstGeom prst="straightConnector1">
            <a:avLst/>
          </a:prstGeom>
          <a:noFill/>
          <a:ln cap="flat" cmpd="sng" w="9525">
            <a:solidFill>
              <a:srgbClr val="000000"/>
            </a:solidFill>
            <a:prstDash val="solid"/>
            <a:round/>
            <a:headEnd len="lg" w="lg" type="none"/>
            <a:tailEnd len="lg" w="lg" type="none"/>
          </a:ln>
        </p:spPr>
      </p:cxnSp>
      <p:cxnSp>
        <p:nvCxnSpPr>
          <p:cNvPr id="6877" name="Shape 6877"/>
          <p:cNvCxnSpPr>
            <a:endCxn id="6835" idx="2"/>
          </p:cNvCxnSpPr>
          <p:nvPr/>
        </p:nvCxnSpPr>
        <p:spPr>
          <a:xfrm>
            <a:off x="3620625" y="2478900"/>
            <a:ext cx="409500" cy="1195200"/>
          </a:xfrm>
          <a:prstGeom prst="straightConnector1">
            <a:avLst/>
          </a:prstGeom>
          <a:noFill/>
          <a:ln cap="flat" cmpd="sng" w="9525">
            <a:solidFill>
              <a:srgbClr val="000000"/>
            </a:solidFill>
            <a:prstDash val="solid"/>
            <a:round/>
            <a:headEnd len="lg" w="lg" type="none"/>
            <a:tailEnd len="lg" w="lg" type="none"/>
          </a:ln>
        </p:spPr>
      </p:cxnSp>
      <p:cxnSp>
        <p:nvCxnSpPr>
          <p:cNvPr id="6878" name="Shape 6878"/>
          <p:cNvCxnSpPr>
            <a:endCxn id="6838" idx="2"/>
          </p:cNvCxnSpPr>
          <p:nvPr/>
        </p:nvCxnSpPr>
        <p:spPr>
          <a:xfrm>
            <a:off x="3642225" y="2511450"/>
            <a:ext cx="387900" cy="2203200"/>
          </a:xfrm>
          <a:prstGeom prst="straightConnector1">
            <a:avLst/>
          </a:prstGeom>
          <a:noFill/>
          <a:ln cap="flat" cmpd="sng" w="9525">
            <a:solidFill>
              <a:srgbClr val="000000"/>
            </a:solidFill>
            <a:prstDash val="solid"/>
            <a:round/>
            <a:headEnd len="lg" w="lg" type="none"/>
            <a:tailEnd len="lg" w="lg" type="none"/>
          </a:ln>
        </p:spPr>
      </p:cxnSp>
      <p:cxnSp>
        <p:nvCxnSpPr>
          <p:cNvPr id="6879" name="Shape 6879"/>
          <p:cNvCxnSpPr/>
          <p:nvPr/>
        </p:nvCxnSpPr>
        <p:spPr>
          <a:xfrm flipH="1" rot="10800000">
            <a:off x="3620625" y="2000675"/>
            <a:ext cx="413100" cy="728400"/>
          </a:xfrm>
          <a:prstGeom prst="straightConnector1">
            <a:avLst/>
          </a:prstGeom>
          <a:noFill/>
          <a:ln cap="flat" cmpd="sng" w="9525">
            <a:solidFill>
              <a:srgbClr val="000000"/>
            </a:solidFill>
            <a:prstDash val="solid"/>
            <a:round/>
            <a:headEnd len="lg" w="lg" type="none"/>
            <a:tailEnd len="lg" w="lg" type="none"/>
          </a:ln>
        </p:spPr>
      </p:cxnSp>
      <p:cxnSp>
        <p:nvCxnSpPr>
          <p:cNvPr id="6880" name="Shape 6880"/>
          <p:cNvCxnSpPr/>
          <p:nvPr/>
        </p:nvCxnSpPr>
        <p:spPr>
          <a:xfrm flipH="1" rot="10800000">
            <a:off x="3631500" y="2305100"/>
            <a:ext cx="434700" cy="369600"/>
          </a:xfrm>
          <a:prstGeom prst="straightConnector1">
            <a:avLst/>
          </a:prstGeom>
          <a:noFill/>
          <a:ln cap="flat" cmpd="sng" w="9525">
            <a:solidFill>
              <a:srgbClr val="000000"/>
            </a:solidFill>
            <a:prstDash val="solid"/>
            <a:round/>
            <a:headEnd len="lg" w="lg" type="none"/>
            <a:tailEnd len="lg" w="lg" type="none"/>
          </a:ln>
        </p:spPr>
      </p:cxnSp>
      <p:cxnSp>
        <p:nvCxnSpPr>
          <p:cNvPr id="6881" name="Shape 6881"/>
          <p:cNvCxnSpPr/>
          <p:nvPr/>
        </p:nvCxnSpPr>
        <p:spPr>
          <a:xfrm flipH="1" rot="10800000">
            <a:off x="3620625" y="2576950"/>
            <a:ext cx="435000" cy="195600"/>
          </a:xfrm>
          <a:prstGeom prst="straightConnector1">
            <a:avLst/>
          </a:prstGeom>
          <a:noFill/>
          <a:ln cap="flat" cmpd="sng" w="9525">
            <a:solidFill>
              <a:srgbClr val="000000"/>
            </a:solidFill>
            <a:prstDash val="solid"/>
            <a:round/>
            <a:headEnd len="lg" w="lg" type="none"/>
            <a:tailEnd len="lg" w="lg" type="none"/>
          </a:ln>
        </p:spPr>
      </p:cxnSp>
      <p:cxnSp>
        <p:nvCxnSpPr>
          <p:cNvPr id="6882" name="Shape 6882"/>
          <p:cNvCxnSpPr/>
          <p:nvPr/>
        </p:nvCxnSpPr>
        <p:spPr>
          <a:xfrm>
            <a:off x="3620625" y="2761675"/>
            <a:ext cx="424200" cy="163200"/>
          </a:xfrm>
          <a:prstGeom prst="straightConnector1">
            <a:avLst/>
          </a:prstGeom>
          <a:noFill/>
          <a:ln cap="flat" cmpd="sng" w="9525">
            <a:solidFill>
              <a:srgbClr val="000000"/>
            </a:solidFill>
            <a:prstDash val="solid"/>
            <a:round/>
            <a:headEnd len="lg" w="lg" type="none"/>
            <a:tailEnd len="lg" w="lg" type="none"/>
          </a:ln>
        </p:spPr>
      </p:cxnSp>
      <p:cxnSp>
        <p:nvCxnSpPr>
          <p:cNvPr id="6883" name="Shape 6883"/>
          <p:cNvCxnSpPr/>
          <p:nvPr/>
        </p:nvCxnSpPr>
        <p:spPr>
          <a:xfrm>
            <a:off x="3609750" y="2750800"/>
            <a:ext cx="413100" cy="532800"/>
          </a:xfrm>
          <a:prstGeom prst="straightConnector1">
            <a:avLst/>
          </a:prstGeom>
          <a:noFill/>
          <a:ln cap="flat" cmpd="sng" w="9525">
            <a:solidFill>
              <a:srgbClr val="000000"/>
            </a:solidFill>
            <a:prstDash val="solid"/>
            <a:round/>
            <a:headEnd len="lg" w="lg" type="none"/>
            <a:tailEnd len="lg" w="lg" type="none"/>
          </a:ln>
        </p:spPr>
      </p:cxnSp>
      <p:cxnSp>
        <p:nvCxnSpPr>
          <p:cNvPr id="6884" name="Shape 6884"/>
          <p:cNvCxnSpPr>
            <a:endCxn id="6835" idx="2"/>
          </p:cNvCxnSpPr>
          <p:nvPr/>
        </p:nvCxnSpPr>
        <p:spPr>
          <a:xfrm>
            <a:off x="3598725" y="2794200"/>
            <a:ext cx="431400" cy="879900"/>
          </a:xfrm>
          <a:prstGeom prst="straightConnector1">
            <a:avLst/>
          </a:prstGeom>
          <a:noFill/>
          <a:ln cap="flat" cmpd="sng" w="9525">
            <a:solidFill>
              <a:srgbClr val="000000"/>
            </a:solidFill>
            <a:prstDash val="solid"/>
            <a:round/>
            <a:headEnd len="lg" w="lg" type="none"/>
            <a:tailEnd len="lg" w="lg" type="none"/>
          </a:ln>
        </p:spPr>
      </p:cxnSp>
      <p:cxnSp>
        <p:nvCxnSpPr>
          <p:cNvPr id="6885" name="Shape 6885"/>
          <p:cNvCxnSpPr>
            <a:endCxn id="6836" idx="1"/>
          </p:cNvCxnSpPr>
          <p:nvPr/>
        </p:nvCxnSpPr>
        <p:spPr>
          <a:xfrm>
            <a:off x="3599008" y="2794315"/>
            <a:ext cx="458400" cy="1142100"/>
          </a:xfrm>
          <a:prstGeom prst="straightConnector1">
            <a:avLst/>
          </a:prstGeom>
          <a:noFill/>
          <a:ln cap="flat" cmpd="sng" w="9525">
            <a:solidFill>
              <a:srgbClr val="000000"/>
            </a:solidFill>
            <a:prstDash val="solid"/>
            <a:round/>
            <a:headEnd len="lg" w="lg" type="none"/>
            <a:tailEnd len="lg" w="lg" type="none"/>
          </a:ln>
        </p:spPr>
      </p:cxnSp>
      <p:cxnSp>
        <p:nvCxnSpPr>
          <p:cNvPr id="6886" name="Shape 6886"/>
          <p:cNvCxnSpPr>
            <a:endCxn id="6837" idx="2"/>
          </p:cNvCxnSpPr>
          <p:nvPr/>
        </p:nvCxnSpPr>
        <p:spPr>
          <a:xfrm>
            <a:off x="3631425" y="2805100"/>
            <a:ext cx="398700" cy="1562700"/>
          </a:xfrm>
          <a:prstGeom prst="straightConnector1">
            <a:avLst/>
          </a:prstGeom>
          <a:noFill/>
          <a:ln cap="flat" cmpd="sng" w="9525">
            <a:solidFill>
              <a:srgbClr val="000000"/>
            </a:solidFill>
            <a:prstDash val="solid"/>
            <a:round/>
            <a:headEnd len="lg" w="lg" type="none"/>
            <a:tailEnd len="lg" w="lg" type="none"/>
          </a:ln>
        </p:spPr>
      </p:cxnSp>
      <p:cxnSp>
        <p:nvCxnSpPr>
          <p:cNvPr id="6887" name="Shape 6887"/>
          <p:cNvCxnSpPr>
            <a:endCxn id="6838" idx="2"/>
          </p:cNvCxnSpPr>
          <p:nvPr/>
        </p:nvCxnSpPr>
        <p:spPr>
          <a:xfrm>
            <a:off x="3598725" y="2761650"/>
            <a:ext cx="431400" cy="1953000"/>
          </a:xfrm>
          <a:prstGeom prst="straightConnector1">
            <a:avLst/>
          </a:prstGeom>
          <a:noFill/>
          <a:ln cap="flat" cmpd="sng" w="9525">
            <a:solidFill>
              <a:srgbClr val="000000"/>
            </a:solidFill>
            <a:prstDash val="solid"/>
            <a:round/>
            <a:headEnd len="lg" w="lg" type="none"/>
            <a:tailEnd len="lg" w="lg" type="none"/>
          </a:ln>
        </p:spPr>
      </p:cxnSp>
      <p:cxnSp>
        <p:nvCxnSpPr>
          <p:cNvPr id="6888" name="Shape 6888"/>
          <p:cNvCxnSpPr/>
          <p:nvPr/>
        </p:nvCxnSpPr>
        <p:spPr>
          <a:xfrm flipH="1" rot="10800000">
            <a:off x="3609750" y="1989700"/>
            <a:ext cx="445800" cy="1119900"/>
          </a:xfrm>
          <a:prstGeom prst="straightConnector1">
            <a:avLst/>
          </a:prstGeom>
          <a:noFill/>
          <a:ln cap="flat" cmpd="sng" w="9525">
            <a:solidFill>
              <a:srgbClr val="000000"/>
            </a:solidFill>
            <a:prstDash val="solid"/>
            <a:round/>
            <a:headEnd len="lg" w="lg" type="none"/>
            <a:tailEnd len="lg" w="lg" type="none"/>
          </a:ln>
        </p:spPr>
      </p:cxnSp>
      <p:cxnSp>
        <p:nvCxnSpPr>
          <p:cNvPr id="6889" name="Shape 6889"/>
          <p:cNvCxnSpPr/>
          <p:nvPr/>
        </p:nvCxnSpPr>
        <p:spPr>
          <a:xfrm flipH="1" rot="10800000">
            <a:off x="3609750" y="2294275"/>
            <a:ext cx="435000" cy="869700"/>
          </a:xfrm>
          <a:prstGeom prst="straightConnector1">
            <a:avLst/>
          </a:prstGeom>
          <a:noFill/>
          <a:ln cap="flat" cmpd="sng" w="9525">
            <a:solidFill>
              <a:srgbClr val="000000"/>
            </a:solidFill>
            <a:prstDash val="solid"/>
            <a:round/>
            <a:headEnd len="lg" w="lg" type="none"/>
            <a:tailEnd len="lg" w="lg" type="none"/>
          </a:ln>
        </p:spPr>
      </p:cxnSp>
      <p:cxnSp>
        <p:nvCxnSpPr>
          <p:cNvPr id="6890" name="Shape 6890"/>
          <p:cNvCxnSpPr/>
          <p:nvPr/>
        </p:nvCxnSpPr>
        <p:spPr>
          <a:xfrm flipH="1" rot="10800000">
            <a:off x="3620625" y="2598550"/>
            <a:ext cx="445800" cy="532800"/>
          </a:xfrm>
          <a:prstGeom prst="straightConnector1">
            <a:avLst/>
          </a:prstGeom>
          <a:noFill/>
          <a:ln cap="flat" cmpd="sng" w="9525">
            <a:solidFill>
              <a:srgbClr val="000000"/>
            </a:solidFill>
            <a:prstDash val="solid"/>
            <a:round/>
            <a:headEnd len="lg" w="lg" type="none"/>
            <a:tailEnd len="lg" w="lg" type="none"/>
          </a:ln>
        </p:spPr>
      </p:cxnSp>
      <p:cxnSp>
        <p:nvCxnSpPr>
          <p:cNvPr id="6891" name="Shape 6891"/>
          <p:cNvCxnSpPr/>
          <p:nvPr/>
        </p:nvCxnSpPr>
        <p:spPr>
          <a:xfrm flipH="1" rot="10800000">
            <a:off x="3588025" y="2913875"/>
            <a:ext cx="500100" cy="174000"/>
          </a:xfrm>
          <a:prstGeom prst="straightConnector1">
            <a:avLst/>
          </a:prstGeom>
          <a:noFill/>
          <a:ln cap="flat" cmpd="sng" w="9525">
            <a:solidFill>
              <a:srgbClr val="000000"/>
            </a:solidFill>
            <a:prstDash val="solid"/>
            <a:round/>
            <a:headEnd len="lg" w="lg" type="none"/>
            <a:tailEnd len="lg" w="lg" type="none"/>
          </a:ln>
        </p:spPr>
      </p:cxnSp>
      <p:cxnSp>
        <p:nvCxnSpPr>
          <p:cNvPr id="6892" name="Shape 6892"/>
          <p:cNvCxnSpPr/>
          <p:nvPr/>
        </p:nvCxnSpPr>
        <p:spPr>
          <a:xfrm>
            <a:off x="3631500" y="3120475"/>
            <a:ext cx="435000" cy="130500"/>
          </a:xfrm>
          <a:prstGeom prst="straightConnector1">
            <a:avLst/>
          </a:prstGeom>
          <a:noFill/>
          <a:ln cap="flat" cmpd="sng" w="9525">
            <a:solidFill>
              <a:srgbClr val="000000"/>
            </a:solidFill>
            <a:prstDash val="solid"/>
            <a:round/>
            <a:headEnd len="lg" w="lg" type="none"/>
            <a:tailEnd len="lg" w="lg" type="none"/>
          </a:ln>
        </p:spPr>
      </p:cxnSp>
      <p:cxnSp>
        <p:nvCxnSpPr>
          <p:cNvPr id="6893" name="Shape 6893"/>
          <p:cNvCxnSpPr>
            <a:endCxn id="6835" idx="2"/>
          </p:cNvCxnSpPr>
          <p:nvPr/>
        </p:nvCxnSpPr>
        <p:spPr>
          <a:xfrm>
            <a:off x="3598725" y="3153000"/>
            <a:ext cx="431400" cy="521100"/>
          </a:xfrm>
          <a:prstGeom prst="straightConnector1">
            <a:avLst/>
          </a:prstGeom>
          <a:noFill/>
          <a:ln cap="flat" cmpd="sng" w="9525">
            <a:solidFill>
              <a:srgbClr val="000000"/>
            </a:solidFill>
            <a:prstDash val="solid"/>
            <a:round/>
            <a:headEnd len="lg" w="lg" type="none"/>
            <a:tailEnd len="lg" w="lg" type="none"/>
          </a:ln>
        </p:spPr>
      </p:cxnSp>
      <p:cxnSp>
        <p:nvCxnSpPr>
          <p:cNvPr id="6894" name="Shape 6894"/>
          <p:cNvCxnSpPr>
            <a:endCxn id="6836" idx="2"/>
          </p:cNvCxnSpPr>
          <p:nvPr/>
        </p:nvCxnSpPr>
        <p:spPr>
          <a:xfrm>
            <a:off x="3620625" y="3153050"/>
            <a:ext cx="409500" cy="867900"/>
          </a:xfrm>
          <a:prstGeom prst="straightConnector1">
            <a:avLst/>
          </a:prstGeom>
          <a:noFill/>
          <a:ln cap="flat" cmpd="sng" w="9525">
            <a:solidFill>
              <a:srgbClr val="000000"/>
            </a:solidFill>
            <a:prstDash val="solid"/>
            <a:round/>
            <a:headEnd len="lg" w="lg" type="none"/>
            <a:tailEnd len="lg" w="lg" type="none"/>
          </a:ln>
        </p:spPr>
      </p:cxnSp>
      <p:cxnSp>
        <p:nvCxnSpPr>
          <p:cNvPr id="6895" name="Shape 6895"/>
          <p:cNvCxnSpPr>
            <a:endCxn id="6837" idx="2"/>
          </p:cNvCxnSpPr>
          <p:nvPr/>
        </p:nvCxnSpPr>
        <p:spPr>
          <a:xfrm>
            <a:off x="3609825" y="3142300"/>
            <a:ext cx="420300" cy="1225500"/>
          </a:xfrm>
          <a:prstGeom prst="straightConnector1">
            <a:avLst/>
          </a:prstGeom>
          <a:noFill/>
          <a:ln cap="flat" cmpd="sng" w="9525">
            <a:solidFill>
              <a:srgbClr val="000000"/>
            </a:solidFill>
            <a:prstDash val="solid"/>
            <a:round/>
            <a:headEnd len="lg" w="lg" type="none"/>
            <a:tailEnd len="lg" w="lg" type="none"/>
          </a:ln>
        </p:spPr>
      </p:cxnSp>
      <p:cxnSp>
        <p:nvCxnSpPr>
          <p:cNvPr id="6896" name="Shape 6896"/>
          <p:cNvCxnSpPr>
            <a:endCxn id="6838" idx="2"/>
          </p:cNvCxnSpPr>
          <p:nvPr/>
        </p:nvCxnSpPr>
        <p:spPr>
          <a:xfrm>
            <a:off x="3587925" y="3120450"/>
            <a:ext cx="442200" cy="1594200"/>
          </a:xfrm>
          <a:prstGeom prst="straightConnector1">
            <a:avLst/>
          </a:prstGeom>
          <a:noFill/>
          <a:ln cap="flat" cmpd="sng" w="9525">
            <a:solidFill>
              <a:srgbClr val="000000"/>
            </a:solidFill>
            <a:prstDash val="solid"/>
            <a:round/>
            <a:headEnd len="lg" w="lg" type="none"/>
            <a:tailEnd len="lg" w="lg" type="none"/>
          </a:ln>
        </p:spPr>
      </p:cxnSp>
      <p:cxnSp>
        <p:nvCxnSpPr>
          <p:cNvPr id="6897" name="Shape 6897"/>
          <p:cNvCxnSpPr>
            <a:stCxn id="6825"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lg" w="lg" type="none"/>
            <a:tailEnd len="lg" w="lg" type="none"/>
          </a:ln>
        </p:spPr>
      </p:cxnSp>
      <p:cxnSp>
        <p:nvCxnSpPr>
          <p:cNvPr id="6898" name="Shape 6898"/>
          <p:cNvCxnSpPr>
            <a:stCxn id="6825"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lg" w="lg" type="none"/>
            <a:tailEnd len="lg" w="lg" type="none"/>
          </a:ln>
        </p:spPr>
      </p:cxnSp>
      <p:cxnSp>
        <p:nvCxnSpPr>
          <p:cNvPr id="6899" name="Shape 6899"/>
          <p:cNvCxnSpPr>
            <a:stCxn id="6825"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lg" w="lg" type="none"/>
            <a:tailEnd len="lg" w="lg" type="none"/>
          </a:ln>
        </p:spPr>
      </p:cxnSp>
      <p:cxnSp>
        <p:nvCxnSpPr>
          <p:cNvPr id="6900" name="Shape 6900"/>
          <p:cNvCxnSpPr/>
          <p:nvPr/>
        </p:nvCxnSpPr>
        <p:spPr>
          <a:xfrm flipH="1" rot="10800000">
            <a:off x="3606825" y="2935738"/>
            <a:ext cx="448800" cy="500700"/>
          </a:xfrm>
          <a:prstGeom prst="straightConnector1">
            <a:avLst/>
          </a:prstGeom>
          <a:noFill/>
          <a:ln cap="flat" cmpd="sng" w="9525">
            <a:solidFill>
              <a:srgbClr val="000000"/>
            </a:solidFill>
            <a:prstDash val="solid"/>
            <a:round/>
            <a:headEnd len="lg" w="lg" type="none"/>
            <a:tailEnd len="lg" w="lg" type="none"/>
          </a:ln>
        </p:spPr>
      </p:cxnSp>
      <p:cxnSp>
        <p:nvCxnSpPr>
          <p:cNvPr id="6901" name="Shape 6901"/>
          <p:cNvCxnSpPr>
            <a:stCxn id="6825"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lg" w="lg" type="none"/>
            <a:tailEnd len="lg" w="lg" type="none"/>
          </a:ln>
        </p:spPr>
      </p:cxnSp>
      <p:cxnSp>
        <p:nvCxnSpPr>
          <p:cNvPr id="6902" name="Shape 6902"/>
          <p:cNvCxnSpPr>
            <a:stCxn id="6825" idx="6"/>
            <a:endCxn id="6835" idx="2"/>
          </p:cNvCxnSpPr>
          <p:nvPr/>
        </p:nvCxnSpPr>
        <p:spPr>
          <a:xfrm>
            <a:off x="3606825" y="3436438"/>
            <a:ext cx="423300" cy="237600"/>
          </a:xfrm>
          <a:prstGeom prst="straightConnector1">
            <a:avLst/>
          </a:prstGeom>
          <a:noFill/>
          <a:ln cap="flat" cmpd="sng" w="9525">
            <a:solidFill>
              <a:srgbClr val="000000"/>
            </a:solidFill>
            <a:prstDash val="solid"/>
            <a:round/>
            <a:headEnd len="lg" w="lg" type="none"/>
            <a:tailEnd len="lg" w="lg" type="none"/>
          </a:ln>
        </p:spPr>
      </p:cxnSp>
      <p:cxnSp>
        <p:nvCxnSpPr>
          <p:cNvPr id="6903" name="Shape 6903"/>
          <p:cNvCxnSpPr>
            <a:stCxn id="6825" idx="6"/>
            <a:endCxn id="6836" idx="2"/>
          </p:cNvCxnSpPr>
          <p:nvPr/>
        </p:nvCxnSpPr>
        <p:spPr>
          <a:xfrm>
            <a:off x="3606825" y="3436438"/>
            <a:ext cx="423300" cy="584400"/>
          </a:xfrm>
          <a:prstGeom prst="straightConnector1">
            <a:avLst/>
          </a:prstGeom>
          <a:noFill/>
          <a:ln cap="flat" cmpd="sng" w="9525">
            <a:solidFill>
              <a:srgbClr val="000000"/>
            </a:solidFill>
            <a:prstDash val="solid"/>
            <a:round/>
            <a:headEnd len="lg" w="lg" type="none"/>
            <a:tailEnd len="lg" w="lg" type="none"/>
          </a:ln>
        </p:spPr>
      </p:cxnSp>
      <p:cxnSp>
        <p:nvCxnSpPr>
          <p:cNvPr id="6904" name="Shape 6904"/>
          <p:cNvCxnSpPr>
            <a:endCxn id="6837" idx="2"/>
          </p:cNvCxnSpPr>
          <p:nvPr/>
        </p:nvCxnSpPr>
        <p:spPr>
          <a:xfrm>
            <a:off x="3579525" y="3520900"/>
            <a:ext cx="450600" cy="846900"/>
          </a:xfrm>
          <a:prstGeom prst="straightConnector1">
            <a:avLst/>
          </a:prstGeom>
          <a:noFill/>
          <a:ln cap="flat" cmpd="sng" w="9525">
            <a:solidFill>
              <a:srgbClr val="000000"/>
            </a:solidFill>
            <a:prstDash val="solid"/>
            <a:round/>
            <a:headEnd len="lg" w="lg" type="none"/>
            <a:tailEnd len="lg" w="lg" type="none"/>
          </a:ln>
        </p:spPr>
      </p:cxnSp>
      <p:cxnSp>
        <p:nvCxnSpPr>
          <p:cNvPr id="6905" name="Shape 6905"/>
          <p:cNvCxnSpPr>
            <a:endCxn id="6838" idx="2"/>
          </p:cNvCxnSpPr>
          <p:nvPr/>
        </p:nvCxnSpPr>
        <p:spPr>
          <a:xfrm>
            <a:off x="3579525" y="3520950"/>
            <a:ext cx="450600" cy="1193700"/>
          </a:xfrm>
          <a:prstGeom prst="straightConnector1">
            <a:avLst/>
          </a:prstGeom>
          <a:noFill/>
          <a:ln cap="flat" cmpd="sng" w="9525">
            <a:solidFill>
              <a:srgbClr val="000000"/>
            </a:solidFill>
            <a:prstDash val="solid"/>
            <a:round/>
            <a:headEnd len="lg" w="lg" type="none"/>
            <a:tailEnd len="lg" w="lg" type="none"/>
          </a:ln>
        </p:spPr>
      </p:cxnSp>
      <p:cxnSp>
        <p:nvCxnSpPr>
          <p:cNvPr id="6906" name="Shape 6906"/>
          <p:cNvCxnSpPr>
            <a:stCxn id="6826"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lg" w="lg" type="none"/>
            <a:tailEnd len="lg" w="lg" type="none"/>
          </a:ln>
        </p:spPr>
      </p:cxnSp>
      <p:cxnSp>
        <p:nvCxnSpPr>
          <p:cNvPr id="6907" name="Shape 6907"/>
          <p:cNvCxnSpPr>
            <a:stCxn id="6826"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lg" w="lg" type="none"/>
            <a:tailEnd len="lg" w="lg" type="none"/>
          </a:ln>
        </p:spPr>
      </p:cxnSp>
      <p:cxnSp>
        <p:nvCxnSpPr>
          <p:cNvPr id="6908" name="Shape 6908"/>
          <p:cNvCxnSpPr>
            <a:stCxn id="6826"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lg" w="lg" type="none"/>
            <a:tailEnd len="lg" w="lg" type="none"/>
          </a:ln>
        </p:spPr>
      </p:cxnSp>
      <p:cxnSp>
        <p:nvCxnSpPr>
          <p:cNvPr id="6909" name="Shape 6909"/>
          <p:cNvCxnSpPr>
            <a:stCxn id="6826"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lg" w="lg" type="none"/>
            <a:tailEnd len="lg" w="lg" type="none"/>
          </a:ln>
        </p:spPr>
      </p:cxnSp>
      <p:cxnSp>
        <p:nvCxnSpPr>
          <p:cNvPr id="6910" name="Shape 6910"/>
          <p:cNvCxnSpPr>
            <a:stCxn id="6826" idx="6"/>
            <a:endCxn id="6834"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lg" w="lg" type="none"/>
            <a:tailEnd len="lg" w="lg" type="none"/>
          </a:ln>
        </p:spPr>
      </p:cxnSp>
      <p:cxnSp>
        <p:nvCxnSpPr>
          <p:cNvPr id="6911" name="Shape 6911"/>
          <p:cNvCxnSpPr>
            <a:stCxn id="6826" idx="6"/>
            <a:endCxn id="6835"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lg" w="lg" type="none"/>
            <a:tailEnd len="lg" w="lg" type="none"/>
          </a:ln>
        </p:spPr>
      </p:cxnSp>
      <p:cxnSp>
        <p:nvCxnSpPr>
          <p:cNvPr id="6912" name="Shape 6912"/>
          <p:cNvCxnSpPr>
            <a:stCxn id="6826" idx="6"/>
            <a:endCxn id="6836" idx="2"/>
          </p:cNvCxnSpPr>
          <p:nvPr/>
        </p:nvCxnSpPr>
        <p:spPr>
          <a:xfrm>
            <a:off x="3606825" y="3798450"/>
            <a:ext cx="423300" cy="222600"/>
          </a:xfrm>
          <a:prstGeom prst="straightConnector1">
            <a:avLst/>
          </a:prstGeom>
          <a:noFill/>
          <a:ln cap="flat" cmpd="sng" w="9525">
            <a:solidFill>
              <a:srgbClr val="000000"/>
            </a:solidFill>
            <a:prstDash val="solid"/>
            <a:round/>
            <a:headEnd len="lg" w="lg" type="none"/>
            <a:tailEnd len="lg" w="lg" type="none"/>
          </a:ln>
        </p:spPr>
      </p:cxnSp>
      <p:cxnSp>
        <p:nvCxnSpPr>
          <p:cNvPr id="6913" name="Shape 6913"/>
          <p:cNvCxnSpPr>
            <a:stCxn id="6826" idx="6"/>
            <a:endCxn id="6837" idx="2"/>
          </p:cNvCxnSpPr>
          <p:nvPr/>
        </p:nvCxnSpPr>
        <p:spPr>
          <a:xfrm>
            <a:off x="3606825" y="3798450"/>
            <a:ext cx="423300" cy="569400"/>
          </a:xfrm>
          <a:prstGeom prst="straightConnector1">
            <a:avLst/>
          </a:prstGeom>
          <a:noFill/>
          <a:ln cap="flat" cmpd="sng" w="9525">
            <a:solidFill>
              <a:srgbClr val="000000"/>
            </a:solidFill>
            <a:prstDash val="solid"/>
            <a:round/>
            <a:headEnd len="lg" w="lg" type="none"/>
            <a:tailEnd len="lg" w="lg" type="none"/>
          </a:ln>
        </p:spPr>
      </p:cxnSp>
      <p:cxnSp>
        <p:nvCxnSpPr>
          <p:cNvPr id="6914" name="Shape 6914"/>
          <p:cNvCxnSpPr>
            <a:stCxn id="6826" idx="6"/>
            <a:endCxn id="6838" idx="2"/>
          </p:cNvCxnSpPr>
          <p:nvPr/>
        </p:nvCxnSpPr>
        <p:spPr>
          <a:xfrm>
            <a:off x="3606825" y="3798450"/>
            <a:ext cx="423300" cy="916200"/>
          </a:xfrm>
          <a:prstGeom prst="straightConnector1">
            <a:avLst/>
          </a:prstGeom>
          <a:noFill/>
          <a:ln cap="flat" cmpd="sng" w="9525">
            <a:solidFill>
              <a:srgbClr val="000000"/>
            </a:solidFill>
            <a:prstDash val="solid"/>
            <a:round/>
            <a:headEnd len="lg" w="lg" type="none"/>
            <a:tailEnd len="lg" w="lg" type="none"/>
          </a:ln>
        </p:spPr>
      </p:cxnSp>
      <p:cxnSp>
        <p:nvCxnSpPr>
          <p:cNvPr id="6915" name="Shape 6915"/>
          <p:cNvCxnSpPr>
            <a:stCxn id="6827"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lg" w="lg" type="none"/>
            <a:tailEnd len="lg" w="lg" type="none"/>
          </a:ln>
        </p:spPr>
      </p:cxnSp>
      <p:cxnSp>
        <p:nvCxnSpPr>
          <p:cNvPr id="6916" name="Shape 6916"/>
          <p:cNvCxnSpPr>
            <a:stCxn id="6827"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lg" w="lg" type="none"/>
            <a:tailEnd len="lg" w="lg" type="none"/>
          </a:ln>
        </p:spPr>
      </p:cxnSp>
      <p:cxnSp>
        <p:nvCxnSpPr>
          <p:cNvPr id="6917" name="Shape 6917"/>
          <p:cNvCxnSpPr>
            <a:stCxn id="6827"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lg" w="lg" type="none"/>
            <a:tailEnd len="lg" w="lg" type="none"/>
          </a:ln>
        </p:spPr>
      </p:cxnSp>
      <p:cxnSp>
        <p:nvCxnSpPr>
          <p:cNvPr id="6918" name="Shape 6918"/>
          <p:cNvCxnSpPr>
            <a:stCxn id="6827"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lg" w="lg" type="none"/>
            <a:tailEnd len="lg" w="lg" type="none"/>
          </a:ln>
        </p:spPr>
      </p:cxnSp>
      <p:cxnSp>
        <p:nvCxnSpPr>
          <p:cNvPr id="6919" name="Shape 6919"/>
          <p:cNvCxnSpPr>
            <a:stCxn id="6827"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lg" w="lg" type="none"/>
            <a:tailEnd len="lg" w="lg" type="none"/>
          </a:ln>
        </p:spPr>
      </p:cxnSp>
      <p:cxnSp>
        <p:nvCxnSpPr>
          <p:cNvPr id="6920" name="Shape 6920"/>
          <p:cNvCxnSpPr>
            <a:stCxn id="6827" idx="6"/>
            <a:endCxn id="6835"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lg" w="lg" type="none"/>
            <a:tailEnd len="lg" w="lg" type="none"/>
          </a:ln>
        </p:spPr>
      </p:cxnSp>
      <p:cxnSp>
        <p:nvCxnSpPr>
          <p:cNvPr id="6921" name="Shape 6921"/>
          <p:cNvCxnSpPr>
            <a:stCxn id="6827" idx="6"/>
            <a:endCxn id="6836"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lg" w="lg" type="none"/>
            <a:tailEnd len="lg" w="lg" type="none"/>
          </a:ln>
        </p:spPr>
      </p:cxnSp>
      <p:cxnSp>
        <p:nvCxnSpPr>
          <p:cNvPr id="6922" name="Shape 6922"/>
          <p:cNvCxnSpPr>
            <a:stCxn id="6827" idx="6"/>
            <a:endCxn id="6837" idx="2"/>
          </p:cNvCxnSpPr>
          <p:nvPr/>
        </p:nvCxnSpPr>
        <p:spPr>
          <a:xfrm>
            <a:off x="3606825" y="4183550"/>
            <a:ext cx="423300" cy="184200"/>
          </a:xfrm>
          <a:prstGeom prst="straightConnector1">
            <a:avLst/>
          </a:prstGeom>
          <a:noFill/>
          <a:ln cap="flat" cmpd="sng" w="9525">
            <a:solidFill>
              <a:srgbClr val="000000"/>
            </a:solidFill>
            <a:prstDash val="solid"/>
            <a:round/>
            <a:headEnd len="lg" w="lg" type="none"/>
            <a:tailEnd len="lg" w="lg" type="none"/>
          </a:ln>
        </p:spPr>
      </p:cxnSp>
      <p:cxnSp>
        <p:nvCxnSpPr>
          <p:cNvPr id="6923" name="Shape 6923"/>
          <p:cNvCxnSpPr>
            <a:stCxn id="6827" idx="6"/>
            <a:endCxn id="6838" idx="1"/>
          </p:cNvCxnSpPr>
          <p:nvPr/>
        </p:nvCxnSpPr>
        <p:spPr>
          <a:xfrm>
            <a:off x="3606825" y="4183550"/>
            <a:ext cx="450600" cy="446700"/>
          </a:xfrm>
          <a:prstGeom prst="straightConnector1">
            <a:avLst/>
          </a:prstGeom>
          <a:noFill/>
          <a:ln cap="flat" cmpd="sng" w="9525">
            <a:solidFill>
              <a:srgbClr val="000000"/>
            </a:solidFill>
            <a:prstDash val="solid"/>
            <a:round/>
            <a:headEnd len="lg" w="lg" type="none"/>
            <a:tailEnd len="lg" w="lg" type="none"/>
          </a:ln>
        </p:spPr>
      </p:cxnSp>
      <p:cxnSp>
        <p:nvCxnSpPr>
          <p:cNvPr id="6924" name="Shape 6924"/>
          <p:cNvCxnSpPr>
            <a:stCxn id="6828"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lg" w="lg" type="none"/>
            <a:tailEnd len="lg" w="lg" type="none"/>
          </a:ln>
        </p:spPr>
      </p:cxnSp>
      <p:cxnSp>
        <p:nvCxnSpPr>
          <p:cNvPr id="6925" name="Shape 6925"/>
          <p:cNvCxnSpPr>
            <a:stCxn id="6828"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lg" w="lg" type="none"/>
            <a:tailEnd len="lg" w="lg" type="none"/>
          </a:ln>
        </p:spPr>
      </p:cxnSp>
      <p:cxnSp>
        <p:nvCxnSpPr>
          <p:cNvPr id="6926" name="Shape 6926"/>
          <p:cNvCxnSpPr>
            <a:stCxn id="6828"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lg" w="lg" type="none"/>
            <a:tailEnd len="lg" w="lg" type="none"/>
          </a:ln>
        </p:spPr>
      </p:cxnSp>
      <p:cxnSp>
        <p:nvCxnSpPr>
          <p:cNvPr id="6927" name="Shape 6927"/>
          <p:cNvCxnSpPr>
            <a:stCxn id="6828"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lg" w="lg" type="none"/>
            <a:tailEnd len="lg" w="lg" type="none"/>
          </a:ln>
        </p:spPr>
      </p:cxnSp>
      <p:cxnSp>
        <p:nvCxnSpPr>
          <p:cNvPr id="6928" name="Shape 6928"/>
          <p:cNvCxnSpPr>
            <a:stCxn id="6828"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lg" w="lg" type="none"/>
            <a:tailEnd len="lg" w="lg" type="none"/>
          </a:ln>
        </p:spPr>
      </p:cxnSp>
      <p:cxnSp>
        <p:nvCxnSpPr>
          <p:cNvPr id="6929" name="Shape 6929"/>
          <p:cNvCxnSpPr>
            <a:stCxn id="6828" idx="6"/>
            <a:endCxn id="6835"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6930" name="Shape 6930"/>
          <p:cNvCxnSpPr>
            <a:stCxn id="6828" idx="6"/>
            <a:endCxn id="6836"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6931" name="Shape 6931"/>
          <p:cNvCxnSpPr>
            <a:stCxn id="6828" idx="6"/>
            <a:endCxn id="6837"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6932" name="Shape 6932"/>
          <p:cNvCxnSpPr>
            <a:stCxn id="6828" idx="6"/>
            <a:endCxn id="6838" idx="2"/>
          </p:cNvCxnSpPr>
          <p:nvPr/>
        </p:nvCxnSpPr>
        <p:spPr>
          <a:xfrm>
            <a:off x="3606825" y="4606900"/>
            <a:ext cx="423300" cy="107700"/>
          </a:xfrm>
          <a:prstGeom prst="straightConnector1">
            <a:avLst/>
          </a:prstGeom>
          <a:noFill/>
          <a:ln cap="flat" cmpd="sng" w="9525">
            <a:solidFill>
              <a:srgbClr val="000000"/>
            </a:solidFill>
            <a:prstDash val="solid"/>
            <a:round/>
            <a:headEnd len="lg" w="lg" type="none"/>
            <a:tailEnd len="lg" w="lg" type="none"/>
          </a:ln>
        </p:spPr>
      </p:cxnSp>
      <p:cxnSp>
        <p:nvCxnSpPr>
          <p:cNvPr id="6933" name="Shape 6933"/>
          <p:cNvCxnSpPr>
            <a:stCxn id="6819"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lg" w="lg" type="none"/>
            <a:tailEnd len="lg" w="lg" type="none"/>
          </a:ln>
        </p:spPr>
      </p:cxnSp>
      <p:cxnSp>
        <p:nvCxnSpPr>
          <p:cNvPr id="6934" name="Shape 6934"/>
          <p:cNvCxnSpPr>
            <a:stCxn id="6819"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lg" w="lg" type="none"/>
            <a:tailEnd len="lg" w="lg" type="none"/>
          </a:ln>
        </p:spPr>
      </p:cxnSp>
      <p:cxnSp>
        <p:nvCxnSpPr>
          <p:cNvPr id="6935" name="Shape 6935"/>
          <p:cNvCxnSpPr>
            <a:stCxn id="6819"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lg" w="lg" type="none"/>
            <a:tailEnd len="lg" w="lg" type="none"/>
          </a:ln>
        </p:spPr>
      </p:cxnSp>
      <p:cxnSp>
        <p:nvCxnSpPr>
          <p:cNvPr id="6936" name="Shape 6936"/>
          <p:cNvCxnSpPr/>
          <p:nvPr/>
        </p:nvCxnSpPr>
        <p:spPr>
          <a:xfrm flipH="1" rot="10800000">
            <a:off x="3606825" y="2935650"/>
            <a:ext cx="437700" cy="2018100"/>
          </a:xfrm>
          <a:prstGeom prst="straightConnector1">
            <a:avLst/>
          </a:prstGeom>
          <a:noFill/>
          <a:ln cap="flat" cmpd="sng" w="9525">
            <a:solidFill>
              <a:srgbClr val="000000"/>
            </a:solidFill>
            <a:prstDash val="solid"/>
            <a:round/>
            <a:headEnd len="lg" w="lg" type="none"/>
            <a:tailEnd len="lg" w="lg" type="none"/>
          </a:ln>
        </p:spPr>
      </p:cxnSp>
      <p:cxnSp>
        <p:nvCxnSpPr>
          <p:cNvPr id="6937" name="Shape 6937"/>
          <p:cNvCxnSpPr/>
          <p:nvPr/>
        </p:nvCxnSpPr>
        <p:spPr>
          <a:xfrm flipH="1" rot="10800000">
            <a:off x="3606825" y="3272550"/>
            <a:ext cx="448800" cy="1681200"/>
          </a:xfrm>
          <a:prstGeom prst="straightConnector1">
            <a:avLst/>
          </a:prstGeom>
          <a:noFill/>
          <a:ln cap="flat" cmpd="sng" w="9525">
            <a:solidFill>
              <a:srgbClr val="000000"/>
            </a:solidFill>
            <a:prstDash val="solid"/>
            <a:round/>
            <a:headEnd len="lg" w="lg" type="none"/>
            <a:tailEnd len="lg" w="lg" type="none"/>
          </a:ln>
        </p:spPr>
      </p:cxnSp>
      <p:cxnSp>
        <p:nvCxnSpPr>
          <p:cNvPr id="6938" name="Shape 6938"/>
          <p:cNvCxnSpPr>
            <a:stCxn id="6819" idx="6"/>
            <a:endCxn id="6835"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lg" w="lg" type="none"/>
            <a:tailEnd len="lg" w="lg" type="none"/>
          </a:ln>
        </p:spPr>
      </p:cxnSp>
      <p:cxnSp>
        <p:nvCxnSpPr>
          <p:cNvPr id="6939" name="Shape 6939"/>
          <p:cNvCxnSpPr>
            <a:stCxn id="6819" idx="6"/>
            <a:endCxn id="6836"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6940" name="Shape 6940"/>
          <p:cNvCxnSpPr>
            <a:stCxn id="6819" idx="6"/>
            <a:endCxn id="6837"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6941" name="Shape 6941"/>
          <p:cNvCxnSpPr>
            <a:stCxn id="6819" idx="6"/>
            <a:endCxn id="6838"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6942" name="Shape 6942"/>
          <p:cNvCxnSpPr>
            <a:endCxn id="6840" idx="2"/>
          </p:cNvCxnSpPr>
          <p:nvPr/>
        </p:nvCxnSpPr>
        <p:spPr>
          <a:xfrm>
            <a:off x="4218675" y="1946350"/>
            <a:ext cx="344400" cy="0"/>
          </a:xfrm>
          <a:prstGeom prst="straightConnector1">
            <a:avLst/>
          </a:prstGeom>
          <a:noFill/>
          <a:ln cap="flat" cmpd="sng" w="9525">
            <a:solidFill>
              <a:srgbClr val="000000"/>
            </a:solidFill>
            <a:prstDash val="solid"/>
            <a:round/>
            <a:headEnd len="lg" w="lg" type="none"/>
            <a:tailEnd len="lg" w="lg" type="none"/>
          </a:ln>
        </p:spPr>
      </p:cxnSp>
      <p:cxnSp>
        <p:nvCxnSpPr>
          <p:cNvPr id="6943" name="Shape 6943"/>
          <p:cNvCxnSpPr>
            <a:endCxn id="6839" idx="2"/>
          </p:cNvCxnSpPr>
          <p:nvPr/>
        </p:nvCxnSpPr>
        <p:spPr>
          <a:xfrm>
            <a:off x="4229475" y="1957075"/>
            <a:ext cx="333600" cy="299100"/>
          </a:xfrm>
          <a:prstGeom prst="straightConnector1">
            <a:avLst/>
          </a:prstGeom>
          <a:noFill/>
          <a:ln cap="flat" cmpd="sng" w="9525">
            <a:solidFill>
              <a:srgbClr val="000000"/>
            </a:solidFill>
            <a:prstDash val="solid"/>
            <a:round/>
            <a:headEnd len="lg" w="lg" type="none"/>
            <a:tailEnd len="lg" w="lg" type="none"/>
          </a:ln>
        </p:spPr>
      </p:cxnSp>
      <p:cxnSp>
        <p:nvCxnSpPr>
          <p:cNvPr id="6944" name="Shape 6944"/>
          <p:cNvCxnSpPr>
            <a:endCxn id="6841" idx="2"/>
          </p:cNvCxnSpPr>
          <p:nvPr/>
        </p:nvCxnSpPr>
        <p:spPr>
          <a:xfrm>
            <a:off x="4240275" y="1968100"/>
            <a:ext cx="322800" cy="597900"/>
          </a:xfrm>
          <a:prstGeom prst="straightConnector1">
            <a:avLst/>
          </a:prstGeom>
          <a:noFill/>
          <a:ln cap="flat" cmpd="sng" w="9525">
            <a:solidFill>
              <a:srgbClr val="000000"/>
            </a:solidFill>
            <a:prstDash val="solid"/>
            <a:round/>
            <a:headEnd len="lg" w="lg" type="none"/>
            <a:tailEnd len="lg" w="lg" type="none"/>
          </a:ln>
        </p:spPr>
      </p:cxnSp>
      <p:cxnSp>
        <p:nvCxnSpPr>
          <p:cNvPr id="6945" name="Shape 6945"/>
          <p:cNvCxnSpPr>
            <a:endCxn id="6842" idx="1"/>
          </p:cNvCxnSpPr>
          <p:nvPr/>
        </p:nvCxnSpPr>
        <p:spPr>
          <a:xfrm>
            <a:off x="4218658" y="1978703"/>
            <a:ext cx="371700" cy="849600"/>
          </a:xfrm>
          <a:prstGeom prst="straightConnector1">
            <a:avLst/>
          </a:prstGeom>
          <a:noFill/>
          <a:ln cap="flat" cmpd="sng" w="9525">
            <a:solidFill>
              <a:srgbClr val="000000"/>
            </a:solidFill>
            <a:prstDash val="solid"/>
            <a:round/>
            <a:headEnd len="lg" w="lg" type="none"/>
            <a:tailEnd len="lg" w="lg" type="none"/>
          </a:ln>
        </p:spPr>
      </p:cxnSp>
      <p:cxnSp>
        <p:nvCxnSpPr>
          <p:cNvPr id="6946" name="Shape 6946"/>
          <p:cNvCxnSpPr>
            <a:endCxn id="6843" idx="1"/>
          </p:cNvCxnSpPr>
          <p:nvPr/>
        </p:nvCxnSpPr>
        <p:spPr>
          <a:xfrm>
            <a:off x="4207858" y="1989853"/>
            <a:ext cx="382500" cy="1185300"/>
          </a:xfrm>
          <a:prstGeom prst="straightConnector1">
            <a:avLst/>
          </a:prstGeom>
          <a:noFill/>
          <a:ln cap="flat" cmpd="sng" w="9525">
            <a:solidFill>
              <a:srgbClr val="000000"/>
            </a:solidFill>
            <a:prstDash val="solid"/>
            <a:round/>
            <a:headEnd len="lg" w="lg" type="none"/>
            <a:tailEnd len="lg" w="lg" type="none"/>
          </a:ln>
        </p:spPr>
      </p:cxnSp>
      <p:cxnSp>
        <p:nvCxnSpPr>
          <p:cNvPr id="6947" name="Shape 6947"/>
          <p:cNvCxnSpPr>
            <a:endCxn id="6844" idx="1"/>
          </p:cNvCxnSpPr>
          <p:nvPr/>
        </p:nvCxnSpPr>
        <p:spPr>
          <a:xfrm>
            <a:off x="4218658" y="2000465"/>
            <a:ext cx="371700" cy="1589100"/>
          </a:xfrm>
          <a:prstGeom prst="straightConnector1">
            <a:avLst/>
          </a:prstGeom>
          <a:noFill/>
          <a:ln cap="flat" cmpd="sng" w="9525">
            <a:solidFill>
              <a:srgbClr val="000000"/>
            </a:solidFill>
            <a:prstDash val="solid"/>
            <a:round/>
            <a:headEnd len="lg" w="lg" type="none"/>
            <a:tailEnd len="lg" w="lg" type="none"/>
          </a:ln>
        </p:spPr>
      </p:cxnSp>
      <p:cxnSp>
        <p:nvCxnSpPr>
          <p:cNvPr id="6948" name="Shape 6948"/>
          <p:cNvCxnSpPr>
            <a:endCxn id="6845" idx="1"/>
          </p:cNvCxnSpPr>
          <p:nvPr/>
        </p:nvCxnSpPr>
        <p:spPr>
          <a:xfrm>
            <a:off x="4207858" y="1989715"/>
            <a:ext cx="382500" cy="1946700"/>
          </a:xfrm>
          <a:prstGeom prst="straightConnector1">
            <a:avLst/>
          </a:prstGeom>
          <a:noFill/>
          <a:ln cap="flat" cmpd="sng" w="9525">
            <a:solidFill>
              <a:srgbClr val="000000"/>
            </a:solidFill>
            <a:prstDash val="solid"/>
            <a:round/>
            <a:headEnd len="lg" w="lg" type="none"/>
            <a:tailEnd len="lg" w="lg" type="none"/>
          </a:ln>
        </p:spPr>
      </p:cxnSp>
      <p:cxnSp>
        <p:nvCxnSpPr>
          <p:cNvPr id="6949" name="Shape 6949"/>
          <p:cNvCxnSpPr>
            <a:endCxn id="6846" idx="2"/>
          </p:cNvCxnSpPr>
          <p:nvPr/>
        </p:nvCxnSpPr>
        <p:spPr>
          <a:xfrm>
            <a:off x="4207875" y="2022400"/>
            <a:ext cx="355200" cy="2345400"/>
          </a:xfrm>
          <a:prstGeom prst="straightConnector1">
            <a:avLst/>
          </a:prstGeom>
          <a:noFill/>
          <a:ln cap="flat" cmpd="sng" w="9525">
            <a:solidFill>
              <a:srgbClr val="000000"/>
            </a:solidFill>
            <a:prstDash val="solid"/>
            <a:round/>
            <a:headEnd len="lg" w="lg" type="none"/>
            <a:tailEnd len="lg" w="lg" type="none"/>
          </a:ln>
        </p:spPr>
      </p:cxnSp>
      <p:cxnSp>
        <p:nvCxnSpPr>
          <p:cNvPr id="6950" name="Shape 6950"/>
          <p:cNvCxnSpPr>
            <a:endCxn id="6847" idx="1"/>
          </p:cNvCxnSpPr>
          <p:nvPr/>
        </p:nvCxnSpPr>
        <p:spPr>
          <a:xfrm>
            <a:off x="4218658" y="2011415"/>
            <a:ext cx="371700" cy="2618700"/>
          </a:xfrm>
          <a:prstGeom prst="straightConnector1">
            <a:avLst/>
          </a:prstGeom>
          <a:noFill/>
          <a:ln cap="flat" cmpd="sng" w="9525">
            <a:solidFill>
              <a:srgbClr val="000000"/>
            </a:solidFill>
            <a:prstDash val="solid"/>
            <a:round/>
            <a:headEnd len="lg" w="lg" type="none"/>
            <a:tailEnd len="lg" w="lg" type="none"/>
          </a:ln>
        </p:spPr>
      </p:cxnSp>
      <p:cxnSp>
        <p:nvCxnSpPr>
          <p:cNvPr id="6951" name="Shape 6951"/>
          <p:cNvCxnSpPr>
            <a:endCxn id="6840"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lg" w="lg" type="none"/>
            <a:tailEnd len="lg" w="lg" type="none"/>
          </a:ln>
        </p:spPr>
      </p:cxnSp>
      <p:cxnSp>
        <p:nvCxnSpPr>
          <p:cNvPr id="6952" name="Shape 6952"/>
          <p:cNvCxnSpPr>
            <a:endCxn id="6839"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lg" w="lg" type="none"/>
            <a:tailEnd len="lg" w="lg" type="none"/>
          </a:ln>
        </p:spPr>
      </p:cxnSp>
      <p:cxnSp>
        <p:nvCxnSpPr>
          <p:cNvPr id="6953" name="Shape 6953"/>
          <p:cNvCxnSpPr>
            <a:endCxn id="6841" idx="2"/>
          </p:cNvCxnSpPr>
          <p:nvPr/>
        </p:nvCxnSpPr>
        <p:spPr>
          <a:xfrm>
            <a:off x="4240275" y="2283400"/>
            <a:ext cx="322800" cy="282600"/>
          </a:xfrm>
          <a:prstGeom prst="straightConnector1">
            <a:avLst/>
          </a:prstGeom>
          <a:noFill/>
          <a:ln cap="flat" cmpd="sng" w="9525">
            <a:solidFill>
              <a:srgbClr val="000000"/>
            </a:solidFill>
            <a:prstDash val="solid"/>
            <a:round/>
            <a:headEnd len="lg" w="lg" type="none"/>
            <a:tailEnd len="lg" w="lg" type="none"/>
          </a:ln>
        </p:spPr>
      </p:cxnSp>
      <p:cxnSp>
        <p:nvCxnSpPr>
          <p:cNvPr id="6954" name="Shape 6954"/>
          <p:cNvCxnSpPr>
            <a:endCxn id="6842" idx="1"/>
          </p:cNvCxnSpPr>
          <p:nvPr/>
        </p:nvCxnSpPr>
        <p:spPr>
          <a:xfrm>
            <a:off x="4218658" y="2272403"/>
            <a:ext cx="371700" cy="555900"/>
          </a:xfrm>
          <a:prstGeom prst="straightConnector1">
            <a:avLst/>
          </a:prstGeom>
          <a:noFill/>
          <a:ln cap="flat" cmpd="sng" w="9525">
            <a:solidFill>
              <a:srgbClr val="000000"/>
            </a:solidFill>
            <a:prstDash val="solid"/>
            <a:round/>
            <a:headEnd len="lg" w="lg" type="none"/>
            <a:tailEnd len="lg" w="lg" type="none"/>
          </a:ln>
        </p:spPr>
      </p:cxnSp>
      <p:cxnSp>
        <p:nvCxnSpPr>
          <p:cNvPr id="6955" name="Shape 6955"/>
          <p:cNvCxnSpPr>
            <a:endCxn id="6843" idx="1"/>
          </p:cNvCxnSpPr>
          <p:nvPr/>
        </p:nvCxnSpPr>
        <p:spPr>
          <a:xfrm>
            <a:off x="4229458" y="2283253"/>
            <a:ext cx="360900" cy="891900"/>
          </a:xfrm>
          <a:prstGeom prst="straightConnector1">
            <a:avLst/>
          </a:prstGeom>
          <a:noFill/>
          <a:ln cap="flat" cmpd="sng" w="9525">
            <a:solidFill>
              <a:srgbClr val="000000"/>
            </a:solidFill>
            <a:prstDash val="solid"/>
            <a:round/>
            <a:headEnd len="lg" w="lg" type="none"/>
            <a:tailEnd len="lg" w="lg" type="none"/>
          </a:ln>
        </p:spPr>
      </p:cxnSp>
      <p:cxnSp>
        <p:nvCxnSpPr>
          <p:cNvPr id="6956" name="Shape 6956"/>
          <p:cNvCxnSpPr>
            <a:endCxn id="6844" idx="1"/>
          </p:cNvCxnSpPr>
          <p:nvPr/>
        </p:nvCxnSpPr>
        <p:spPr>
          <a:xfrm>
            <a:off x="4240258" y="2283365"/>
            <a:ext cx="350100" cy="1306200"/>
          </a:xfrm>
          <a:prstGeom prst="straightConnector1">
            <a:avLst/>
          </a:prstGeom>
          <a:noFill/>
          <a:ln cap="flat" cmpd="sng" w="9525">
            <a:solidFill>
              <a:srgbClr val="000000"/>
            </a:solidFill>
            <a:prstDash val="solid"/>
            <a:round/>
            <a:headEnd len="lg" w="lg" type="none"/>
            <a:tailEnd len="lg" w="lg" type="none"/>
          </a:ln>
        </p:spPr>
      </p:cxnSp>
      <p:cxnSp>
        <p:nvCxnSpPr>
          <p:cNvPr id="6957" name="Shape 6957"/>
          <p:cNvCxnSpPr>
            <a:endCxn id="6845" idx="1"/>
          </p:cNvCxnSpPr>
          <p:nvPr/>
        </p:nvCxnSpPr>
        <p:spPr>
          <a:xfrm>
            <a:off x="4251358" y="2261515"/>
            <a:ext cx="339000" cy="1674900"/>
          </a:xfrm>
          <a:prstGeom prst="straightConnector1">
            <a:avLst/>
          </a:prstGeom>
          <a:noFill/>
          <a:ln cap="flat" cmpd="sng" w="9525">
            <a:solidFill>
              <a:srgbClr val="000000"/>
            </a:solidFill>
            <a:prstDash val="solid"/>
            <a:round/>
            <a:headEnd len="lg" w="lg" type="none"/>
            <a:tailEnd len="lg" w="lg" type="none"/>
          </a:ln>
        </p:spPr>
      </p:cxnSp>
      <p:cxnSp>
        <p:nvCxnSpPr>
          <p:cNvPr id="6958" name="Shape 6958"/>
          <p:cNvCxnSpPr>
            <a:endCxn id="6845" idx="1"/>
          </p:cNvCxnSpPr>
          <p:nvPr/>
        </p:nvCxnSpPr>
        <p:spPr>
          <a:xfrm>
            <a:off x="4251358" y="2272315"/>
            <a:ext cx="339000" cy="1664100"/>
          </a:xfrm>
          <a:prstGeom prst="straightConnector1">
            <a:avLst/>
          </a:prstGeom>
          <a:noFill/>
          <a:ln cap="flat" cmpd="sng" w="9525">
            <a:solidFill>
              <a:srgbClr val="000000"/>
            </a:solidFill>
            <a:prstDash val="solid"/>
            <a:round/>
            <a:headEnd len="lg" w="lg" type="none"/>
            <a:tailEnd len="lg" w="lg" type="none"/>
          </a:ln>
        </p:spPr>
      </p:cxnSp>
      <p:cxnSp>
        <p:nvCxnSpPr>
          <p:cNvPr id="6959" name="Shape 6959"/>
          <p:cNvCxnSpPr>
            <a:endCxn id="6846" idx="1"/>
          </p:cNvCxnSpPr>
          <p:nvPr/>
        </p:nvCxnSpPr>
        <p:spPr>
          <a:xfrm>
            <a:off x="4240258" y="2294265"/>
            <a:ext cx="350100" cy="1989000"/>
          </a:xfrm>
          <a:prstGeom prst="straightConnector1">
            <a:avLst/>
          </a:prstGeom>
          <a:noFill/>
          <a:ln cap="flat" cmpd="sng" w="9525">
            <a:solidFill>
              <a:srgbClr val="000000"/>
            </a:solidFill>
            <a:prstDash val="solid"/>
            <a:round/>
            <a:headEnd len="lg" w="lg" type="none"/>
            <a:tailEnd len="lg" w="lg" type="none"/>
          </a:ln>
        </p:spPr>
      </p:cxnSp>
      <p:cxnSp>
        <p:nvCxnSpPr>
          <p:cNvPr id="6960" name="Shape 6960"/>
          <p:cNvCxnSpPr>
            <a:endCxn id="6847" idx="1"/>
          </p:cNvCxnSpPr>
          <p:nvPr/>
        </p:nvCxnSpPr>
        <p:spPr>
          <a:xfrm>
            <a:off x="4218658" y="2283215"/>
            <a:ext cx="371700" cy="2346900"/>
          </a:xfrm>
          <a:prstGeom prst="straightConnector1">
            <a:avLst/>
          </a:prstGeom>
          <a:noFill/>
          <a:ln cap="flat" cmpd="sng" w="9525">
            <a:solidFill>
              <a:srgbClr val="000000"/>
            </a:solidFill>
            <a:prstDash val="solid"/>
            <a:round/>
            <a:headEnd len="lg" w="lg" type="none"/>
            <a:tailEnd len="lg" w="lg" type="none"/>
          </a:ln>
        </p:spPr>
      </p:cxnSp>
      <p:cxnSp>
        <p:nvCxnSpPr>
          <p:cNvPr id="6961" name="Shape 6961"/>
          <p:cNvCxnSpPr>
            <a:endCxn id="6840"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lg" w="lg" type="none"/>
            <a:tailEnd len="lg" w="lg" type="none"/>
          </a:ln>
        </p:spPr>
      </p:cxnSp>
      <p:cxnSp>
        <p:nvCxnSpPr>
          <p:cNvPr id="6962" name="Shape 6962"/>
          <p:cNvCxnSpPr>
            <a:endCxn id="6839"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lg" w="lg" type="none"/>
            <a:tailEnd len="lg" w="lg" type="none"/>
          </a:ln>
        </p:spPr>
      </p:cxnSp>
      <p:cxnSp>
        <p:nvCxnSpPr>
          <p:cNvPr id="6963" name="Shape 6963"/>
          <p:cNvCxnSpPr>
            <a:endCxn id="6841" idx="2"/>
          </p:cNvCxnSpPr>
          <p:nvPr/>
        </p:nvCxnSpPr>
        <p:spPr>
          <a:xfrm>
            <a:off x="4185975" y="2555200"/>
            <a:ext cx="377100" cy="10800"/>
          </a:xfrm>
          <a:prstGeom prst="straightConnector1">
            <a:avLst/>
          </a:prstGeom>
          <a:noFill/>
          <a:ln cap="flat" cmpd="sng" w="9525">
            <a:solidFill>
              <a:srgbClr val="000000"/>
            </a:solidFill>
            <a:prstDash val="solid"/>
            <a:round/>
            <a:headEnd len="lg" w="lg" type="none"/>
            <a:tailEnd len="lg" w="lg" type="none"/>
          </a:ln>
        </p:spPr>
      </p:cxnSp>
      <p:cxnSp>
        <p:nvCxnSpPr>
          <p:cNvPr id="6964" name="Shape 6964"/>
          <p:cNvCxnSpPr>
            <a:endCxn id="6842" idx="2"/>
          </p:cNvCxnSpPr>
          <p:nvPr/>
        </p:nvCxnSpPr>
        <p:spPr>
          <a:xfrm>
            <a:off x="4218675" y="2587638"/>
            <a:ext cx="344400" cy="325200"/>
          </a:xfrm>
          <a:prstGeom prst="straightConnector1">
            <a:avLst/>
          </a:prstGeom>
          <a:noFill/>
          <a:ln cap="flat" cmpd="sng" w="9525">
            <a:solidFill>
              <a:srgbClr val="000000"/>
            </a:solidFill>
            <a:prstDash val="solid"/>
            <a:round/>
            <a:headEnd len="lg" w="lg" type="none"/>
            <a:tailEnd len="lg" w="lg" type="none"/>
          </a:ln>
        </p:spPr>
      </p:cxnSp>
      <p:cxnSp>
        <p:nvCxnSpPr>
          <p:cNvPr id="6965" name="Shape 6965"/>
          <p:cNvCxnSpPr>
            <a:endCxn id="6843" idx="2"/>
          </p:cNvCxnSpPr>
          <p:nvPr/>
        </p:nvCxnSpPr>
        <p:spPr>
          <a:xfrm>
            <a:off x="4240275" y="2641988"/>
            <a:ext cx="322800" cy="617700"/>
          </a:xfrm>
          <a:prstGeom prst="straightConnector1">
            <a:avLst/>
          </a:prstGeom>
          <a:noFill/>
          <a:ln cap="flat" cmpd="sng" w="9525">
            <a:solidFill>
              <a:srgbClr val="000000"/>
            </a:solidFill>
            <a:prstDash val="solid"/>
            <a:round/>
            <a:headEnd len="lg" w="lg" type="none"/>
            <a:tailEnd len="lg" w="lg" type="none"/>
          </a:ln>
        </p:spPr>
      </p:cxnSp>
      <p:cxnSp>
        <p:nvCxnSpPr>
          <p:cNvPr id="6966" name="Shape 6966"/>
          <p:cNvCxnSpPr>
            <a:endCxn id="6844" idx="3"/>
          </p:cNvCxnSpPr>
          <p:nvPr/>
        </p:nvCxnSpPr>
        <p:spPr>
          <a:xfrm>
            <a:off x="4196758" y="2642035"/>
            <a:ext cx="393600" cy="1116600"/>
          </a:xfrm>
          <a:prstGeom prst="straightConnector1">
            <a:avLst/>
          </a:prstGeom>
          <a:noFill/>
          <a:ln cap="flat" cmpd="sng" w="9525">
            <a:solidFill>
              <a:srgbClr val="000000"/>
            </a:solidFill>
            <a:prstDash val="solid"/>
            <a:round/>
            <a:headEnd len="lg" w="lg" type="none"/>
            <a:tailEnd len="lg" w="lg" type="none"/>
          </a:ln>
        </p:spPr>
      </p:cxnSp>
      <p:cxnSp>
        <p:nvCxnSpPr>
          <p:cNvPr id="6967" name="Shape 6967"/>
          <p:cNvCxnSpPr>
            <a:endCxn id="6845" idx="2"/>
          </p:cNvCxnSpPr>
          <p:nvPr/>
        </p:nvCxnSpPr>
        <p:spPr>
          <a:xfrm>
            <a:off x="4196775" y="2663750"/>
            <a:ext cx="366300" cy="1357200"/>
          </a:xfrm>
          <a:prstGeom prst="straightConnector1">
            <a:avLst/>
          </a:prstGeom>
          <a:noFill/>
          <a:ln cap="flat" cmpd="sng" w="9525">
            <a:solidFill>
              <a:srgbClr val="000000"/>
            </a:solidFill>
            <a:prstDash val="solid"/>
            <a:round/>
            <a:headEnd len="lg" w="lg" type="none"/>
            <a:tailEnd len="lg" w="lg" type="none"/>
          </a:ln>
        </p:spPr>
      </p:cxnSp>
      <p:cxnSp>
        <p:nvCxnSpPr>
          <p:cNvPr id="6968" name="Shape 6968"/>
          <p:cNvCxnSpPr>
            <a:endCxn id="6846" idx="1"/>
          </p:cNvCxnSpPr>
          <p:nvPr/>
        </p:nvCxnSpPr>
        <p:spPr>
          <a:xfrm>
            <a:off x="4207858" y="2641965"/>
            <a:ext cx="382500" cy="1641300"/>
          </a:xfrm>
          <a:prstGeom prst="straightConnector1">
            <a:avLst/>
          </a:prstGeom>
          <a:noFill/>
          <a:ln cap="flat" cmpd="sng" w="9525">
            <a:solidFill>
              <a:srgbClr val="000000"/>
            </a:solidFill>
            <a:prstDash val="solid"/>
            <a:round/>
            <a:headEnd len="lg" w="lg" type="none"/>
            <a:tailEnd len="lg" w="lg" type="none"/>
          </a:ln>
        </p:spPr>
      </p:cxnSp>
      <p:cxnSp>
        <p:nvCxnSpPr>
          <p:cNvPr id="6969" name="Shape 6969"/>
          <p:cNvCxnSpPr>
            <a:endCxn id="6847" idx="1"/>
          </p:cNvCxnSpPr>
          <p:nvPr/>
        </p:nvCxnSpPr>
        <p:spPr>
          <a:xfrm>
            <a:off x="4196758" y="2631215"/>
            <a:ext cx="393600" cy="1998900"/>
          </a:xfrm>
          <a:prstGeom prst="straightConnector1">
            <a:avLst/>
          </a:prstGeom>
          <a:noFill/>
          <a:ln cap="flat" cmpd="sng" w="9525">
            <a:solidFill>
              <a:srgbClr val="000000"/>
            </a:solidFill>
            <a:prstDash val="solid"/>
            <a:round/>
            <a:headEnd len="lg" w="lg" type="none"/>
            <a:tailEnd len="lg" w="lg" type="none"/>
          </a:ln>
        </p:spPr>
      </p:cxnSp>
      <p:cxnSp>
        <p:nvCxnSpPr>
          <p:cNvPr id="6970" name="Shape 6970"/>
          <p:cNvCxnSpPr>
            <a:endCxn id="6840"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lg" w="lg" type="none"/>
            <a:tailEnd len="lg" w="lg" type="none"/>
          </a:ln>
        </p:spPr>
      </p:cxnSp>
      <p:cxnSp>
        <p:nvCxnSpPr>
          <p:cNvPr id="6971" name="Shape 6971"/>
          <p:cNvCxnSpPr>
            <a:endCxn id="6839"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lg" w="lg" type="none"/>
            <a:tailEnd len="lg" w="lg" type="none"/>
          </a:ln>
        </p:spPr>
      </p:cxnSp>
      <p:cxnSp>
        <p:nvCxnSpPr>
          <p:cNvPr id="6972" name="Shape 6972"/>
          <p:cNvCxnSpPr>
            <a:endCxn id="6841"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lg" w="lg" type="none"/>
            <a:tailEnd len="lg" w="lg" type="none"/>
          </a:ln>
        </p:spPr>
      </p:cxnSp>
      <p:cxnSp>
        <p:nvCxnSpPr>
          <p:cNvPr id="6973" name="Shape 6973"/>
          <p:cNvCxnSpPr>
            <a:endCxn id="6842"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lg" w="lg" type="none"/>
            <a:tailEnd len="lg" w="lg" type="none"/>
          </a:ln>
        </p:spPr>
      </p:cxnSp>
      <p:cxnSp>
        <p:nvCxnSpPr>
          <p:cNvPr id="6974" name="Shape 6974"/>
          <p:cNvCxnSpPr>
            <a:endCxn id="6843" idx="2"/>
          </p:cNvCxnSpPr>
          <p:nvPr/>
        </p:nvCxnSpPr>
        <p:spPr>
          <a:xfrm>
            <a:off x="4196775" y="2924888"/>
            <a:ext cx="366300" cy="334800"/>
          </a:xfrm>
          <a:prstGeom prst="straightConnector1">
            <a:avLst/>
          </a:prstGeom>
          <a:noFill/>
          <a:ln cap="flat" cmpd="sng" w="9525">
            <a:solidFill>
              <a:srgbClr val="000000"/>
            </a:solidFill>
            <a:prstDash val="solid"/>
            <a:round/>
            <a:headEnd len="lg" w="lg" type="none"/>
            <a:tailEnd len="lg" w="lg" type="none"/>
          </a:ln>
        </p:spPr>
      </p:cxnSp>
      <p:cxnSp>
        <p:nvCxnSpPr>
          <p:cNvPr id="6975" name="Shape 6975"/>
          <p:cNvCxnSpPr>
            <a:endCxn id="6844" idx="2"/>
          </p:cNvCxnSpPr>
          <p:nvPr/>
        </p:nvCxnSpPr>
        <p:spPr>
          <a:xfrm>
            <a:off x="4229475" y="2946600"/>
            <a:ext cx="333600" cy="727500"/>
          </a:xfrm>
          <a:prstGeom prst="straightConnector1">
            <a:avLst/>
          </a:prstGeom>
          <a:noFill/>
          <a:ln cap="flat" cmpd="sng" w="9525">
            <a:solidFill>
              <a:srgbClr val="000000"/>
            </a:solidFill>
            <a:prstDash val="solid"/>
            <a:round/>
            <a:headEnd len="lg" w="lg" type="none"/>
            <a:tailEnd len="lg" w="lg" type="none"/>
          </a:ln>
        </p:spPr>
      </p:cxnSp>
      <p:cxnSp>
        <p:nvCxnSpPr>
          <p:cNvPr id="6976" name="Shape 6976"/>
          <p:cNvCxnSpPr>
            <a:endCxn id="6845" idx="2"/>
          </p:cNvCxnSpPr>
          <p:nvPr/>
        </p:nvCxnSpPr>
        <p:spPr>
          <a:xfrm>
            <a:off x="4196775" y="2935550"/>
            <a:ext cx="366300" cy="1085400"/>
          </a:xfrm>
          <a:prstGeom prst="straightConnector1">
            <a:avLst/>
          </a:prstGeom>
          <a:noFill/>
          <a:ln cap="flat" cmpd="sng" w="9525">
            <a:solidFill>
              <a:srgbClr val="000000"/>
            </a:solidFill>
            <a:prstDash val="solid"/>
            <a:round/>
            <a:headEnd len="lg" w="lg" type="none"/>
            <a:tailEnd len="lg" w="lg" type="none"/>
          </a:ln>
        </p:spPr>
      </p:cxnSp>
      <p:cxnSp>
        <p:nvCxnSpPr>
          <p:cNvPr id="6977" name="Shape 6977"/>
          <p:cNvCxnSpPr>
            <a:endCxn id="6846" idx="2"/>
          </p:cNvCxnSpPr>
          <p:nvPr/>
        </p:nvCxnSpPr>
        <p:spPr>
          <a:xfrm>
            <a:off x="4196775" y="2957500"/>
            <a:ext cx="366300" cy="1410300"/>
          </a:xfrm>
          <a:prstGeom prst="straightConnector1">
            <a:avLst/>
          </a:prstGeom>
          <a:noFill/>
          <a:ln cap="flat" cmpd="sng" w="9525">
            <a:solidFill>
              <a:srgbClr val="000000"/>
            </a:solidFill>
            <a:prstDash val="solid"/>
            <a:round/>
            <a:headEnd len="lg" w="lg" type="none"/>
            <a:tailEnd len="lg" w="lg" type="none"/>
          </a:ln>
        </p:spPr>
      </p:cxnSp>
      <p:cxnSp>
        <p:nvCxnSpPr>
          <p:cNvPr id="6978" name="Shape 6978"/>
          <p:cNvCxnSpPr>
            <a:endCxn id="6847" idx="2"/>
          </p:cNvCxnSpPr>
          <p:nvPr/>
        </p:nvCxnSpPr>
        <p:spPr>
          <a:xfrm>
            <a:off x="4185975" y="2957550"/>
            <a:ext cx="377100" cy="1757100"/>
          </a:xfrm>
          <a:prstGeom prst="straightConnector1">
            <a:avLst/>
          </a:prstGeom>
          <a:noFill/>
          <a:ln cap="flat" cmpd="sng" w="9525">
            <a:solidFill>
              <a:srgbClr val="000000"/>
            </a:solidFill>
            <a:prstDash val="solid"/>
            <a:round/>
            <a:headEnd len="lg" w="lg" type="none"/>
            <a:tailEnd len="lg" w="lg" type="none"/>
          </a:ln>
        </p:spPr>
      </p:cxnSp>
      <p:cxnSp>
        <p:nvCxnSpPr>
          <p:cNvPr id="6979" name="Shape 6979"/>
          <p:cNvCxnSpPr>
            <a:endCxn id="6840"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lg" w="lg" type="none"/>
            <a:tailEnd len="lg" w="lg" type="none"/>
          </a:ln>
        </p:spPr>
      </p:cxnSp>
      <p:cxnSp>
        <p:nvCxnSpPr>
          <p:cNvPr id="6980" name="Shape 6980"/>
          <p:cNvCxnSpPr>
            <a:endCxn id="6839"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lg" w="lg" type="none"/>
            <a:tailEnd len="lg" w="lg" type="none"/>
          </a:ln>
        </p:spPr>
      </p:cxnSp>
      <p:cxnSp>
        <p:nvCxnSpPr>
          <p:cNvPr id="6981" name="Shape 6981"/>
          <p:cNvCxnSpPr>
            <a:stCxn id="6834" idx="6"/>
            <a:endCxn id="6841"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6982" name="Shape 6982"/>
          <p:cNvCxnSpPr>
            <a:endCxn id="6842"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lg" w="lg" type="none"/>
            <a:tailEnd len="lg" w="lg" type="none"/>
          </a:ln>
        </p:spPr>
      </p:cxnSp>
      <p:cxnSp>
        <p:nvCxnSpPr>
          <p:cNvPr id="6983" name="Shape 6983"/>
          <p:cNvCxnSpPr>
            <a:endCxn id="6843"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lg" w="lg" type="none"/>
            <a:tailEnd len="lg" w="lg" type="none"/>
          </a:ln>
        </p:spPr>
      </p:cxnSp>
      <p:cxnSp>
        <p:nvCxnSpPr>
          <p:cNvPr id="6984" name="Shape 6984"/>
          <p:cNvCxnSpPr>
            <a:endCxn id="6844" idx="2"/>
          </p:cNvCxnSpPr>
          <p:nvPr/>
        </p:nvCxnSpPr>
        <p:spPr>
          <a:xfrm>
            <a:off x="4229475" y="3283500"/>
            <a:ext cx="333600" cy="390600"/>
          </a:xfrm>
          <a:prstGeom prst="straightConnector1">
            <a:avLst/>
          </a:prstGeom>
          <a:noFill/>
          <a:ln cap="flat" cmpd="sng" w="9525">
            <a:solidFill>
              <a:srgbClr val="000000"/>
            </a:solidFill>
            <a:prstDash val="solid"/>
            <a:round/>
            <a:headEnd len="lg" w="lg" type="none"/>
            <a:tailEnd len="lg" w="lg" type="none"/>
          </a:ln>
        </p:spPr>
      </p:cxnSp>
      <p:cxnSp>
        <p:nvCxnSpPr>
          <p:cNvPr id="6985" name="Shape 6985"/>
          <p:cNvCxnSpPr>
            <a:endCxn id="6845" idx="2"/>
          </p:cNvCxnSpPr>
          <p:nvPr/>
        </p:nvCxnSpPr>
        <p:spPr>
          <a:xfrm>
            <a:off x="4207875" y="3272750"/>
            <a:ext cx="355200" cy="748200"/>
          </a:xfrm>
          <a:prstGeom prst="straightConnector1">
            <a:avLst/>
          </a:prstGeom>
          <a:noFill/>
          <a:ln cap="flat" cmpd="sng" w="9525">
            <a:solidFill>
              <a:srgbClr val="000000"/>
            </a:solidFill>
            <a:prstDash val="solid"/>
            <a:round/>
            <a:headEnd len="lg" w="lg" type="none"/>
            <a:tailEnd len="lg" w="lg" type="none"/>
          </a:ln>
        </p:spPr>
      </p:cxnSp>
      <p:cxnSp>
        <p:nvCxnSpPr>
          <p:cNvPr id="6986" name="Shape 6986"/>
          <p:cNvCxnSpPr>
            <a:endCxn id="6846" idx="2"/>
          </p:cNvCxnSpPr>
          <p:nvPr/>
        </p:nvCxnSpPr>
        <p:spPr>
          <a:xfrm>
            <a:off x="4207875" y="3305200"/>
            <a:ext cx="355200" cy="1062600"/>
          </a:xfrm>
          <a:prstGeom prst="straightConnector1">
            <a:avLst/>
          </a:prstGeom>
          <a:noFill/>
          <a:ln cap="flat" cmpd="sng" w="9525">
            <a:solidFill>
              <a:srgbClr val="000000"/>
            </a:solidFill>
            <a:prstDash val="solid"/>
            <a:round/>
            <a:headEnd len="lg" w="lg" type="none"/>
            <a:tailEnd len="lg" w="lg" type="none"/>
          </a:ln>
        </p:spPr>
      </p:cxnSp>
      <p:cxnSp>
        <p:nvCxnSpPr>
          <p:cNvPr id="6987" name="Shape 6987"/>
          <p:cNvCxnSpPr>
            <a:endCxn id="6847" idx="1"/>
          </p:cNvCxnSpPr>
          <p:nvPr/>
        </p:nvCxnSpPr>
        <p:spPr>
          <a:xfrm>
            <a:off x="4196758" y="3305315"/>
            <a:ext cx="393600" cy="1324800"/>
          </a:xfrm>
          <a:prstGeom prst="straightConnector1">
            <a:avLst/>
          </a:prstGeom>
          <a:noFill/>
          <a:ln cap="flat" cmpd="sng" w="9525">
            <a:solidFill>
              <a:srgbClr val="000000"/>
            </a:solidFill>
            <a:prstDash val="solid"/>
            <a:round/>
            <a:headEnd len="lg" w="lg" type="none"/>
            <a:tailEnd len="lg" w="lg" type="none"/>
          </a:ln>
        </p:spPr>
      </p:cxnSp>
      <p:cxnSp>
        <p:nvCxnSpPr>
          <p:cNvPr id="6988" name="Shape 6988"/>
          <p:cNvCxnSpPr>
            <a:stCxn id="6835" idx="6"/>
            <a:endCxn id="6840"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lg" w="lg" type="none"/>
            <a:tailEnd len="lg" w="lg" type="none"/>
          </a:ln>
        </p:spPr>
      </p:cxnSp>
      <p:cxnSp>
        <p:nvCxnSpPr>
          <p:cNvPr id="6989" name="Shape 6989"/>
          <p:cNvCxnSpPr>
            <a:stCxn id="6835" idx="6"/>
            <a:endCxn id="6839"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lg" w="lg" type="none"/>
            <a:tailEnd len="lg" w="lg" type="none"/>
          </a:ln>
        </p:spPr>
      </p:cxnSp>
      <p:cxnSp>
        <p:nvCxnSpPr>
          <p:cNvPr id="6990" name="Shape 6990"/>
          <p:cNvCxnSpPr>
            <a:stCxn id="6835" idx="6"/>
            <a:endCxn id="6841"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6991" name="Shape 6991"/>
          <p:cNvCxnSpPr>
            <a:stCxn id="6835" idx="6"/>
            <a:endCxn id="6842"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6992" name="Shape 6992"/>
          <p:cNvCxnSpPr>
            <a:stCxn id="6835" idx="6"/>
            <a:endCxn id="6843"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lg" w="lg" type="none"/>
            <a:tailEnd len="lg" w="lg" type="none"/>
          </a:ln>
        </p:spPr>
      </p:cxnSp>
      <p:cxnSp>
        <p:nvCxnSpPr>
          <p:cNvPr id="6993" name="Shape 6993"/>
          <p:cNvCxnSpPr>
            <a:stCxn id="6835" idx="6"/>
            <a:endCxn id="6844" idx="2"/>
          </p:cNvCxnSpPr>
          <p:nvPr/>
        </p:nvCxnSpPr>
        <p:spPr>
          <a:xfrm>
            <a:off x="4216425" y="3674100"/>
            <a:ext cx="346800" cy="0"/>
          </a:xfrm>
          <a:prstGeom prst="straightConnector1">
            <a:avLst/>
          </a:prstGeom>
          <a:noFill/>
          <a:ln cap="flat" cmpd="sng" w="9525">
            <a:solidFill>
              <a:srgbClr val="000000"/>
            </a:solidFill>
            <a:prstDash val="solid"/>
            <a:round/>
            <a:headEnd len="lg" w="lg" type="none"/>
            <a:tailEnd len="lg" w="lg" type="none"/>
          </a:ln>
        </p:spPr>
      </p:cxnSp>
      <p:cxnSp>
        <p:nvCxnSpPr>
          <p:cNvPr id="6994" name="Shape 6994"/>
          <p:cNvCxnSpPr>
            <a:stCxn id="6835" idx="6"/>
            <a:endCxn id="6845" idx="2"/>
          </p:cNvCxnSpPr>
          <p:nvPr/>
        </p:nvCxnSpPr>
        <p:spPr>
          <a:xfrm>
            <a:off x="4216425" y="36741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6995" name="Shape 6995"/>
          <p:cNvCxnSpPr>
            <a:stCxn id="6835" idx="6"/>
            <a:endCxn id="6846" idx="2"/>
          </p:cNvCxnSpPr>
          <p:nvPr/>
        </p:nvCxnSpPr>
        <p:spPr>
          <a:xfrm>
            <a:off x="4216425" y="36741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6996" name="Shape 6996"/>
          <p:cNvCxnSpPr>
            <a:stCxn id="6835" idx="6"/>
            <a:endCxn id="6847" idx="2"/>
          </p:cNvCxnSpPr>
          <p:nvPr/>
        </p:nvCxnSpPr>
        <p:spPr>
          <a:xfrm>
            <a:off x="4216425" y="3674100"/>
            <a:ext cx="346800" cy="1040700"/>
          </a:xfrm>
          <a:prstGeom prst="straightConnector1">
            <a:avLst/>
          </a:prstGeom>
          <a:noFill/>
          <a:ln cap="flat" cmpd="sng" w="9525">
            <a:solidFill>
              <a:srgbClr val="000000"/>
            </a:solidFill>
            <a:prstDash val="solid"/>
            <a:round/>
            <a:headEnd len="lg" w="lg" type="none"/>
            <a:tailEnd len="lg" w="lg" type="none"/>
          </a:ln>
        </p:spPr>
      </p:cxnSp>
      <p:cxnSp>
        <p:nvCxnSpPr>
          <p:cNvPr id="6997" name="Shape 6997"/>
          <p:cNvCxnSpPr>
            <a:stCxn id="6836" idx="6"/>
            <a:endCxn id="6840"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lg" w="lg" type="none"/>
            <a:tailEnd len="lg" w="lg" type="none"/>
          </a:ln>
        </p:spPr>
      </p:cxnSp>
      <p:cxnSp>
        <p:nvCxnSpPr>
          <p:cNvPr id="6998" name="Shape 6998"/>
          <p:cNvCxnSpPr>
            <a:stCxn id="6836" idx="6"/>
            <a:endCxn id="6839"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lg" w="lg" type="none"/>
            <a:tailEnd len="lg" w="lg" type="none"/>
          </a:ln>
        </p:spPr>
      </p:cxnSp>
      <p:cxnSp>
        <p:nvCxnSpPr>
          <p:cNvPr id="6999" name="Shape 6999"/>
          <p:cNvCxnSpPr>
            <a:stCxn id="6836" idx="6"/>
            <a:endCxn id="6841"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7000" name="Shape 7000"/>
          <p:cNvCxnSpPr>
            <a:stCxn id="6836" idx="6"/>
            <a:endCxn id="6842"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7001" name="Shape 7001"/>
          <p:cNvCxnSpPr>
            <a:stCxn id="6836" idx="6"/>
            <a:endCxn id="6843"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7002" name="Shape 7002"/>
          <p:cNvCxnSpPr>
            <a:stCxn id="6836" idx="6"/>
            <a:endCxn id="6844"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7003" name="Shape 7003"/>
          <p:cNvCxnSpPr>
            <a:stCxn id="6836" idx="6"/>
            <a:endCxn id="6845" idx="2"/>
          </p:cNvCxnSpPr>
          <p:nvPr/>
        </p:nvCxnSpPr>
        <p:spPr>
          <a:xfrm>
            <a:off x="4216425" y="4020950"/>
            <a:ext cx="346800" cy="0"/>
          </a:xfrm>
          <a:prstGeom prst="straightConnector1">
            <a:avLst/>
          </a:prstGeom>
          <a:noFill/>
          <a:ln cap="flat" cmpd="sng" w="9525">
            <a:solidFill>
              <a:srgbClr val="000000"/>
            </a:solidFill>
            <a:prstDash val="solid"/>
            <a:round/>
            <a:headEnd len="lg" w="lg" type="none"/>
            <a:tailEnd len="lg" w="lg" type="none"/>
          </a:ln>
        </p:spPr>
      </p:cxnSp>
      <p:cxnSp>
        <p:nvCxnSpPr>
          <p:cNvPr id="7004" name="Shape 7004"/>
          <p:cNvCxnSpPr>
            <a:stCxn id="6836" idx="6"/>
            <a:endCxn id="6846" idx="3"/>
          </p:cNvCxnSpPr>
          <p:nvPr/>
        </p:nvCxnSpPr>
        <p:spPr>
          <a:xfrm>
            <a:off x="4216425" y="4020950"/>
            <a:ext cx="373800" cy="431400"/>
          </a:xfrm>
          <a:prstGeom prst="straightConnector1">
            <a:avLst/>
          </a:prstGeom>
          <a:noFill/>
          <a:ln cap="flat" cmpd="sng" w="9525">
            <a:solidFill>
              <a:srgbClr val="000000"/>
            </a:solidFill>
            <a:prstDash val="solid"/>
            <a:round/>
            <a:headEnd len="lg" w="lg" type="none"/>
            <a:tailEnd len="lg" w="lg" type="none"/>
          </a:ln>
        </p:spPr>
      </p:cxnSp>
      <p:cxnSp>
        <p:nvCxnSpPr>
          <p:cNvPr id="7005" name="Shape 7005"/>
          <p:cNvCxnSpPr>
            <a:stCxn id="6836" idx="6"/>
            <a:endCxn id="6847" idx="1"/>
          </p:cNvCxnSpPr>
          <p:nvPr/>
        </p:nvCxnSpPr>
        <p:spPr>
          <a:xfrm>
            <a:off x="4216425" y="4020950"/>
            <a:ext cx="373800" cy="609300"/>
          </a:xfrm>
          <a:prstGeom prst="straightConnector1">
            <a:avLst/>
          </a:prstGeom>
          <a:noFill/>
          <a:ln cap="flat" cmpd="sng" w="9525">
            <a:solidFill>
              <a:srgbClr val="000000"/>
            </a:solidFill>
            <a:prstDash val="solid"/>
            <a:round/>
            <a:headEnd len="lg" w="lg" type="none"/>
            <a:tailEnd len="lg" w="lg" type="none"/>
          </a:ln>
        </p:spPr>
      </p:cxnSp>
      <p:cxnSp>
        <p:nvCxnSpPr>
          <p:cNvPr id="7006" name="Shape 7006"/>
          <p:cNvCxnSpPr>
            <a:stCxn id="6837" idx="6"/>
            <a:endCxn id="6840"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lg" w="lg" type="none"/>
            <a:tailEnd len="lg" w="lg" type="none"/>
          </a:ln>
        </p:spPr>
      </p:cxnSp>
      <p:cxnSp>
        <p:nvCxnSpPr>
          <p:cNvPr id="7007" name="Shape 7007"/>
          <p:cNvCxnSpPr>
            <a:stCxn id="6837" idx="6"/>
            <a:endCxn id="6839"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lg" w="lg" type="none"/>
            <a:tailEnd len="lg" w="lg" type="none"/>
          </a:ln>
        </p:spPr>
      </p:cxnSp>
      <p:cxnSp>
        <p:nvCxnSpPr>
          <p:cNvPr id="7008" name="Shape 7008"/>
          <p:cNvCxnSpPr>
            <a:stCxn id="6837" idx="6"/>
            <a:endCxn id="6841"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7009" name="Shape 7009"/>
          <p:cNvCxnSpPr>
            <a:stCxn id="6837" idx="6"/>
            <a:endCxn id="6842"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7010" name="Shape 7010"/>
          <p:cNvCxnSpPr>
            <a:stCxn id="6837" idx="6"/>
            <a:endCxn id="6843"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7011" name="Shape 7011"/>
          <p:cNvCxnSpPr>
            <a:stCxn id="6837" idx="6"/>
            <a:endCxn id="6844"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7012" name="Shape 7012"/>
          <p:cNvCxnSpPr>
            <a:stCxn id="6837" idx="6"/>
            <a:endCxn id="6845"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7013" name="Shape 7013"/>
          <p:cNvCxnSpPr>
            <a:stCxn id="6837" idx="6"/>
            <a:endCxn id="6846" idx="2"/>
          </p:cNvCxnSpPr>
          <p:nvPr/>
        </p:nvCxnSpPr>
        <p:spPr>
          <a:xfrm>
            <a:off x="4216425" y="4367800"/>
            <a:ext cx="346800" cy="0"/>
          </a:xfrm>
          <a:prstGeom prst="straightConnector1">
            <a:avLst/>
          </a:prstGeom>
          <a:noFill/>
          <a:ln cap="flat" cmpd="sng" w="9525">
            <a:solidFill>
              <a:srgbClr val="000000"/>
            </a:solidFill>
            <a:prstDash val="solid"/>
            <a:round/>
            <a:headEnd len="lg" w="lg" type="none"/>
            <a:tailEnd len="lg" w="lg" type="none"/>
          </a:ln>
        </p:spPr>
      </p:cxnSp>
      <p:cxnSp>
        <p:nvCxnSpPr>
          <p:cNvPr id="7014" name="Shape 7014"/>
          <p:cNvCxnSpPr>
            <a:stCxn id="6837" idx="6"/>
            <a:endCxn id="6847" idx="2"/>
          </p:cNvCxnSpPr>
          <p:nvPr/>
        </p:nvCxnSpPr>
        <p:spPr>
          <a:xfrm>
            <a:off x="4216425" y="43678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7015" name="Shape 7015"/>
          <p:cNvCxnSpPr>
            <a:stCxn id="6838" idx="6"/>
            <a:endCxn id="6840"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lg" w="lg" type="none"/>
            <a:tailEnd len="lg" w="lg" type="none"/>
          </a:ln>
        </p:spPr>
      </p:cxnSp>
      <p:cxnSp>
        <p:nvCxnSpPr>
          <p:cNvPr id="7016" name="Shape 7016"/>
          <p:cNvCxnSpPr>
            <a:stCxn id="6838" idx="6"/>
            <a:endCxn id="6839"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lg" w="lg" type="none"/>
            <a:tailEnd len="lg" w="lg" type="none"/>
          </a:ln>
        </p:spPr>
      </p:cxnSp>
      <p:cxnSp>
        <p:nvCxnSpPr>
          <p:cNvPr id="7017" name="Shape 7017"/>
          <p:cNvCxnSpPr>
            <a:stCxn id="6838" idx="6"/>
            <a:endCxn id="6841"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lg" w="lg" type="none"/>
            <a:tailEnd len="lg" w="lg" type="none"/>
          </a:ln>
        </p:spPr>
      </p:cxnSp>
      <p:cxnSp>
        <p:nvCxnSpPr>
          <p:cNvPr id="7018" name="Shape 7018"/>
          <p:cNvCxnSpPr>
            <a:stCxn id="6838" idx="6"/>
            <a:endCxn id="6842"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7019" name="Shape 7019"/>
          <p:cNvCxnSpPr>
            <a:stCxn id="6838" idx="6"/>
            <a:endCxn id="6843"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7020" name="Shape 7020"/>
          <p:cNvCxnSpPr>
            <a:stCxn id="6838" idx="6"/>
            <a:endCxn id="6844"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lg" w="lg" type="none"/>
            <a:tailEnd len="lg" w="lg" type="none"/>
          </a:ln>
        </p:spPr>
      </p:cxnSp>
      <p:cxnSp>
        <p:nvCxnSpPr>
          <p:cNvPr id="7021" name="Shape 7021"/>
          <p:cNvCxnSpPr>
            <a:stCxn id="6838" idx="6"/>
            <a:endCxn id="6845"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7022" name="Shape 7022"/>
          <p:cNvCxnSpPr>
            <a:stCxn id="6838" idx="6"/>
            <a:endCxn id="6846"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7023" name="Shape 7023"/>
          <p:cNvCxnSpPr>
            <a:stCxn id="6838" idx="6"/>
            <a:endCxn id="6847" idx="2"/>
          </p:cNvCxnSpPr>
          <p:nvPr/>
        </p:nvCxnSpPr>
        <p:spPr>
          <a:xfrm>
            <a:off x="4216425" y="4714650"/>
            <a:ext cx="346800" cy="0"/>
          </a:xfrm>
          <a:prstGeom prst="straightConnector1">
            <a:avLst/>
          </a:prstGeom>
          <a:noFill/>
          <a:ln cap="flat" cmpd="sng" w="9525">
            <a:solidFill>
              <a:srgbClr val="000000"/>
            </a:solidFill>
            <a:prstDash val="solid"/>
            <a:round/>
            <a:headEnd len="lg" w="lg" type="none"/>
            <a:tailEnd len="lg" w="lg" type="none"/>
          </a:ln>
        </p:spPr>
      </p:cxnSp>
      <p:sp>
        <p:nvSpPr>
          <p:cNvPr id="7024" name="Shape 7024"/>
          <p:cNvSpPr/>
          <p:nvPr/>
        </p:nvSpPr>
        <p:spPr>
          <a:xfrm>
            <a:off x="4986375" y="17193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25" name="Shape 7025"/>
          <p:cNvSpPr/>
          <p:nvPr/>
        </p:nvSpPr>
        <p:spPr>
          <a:xfrm>
            <a:off x="4986375" y="20554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26" name="Shape 7026"/>
          <p:cNvSpPr/>
          <p:nvPr/>
        </p:nvSpPr>
        <p:spPr>
          <a:xfrm>
            <a:off x="4986375" y="483420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27" name="Shape 7027"/>
          <p:cNvSpPr/>
          <p:nvPr/>
        </p:nvSpPr>
        <p:spPr>
          <a:xfrm>
            <a:off x="4986375" y="2391475"/>
            <a:ext cx="186300" cy="2391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28" name="Shape 7028"/>
          <p:cNvSpPr/>
          <p:nvPr/>
        </p:nvSpPr>
        <p:spPr>
          <a:xfrm>
            <a:off x="4986375" y="26905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29" name="Shape 7029"/>
          <p:cNvSpPr/>
          <p:nvPr/>
        </p:nvSpPr>
        <p:spPr>
          <a:xfrm>
            <a:off x="4986363" y="3415513"/>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30" name="Shape 7030"/>
          <p:cNvSpPr/>
          <p:nvPr/>
        </p:nvSpPr>
        <p:spPr>
          <a:xfrm>
            <a:off x="4986375" y="377278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31" name="Shape 7031"/>
          <p:cNvSpPr/>
          <p:nvPr/>
        </p:nvSpPr>
        <p:spPr>
          <a:xfrm>
            <a:off x="4986375" y="41405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32" name="Shape 7032"/>
          <p:cNvSpPr/>
          <p:nvPr/>
        </p:nvSpPr>
        <p:spPr>
          <a:xfrm>
            <a:off x="4986375" y="44873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033" name="Shape 7033"/>
          <p:cNvCxnSpPr>
            <a:stCxn id="6840" idx="6"/>
            <a:endCxn id="7024"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lg" w="lg" type="none"/>
            <a:tailEnd len="lg" w="lg" type="none"/>
          </a:ln>
        </p:spPr>
      </p:cxnSp>
      <p:cxnSp>
        <p:nvCxnSpPr>
          <p:cNvPr id="7034" name="Shape 7034"/>
          <p:cNvCxnSpPr>
            <a:stCxn id="6840" idx="6"/>
            <a:endCxn id="7025" idx="2"/>
          </p:cNvCxnSpPr>
          <p:nvPr/>
        </p:nvCxnSpPr>
        <p:spPr>
          <a:xfrm>
            <a:off x="4749375" y="1946350"/>
            <a:ext cx="237000" cy="228600"/>
          </a:xfrm>
          <a:prstGeom prst="straightConnector1">
            <a:avLst/>
          </a:prstGeom>
          <a:noFill/>
          <a:ln cap="flat" cmpd="sng" w="9525">
            <a:solidFill>
              <a:srgbClr val="000000"/>
            </a:solidFill>
            <a:prstDash val="solid"/>
            <a:round/>
            <a:headEnd len="lg" w="lg" type="none"/>
            <a:tailEnd len="lg" w="lg" type="none"/>
          </a:ln>
        </p:spPr>
      </p:cxnSp>
      <p:cxnSp>
        <p:nvCxnSpPr>
          <p:cNvPr id="7035" name="Shape 7035"/>
          <p:cNvCxnSpPr>
            <a:stCxn id="6840" idx="6"/>
            <a:endCxn id="7027" idx="1"/>
          </p:cNvCxnSpPr>
          <p:nvPr/>
        </p:nvCxnSpPr>
        <p:spPr>
          <a:xfrm>
            <a:off x="4749375" y="1946350"/>
            <a:ext cx="264300" cy="480000"/>
          </a:xfrm>
          <a:prstGeom prst="straightConnector1">
            <a:avLst/>
          </a:prstGeom>
          <a:noFill/>
          <a:ln cap="flat" cmpd="sng" w="9525">
            <a:solidFill>
              <a:srgbClr val="000000"/>
            </a:solidFill>
            <a:prstDash val="solid"/>
            <a:round/>
            <a:headEnd len="lg" w="lg" type="none"/>
            <a:tailEnd len="lg" w="lg" type="none"/>
          </a:ln>
        </p:spPr>
      </p:cxnSp>
      <p:cxnSp>
        <p:nvCxnSpPr>
          <p:cNvPr id="7036" name="Shape 7036"/>
          <p:cNvCxnSpPr>
            <a:stCxn id="6840" idx="6"/>
            <a:endCxn id="7028" idx="1"/>
          </p:cNvCxnSpPr>
          <p:nvPr/>
        </p:nvCxnSpPr>
        <p:spPr>
          <a:xfrm>
            <a:off x="4749375" y="1946350"/>
            <a:ext cx="264300" cy="779100"/>
          </a:xfrm>
          <a:prstGeom prst="straightConnector1">
            <a:avLst/>
          </a:prstGeom>
          <a:noFill/>
          <a:ln cap="flat" cmpd="sng" w="9525">
            <a:solidFill>
              <a:srgbClr val="000000"/>
            </a:solidFill>
            <a:prstDash val="solid"/>
            <a:round/>
            <a:headEnd len="lg" w="lg" type="none"/>
            <a:tailEnd len="lg" w="lg" type="none"/>
          </a:ln>
        </p:spPr>
      </p:cxnSp>
      <p:cxnSp>
        <p:nvCxnSpPr>
          <p:cNvPr id="7037" name="Shape 7037"/>
          <p:cNvCxnSpPr>
            <a:stCxn id="6840" idx="6"/>
          </p:cNvCxnSpPr>
          <p:nvPr/>
        </p:nvCxnSpPr>
        <p:spPr>
          <a:xfrm>
            <a:off x="4749375" y="1946350"/>
            <a:ext cx="273900" cy="1293600"/>
          </a:xfrm>
          <a:prstGeom prst="straightConnector1">
            <a:avLst/>
          </a:prstGeom>
          <a:noFill/>
          <a:ln cap="flat" cmpd="sng" w="9525">
            <a:solidFill>
              <a:srgbClr val="000000"/>
            </a:solidFill>
            <a:prstDash val="solid"/>
            <a:round/>
            <a:headEnd len="lg" w="lg" type="none"/>
            <a:tailEnd len="lg" w="lg" type="none"/>
          </a:ln>
        </p:spPr>
      </p:cxnSp>
      <p:cxnSp>
        <p:nvCxnSpPr>
          <p:cNvPr id="7038" name="Shape 7038"/>
          <p:cNvCxnSpPr>
            <a:stCxn id="6840" idx="6"/>
            <a:endCxn id="7029" idx="1"/>
          </p:cNvCxnSpPr>
          <p:nvPr/>
        </p:nvCxnSpPr>
        <p:spPr>
          <a:xfrm>
            <a:off x="4749375" y="1946350"/>
            <a:ext cx="264300" cy="1504200"/>
          </a:xfrm>
          <a:prstGeom prst="straightConnector1">
            <a:avLst/>
          </a:prstGeom>
          <a:noFill/>
          <a:ln cap="flat" cmpd="sng" w="9525">
            <a:solidFill>
              <a:srgbClr val="000000"/>
            </a:solidFill>
            <a:prstDash val="solid"/>
            <a:round/>
            <a:headEnd len="lg" w="lg" type="none"/>
            <a:tailEnd len="lg" w="lg" type="none"/>
          </a:ln>
        </p:spPr>
      </p:cxnSp>
      <p:cxnSp>
        <p:nvCxnSpPr>
          <p:cNvPr id="7039" name="Shape 7039"/>
          <p:cNvCxnSpPr>
            <a:stCxn id="6840" idx="6"/>
            <a:endCxn id="7030" idx="1"/>
          </p:cNvCxnSpPr>
          <p:nvPr/>
        </p:nvCxnSpPr>
        <p:spPr>
          <a:xfrm>
            <a:off x="4749375" y="1946350"/>
            <a:ext cx="264300" cy="1861500"/>
          </a:xfrm>
          <a:prstGeom prst="straightConnector1">
            <a:avLst/>
          </a:prstGeom>
          <a:noFill/>
          <a:ln cap="flat" cmpd="sng" w="9525">
            <a:solidFill>
              <a:srgbClr val="000000"/>
            </a:solidFill>
            <a:prstDash val="solid"/>
            <a:round/>
            <a:headEnd len="lg" w="lg" type="none"/>
            <a:tailEnd len="lg" w="lg" type="none"/>
          </a:ln>
        </p:spPr>
      </p:cxnSp>
      <p:cxnSp>
        <p:nvCxnSpPr>
          <p:cNvPr id="7040" name="Shape 7040"/>
          <p:cNvCxnSpPr>
            <a:stCxn id="6840" idx="6"/>
            <a:endCxn id="7031" idx="1"/>
          </p:cNvCxnSpPr>
          <p:nvPr/>
        </p:nvCxnSpPr>
        <p:spPr>
          <a:xfrm>
            <a:off x="4749375" y="1946350"/>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7041" name="Shape 7041"/>
          <p:cNvCxnSpPr>
            <a:stCxn id="6840" idx="6"/>
            <a:endCxn id="7032" idx="1"/>
          </p:cNvCxnSpPr>
          <p:nvPr/>
        </p:nvCxnSpPr>
        <p:spPr>
          <a:xfrm>
            <a:off x="4749375" y="1946350"/>
            <a:ext cx="264300" cy="2576100"/>
          </a:xfrm>
          <a:prstGeom prst="straightConnector1">
            <a:avLst/>
          </a:prstGeom>
          <a:noFill/>
          <a:ln cap="flat" cmpd="sng" w="9525">
            <a:solidFill>
              <a:srgbClr val="000000"/>
            </a:solidFill>
            <a:prstDash val="solid"/>
            <a:round/>
            <a:headEnd len="lg" w="lg" type="none"/>
            <a:tailEnd len="lg" w="lg" type="none"/>
          </a:ln>
        </p:spPr>
      </p:cxnSp>
      <p:cxnSp>
        <p:nvCxnSpPr>
          <p:cNvPr id="7042" name="Shape 7042"/>
          <p:cNvCxnSpPr>
            <a:stCxn id="6840" idx="6"/>
            <a:endCxn id="7026" idx="3"/>
          </p:cNvCxnSpPr>
          <p:nvPr/>
        </p:nvCxnSpPr>
        <p:spPr>
          <a:xfrm>
            <a:off x="4749375" y="1946350"/>
            <a:ext cx="264300" cy="3091800"/>
          </a:xfrm>
          <a:prstGeom prst="straightConnector1">
            <a:avLst/>
          </a:prstGeom>
          <a:noFill/>
          <a:ln cap="flat" cmpd="sng" w="9525">
            <a:solidFill>
              <a:srgbClr val="000000"/>
            </a:solidFill>
            <a:prstDash val="solid"/>
            <a:round/>
            <a:headEnd len="lg" w="lg" type="none"/>
            <a:tailEnd len="lg" w="lg" type="none"/>
          </a:ln>
        </p:spPr>
      </p:cxnSp>
      <p:cxnSp>
        <p:nvCxnSpPr>
          <p:cNvPr id="7043" name="Shape 7043"/>
          <p:cNvCxnSpPr>
            <a:stCxn id="6839" idx="6"/>
            <a:endCxn id="7024"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lg" w="lg" type="none"/>
            <a:tailEnd len="lg" w="lg" type="none"/>
          </a:ln>
        </p:spPr>
      </p:cxnSp>
      <p:cxnSp>
        <p:nvCxnSpPr>
          <p:cNvPr id="7044" name="Shape 7044"/>
          <p:cNvCxnSpPr>
            <a:stCxn id="6839" idx="6"/>
            <a:endCxn id="7025"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lg" w="lg" type="none"/>
            <a:tailEnd len="lg" w="lg" type="none"/>
          </a:ln>
        </p:spPr>
      </p:cxnSp>
      <p:cxnSp>
        <p:nvCxnSpPr>
          <p:cNvPr id="7045" name="Shape 7045"/>
          <p:cNvCxnSpPr>
            <a:stCxn id="6839" idx="6"/>
            <a:endCxn id="7027" idx="2"/>
          </p:cNvCxnSpPr>
          <p:nvPr/>
        </p:nvCxnSpPr>
        <p:spPr>
          <a:xfrm>
            <a:off x="4749375" y="2256175"/>
            <a:ext cx="237000" cy="255000"/>
          </a:xfrm>
          <a:prstGeom prst="straightConnector1">
            <a:avLst/>
          </a:prstGeom>
          <a:noFill/>
          <a:ln cap="flat" cmpd="sng" w="9525">
            <a:solidFill>
              <a:srgbClr val="000000"/>
            </a:solidFill>
            <a:prstDash val="solid"/>
            <a:round/>
            <a:headEnd len="lg" w="lg" type="none"/>
            <a:tailEnd len="lg" w="lg" type="none"/>
          </a:ln>
        </p:spPr>
      </p:cxnSp>
      <p:cxnSp>
        <p:nvCxnSpPr>
          <p:cNvPr id="7046" name="Shape 7046"/>
          <p:cNvCxnSpPr>
            <a:endCxn id="7028" idx="2"/>
          </p:cNvCxnSpPr>
          <p:nvPr/>
        </p:nvCxnSpPr>
        <p:spPr>
          <a:xfrm>
            <a:off x="4749375" y="2256300"/>
            <a:ext cx="237000" cy="553800"/>
          </a:xfrm>
          <a:prstGeom prst="straightConnector1">
            <a:avLst/>
          </a:prstGeom>
          <a:noFill/>
          <a:ln cap="flat" cmpd="sng" w="9525">
            <a:solidFill>
              <a:srgbClr val="000000"/>
            </a:solidFill>
            <a:prstDash val="solid"/>
            <a:round/>
            <a:headEnd len="lg" w="lg" type="none"/>
            <a:tailEnd len="lg" w="lg" type="none"/>
          </a:ln>
        </p:spPr>
      </p:cxnSp>
      <p:cxnSp>
        <p:nvCxnSpPr>
          <p:cNvPr id="7047" name="Shape 7047"/>
          <p:cNvCxnSpPr/>
          <p:nvPr/>
        </p:nvCxnSpPr>
        <p:spPr>
          <a:xfrm>
            <a:off x="4749375" y="2256175"/>
            <a:ext cx="317400" cy="907800"/>
          </a:xfrm>
          <a:prstGeom prst="straightConnector1">
            <a:avLst/>
          </a:prstGeom>
          <a:noFill/>
          <a:ln cap="flat" cmpd="sng" w="9525">
            <a:solidFill>
              <a:srgbClr val="000000"/>
            </a:solidFill>
            <a:prstDash val="solid"/>
            <a:round/>
            <a:headEnd len="lg" w="lg" type="none"/>
            <a:tailEnd len="lg" w="lg" type="none"/>
          </a:ln>
        </p:spPr>
      </p:cxnSp>
      <p:cxnSp>
        <p:nvCxnSpPr>
          <p:cNvPr id="7048" name="Shape 7048"/>
          <p:cNvCxnSpPr>
            <a:stCxn id="6839" idx="6"/>
            <a:endCxn id="7029" idx="1"/>
          </p:cNvCxnSpPr>
          <p:nvPr/>
        </p:nvCxnSpPr>
        <p:spPr>
          <a:xfrm>
            <a:off x="4749375" y="2256175"/>
            <a:ext cx="264300" cy="1194300"/>
          </a:xfrm>
          <a:prstGeom prst="straightConnector1">
            <a:avLst/>
          </a:prstGeom>
          <a:noFill/>
          <a:ln cap="flat" cmpd="sng" w="9525">
            <a:solidFill>
              <a:srgbClr val="000000"/>
            </a:solidFill>
            <a:prstDash val="solid"/>
            <a:round/>
            <a:headEnd len="lg" w="lg" type="none"/>
            <a:tailEnd len="lg" w="lg" type="none"/>
          </a:ln>
        </p:spPr>
      </p:cxnSp>
      <p:cxnSp>
        <p:nvCxnSpPr>
          <p:cNvPr id="7049" name="Shape 7049"/>
          <p:cNvCxnSpPr>
            <a:stCxn id="6839" idx="6"/>
            <a:endCxn id="7030" idx="1"/>
          </p:cNvCxnSpPr>
          <p:nvPr/>
        </p:nvCxnSpPr>
        <p:spPr>
          <a:xfrm>
            <a:off x="4749375" y="2256175"/>
            <a:ext cx="264300" cy="1551600"/>
          </a:xfrm>
          <a:prstGeom prst="straightConnector1">
            <a:avLst/>
          </a:prstGeom>
          <a:noFill/>
          <a:ln cap="flat" cmpd="sng" w="9525">
            <a:solidFill>
              <a:srgbClr val="000000"/>
            </a:solidFill>
            <a:prstDash val="solid"/>
            <a:round/>
            <a:headEnd len="lg" w="lg" type="none"/>
            <a:tailEnd len="lg" w="lg" type="none"/>
          </a:ln>
        </p:spPr>
      </p:cxnSp>
      <p:cxnSp>
        <p:nvCxnSpPr>
          <p:cNvPr id="7050" name="Shape 7050"/>
          <p:cNvCxnSpPr>
            <a:stCxn id="6840" idx="5"/>
            <a:endCxn id="7031" idx="2"/>
          </p:cNvCxnSpPr>
          <p:nvPr/>
        </p:nvCxnSpPr>
        <p:spPr>
          <a:xfrm>
            <a:off x="4722092" y="2030885"/>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7051" name="Shape 7051"/>
          <p:cNvCxnSpPr>
            <a:endCxn id="7032" idx="2"/>
          </p:cNvCxnSpPr>
          <p:nvPr/>
        </p:nvCxnSpPr>
        <p:spPr>
          <a:xfrm>
            <a:off x="4749375" y="2256100"/>
            <a:ext cx="237000" cy="2350800"/>
          </a:xfrm>
          <a:prstGeom prst="straightConnector1">
            <a:avLst/>
          </a:prstGeom>
          <a:noFill/>
          <a:ln cap="flat" cmpd="sng" w="9525">
            <a:solidFill>
              <a:srgbClr val="000000"/>
            </a:solidFill>
            <a:prstDash val="solid"/>
            <a:round/>
            <a:headEnd len="lg" w="lg" type="none"/>
            <a:tailEnd len="lg" w="lg" type="none"/>
          </a:ln>
        </p:spPr>
      </p:cxnSp>
      <p:cxnSp>
        <p:nvCxnSpPr>
          <p:cNvPr id="7052" name="Shape 7052"/>
          <p:cNvCxnSpPr>
            <a:stCxn id="6839" idx="6"/>
            <a:endCxn id="7026" idx="2"/>
          </p:cNvCxnSpPr>
          <p:nvPr/>
        </p:nvCxnSpPr>
        <p:spPr>
          <a:xfrm>
            <a:off x="4749375" y="2256175"/>
            <a:ext cx="237000" cy="2697600"/>
          </a:xfrm>
          <a:prstGeom prst="straightConnector1">
            <a:avLst/>
          </a:prstGeom>
          <a:noFill/>
          <a:ln cap="flat" cmpd="sng" w="9525">
            <a:solidFill>
              <a:srgbClr val="000000"/>
            </a:solidFill>
            <a:prstDash val="solid"/>
            <a:round/>
            <a:headEnd len="lg" w="lg" type="none"/>
            <a:tailEnd len="lg" w="lg" type="none"/>
          </a:ln>
        </p:spPr>
      </p:cxnSp>
      <p:sp>
        <p:nvSpPr>
          <p:cNvPr id="7053" name="Shape 7053"/>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7054" name="Shape 7054"/>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784</a:t>
            </a:r>
            <a:endParaRPr/>
          </a:p>
        </p:txBody>
      </p:sp>
      <p:cxnSp>
        <p:nvCxnSpPr>
          <p:cNvPr id="7055" name="Shape 7055"/>
          <p:cNvCxnSpPr>
            <a:stCxn id="6841" idx="6"/>
            <a:endCxn id="7024"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lg" w="lg" type="none"/>
            <a:tailEnd len="lg" w="lg" type="none"/>
          </a:ln>
        </p:spPr>
      </p:cxnSp>
      <p:cxnSp>
        <p:nvCxnSpPr>
          <p:cNvPr id="7056" name="Shape 7056"/>
          <p:cNvCxnSpPr>
            <a:stCxn id="6841" idx="6"/>
            <a:endCxn id="7025"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lg" w="lg" type="none"/>
            <a:tailEnd len="lg" w="lg" type="none"/>
          </a:ln>
        </p:spPr>
      </p:cxnSp>
      <p:cxnSp>
        <p:nvCxnSpPr>
          <p:cNvPr id="7057" name="Shape 7057"/>
          <p:cNvCxnSpPr>
            <a:stCxn id="6841" idx="6"/>
            <a:endCxn id="7027"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lg" w="lg" type="none"/>
            <a:tailEnd len="lg" w="lg" type="none"/>
          </a:ln>
        </p:spPr>
      </p:cxnSp>
      <p:cxnSp>
        <p:nvCxnSpPr>
          <p:cNvPr id="7058" name="Shape 7058"/>
          <p:cNvCxnSpPr>
            <a:stCxn id="6841" idx="6"/>
            <a:endCxn id="7028" idx="2"/>
          </p:cNvCxnSpPr>
          <p:nvPr/>
        </p:nvCxnSpPr>
        <p:spPr>
          <a:xfrm>
            <a:off x="4749375" y="2566000"/>
            <a:ext cx="237000" cy="244200"/>
          </a:xfrm>
          <a:prstGeom prst="straightConnector1">
            <a:avLst/>
          </a:prstGeom>
          <a:noFill/>
          <a:ln cap="flat" cmpd="sng" w="9525">
            <a:solidFill>
              <a:srgbClr val="000000"/>
            </a:solidFill>
            <a:prstDash val="solid"/>
            <a:round/>
            <a:headEnd len="lg" w="lg" type="none"/>
            <a:tailEnd len="lg" w="lg" type="none"/>
          </a:ln>
        </p:spPr>
      </p:cxnSp>
      <p:cxnSp>
        <p:nvCxnSpPr>
          <p:cNvPr id="7059" name="Shape 7059"/>
          <p:cNvCxnSpPr>
            <a:stCxn id="6841" idx="6"/>
          </p:cNvCxnSpPr>
          <p:nvPr/>
        </p:nvCxnSpPr>
        <p:spPr>
          <a:xfrm>
            <a:off x="4749375" y="2566000"/>
            <a:ext cx="273900" cy="619800"/>
          </a:xfrm>
          <a:prstGeom prst="straightConnector1">
            <a:avLst/>
          </a:prstGeom>
          <a:noFill/>
          <a:ln cap="flat" cmpd="sng" w="9525">
            <a:solidFill>
              <a:srgbClr val="000000"/>
            </a:solidFill>
            <a:prstDash val="solid"/>
            <a:round/>
            <a:headEnd len="lg" w="lg" type="none"/>
            <a:tailEnd len="lg" w="lg" type="none"/>
          </a:ln>
        </p:spPr>
      </p:cxnSp>
      <p:cxnSp>
        <p:nvCxnSpPr>
          <p:cNvPr id="7060" name="Shape 7060"/>
          <p:cNvCxnSpPr>
            <a:stCxn id="6842" idx="6"/>
            <a:endCxn id="7024"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lg" w="lg" type="none"/>
            <a:tailEnd len="lg" w="lg" type="none"/>
          </a:ln>
        </p:spPr>
      </p:cxnSp>
      <p:cxnSp>
        <p:nvCxnSpPr>
          <p:cNvPr id="7061" name="Shape 7061"/>
          <p:cNvCxnSpPr>
            <a:stCxn id="6842" idx="6"/>
            <a:endCxn id="7025"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lg" w="lg" type="none"/>
            <a:tailEnd len="lg" w="lg" type="none"/>
          </a:ln>
        </p:spPr>
      </p:cxnSp>
      <p:cxnSp>
        <p:nvCxnSpPr>
          <p:cNvPr id="7062" name="Shape 7062"/>
          <p:cNvCxnSpPr>
            <a:stCxn id="6842" idx="6"/>
            <a:endCxn id="7027"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lg" w="lg" type="none"/>
            <a:tailEnd len="lg" w="lg" type="none"/>
          </a:ln>
        </p:spPr>
      </p:cxnSp>
      <p:cxnSp>
        <p:nvCxnSpPr>
          <p:cNvPr id="7063" name="Shape 7063"/>
          <p:cNvCxnSpPr>
            <a:stCxn id="6842" idx="6"/>
            <a:endCxn id="7028"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lg" w="lg" type="none"/>
            <a:tailEnd len="lg" w="lg" type="none"/>
          </a:ln>
        </p:spPr>
      </p:cxnSp>
      <p:cxnSp>
        <p:nvCxnSpPr>
          <p:cNvPr id="7064" name="Shape 7064"/>
          <p:cNvCxnSpPr>
            <a:stCxn id="6842" idx="6"/>
          </p:cNvCxnSpPr>
          <p:nvPr/>
        </p:nvCxnSpPr>
        <p:spPr>
          <a:xfrm>
            <a:off x="4749375" y="2912838"/>
            <a:ext cx="279300" cy="290100"/>
          </a:xfrm>
          <a:prstGeom prst="straightConnector1">
            <a:avLst/>
          </a:prstGeom>
          <a:noFill/>
          <a:ln cap="flat" cmpd="sng" w="9525">
            <a:solidFill>
              <a:srgbClr val="000000"/>
            </a:solidFill>
            <a:prstDash val="solid"/>
            <a:round/>
            <a:headEnd len="lg" w="lg" type="none"/>
            <a:tailEnd len="lg" w="lg" type="none"/>
          </a:ln>
        </p:spPr>
      </p:cxnSp>
      <p:cxnSp>
        <p:nvCxnSpPr>
          <p:cNvPr id="7065" name="Shape 7065"/>
          <p:cNvCxnSpPr>
            <a:stCxn id="6842" idx="6"/>
            <a:endCxn id="7029" idx="2"/>
          </p:cNvCxnSpPr>
          <p:nvPr/>
        </p:nvCxnSpPr>
        <p:spPr>
          <a:xfrm>
            <a:off x="4749375" y="2912838"/>
            <a:ext cx="237000" cy="622200"/>
          </a:xfrm>
          <a:prstGeom prst="straightConnector1">
            <a:avLst/>
          </a:prstGeom>
          <a:noFill/>
          <a:ln cap="flat" cmpd="sng" w="9525">
            <a:solidFill>
              <a:srgbClr val="000000"/>
            </a:solidFill>
            <a:prstDash val="solid"/>
            <a:round/>
            <a:headEnd len="lg" w="lg" type="none"/>
            <a:tailEnd len="lg" w="lg" type="none"/>
          </a:ln>
        </p:spPr>
      </p:cxnSp>
      <p:cxnSp>
        <p:nvCxnSpPr>
          <p:cNvPr id="7066" name="Shape 7066"/>
          <p:cNvCxnSpPr>
            <a:stCxn id="6842" idx="6"/>
            <a:endCxn id="7030" idx="2"/>
          </p:cNvCxnSpPr>
          <p:nvPr/>
        </p:nvCxnSpPr>
        <p:spPr>
          <a:xfrm>
            <a:off x="4749375" y="2912838"/>
            <a:ext cx="237000" cy="979500"/>
          </a:xfrm>
          <a:prstGeom prst="straightConnector1">
            <a:avLst/>
          </a:prstGeom>
          <a:noFill/>
          <a:ln cap="flat" cmpd="sng" w="9525">
            <a:solidFill>
              <a:srgbClr val="000000"/>
            </a:solidFill>
            <a:prstDash val="solid"/>
            <a:round/>
            <a:headEnd len="lg" w="lg" type="none"/>
            <a:tailEnd len="lg" w="lg" type="none"/>
          </a:ln>
        </p:spPr>
      </p:cxnSp>
      <p:cxnSp>
        <p:nvCxnSpPr>
          <p:cNvPr id="7067" name="Shape 7067"/>
          <p:cNvCxnSpPr>
            <a:endCxn id="7031" idx="2"/>
          </p:cNvCxnSpPr>
          <p:nvPr/>
        </p:nvCxnSpPr>
        <p:spPr>
          <a:xfrm>
            <a:off x="4749375" y="2912750"/>
            <a:ext cx="237000" cy="1347300"/>
          </a:xfrm>
          <a:prstGeom prst="straightConnector1">
            <a:avLst/>
          </a:prstGeom>
          <a:noFill/>
          <a:ln cap="flat" cmpd="sng" w="9525">
            <a:solidFill>
              <a:srgbClr val="000000"/>
            </a:solidFill>
            <a:prstDash val="solid"/>
            <a:round/>
            <a:headEnd len="lg" w="lg" type="none"/>
            <a:tailEnd len="lg" w="lg" type="none"/>
          </a:ln>
        </p:spPr>
      </p:cxnSp>
      <p:cxnSp>
        <p:nvCxnSpPr>
          <p:cNvPr id="7068" name="Shape 7068"/>
          <p:cNvCxnSpPr>
            <a:stCxn id="6842" idx="6"/>
            <a:endCxn id="7032" idx="2"/>
          </p:cNvCxnSpPr>
          <p:nvPr/>
        </p:nvCxnSpPr>
        <p:spPr>
          <a:xfrm>
            <a:off x="4749375" y="2912838"/>
            <a:ext cx="237000" cy="1694100"/>
          </a:xfrm>
          <a:prstGeom prst="straightConnector1">
            <a:avLst/>
          </a:prstGeom>
          <a:noFill/>
          <a:ln cap="flat" cmpd="sng" w="9525">
            <a:solidFill>
              <a:srgbClr val="000000"/>
            </a:solidFill>
            <a:prstDash val="solid"/>
            <a:round/>
            <a:headEnd len="lg" w="lg" type="none"/>
            <a:tailEnd len="lg" w="lg" type="none"/>
          </a:ln>
        </p:spPr>
      </p:cxnSp>
      <p:cxnSp>
        <p:nvCxnSpPr>
          <p:cNvPr id="7069" name="Shape 7069"/>
          <p:cNvCxnSpPr>
            <a:endCxn id="7026" idx="3"/>
          </p:cNvCxnSpPr>
          <p:nvPr/>
        </p:nvCxnSpPr>
        <p:spPr>
          <a:xfrm>
            <a:off x="4749358" y="2912785"/>
            <a:ext cx="264300" cy="2125500"/>
          </a:xfrm>
          <a:prstGeom prst="straightConnector1">
            <a:avLst/>
          </a:prstGeom>
          <a:noFill/>
          <a:ln cap="flat" cmpd="sng" w="9525">
            <a:solidFill>
              <a:srgbClr val="000000"/>
            </a:solidFill>
            <a:prstDash val="solid"/>
            <a:round/>
            <a:headEnd len="lg" w="lg" type="none"/>
            <a:tailEnd len="lg" w="lg" type="none"/>
          </a:ln>
        </p:spPr>
      </p:cxnSp>
      <p:cxnSp>
        <p:nvCxnSpPr>
          <p:cNvPr id="7070" name="Shape 7070"/>
          <p:cNvCxnSpPr>
            <a:stCxn id="6843" idx="6"/>
            <a:endCxn id="7024"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lg" w="lg" type="none"/>
            <a:tailEnd len="lg" w="lg" type="none"/>
          </a:ln>
        </p:spPr>
      </p:cxnSp>
      <p:cxnSp>
        <p:nvCxnSpPr>
          <p:cNvPr id="7071" name="Shape 7071"/>
          <p:cNvCxnSpPr>
            <a:stCxn id="6843" idx="6"/>
            <a:endCxn id="7025"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lg" w="lg" type="none"/>
            <a:tailEnd len="lg" w="lg" type="none"/>
          </a:ln>
        </p:spPr>
      </p:cxnSp>
      <p:cxnSp>
        <p:nvCxnSpPr>
          <p:cNvPr id="7072" name="Shape 7072"/>
          <p:cNvCxnSpPr>
            <a:stCxn id="6843" idx="6"/>
            <a:endCxn id="7028"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lg" w="lg" type="none"/>
            <a:tailEnd len="lg" w="lg" type="none"/>
          </a:ln>
        </p:spPr>
      </p:cxnSp>
      <p:cxnSp>
        <p:nvCxnSpPr>
          <p:cNvPr id="7073" name="Shape 7073"/>
          <p:cNvCxnSpPr>
            <a:stCxn id="6843" idx="6"/>
            <a:endCxn id="6843" idx="6"/>
          </p:cNvCxnSpPr>
          <p:nvPr/>
        </p:nvCxnSpPr>
        <p:spPr>
          <a:xfrm>
            <a:off x="4749375" y="3259688"/>
            <a:ext cx="0" cy="0"/>
          </a:xfrm>
          <a:prstGeom prst="straightConnector1">
            <a:avLst/>
          </a:prstGeom>
          <a:noFill/>
          <a:ln cap="flat" cmpd="sng" w="9525">
            <a:solidFill>
              <a:srgbClr val="000000"/>
            </a:solidFill>
            <a:prstDash val="solid"/>
            <a:round/>
            <a:headEnd len="lg" w="lg" type="none"/>
            <a:tailEnd len="lg" w="lg" type="none"/>
          </a:ln>
        </p:spPr>
      </p:cxnSp>
      <p:cxnSp>
        <p:nvCxnSpPr>
          <p:cNvPr id="7074" name="Shape 7074"/>
          <p:cNvCxnSpPr>
            <a:stCxn id="6843"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lg" w="lg" type="none"/>
            <a:tailEnd len="lg" w="lg" type="none"/>
          </a:ln>
        </p:spPr>
      </p:cxnSp>
      <p:cxnSp>
        <p:nvCxnSpPr>
          <p:cNvPr id="7075" name="Shape 7075"/>
          <p:cNvCxnSpPr>
            <a:stCxn id="6843" idx="6"/>
            <a:endCxn id="7029" idx="2"/>
          </p:cNvCxnSpPr>
          <p:nvPr/>
        </p:nvCxnSpPr>
        <p:spPr>
          <a:xfrm>
            <a:off x="4749375" y="3259688"/>
            <a:ext cx="237000" cy="275400"/>
          </a:xfrm>
          <a:prstGeom prst="straightConnector1">
            <a:avLst/>
          </a:prstGeom>
          <a:noFill/>
          <a:ln cap="flat" cmpd="sng" w="9525">
            <a:solidFill>
              <a:srgbClr val="000000"/>
            </a:solidFill>
            <a:prstDash val="solid"/>
            <a:round/>
            <a:headEnd len="lg" w="lg" type="none"/>
            <a:tailEnd len="lg" w="lg" type="none"/>
          </a:ln>
        </p:spPr>
      </p:cxnSp>
      <p:cxnSp>
        <p:nvCxnSpPr>
          <p:cNvPr id="7076" name="Shape 7076"/>
          <p:cNvCxnSpPr>
            <a:stCxn id="6843" idx="6"/>
            <a:endCxn id="7030" idx="2"/>
          </p:cNvCxnSpPr>
          <p:nvPr/>
        </p:nvCxnSpPr>
        <p:spPr>
          <a:xfrm>
            <a:off x="4749375" y="3259688"/>
            <a:ext cx="237000" cy="632700"/>
          </a:xfrm>
          <a:prstGeom prst="straightConnector1">
            <a:avLst/>
          </a:prstGeom>
          <a:noFill/>
          <a:ln cap="flat" cmpd="sng" w="9525">
            <a:solidFill>
              <a:srgbClr val="000000"/>
            </a:solidFill>
            <a:prstDash val="solid"/>
            <a:round/>
            <a:headEnd len="lg" w="lg" type="none"/>
            <a:tailEnd len="lg" w="lg" type="none"/>
          </a:ln>
        </p:spPr>
      </p:cxnSp>
      <p:cxnSp>
        <p:nvCxnSpPr>
          <p:cNvPr id="7077" name="Shape 7077"/>
          <p:cNvCxnSpPr>
            <a:stCxn id="6843" idx="6"/>
            <a:endCxn id="7031" idx="2"/>
          </p:cNvCxnSpPr>
          <p:nvPr/>
        </p:nvCxnSpPr>
        <p:spPr>
          <a:xfrm>
            <a:off x="4749375" y="3259688"/>
            <a:ext cx="237000" cy="1000500"/>
          </a:xfrm>
          <a:prstGeom prst="straightConnector1">
            <a:avLst/>
          </a:prstGeom>
          <a:noFill/>
          <a:ln cap="flat" cmpd="sng" w="9525">
            <a:solidFill>
              <a:srgbClr val="000000"/>
            </a:solidFill>
            <a:prstDash val="solid"/>
            <a:round/>
            <a:headEnd len="lg" w="lg" type="none"/>
            <a:tailEnd len="lg" w="lg" type="none"/>
          </a:ln>
        </p:spPr>
      </p:cxnSp>
      <p:cxnSp>
        <p:nvCxnSpPr>
          <p:cNvPr id="7078" name="Shape 7078"/>
          <p:cNvCxnSpPr>
            <a:stCxn id="6843" idx="6"/>
            <a:endCxn id="7032" idx="3"/>
          </p:cNvCxnSpPr>
          <p:nvPr/>
        </p:nvCxnSpPr>
        <p:spPr>
          <a:xfrm>
            <a:off x="4749375" y="3259688"/>
            <a:ext cx="264300" cy="1431600"/>
          </a:xfrm>
          <a:prstGeom prst="straightConnector1">
            <a:avLst/>
          </a:prstGeom>
          <a:noFill/>
          <a:ln cap="flat" cmpd="sng" w="9525">
            <a:solidFill>
              <a:srgbClr val="000000"/>
            </a:solidFill>
            <a:prstDash val="solid"/>
            <a:round/>
            <a:headEnd len="lg" w="lg" type="none"/>
            <a:tailEnd len="lg" w="lg" type="none"/>
          </a:ln>
        </p:spPr>
      </p:cxnSp>
      <p:cxnSp>
        <p:nvCxnSpPr>
          <p:cNvPr id="7079" name="Shape 7079"/>
          <p:cNvCxnSpPr>
            <a:stCxn id="6843" idx="6"/>
            <a:endCxn id="7026" idx="1"/>
          </p:cNvCxnSpPr>
          <p:nvPr/>
        </p:nvCxnSpPr>
        <p:spPr>
          <a:xfrm>
            <a:off x="4749375" y="3259688"/>
            <a:ext cx="264300" cy="1609500"/>
          </a:xfrm>
          <a:prstGeom prst="straightConnector1">
            <a:avLst/>
          </a:prstGeom>
          <a:noFill/>
          <a:ln cap="flat" cmpd="sng" w="9525">
            <a:solidFill>
              <a:srgbClr val="000000"/>
            </a:solidFill>
            <a:prstDash val="solid"/>
            <a:round/>
            <a:headEnd len="lg" w="lg" type="none"/>
            <a:tailEnd len="lg" w="lg" type="none"/>
          </a:ln>
        </p:spPr>
      </p:cxnSp>
      <p:cxnSp>
        <p:nvCxnSpPr>
          <p:cNvPr id="7080" name="Shape 7080"/>
          <p:cNvCxnSpPr>
            <a:stCxn id="6844" idx="6"/>
            <a:endCxn id="7024"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lg" w="lg" type="none"/>
            <a:tailEnd len="lg" w="lg" type="none"/>
          </a:ln>
        </p:spPr>
      </p:cxnSp>
      <p:cxnSp>
        <p:nvCxnSpPr>
          <p:cNvPr id="7081" name="Shape 7081"/>
          <p:cNvCxnSpPr>
            <a:stCxn id="6844" idx="6"/>
            <a:endCxn id="7025"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lg" w="lg" type="none"/>
            <a:tailEnd len="lg" w="lg" type="none"/>
          </a:ln>
        </p:spPr>
      </p:cxnSp>
      <p:cxnSp>
        <p:nvCxnSpPr>
          <p:cNvPr id="7082" name="Shape 7082"/>
          <p:cNvCxnSpPr>
            <a:stCxn id="6844" idx="6"/>
            <a:endCxn id="7027"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lg" w="lg" type="none"/>
            <a:tailEnd len="lg" w="lg" type="none"/>
          </a:ln>
        </p:spPr>
      </p:cxnSp>
      <p:cxnSp>
        <p:nvCxnSpPr>
          <p:cNvPr id="7083" name="Shape 7083"/>
          <p:cNvCxnSpPr>
            <a:stCxn id="6844" idx="6"/>
            <a:endCxn id="7028"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lg" w="lg" type="none"/>
            <a:tailEnd len="lg" w="lg" type="none"/>
          </a:ln>
        </p:spPr>
      </p:cxnSp>
      <p:cxnSp>
        <p:nvCxnSpPr>
          <p:cNvPr id="7084" name="Shape 7084"/>
          <p:cNvCxnSpPr>
            <a:stCxn id="6844"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lg" w="lg" type="none"/>
            <a:tailEnd len="lg" w="lg" type="none"/>
          </a:ln>
        </p:spPr>
      </p:cxnSp>
      <p:cxnSp>
        <p:nvCxnSpPr>
          <p:cNvPr id="7085" name="Shape 7085"/>
          <p:cNvCxnSpPr>
            <a:stCxn id="6844" idx="6"/>
            <a:endCxn id="7029"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lg" w="lg" type="none"/>
            <a:tailEnd len="lg" w="lg" type="none"/>
          </a:ln>
        </p:spPr>
      </p:cxnSp>
      <p:cxnSp>
        <p:nvCxnSpPr>
          <p:cNvPr id="7086" name="Shape 7086"/>
          <p:cNvCxnSpPr>
            <a:stCxn id="6844" idx="6"/>
            <a:endCxn id="7030" idx="2"/>
          </p:cNvCxnSpPr>
          <p:nvPr/>
        </p:nvCxnSpPr>
        <p:spPr>
          <a:xfrm>
            <a:off x="4749375" y="3674100"/>
            <a:ext cx="237000" cy="218100"/>
          </a:xfrm>
          <a:prstGeom prst="straightConnector1">
            <a:avLst/>
          </a:prstGeom>
          <a:noFill/>
          <a:ln cap="flat" cmpd="sng" w="9525">
            <a:solidFill>
              <a:srgbClr val="000000"/>
            </a:solidFill>
            <a:prstDash val="solid"/>
            <a:round/>
            <a:headEnd len="lg" w="lg" type="none"/>
            <a:tailEnd len="lg" w="lg" type="none"/>
          </a:ln>
        </p:spPr>
      </p:cxnSp>
      <p:cxnSp>
        <p:nvCxnSpPr>
          <p:cNvPr id="7087" name="Shape 7087"/>
          <p:cNvCxnSpPr>
            <a:stCxn id="6844" idx="6"/>
            <a:endCxn id="7031" idx="3"/>
          </p:cNvCxnSpPr>
          <p:nvPr/>
        </p:nvCxnSpPr>
        <p:spPr>
          <a:xfrm>
            <a:off x="4749375" y="3674100"/>
            <a:ext cx="264300" cy="670500"/>
          </a:xfrm>
          <a:prstGeom prst="straightConnector1">
            <a:avLst/>
          </a:prstGeom>
          <a:noFill/>
          <a:ln cap="flat" cmpd="sng" w="9525">
            <a:solidFill>
              <a:srgbClr val="000000"/>
            </a:solidFill>
            <a:prstDash val="solid"/>
            <a:round/>
            <a:headEnd len="lg" w="lg" type="none"/>
            <a:tailEnd len="lg" w="lg" type="none"/>
          </a:ln>
        </p:spPr>
      </p:cxnSp>
      <p:cxnSp>
        <p:nvCxnSpPr>
          <p:cNvPr id="7088" name="Shape 7088"/>
          <p:cNvCxnSpPr>
            <a:stCxn id="6844" idx="6"/>
            <a:endCxn id="7032" idx="2"/>
          </p:cNvCxnSpPr>
          <p:nvPr/>
        </p:nvCxnSpPr>
        <p:spPr>
          <a:xfrm>
            <a:off x="4749375" y="367410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7089" name="Shape 7089"/>
          <p:cNvCxnSpPr>
            <a:stCxn id="6844" idx="6"/>
            <a:endCxn id="7026" idx="2"/>
          </p:cNvCxnSpPr>
          <p:nvPr/>
        </p:nvCxnSpPr>
        <p:spPr>
          <a:xfrm>
            <a:off x="4749375" y="3674100"/>
            <a:ext cx="237000" cy="1279800"/>
          </a:xfrm>
          <a:prstGeom prst="straightConnector1">
            <a:avLst/>
          </a:prstGeom>
          <a:noFill/>
          <a:ln cap="flat" cmpd="sng" w="9525">
            <a:solidFill>
              <a:srgbClr val="000000"/>
            </a:solidFill>
            <a:prstDash val="solid"/>
            <a:round/>
            <a:headEnd len="lg" w="lg" type="none"/>
            <a:tailEnd len="lg" w="lg" type="none"/>
          </a:ln>
        </p:spPr>
      </p:cxnSp>
      <p:cxnSp>
        <p:nvCxnSpPr>
          <p:cNvPr id="7090" name="Shape 7090"/>
          <p:cNvCxnSpPr>
            <a:stCxn id="6845" idx="6"/>
            <a:endCxn id="7024"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lg" w="lg" type="none"/>
            <a:tailEnd len="lg" w="lg" type="none"/>
          </a:ln>
        </p:spPr>
      </p:cxnSp>
      <p:cxnSp>
        <p:nvCxnSpPr>
          <p:cNvPr id="7091" name="Shape 7091"/>
          <p:cNvCxnSpPr>
            <a:stCxn id="6845" idx="6"/>
            <a:endCxn id="7025"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lg" w="lg" type="none"/>
            <a:tailEnd len="lg" w="lg" type="none"/>
          </a:ln>
        </p:spPr>
      </p:cxnSp>
      <p:cxnSp>
        <p:nvCxnSpPr>
          <p:cNvPr id="7092" name="Shape 7092"/>
          <p:cNvCxnSpPr>
            <a:stCxn id="6845" idx="6"/>
            <a:endCxn id="7027"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lg" w="lg" type="none"/>
            <a:tailEnd len="lg" w="lg" type="none"/>
          </a:ln>
        </p:spPr>
      </p:cxnSp>
      <p:cxnSp>
        <p:nvCxnSpPr>
          <p:cNvPr id="7093" name="Shape 7093"/>
          <p:cNvCxnSpPr>
            <a:stCxn id="6845" idx="6"/>
            <a:endCxn id="7028"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lg" w="lg" type="none"/>
            <a:tailEnd len="lg" w="lg" type="none"/>
          </a:ln>
        </p:spPr>
      </p:cxnSp>
      <p:cxnSp>
        <p:nvCxnSpPr>
          <p:cNvPr id="7094" name="Shape 7094"/>
          <p:cNvCxnSpPr>
            <a:stCxn id="6845"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lg" w="lg" type="none"/>
            <a:tailEnd len="lg" w="lg" type="none"/>
          </a:ln>
        </p:spPr>
      </p:cxnSp>
      <p:cxnSp>
        <p:nvCxnSpPr>
          <p:cNvPr id="7095" name="Shape 7095"/>
          <p:cNvCxnSpPr>
            <a:stCxn id="6845" idx="6"/>
            <a:endCxn id="7029"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lg" w="lg" type="none"/>
            <a:tailEnd len="lg" w="lg" type="none"/>
          </a:ln>
        </p:spPr>
      </p:cxnSp>
      <p:cxnSp>
        <p:nvCxnSpPr>
          <p:cNvPr id="7096" name="Shape 7096"/>
          <p:cNvCxnSpPr>
            <a:stCxn id="6845" idx="6"/>
            <a:endCxn id="7030"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lg" w="lg" type="none"/>
            <a:tailEnd len="lg" w="lg" type="none"/>
          </a:ln>
        </p:spPr>
      </p:cxnSp>
      <p:cxnSp>
        <p:nvCxnSpPr>
          <p:cNvPr id="7097" name="Shape 7097"/>
          <p:cNvCxnSpPr>
            <a:stCxn id="6845" idx="6"/>
            <a:endCxn id="7031" idx="2"/>
          </p:cNvCxnSpPr>
          <p:nvPr/>
        </p:nvCxnSpPr>
        <p:spPr>
          <a:xfrm>
            <a:off x="4749375" y="402095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7098" name="Shape 7098"/>
          <p:cNvCxnSpPr>
            <a:stCxn id="6845" idx="6"/>
            <a:endCxn id="7032" idx="2"/>
          </p:cNvCxnSpPr>
          <p:nvPr/>
        </p:nvCxnSpPr>
        <p:spPr>
          <a:xfrm>
            <a:off x="4749375" y="402095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7099" name="Shape 7099"/>
          <p:cNvCxnSpPr>
            <a:stCxn id="6845" idx="6"/>
            <a:endCxn id="7026" idx="2"/>
          </p:cNvCxnSpPr>
          <p:nvPr/>
        </p:nvCxnSpPr>
        <p:spPr>
          <a:xfrm>
            <a:off x="4749375" y="402095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7100" name="Shape 7100"/>
          <p:cNvCxnSpPr>
            <a:stCxn id="6846" idx="6"/>
            <a:endCxn id="7024"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lg" w="lg" type="none"/>
            <a:tailEnd len="lg" w="lg" type="none"/>
          </a:ln>
        </p:spPr>
      </p:cxnSp>
      <p:cxnSp>
        <p:nvCxnSpPr>
          <p:cNvPr id="7101" name="Shape 7101"/>
          <p:cNvCxnSpPr>
            <a:stCxn id="6846" idx="6"/>
            <a:endCxn id="7025"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lg" w="lg" type="none"/>
            <a:tailEnd len="lg" w="lg" type="none"/>
          </a:ln>
        </p:spPr>
      </p:cxnSp>
      <p:cxnSp>
        <p:nvCxnSpPr>
          <p:cNvPr id="7102" name="Shape 7102"/>
          <p:cNvCxnSpPr>
            <a:stCxn id="6846" idx="6"/>
            <a:endCxn id="7027"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lg" w="lg" type="none"/>
            <a:tailEnd len="lg" w="lg" type="none"/>
          </a:ln>
        </p:spPr>
      </p:cxnSp>
      <p:cxnSp>
        <p:nvCxnSpPr>
          <p:cNvPr id="7103" name="Shape 7103"/>
          <p:cNvCxnSpPr>
            <a:stCxn id="6846" idx="6"/>
            <a:endCxn id="7028"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lg" w="lg" type="none"/>
            <a:tailEnd len="lg" w="lg" type="none"/>
          </a:ln>
        </p:spPr>
      </p:cxnSp>
      <p:cxnSp>
        <p:nvCxnSpPr>
          <p:cNvPr id="7104" name="Shape 7104"/>
          <p:cNvCxnSpPr>
            <a:stCxn id="6846"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lg" w="lg" type="none"/>
            <a:tailEnd len="lg" w="lg" type="none"/>
          </a:ln>
        </p:spPr>
      </p:cxnSp>
      <p:cxnSp>
        <p:nvCxnSpPr>
          <p:cNvPr id="7105" name="Shape 7105"/>
          <p:cNvCxnSpPr>
            <a:stCxn id="6846" idx="6"/>
            <a:endCxn id="7029"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lg" w="lg" type="none"/>
            <a:tailEnd len="lg" w="lg" type="none"/>
          </a:ln>
        </p:spPr>
      </p:cxnSp>
      <p:cxnSp>
        <p:nvCxnSpPr>
          <p:cNvPr id="7106" name="Shape 7106"/>
          <p:cNvCxnSpPr>
            <a:stCxn id="6846" idx="6"/>
            <a:endCxn id="7030"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lg" w="lg" type="none"/>
            <a:tailEnd len="lg" w="lg" type="none"/>
          </a:ln>
        </p:spPr>
      </p:cxnSp>
      <p:cxnSp>
        <p:nvCxnSpPr>
          <p:cNvPr id="7107" name="Shape 7107"/>
          <p:cNvCxnSpPr>
            <a:stCxn id="6846" idx="6"/>
            <a:endCxn id="7031"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7108" name="Shape 7108"/>
          <p:cNvCxnSpPr>
            <a:stCxn id="6846" idx="6"/>
            <a:endCxn id="7032" idx="2"/>
          </p:cNvCxnSpPr>
          <p:nvPr/>
        </p:nvCxnSpPr>
        <p:spPr>
          <a:xfrm>
            <a:off x="4749375" y="436780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7109" name="Shape 7109"/>
          <p:cNvCxnSpPr>
            <a:stCxn id="6846" idx="6"/>
            <a:endCxn id="7026" idx="2"/>
          </p:cNvCxnSpPr>
          <p:nvPr/>
        </p:nvCxnSpPr>
        <p:spPr>
          <a:xfrm>
            <a:off x="4749375" y="436780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7110" name="Shape 7110"/>
          <p:cNvCxnSpPr>
            <a:stCxn id="6847" idx="6"/>
            <a:endCxn id="7024"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lg" w="lg" type="none"/>
            <a:tailEnd len="lg" w="lg" type="none"/>
          </a:ln>
        </p:spPr>
      </p:cxnSp>
      <p:cxnSp>
        <p:nvCxnSpPr>
          <p:cNvPr id="7111" name="Shape 7111"/>
          <p:cNvCxnSpPr>
            <a:stCxn id="6847" idx="6"/>
            <a:endCxn id="7025"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lg" w="lg" type="none"/>
            <a:tailEnd len="lg" w="lg" type="none"/>
          </a:ln>
        </p:spPr>
      </p:cxnSp>
      <p:cxnSp>
        <p:nvCxnSpPr>
          <p:cNvPr id="7112" name="Shape 7112"/>
          <p:cNvCxnSpPr>
            <a:stCxn id="6847" idx="6"/>
            <a:endCxn id="7027"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lg" w="lg" type="none"/>
            <a:tailEnd len="lg" w="lg" type="none"/>
          </a:ln>
        </p:spPr>
      </p:cxnSp>
      <p:cxnSp>
        <p:nvCxnSpPr>
          <p:cNvPr id="7113" name="Shape 7113"/>
          <p:cNvCxnSpPr>
            <a:stCxn id="6847" idx="6"/>
            <a:endCxn id="7028"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lg" w="lg" type="none"/>
            <a:tailEnd len="lg" w="lg" type="none"/>
          </a:ln>
        </p:spPr>
      </p:cxnSp>
      <p:cxnSp>
        <p:nvCxnSpPr>
          <p:cNvPr id="7114" name="Shape 7114"/>
          <p:cNvCxnSpPr>
            <a:stCxn id="6847"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lg" w="lg" type="none"/>
            <a:tailEnd len="lg" w="lg" type="none"/>
          </a:ln>
        </p:spPr>
      </p:cxnSp>
      <p:cxnSp>
        <p:nvCxnSpPr>
          <p:cNvPr id="7115" name="Shape 7115"/>
          <p:cNvCxnSpPr>
            <a:stCxn id="6847" idx="6"/>
            <a:endCxn id="7029"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lg" w="lg" type="none"/>
            <a:tailEnd len="lg" w="lg" type="none"/>
          </a:ln>
        </p:spPr>
      </p:cxnSp>
      <p:cxnSp>
        <p:nvCxnSpPr>
          <p:cNvPr id="7116" name="Shape 7116"/>
          <p:cNvCxnSpPr>
            <a:stCxn id="7031" idx="2"/>
            <a:endCxn id="7030" idx="2"/>
          </p:cNvCxnSpPr>
          <p:nvPr/>
        </p:nvCxnSpPr>
        <p:spPr>
          <a:xfrm rot="10800000">
            <a:off x="4986375" y="3892250"/>
            <a:ext cx="0" cy="367800"/>
          </a:xfrm>
          <a:prstGeom prst="straightConnector1">
            <a:avLst/>
          </a:prstGeom>
          <a:noFill/>
          <a:ln cap="flat" cmpd="sng" w="9525">
            <a:solidFill>
              <a:srgbClr val="000000"/>
            </a:solidFill>
            <a:prstDash val="solid"/>
            <a:round/>
            <a:headEnd len="lg" w="lg" type="none"/>
            <a:tailEnd len="lg" w="lg" type="none"/>
          </a:ln>
        </p:spPr>
      </p:cxnSp>
      <p:cxnSp>
        <p:nvCxnSpPr>
          <p:cNvPr id="7117" name="Shape 7117"/>
          <p:cNvCxnSpPr>
            <a:stCxn id="6847" idx="6"/>
            <a:endCxn id="7031"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lg" w="lg" type="none"/>
            <a:tailEnd len="lg" w="lg" type="none"/>
          </a:ln>
        </p:spPr>
      </p:cxnSp>
      <p:cxnSp>
        <p:nvCxnSpPr>
          <p:cNvPr id="7118" name="Shape 7118"/>
          <p:cNvCxnSpPr>
            <a:stCxn id="6847" idx="6"/>
            <a:endCxn id="7032"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7119" name="Shape 7119"/>
          <p:cNvCxnSpPr>
            <a:stCxn id="6847" idx="6"/>
            <a:endCxn id="7026" idx="2"/>
          </p:cNvCxnSpPr>
          <p:nvPr/>
        </p:nvCxnSpPr>
        <p:spPr>
          <a:xfrm>
            <a:off x="4749375" y="4714650"/>
            <a:ext cx="237000" cy="239100"/>
          </a:xfrm>
          <a:prstGeom prst="straightConnector1">
            <a:avLst/>
          </a:prstGeom>
          <a:noFill/>
          <a:ln cap="flat" cmpd="sng" w="9525">
            <a:solidFill>
              <a:srgbClr val="000000"/>
            </a:solidFill>
            <a:prstDash val="solid"/>
            <a:round/>
            <a:headEnd len="lg" w="lg" type="none"/>
            <a:tailEnd len="lg" w="lg" type="none"/>
          </a:ln>
        </p:spPr>
      </p:cxnSp>
      <p:sp>
        <p:nvSpPr>
          <p:cNvPr id="7120" name="Shape 7120"/>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7121" name="Shape 7121"/>
          <p:cNvSpPr txBox="1"/>
          <p:nvPr/>
        </p:nvSpPr>
        <p:spPr>
          <a:xfrm>
            <a:off x="3233315" y="1601975"/>
            <a:ext cx="1863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a:p>
            <a:pPr indent="0" lvl="0" marL="0" rtl="0">
              <a:spcBef>
                <a:spcPts val="0"/>
              </a:spcBef>
              <a:spcAft>
                <a:spcPts val="0"/>
              </a:spcAft>
              <a:buNone/>
            </a:pPr>
            <a:r>
              <a:t/>
            </a:r>
            <a:endParaRPr/>
          </a:p>
        </p:txBody>
      </p:sp>
      <p:sp>
        <p:nvSpPr>
          <p:cNvPr id="7122" name="Shape 7122"/>
          <p:cNvSpPr txBox="1"/>
          <p:nvPr/>
        </p:nvSpPr>
        <p:spPr>
          <a:xfrm>
            <a:off x="3012899" y="2169075"/>
            <a:ext cx="3825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7123" name="Shape 7123"/>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783</a:t>
            </a:r>
            <a:endParaRPr/>
          </a:p>
        </p:txBody>
      </p:sp>
      <p:sp>
        <p:nvSpPr>
          <p:cNvPr id="7124" name="Shape 7124"/>
          <p:cNvSpPr txBox="1"/>
          <p:nvPr/>
        </p:nvSpPr>
        <p:spPr>
          <a:xfrm>
            <a:off x="3109500" y="3946650"/>
            <a:ext cx="3552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7125" name="Shape 7125"/>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7126" name="Shape 7126"/>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7127" name="Shape 7127"/>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7128" name="Shape 7128"/>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p:txBody>
      </p:sp>
      <p:sp>
        <p:nvSpPr>
          <p:cNvPr id="7129" name="Shape 7129"/>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a:t>
            </a:r>
            <a:endParaRPr/>
          </a:p>
        </p:txBody>
      </p:sp>
      <p:sp>
        <p:nvSpPr>
          <p:cNvPr id="7130" name="Shape 7130"/>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6</a:t>
            </a:r>
            <a:endParaRPr/>
          </a:p>
        </p:txBody>
      </p:sp>
      <p:sp>
        <p:nvSpPr>
          <p:cNvPr id="7131" name="Shape 7131"/>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a:t>
            </a:r>
            <a:endParaRPr/>
          </a:p>
        </p:txBody>
      </p:sp>
      <p:sp>
        <p:nvSpPr>
          <p:cNvPr id="7132" name="Shape 7132"/>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a:t>
            </a:r>
            <a:endParaRPr/>
          </a:p>
        </p:txBody>
      </p:sp>
      <p:sp>
        <p:nvSpPr>
          <p:cNvPr id="7133" name="Shape 7133"/>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a:t>
            </a:r>
            <a:endParaRPr/>
          </a:p>
        </p:txBody>
      </p:sp>
      <p:sp>
        <p:nvSpPr>
          <p:cNvPr id="7134" name="Shape 7134"/>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10</a:t>
            </a:r>
            <a:endParaRPr/>
          </a:p>
        </p:txBody>
      </p:sp>
      <p:sp>
        <p:nvSpPr>
          <p:cNvPr id="7135" name="Shape 7135"/>
          <p:cNvSpPr txBox="1"/>
          <p:nvPr>
            <p:ph idx="4294967295" type="title"/>
          </p:nvPr>
        </p:nvSpPr>
        <p:spPr>
          <a:xfrm>
            <a:off x="275450" y="118550"/>
            <a:ext cx="8592600" cy="107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000000"/>
                </a:solidFill>
                <a:latin typeface="Arial"/>
                <a:ea typeface="Arial"/>
                <a:cs typeface="Arial"/>
                <a:sym typeface="Arial"/>
              </a:rPr>
              <a:t>This idea of continually taking training data, feeding it through the network and going through all of the weights and biases in the network and adjusting it is called BACKPROPAGATION.  </a:t>
            </a:r>
            <a:r>
              <a:rPr lang="en" sz="1800">
                <a:solidFill>
                  <a:srgbClr val="000000"/>
                </a:solidFill>
                <a:latin typeface="Arial"/>
                <a:ea typeface="Arial"/>
                <a:cs typeface="Arial"/>
                <a:sym typeface="Arial"/>
              </a:rPr>
              <a:t>      </a:t>
            </a:r>
            <a:endParaRPr sz="1400">
              <a:solidFill>
                <a:srgbClr val="000000"/>
              </a:solidFill>
              <a:latin typeface="Lato"/>
              <a:ea typeface="Lato"/>
              <a:cs typeface="Lato"/>
              <a:sym typeface="La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7139" name="Shape 7139"/>
        <p:cNvGrpSpPr/>
        <p:nvPr/>
      </p:nvGrpSpPr>
      <p:grpSpPr>
        <a:xfrm>
          <a:off x="0" y="0"/>
          <a:ext cx="0" cy="0"/>
          <a:chOff x="0" y="0"/>
          <a:chExt cx="0" cy="0"/>
        </a:xfrm>
      </p:grpSpPr>
      <p:sp>
        <p:nvSpPr>
          <p:cNvPr id="7140" name="Shape 7140"/>
          <p:cNvSpPr/>
          <p:nvPr/>
        </p:nvSpPr>
        <p:spPr>
          <a:xfrm>
            <a:off x="3420525" y="1422425"/>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41" name="Shape 7141"/>
          <p:cNvSpPr/>
          <p:nvPr/>
        </p:nvSpPr>
        <p:spPr>
          <a:xfrm>
            <a:off x="3420525" y="4834200"/>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42" name="Shape 7142"/>
          <p:cNvSpPr/>
          <p:nvPr/>
        </p:nvSpPr>
        <p:spPr>
          <a:xfrm>
            <a:off x="3420525" y="1718738"/>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43" name="Shape 7143"/>
          <p:cNvSpPr/>
          <p:nvPr/>
        </p:nvSpPr>
        <p:spPr>
          <a:xfrm>
            <a:off x="3420525" y="2015063"/>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44" name="Shape 7144"/>
          <p:cNvSpPr/>
          <p:nvPr/>
        </p:nvSpPr>
        <p:spPr>
          <a:xfrm>
            <a:off x="3420525" y="2311388"/>
            <a:ext cx="186300" cy="239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45" name="Shape 7145"/>
          <p:cNvSpPr/>
          <p:nvPr/>
        </p:nvSpPr>
        <p:spPr>
          <a:xfrm>
            <a:off x="3420525" y="26077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46" name="Shape 7146"/>
          <p:cNvSpPr/>
          <p:nvPr/>
        </p:nvSpPr>
        <p:spPr>
          <a:xfrm>
            <a:off x="3420525" y="295487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47" name="Shape 7147"/>
          <p:cNvSpPr/>
          <p:nvPr/>
        </p:nvSpPr>
        <p:spPr>
          <a:xfrm>
            <a:off x="3420525" y="33168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48" name="Shape 7148"/>
          <p:cNvSpPr/>
          <p:nvPr/>
        </p:nvSpPr>
        <p:spPr>
          <a:xfrm>
            <a:off x="3420525" y="36789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49" name="Shape 7149"/>
          <p:cNvSpPr/>
          <p:nvPr/>
        </p:nvSpPr>
        <p:spPr>
          <a:xfrm>
            <a:off x="3420525" y="406400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50" name="Shape 7150"/>
          <p:cNvSpPr/>
          <p:nvPr/>
        </p:nvSpPr>
        <p:spPr>
          <a:xfrm>
            <a:off x="3420525" y="44873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51" name="Shape 7151"/>
          <p:cNvSpPr/>
          <p:nvPr/>
        </p:nvSpPr>
        <p:spPr>
          <a:xfrm>
            <a:off x="4986375" y="30979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52" name="Shape 7152"/>
          <p:cNvSpPr/>
          <p:nvPr/>
        </p:nvSpPr>
        <p:spPr>
          <a:xfrm>
            <a:off x="4030125" y="2136625"/>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53" name="Shape 7153"/>
          <p:cNvSpPr/>
          <p:nvPr/>
        </p:nvSpPr>
        <p:spPr>
          <a:xfrm>
            <a:off x="4030125" y="18268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54" name="Shape 7154"/>
          <p:cNvSpPr/>
          <p:nvPr/>
        </p:nvSpPr>
        <p:spPr>
          <a:xfrm>
            <a:off x="4030125" y="24464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55" name="Shape 7155"/>
          <p:cNvSpPr/>
          <p:nvPr/>
        </p:nvSpPr>
        <p:spPr>
          <a:xfrm>
            <a:off x="4030125" y="27932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56" name="Shape 7156"/>
          <p:cNvSpPr/>
          <p:nvPr/>
        </p:nvSpPr>
        <p:spPr>
          <a:xfrm>
            <a:off x="4030125" y="3140138"/>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57" name="Shape 7157"/>
          <p:cNvSpPr/>
          <p:nvPr/>
        </p:nvSpPr>
        <p:spPr>
          <a:xfrm>
            <a:off x="4030125" y="355455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58" name="Shape 7158"/>
          <p:cNvSpPr/>
          <p:nvPr/>
        </p:nvSpPr>
        <p:spPr>
          <a:xfrm>
            <a:off x="4030125" y="39014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59" name="Shape 7159"/>
          <p:cNvSpPr/>
          <p:nvPr/>
        </p:nvSpPr>
        <p:spPr>
          <a:xfrm>
            <a:off x="4030125" y="424825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60" name="Shape 7160"/>
          <p:cNvSpPr/>
          <p:nvPr/>
        </p:nvSpPr>
        <p:spPr>
          <a:xfrm>
            <a:off x="4030125" y="459510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61" name="Shape 7161"/>
          <p:cNvSpPr/>
          <p:nvPr/>
        </p:nvSpPr>
        <p:spPr>
          <a:xfrm>
            <a:off x="4563075" y="2136625"/>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62" name="Shape 7162"/>
          <p:cNvSpPr/>
          <p:nvPr/>
        </p:nvSpPr>
        <p:spPr>
          <a:xfrm>
            <a:off x="4563075" y="18268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63" name="Shape 7163"/>
          <p:cNvSpPr/>
          <p:nvPr/>
        </p:nvSpPr>
        <p:spPr>
          <a:xfrm>
            <a:off x="4563075" y="24464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64" name="Shape 7164"/>
          <p:cNvSpPr/>
          <p:nvPr/>
        </p:nvSpPr>
        <p:spPr>
          <a:xfrm>
            <a:off x="4563075" y="27932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65" name="Shape 7165"/>
          <p:cNvSpPr/>
          <p:nvPr/>
        </p:nvSpPr>
        <p:spPr>
          <a:xfrm>
            <a:off x="4563075" y="3140138"/>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66" name="Shape 7166"/>
          <p:cNvSpPr/>
          <p:nvPr/>
        </p:nvSpPr>
        <p:spPr>
          <a:xfrm>
            <a:off x="4563075" y="3554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67" name="Shape 7167"/>
          <p:cNvSpPr/>
          <p:nvPr/>
        </p:nvSpPr>
        <p:spPr>
          <a:xfrm>
            <a:off x="4563075" y="39014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68" name="Shape 7168"/>
          <p:cNvSpPr/>
          <p:nvPr/>
        </p:nvSpPr>
        <p:spPr>
          <a:xfrm>
            <a:off x="4563075" y="42482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69" name="Shape 7169"/>
          <p:cNvSpPr/>
          <p:nvPr/>
        </p:nvSpPr>
        <p:spPr>
          <a:xfrm>
            <a:off x="4563075" y="45951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170" name="Shape 7170"/>
          <p:cNvCxnSpPr/>
          <p:nvPr/>
        </p:nvCxnSpPr>
        <p:spPr>
          <a:xfrm>
            <a:off x="3606825" y="1587100"/>
            <a:ext cx="456600" cy="337200"/>
          </a:xfrm>
          <a:prstGeom prst="straightConnector1">
            <a:avLst/>
          </a:prstGeom>
          <a:noFill/>
          <a:ln cap="flat" cmpd="sng" w="9525">
            <a:solidFill>
              <a:srgbClr val="000000"/>
            </a:solidFill>
            <a:prstDash val="solid"/>
            <a:round/>
            <a:headEnd len="lg" w="lg" type="none"/>
            <a:tailEnd len="lg" w="lg" type="none"/>
          </a:ln>
        </p:spPr>
      </p:cxnSp>
      <p:cxnSp>
        <p:nvCxnSpPr>
          <p:cNvPr id="7171" name="Shape 7171"/>
          <p:cNvCxnSpPr/>
          <p:nvPr/>
        </p:nvCxnSpPr>
        <p:spPr>
          <a:xfrm>
            <a:off x="3584325" y="1550550"/>
            <a:ext cx="482100" cy="634800"/>
          </a:xfrm>
          <a:prstGeom prst="straightConnector1">
            <a:avLst/>
          </a:prstGeom>
          <a:noFill/>
          <a:ln cap="flat" cmpd="sng" w="9525">
            <a:solidFill>
              <a:srgbClr val="000000"/>
            </a:solidFill>
            <a:prstDash val="solid"/>
            <a:round/>
            <a:headEnd len="lg" w="lg" type="none"/>
            <a:tailEnd len="lg" w="lg" type="none"/>
          </a:ln>
        </p:spPr>
      </p:cxnSp>
      <p:cxnSp>
        <p:nvCxnSpPr>
          <p:cNvPr id="7172" name="Shape 7172"/>
          <p:cNvCxnSpPr/>
          <p:nvPr/>
        </p:nvCxnSpPr>
        <p:spPr>
          <a:xfrm>
            <a:off x="3609750" y="1620050"/>
            <a:ext cx="424200" cy="924300"/>
          </a:xfrm>
          <a:prstGeom prst="straightConnector1">
            <a:avLst/>
          </a:prstGeom>
          <a:noFill/>
          <a:ln cap="flat" cmpd="sng" w="9525">
            <a:solidFill>
              <a:srgbClr val="000000"/>
            </a:solidFill>
            <a:prstDash val="solid"/>
            <a:round/>
            <a:headEnd len="lg" w="lg" type="none"/>
            <a:tailEnd len="lg" w="lg" type="none"/>
          </a:ln>
        </p:spPr>
      </p:cxnSp>
      <p:cxnSp>
        <p:nvCxnSpPr>
          <p:cNvPr id="7173" name="Shape 7173"/>
          <p:cNvCxnSpPr/>
          <p:nvPr/>
        </p:nvCxnSpPr>
        <p:spPr>
          <a:xfrm>
            <a:off x="3598875" y="1620050"/>
            <a:ext cx="489300" cy="1261200"/>
          </a:xfrm>
          <a:prstGeom prst="straightConnector1">
            <a:avLst/>
          </a:prstGeom>
          <a:noFill/>
          <a:ln cap="flat" cmpd="sng" w="9525">
            <a:solidFill>
              <a:srgbClr val="000000"/>
            </a:solidFill>
            <a:prstDash val="solid"/>
            <a:round/>
            <a:headEnd len="lg" w="lg" type="none"/>
            <a:tailEnd len="lg" w="lg" type="none"/>
          </a:ln>
        </p:spPr>
      </p:cxnSp>
      <p:cxnSp>
        <p:nvCxnSpPr>
          <p:cNvPr id="7174" name="Shape 7174"/>
          <p:cNvCxnSpPr/>
          <p:nvPr/>
        </p:nvCxnSpPr>
        <p:spPr>
          <a:xfrm>
            <a:off x="3609750" y="1630925"/>
            <a:ext cx="445800" cy="1685400"/>
          </a:xfrm>
          <a:prstGeom prst="straightConnector1">
            <a:avLst/>
          </a:prstGeom>
          <a:noFill/>
          <a:ln cap="flat" cmpd="sng" w="9525">
            <a:solidFill>
              <a:srgbClr val="000000"/>
            </a:solidFill>
            <a:prstDash val="solid"/>
            <a:round/>
            <a:headEnd len="lg" w="lg" type="none"/>
            <a:tailEnd len="lg" w="lg" type="none"/>
          </a:ln>
        </p:spPr>
      </p:cxnSp>
      <p:cxnSp>
        <p:nvCxnSpPr>
          <p:cNvPr id="7175" name="Shape 7175"/>
          <p:cNvCxnSpPr>
            <a:endCxn id="7157" idx="2"/>
          </p:cNvCxnSpPr>
          <p:nvPr/>
        </p:nvCxnSpPr>
        <p:spPr>
          <a:xfrm>
            <a:off x="3598725" y="1630800"/>
            <a:ext cx="431400" cy="2043300"/>
          </a:xfrm>
          <a:prstGeom prst="straightConnector1">
            <a:avLst/>
          </a:prstGeom>
          <a:noFill/>
          <a:ln cap="flat" cmpd="sng" w="9525">
            <a:solidFill>
              <a:srgbClr val="000000"/>
            </a:solidFill>
            <a:prstDash val="solid"/>
            <a:round/>
            <a:headEnd len="lg" w="lg" type="none"/>
            <a:tailEnd len="lg" w="lg" type="none"/>
          </a:ln>
        </p:spPr>
      </p:cxnSp>
      <p:cxnSp>
        <p:nvCxnSpPr>
          <p:cNvPr id="7176" name="Shape 7176"/>
          <p:cNvCxnSpPr>
            <a:endCxn id="7158" idx="2"/>
          </p:cNvCxnSpPr>
          <p:nvPr/>
        </p:nvCxnSpPr>
        <p:spPr>
          <a:xfrm>
            <a:off x="3598725" y="1620050"/>
            <a:ext cx="431400" cy="2400900"/>
          </a:xfrm>
          <a:prstGeom prst="straightConnector1">
            <a:avLst/>
          </a:prstGeom>
          <a:noFill/>
          <a:ln cap="flat" cmpd="sng" w="9525">
            <a:solidFill>
              <a:srgbClr val="000000"/>
            </a:solidFill>
            <a:prstDash val="solid"/>
            <a:round/>
            <a:headEnd len="lg" w="lg" type="none"/>
            <a:tailEnd len="lg" w="lg" type="none"/>
          </a:ln>
        </p:spPr>
      </p:cxnSp>
      <p:cxnSp>
        <p:nvCxnSpPr>
          <p:cNvPr id="7177" name="Shape 7177"/>
          <p:cNvCxnSpPr>
            <a:endCxn id="7159" idx="1"/>
          </p:cNvCxnSpPr>
          <p:nvPr/>
        </p:nvCxnSpPr>
        <p:spPr>
          <a:xfrm>
            <a:off x="3599008" y="1620165"/>
            <a:ext cx="458400" cy="2663100"/>
          </a:xfrm>
          <a:prstGeom prst="straightConnector1">
            <a:avLst/>
          </a:prstGeom>
          <a:noFill/>
          <a:ln cap="flat" cmpd="sng" w="9525">
            <a:solidFill>
              <a:srgbClr val="000000"/>
            </a:solidFill>
            <a:prstDash val="solid"/>
            <a:round/>
            <a:headEnd len="lg" w="lg" type="none"/>
            <a:tailEnd len="lg" w="lg" type="none"/>
          </a:ln>
        </p:spPr>
      </p:cxnSp>
      <p:cxnSp>
        <p:nvCxnSpPr>
          <p:cNvPr id="7178" name="Shape 7178"/>
          <p:cNvCxnSpPr>
            <a:endCxn id="7160" idx="2"/>
          </p:cNvCxnSpPr>
          <p:nvPr/>
        </p:nvCxnSpPr>
        <p:spPr>
          <a:xfrm>
            <a:off x="3598725" y="1630950"/>
            <a:ext cx="431400" cy="3083700"/>
          </a:xfrm>
          <a:prstGeom prst="straightConnector1">
            <a:avLst/>
          </a:prstGeom>
          <a:noFill/>
          <a:ln cap="flat" cmpd="sng" w="9525">
            <a:solidFill>
              <a:srgbClr val="000000"/>
            </a:solidFill>
            <a:prstDash val="solid"/>
            <a:round/>
            <a:headEnd len="lg" w="lg" type="none"/>
            <a:tailEnd len="lg" w="lg" type="none"/>
          </a:ln>
        </p:spPr>
      </p:cxnSp>
      <p:cxnSp>
        <p:nvCxnSpPr>
          <p:cNvPr id="7179" name="Shape 7179"/>
          <p:cNvCxnSpPr/>
          <p:nvPr/>
        </p:nvCxnSpPr>
        <p:spPr>
          <a:xfrm>
            <a:off x="3620625" y="1870125"/>
            <a:ext cx="478500" cy="43500"/>
          </a:xfrm>
          <a:prstGeom prst="straightConnector1">
            <a:avLst/>
          </a:prstGeom>
          <a:noFill/>
          <a:ln cap="flat" cmpd="sng" w="9525">
            <a:solidFill>
              <a:srgbClr val="000000"/>
            </a:solidFill>
            <a:prstDash val="solid"/>
            <a:round/>
            <a:headEnd len="lg" w="lg" type="none"/>
            <a:tailEnd len="lg" w="lg" type="none"/>
          </a:ln>
        </p:spPr>
      </p:cxnSp>
      <p:cxnSp>
        <p:nvCxnSpPr>
          <p:cNvPr id="7180" name="Shape 7180"/>
          <p:cNvCxnSpPr/>
          <p:nvPr/>
        </p:nvCxnSpPr>
        <p:spPr>
          <a:xfrm>
            <a:off x="3620625" y="1913600"/>
            <a:ext cx="435000" cy="337200"/>
          </a:xfrm>
          <a:prstGeom prst="straightConnector1">
            <a:avLst/>
          </a:prstGeom>
          <a:noFill/>
          <a:ln cap="flat" cmpd="sng" w="9525">
            <a:solidFill>
              <a:srgbClr val="000000"/>
            </a:solidFill>
            <a:prstDash val="solid"/>
            <a:round/>
            <a:headEnd len="lg" w="lg" type="none"/>
            <a:tailEnd len="lg" w="lg" type="none"/>
          </a:ln>
        </p:spPr>
      </p:cxnSp>
      <p:cxnSp>
        <p:nvCxnSpPr>
          <p:cNvPr id="7181" name="Shape 7181"/>
          <p:cNvCxnSpPr/>
          <p:nvPr/>
        </p:nvCxnSpPr>
        <p:spPr>
          <a:xfrm>
            <a:off x="3609750" y="1891850"/>
            <a:ext cx="456600" cy="684900"/>
          </a:xfrm>
          <a:prstGeom prst="straightConnector1">
            <a:avLst/>
          </a:prstGeom>
          <a:noFill/>
          <a:ln cap="flat" cmpd="sng" w="9525">
            <a:solidFill>
              <a:srgbClr val="000000"/>
            </a:solidFill>
            <a:prstDash val="solid"/>
            <a:round/>
            <a:headEnd len="lg" w="lg" type="none"/>
            <a:tailEnd len="lg" w="lg" type="none"/>
          </a:ln>
        </p:spPr>
      </p:cxnSp>
      <p:cxnSp>
        <p:nvCxnSpPr>
          <p:cNvPr id="7182" name="Shape 7182"/>
          <p:cNvCxnSpPr/>
          <p:nvPr/>
        </p:nvCxnSpPr>
        <p:spPr>
          <a:xfrm>
            <a:off x="3642375" y="1924475"/>
            <a:ext cx="413100" cy="956700"/>
          </a:xfrm>
          <a:prstGeom prst="straightConnector1">
            <a:avLst/>
          </a:prstGeom>
          <a:noFill/>
          <a:ln cap="flat" cmpd="sng" w="9525">
            <a:solidFill>
              <a:srgbClr val="000000"/>
            </a:solidFill>
            <a:prstDash val="solid"/>
            <a:round/>
            <a:headEnd len="lg" w="lg" type="none"/>
            <a:tailEnd len="lg" w="lg" type="none"/>
          </a:ln>
        </p:spPr>
      </p:cxnSp>
      <p:cxnSp>
        <p:nvCxnSpPr>
          <p:cNvPr id="7183" name="Shape 7183"/>
          <p:cNvCxnSpPr/>
          <p:nvPr/>
        </p:nvCxnSpPr>
        <p:spPr>
          <a:xfrm>
            <a:off x="3631500" y="1902725"/>
            <a:ext cx="424200" cy="1315500"/>
          </a:xfrm>
          <a:prstGeom prst="straightConnector1">
            <a:avLst/>
          </a:prstGeom>
          <a:noFill/>
          <a:ln cap="flat" cmpd="sng" w="9525">
            <a:solidFill>
              <a:srgbClr val="000000"/>
            </a:solidFill>
            <a:prstDash val="solid"/>
            <a:round/>
            <a:headEnd len="lg" w="lg" type="none"/>
            <a:tailEnd len="lg" w="lg" type="none"/>
          </a:ln>
        </p:spPr>
      </p:cxnSp>
      <p:cxnSp>
        <p:nvCxnSpPr>
          <p:cNvPr id="7184" name="Shape 7184"/>
          <p:cNvCxnSpPr>
            <a:endCxn id="7157" idx="1"/>
          </p:cNvCxnSpPr>
          <p:nvPr/>
        </p:nvCxnSpPr>
        <p:spPr>
          <a:xfrm>
            <a:off x="3631408" y="1902665"/>
            <a:ext cx="426000" cy="1686900"/>
          </a:xfrm>
          <a:prstGeom prst="straightConnector1">
            <a:avLst/>
          </a:prstGeom>
          <a:noFill/>
          <a:ln cap="flat" cmpd="sng" w="9525">
            <a:solidFill>
              <a:srgbClr val="000000"/>
            </a:solidFill>
            <a:prstDash val="solid"/>
            <a:round/>
            <a:headEnd len="lg" w="lg" type="none"/>
            <a:tailEnd len="lg" w="lg" type="none"/>
          </a:ln>
        </p:spPr>
      </p:cxnSp>
      <p:cxnSp>
        <p:nvCxnSpPr>
          <p:cNvPr id="7185" name="Shape 7185"/>
          <p:cNvCxnSpPr>
            <a:endCxn id="7158" idx="2"/>
          </p:cNvCxnSpPr>
          <p:nvPr/>
        </p:nvCxnSpPr>
        <p:spPr>
          <a:xfrm>
            <a:off x="3653325" y="1924550"/>
            <a:ext cx="376800" cy="2096400"/>
          </a:xfrm>
          <a:prstGeom prst="straightConnector1">
            <a:avLst/>
          </a:prstGeom>
          <a:noFill/>
          <a:ln cap="flat" cmpd="sng" w="9525">
            <a:solidFill>
              <a:srgbClr val="000000"/>
            </a:solidFill>
            <a:prstDash val="solid"/>
            <a:round/>
            <a:headEnd len="lg" w="lg" type="none"/>
            <a:tailEnd len="lg" w="lg" type="none"/>
          </a:ln>
        </p:spPr>
      </p:cxnSp>
      <p:cxnSp>
        <p:nvCxnSpPr>
          <p:cNvPr id="7186" name="Shape 7186"/>
          <p:cNvCxnSpPr>
            <a:endCxn id="7159" idx="1"/>
          </p:cNvCxnSpPr>
          <p:nvPr/>
        </p:nvCxnSpPr>
        <p:spPr>
          <a:xfrm>
            <a:off x="3653308" y="1902765"/>
            <a:ext cx="404100" cy="2380500"/>
          </a:xfrm>
          <a:prstGeom prst="straightConnector1">
            <a:avLst/>
          </a:prstGeom>
          <a:noFill/>
          <a:ln cap="flat" cmpd="sng" w="9525">
            <a:solidFill>
              <a:srgbClr val="000000"/>
            </a:solidFill>
            <a:prstDash val="solid"/>
            <a:round/>
            <a:headEnd len="lg" w="lg" type="none"/>
            <a:tailEnd len="lg" w="lg" type="none"/>
          </a:ln>
        </p:spPr>
      </p:cxnSp>
      <p:cxnSp>
        <p:nvCxnSpPr>
          <p:cNvPr id="7187" name="Shape 7187"/>
          <p:cNvCxnSpPr>
            <a:endCxn id="7160" idx="1"/>
          </p:cNvCxnSpPr>
          <p:nvPr/>
        </p:nvCxnSpPr>
        <p:spPr>
          <a:xfrm>
            <a:off x="3620608" y="1891715"/>
            <a:ext cx="436800" cy="2738400"/>
          </a:xfrm>
          <a:prstGeom prst="straightConnector1">
            <a:avLst/>
          </a:prstGeom>
          <a:noFill/>
          <a:ln cap="flat" cmpd="sng" w="9525">
            <a:solidFill>
              <a:srgbClr val="000000"/>
            </a:solidFill>
            <a:prstDash val="solid"/>
            <a:round/>
            <a:headEnd len="lg" w="lg" type="none"/>
            <a:tailEnd len="lg" w="lg" type="none"/>
          </a:ln>
        </p:spPr>
      </p:cxnSp>
      <p:cxnSp>
        <p:nvCxnSpPr>
          <p:cNvPr id="7188" name="Shape 7188"/>
          <p:cNvCxnSpPr/>
          <p:nvPr/>
        </p:nvCxnSpPr>
        <p:spPr>
          <a:xfrm flipH="1" rot="10800000">
            <a:off x="3609750" y="1913550"/>
            <a:ext cx="456600" cy="261000"/>
          </a:xfrm>
          <a:prstGeom prst="straightConnector1">
            <a:avLst/>
          </a:prstGeom>
          <a:noFill/>
          <a:ln cap="flat" cmpd="sng" w="9525">
            <a:solidFill>
              <a:srgbClr val="000000"/>
            </a:solidFill>
            <a:prstDash val="solid"/>
            <a:round/>
            <a:headEnd len="lg" w="lg" type="none"/>
            <a:tailEnd len="lg" w="lg" type="none"/>
          </a:ln>
        </p:spPr>
      </p:cxnSp>
      <p:cxnSp>
        <p:nvCxnSpPr>
          <p:cNvPr id="7189" name="Shape 7189"/>
          <p:cNvCxnSpPr/>
          <p:nvPr/>
        </p:nvCxnSpPr>
        <p:spPr>
          <a:xfrm>
            <a:off x="3598875" y="2174550"/>
            <a:ext cx="489300" cy="43500"/>
          </a:xfrm>
          <a:prstGeom prst="straightConnector1">
            <a:avLst/>
          </a:prstGeom>
          <a:noFill/>
          <a:ln cap="flat" cmpd="sng" w="9525">
            <a:solidFill>
              <a:srgbClr val="000000"/>
            </a:solidFill>
            <a:prstDash val="solid"/>
            <a:round/>
            <a:headEnd len="lg" w="lg" type="none"/>
            <a:tailEnd len="lg" w="lg" type="none"/>
          </a:ln>
        </p:spPr>
      </p:cxnSp>
      <p:cxnSp>
        <p:nvCxnSpPr>
          <p:cNvPr id="7190" name="Shape 7190"/>
          <p:cNvCxnSpPr/>
          <p:nvPr/>
        </p:nvCxnSpPr>
        <p:spPr>
          <a:xfrm>
            <a:off x="3620625" y="2196300"/>
            <a:ext cx="435000" cy="369600"/>
          </a:xfrm>
          <a:prstGeom prst="straightConnector1">
            <a:avLst/>
          </a:prstGeom>
          <a:noFill/>
          <a:ln cap="flat" cmpd="sng" w="9525">
            <a:solidFill>
              <a:srgbClr val="000000"/>
            </a:solidFill>
            <a:prstDash val="solid"/>
            <a:round/>
            <a:headEnd len="lg" w="lg" type="none"/>
            <a:tailEnd len="lg" w="lg" type="none"/>
          </a:ln>
        </p:spPr>
      </p:cxnSp>
      <p:cxnSp>
        <p:nvCxnSpPr>
          <p:cNvPr id="7191" name="Shape 7191"/>
          <p:cNvCxnSpPr/>
          <p:nvPr/>
        </p:nvCxnSpPr>
        <p:spPr>
          <a:xfrm>
            <a:off x="3609750" y="2207175"/>
            <a:ext cx="456600" cy="728400"/>
          </a:xfrm>
          <a:prstGeom prst="straightConnector1">
            <a:avLst/>
          </a:prstGeom>
          <a:noFill/>
          <a:ln cap="flat" cmpd="sng" w="9525">
            <a:solidFill>
              <a:srgbClr val="000000"/>
            </a:solidFill>
            <a:prstDash val="solid"/>
            <a:round/>
            <a:headEnd len="lg" w="lg" type="none"/>
            <a:tailEnd len="lg" w="lg" type="none"/>
          </a:ln>
        </p:spPr>
      </p:cxnSp>
      <p:cxnSp>
        <p:nvCxnSpPr>
          <p:cNvPr id="7192" name="Shape 7192"/>
          <p:cNvCxnSpPr/>
          <p:nvPr/>
        </p:nvCxnSpPr>
        <p:spPr>
          <a:xfrm>
            <a:off x="3620625" y="2207175"/>
            <a:ext cx="445800" cy="1043700"/>
          </a:xfrm>
          <a:prstGeom prst="straightConnector1">
            <a:avLst/>
          </a:prstGeom>
          <a:noFill/>
          <a:ln cap="flat" cmpd="sng" w="9525">
            <a:solidFill>
              <a:srgbClr val="000000"/>
            </a:solidFill>
            <a:prstDash val="solid"/>
            <a:round/>
            <a:headEnd len="lg" w="lg" type="none"/>
            <a:tailEnd len="lg" w="lg" type="none"/>
          </a:ln>
        </p:spPr>
      </p:cxnSp>
      <p:cxnSp>
        <p:nvCxnSpPr>
          <p:cNvPr id="7193" name="Shape 7193"/>
          <p:cNvCxnSpPr>
            <a:endCxn id="7157" idx="2"/>
          </p:cNvCxnSpPr>
          <p:nvPr/>
        </p:nvCxnSpPr>
        <p:spPr>
          <a:xfrm>
            <a:off x="3631425" y="2217900"/>
            <a:ext cx="398700" cy="1456200"/>
          </a:xfrm>
          <a:prstGeom prst="straightConnector1">
            <a:avLst/>
          </a:prstGeom>
          <a:noFill/>
          <a:ln cap="flat" cmpd="sng" w="9525">
            <a:solidFill>
              <a:srgbClr val="000000"/>
            </a:solidFill>
            <a:prstDash val="solid"/>
            <a:round/>
            <a:headEnd len="lg" w="lg" type="none"/>
            <a:tailEnd len="lg" w="lg" type="none"/>
          </a:ln>
        </p:spPr>
      </p:cxnSp>
      <p:cxnSp>
        <p:nvCxnSpPr>
          <p:cNvPr id="7194" name="Shape 7194"/>
          <p:cNvCxnSpPr>
            <a:endCxn id="7158" idx="2"/>
          </p:cNvCxnSpPr>
          <p:nvPr/>
        </p:nvCxnSpPr>
        <p:spPr>
          <a:xfrm>
            <a:off x="3609825" y="2185550"/>
            <a:ext cx="420300" cy="1835400"/>
          </a:xfrm>
          <a:prstGeom prst="straightConnector1">
            <a:avLst/>
          </a:prstGeom>
          <a:noFill/>
          <a:ln cap="flat" cmpd="sng" w="9525">
            <a:solidFill>
              <a:srgbClr val="000000"/>
            </a:solidFill>
            <a:prstDash val="solid"/>
            <a:round/>
            <a:headEnd len="lg" w="lg" type="none"/>
            <a:tailEnd len="lg" w="lg" type="none"/>
          </a:ln>
        </p:spPr>
      </p:cxnSp>
      <p:cxnSp>
        <p:nvCxnSpPr>
          <p:cNvPr id="7195" name="Shape 7195"/>
          <p:cNvCxnSpPr>
            <a:endCxn id="7159" idx="1"/>
          </p:cNvCxnSpPr>
          <p:nvPr/>
        </p:nvCxnSpPr>
        <p:spPr>
          <a:xfrm>
            <a:off x="3620608" y="2218065"/>
            <a:ext cx="436800" cy="2065200"/>
          </a:xfrm>
          <a:prstGeom prst="straightConnector1">
            <a:avLst/>
          </a:prstGeom>
          <a:noFill/>
          <a:ln cap="flat" cmpd="sng" w="9525">
            <a:solidFill>
              <a:srgbClr val="000000"/>
            </a:solidFill>
            <a:prstDash val="solid"/>
            <a:round/>
            <a:headEnd len="lg" w="lg" type="none"/>
            <a:tailEnd len="lg" w="lg" type="none"/>
          </a:ln>
        </p:spPr>
      </p:cxnSp>
      <p:cxnSp>
        <p:nvCxnSpPr>
          <p:cNvPr id="7196" name="Shape 7196"/>
          <p:cNvCxnSpPr>
            <a:endCxn id="7160" idx="2"/>
          </p:cNvCxnSpPr>
          <p:nvPr/>
        </p:nvCxnSpPr>
        <p:spPr>
          <a:xfrm>
            <a:off x="3620625" y="2218050"/>
            <a:ext cx="409500" cy="2496600"/>
          </a:xfrm>
          <a:prstGeom prst="straightConnector1">
            <a:avLst/>
          </a:prstGeom>
          <a:noFill/>
          <a:ln cap="flat" cmpd="sng" w="9525">
            <a:solidFill>
              <a:srgbClr val="000000"/>
            </a:solidFill>
            <a:prstDash val="solid"/>
            <a:round/>
            <a:headEnd len="lg" w="lg" type="none"/>
            <a:tailEnd len="lg" w="lg" type="none"/>
          </a:ln>
        </p:spPr>
      </p:cxnSp>
      <p:cxnSp>
        <p:nvCxnSpPr>
          <p:cNvPr id="7197" name="Shape 7197"/>
          <p:cNvCxnSpPr/>
          <p:nvPr/>
        </p:nvCxnSpPr>
        <p:spPr>
          <a:xfrm flipH="1" rot="10800000">
            <a:off x="3653250" y="1946350"/>
            <a:ext cx="391500" cy="510900"/>
          </a:xfrm>
          <a:prstGeom prst="straightConnector1">
            <a:avLst/>
          </a:prstGeom>
          <a:noFill/>
          <a:ln cap="flat" cmpd="sng" w="9525">
            <a:solidFill>
              <a:srgbClr val="000000"/>
            </a:solidFill>
            <a:prstDash val="solid"/>
            <a:round/>
            <a:headEnd len="lg" w="lg" type="none"/>
            <a:tailEnd len="lg" w="lg" type="none"/>
          </a:ln>
        </p:spPr>
      </p:cxnSp>
      <p:cxnSp>
        <p:nvCxnSpPr>
          <p:cNvPr id="7198" name="Shape 7198"/>
          <p:cNvCxnSpPr/>
          <p:nvPr/>
        </p:nvCxnSpPr>
        <p:spPr>
          <a:xfrm flipH="1" rot="10800000">
            <a:off x="3631500" y="2229025"/>
            <a:ext cx="445800" cy="239100"/>
          </a:xfrm>
          <a:prstGeom prst="straightConnector1">
            <a:avLst/>
          </a:prstGeom>
          <a:noFill/>
          <a:ln cap="flat" cmpd="sng" w="9525">
            <a:solidFill>
              <a:srgbClr val="000000"/>
            </a:solidFill>
            <a:prstDash val="solid"/>
            <a:round/>
            <a:headEnd len="lg" w="lg" type="none"/>
            <a:tailEnd len="lg" w="lg" type="none"/>
          </a:ln>
        </p:spPr>
      </p:cxnSp>
      <p:cxnSp>
        <p:nvCxnSpPr>
          <p:cNvPr id="7199" name="Shape 7199"/>
          <p:cNvCxnSpPr>
            <a:endCxn id="7157" idx="2"/>
          </p:cNvCxnSpPr>
          <p:nvPr/>
        </p:nvCxnSpPr>
        <p:spPr>
          <a:xfrm>
            <a:off x="3620625" y="2478900"/>
            <a:ext cx="409500" cy="1195200"/>
          </a:xfrm>
          <a:prstGeom prst="straightConnector1">
            <a:avLst/>
          </a:prstGeom>
          <a:noFill/>
          <a:ln cap="flat" cmpd="sng" w="9525">
            <a:solidFill>
              <a:srgbClr val="000000"/>
            </a:solidFill>
            <a:prstDash val="solid"/>
            <a:round/>
            <a:headEnd len="lg" w="lg" type="none"/>
            <a:tailEnd len="lg" w="lg" type="none"/>
          </a:ln>
        </p:spPr>
      </p:cxnSp>
      <p:cxnSp>
        <p:nvCxnSpPr>
          <p:cNvPr id="7200" name="Shape 7200"/>
          <p:cNvCxnSpPr>
            <a:endCxn id="7160" idx="2"/>
          </p:cNvCxnSpPr>
          <p:nvPr/>
        </p:nvCxnSpPr>
        <p:spPr>
          <a:xfrm>
            <a:off x="3642225" y="2511450"/>
            <a:ext cx="387900" cy="2203200"/>
          </a:xfrm>
          <a:prstGeom prst="straightConnector1">
            <a:avLst/>
          </a:prstGeom>
          <a:noFill/>
          <a:ln cap="flat" cmpd="sng" w="9525">
            <a:solidFill>
              <a:srgbClr val="000000"/>
            </a:solidFill>
            <a:prstDash val="solid"/>
            <a:round/>
            <a:headEnd len="lg" w="lg" type="none"/>
            <a:tailEnd len="lg" w="lg" type="none"/>
          </a:ln>
        </p:spPr>
      </p:cxnSp>
      <p:cxnSp>
        <p:nvCxnSpPr>
          <p:cNvPr id="7201" name="Shape 7201"/>
          <p:cNvCxnSpPr/>
          <p:nvPr/>
        </p:nvCxnSpPr>
        <p:spPr>
          <a:xfrm flipH="1" rot="10800000">
            <a:off x="3620625" y="2000675"/>
            <a:ext cx="413100" cy="728400"/>
          </a:xfrm>
          <a:prstGeom prst="straightConnector1">
            <a:avLst/>
          </a:prstGeom>
          <a:noFill/>
          <a:ln cap="flat" cmpd="sng" w="9525">
            <a:solidFill>
              <a:srgbClr val="000000"/>
            </a:solidFill>
            <a:prstDash val="solid"/>
            <a:round/>
            <a:headEnd len="lg" w="lg" type="none"/>
            <a:tailEnd len="lg" w="lg" type="none"/>
          </a:ln>
        </p:spPr>
      </p:cxnSp>
      <p:cxnSp>
        <p:nvCxnSpPr>
          <p:cNvPr id="7202" name="Shape 7202"/>
          <p:cNvCxnSpPr/>
          <p:nvPr/>
        </p:nvCxnSpPr>
        <p:spPr>
          <a:xfrm flipH="1" rot="10800000">
            <a:off x="3631500" y="2305100"/>
            <a:ext cx="434700" cy="369600"/>
          </a:xfrm>
          <a:prstGeom prst="straightConnector1">
            <a:avLst/>
          </a:prstGeom>
          <a:noFill/>
          <a:ln cap="flat" cmpd="sng" w="9525">
            <a:solidFill>
              <a:srgbClr val="000000"/>
            </a:solidFill>
            <a:prstDash val="solid"/>
            <a:round/>
            <a:headEnd len="lg" w="lg" type="none"/>
            <a:tailEnd len="lg" w="lg" type="none"/>
          </a:ln>
        </p:spPr>
      </p:cxnSp>
      <p:cxnSp>
        <p:nvCxnSpPr>
          <p:cNvPr id="7203" name="Shape 7203"/>
          <p:cNvCxnSpPr/>
          <p:nvPr/>
        </p:nvCxnSpPr>
        <p:spPr>
          <a:xfrm flipH="1" rot="10800000">
            <a:off x="3620625" y="2576950"/>
            <a:ext cx="435000" cy="195600"/>
          </a:xfrm>
          <a:prstGeom prst="straightConnector1">
            <a:avLst/>
          </a:prstGeom>
          <a:noFill/>
          <a:ln cap="flat" cmpd="sng" w="9525">
            <a:solidFill>
              <a:srgbClr val="000000"/>
            </a:solidFill>
            <a:prstDash val="solid"/>
            <a:round/>
            <a:headEnd len="lg" w="lg" type="none"/>
            <a:tailEnd len="lg" w="lg" type="none"/>
          </a:ln>
        </p:spPr>
      </p:cxnSp>
      <p:cxnSp>
        <p:nvCxnSpPr>
          <p:cNvPr id="7204" name="Shape 7204"/>
          <p:cNvCxnSpPr/>
          <p:nvPr/>
        </p:nvCxnSpPr>
        <p:spPr>
          <a:xfrm>
            <a:off x="3620625" y="2761675"/>
            <a:ext cx="424200" cy="163200"/>
          </a:xfrm>
          <a:prstGeom prst="straightConnector1">
            <a:avLst/>
          </a:prstGeom>
          <a:noFill/>
          <a:ln cap="flat" cmpd="sng" w="9525">
            <a:solidFill>
              <a:srgbClr val="000000"/>
            </a:solidFill>
            <a:prstDash val="solid"/>
            <a:round/>
            <a:headEnd len="lg" w="lg" type="none"/>
            <a:tailEnd len="lg" w="lg" type="none"/>
          </a:ln>
        </p:spPr>
      </p:cxnSp>
      <p:cxnSp>
        <p:nvCxnSpPr>
          <p:cNvPr id="7205" name="Shape 7205"/>
          <p:cNvCxnSpPr/>
          <p:nvPr/>
        </p:nvCxnSpPr>
        <p:spPr>
          <a:xfrm>
            <a:off x="3609750" y="2750800"/>
            <a:ext cx="413100" cy="532800"/>
          </a:xfrm>
          <a:prstGeom prst="straightConnector1">
            <a:avLst/>
          </a:prstGeom>
          <a:noFill/>
          <a:ln cap="flat" cmpd="sng" w="9525">
            <a:solidFill>
              <a:srgbClr val="000000"/>
            </a:solidFill>
            <a:prstDash val="solid"/>
            <a:round/>
            <a:headEnd len="lg" w="lg" type="none"/>
            <a:tailEnd len="lg" w="lg" type="none"/>
          </a:ln>
        </p:spPr>
      </p:cxnSp>
      <p:cxnSp>
        <p:nvCxnSpPr>
          <p:cNvPr id="7206" name="Shape 7206"/>
          <p:cNvCxnSpPr>
            <a:endCxn id="7157" idx="2"/>
          </p:cNvCxnSpPr>
          <p:nvPr/>
        </p:nvCxnSpPr>
        <p:spPr>
          <a:xfrm>
            <a:off x="3598725" y="2794200"/>
            <a:ext cx="431400" cy="879900"/>
          </a:xfrm>
          <a:prstGeom prst="straightConnector1">
            <a:avLst/>
          </a:prstGeom>
          <a:noFill/>
          <a:ln cap="flat" cmpd="sng" w="9525">
            <a:solidFill>
              <a:srgbClr val="000000"/>
            </a:solidFill>
            <a:prstDash val="solid"/>
            <a:round/>
            <a:headEnd len="lg" w="lg" type="none"/>
            <a:tailEnd len="lg" w="lg" type="none"/>
          </a:ln>
        </p:spPr>
      </p:cxnSp>
      <p:cxnSp>
        <p:nvCxnSpPr>
          <p:cNvPr id="7207" name="Shape 7207"/>
          <p:cNvCxnSpPr>
            <a:endCxn id="7158" idx="1"/>
          </p:cNvCxnSpPr>
          <p:nvPr/>
        </p:nvCxnSpPr>
        <p:spPr>
          <a:xfrm>
            <a:off x="3599008" y="2794315"/>
            <a:ext cx="458400" cy="1142100"/>
          </a:xfrm>
          <a:prstGeom prst="straightConnector1">
            <a:avLst/>
          </a:prstGeom>
          <a:noFill/>
          <a:ln cap="flat" cmpd="sng" w="9525">
            <a:solidFill>
              <a:srgbClr val="000000"/>
            </a:solidFill>
            <a:prstDash val="solid"/>
            <a:round/>
            <a:headEnd len="lg" w="lg" type="none"/>
            <a:tailEnd len="lg" w="lg" type="none"/>
          </a:ln>
        </p:spPr>
      </p:cxnSp>
      <p:cxnSp>
        <p:nvCxnSpPr>
          <p:cNvPr id="7208" name="Shape 7208"/>
          <p:cNvCxnSpPr>
            <a:endCxn id="7159" idx="2"/>
          </p:cNvCxnSpPr>
          <p:nvPr/>
        </p:nvCxnSpPr>
        <p:spPr>
          <a:xfrm>
            <a:off x="3631425" y="2805100"/>
            <a:ext cx="398700" cy="1562700"/>
          </a:xfrm>
          <a:prstGeom prst="straightConnector1">
            <a:avLst/>
          </a:prstGeom>
          <a:noFill/>
          <a:ln cap="flat" cmpd="sng" w="9525">
            <a:solidFill>
              <a:srgbClr val="000000"/>
            </a:solidFill>
            <a:prstDash val="solid"/>
            <a:round/>
            <a:headEnd len="lg" w="lg" type="none"/>
            <a:tailEnd len="lg" w="lg" type="none"/>
          </a:ln>
        </p:spPr>
      </p:cxnSp>
      <p:cxnSp>
        <p:nvCxnSpPr>
          <p:cNvPr id="7209" name="Shape 7209"/>
          <p:cNvCxnSpPr>
            <a:endCxn id="7160" idx="2"/>
          </p:cNvCxnSpPr>
          <p:nvPr/>
        </p:nvCxnSpPr>
        <p:spPr>
          <a:xfrm>
            <a:off x="3598725" y="2761650"/>
            <a:ext cx="431400" cy="1953000"/>
          </a:xfrm>
          <a:prstGeom prst="straightConnector1">
            <a:avLst/>
          </a:prstGeom>
          <a:noFill/>
          <a:ln cap="flat" cmpd="sng" w="9525">
            <a:solidFill>
              <a:srgbClr val="000000"/>
            </a:solidFill>
            <a:prstDash val="solid"/>
            <a:round/>
            <a:headEnd len="lg" w="lg" type="none"/>
            <a:tailEnd len="lg" w="lg" type="none"/>
          </a:ln>
        </p:spPr>
      </p:cxnSp>
      <p:cxnSp>
        <p:nvCxnSpPr>
          <p:cNvPr id="7210" name="Shape 7210"/>
          <p:cNvCxnSpPr/>
          <p:nvPr/>
        </p:nvCxnSpPr>
        <p:spPr>
          <a:xfrm flipH="1" rot="10800000">
            <a:off x="3609750" y="1989700"/>
            <a:ext cx="445800" cy="1119900"/>
          </a:xfrm>
          <a:prstGeom prst="straightConnector1">
            <a:avLst/>
          </a:prstGeom>
          <a:noFill/>
          <a:ln cap="flat" cmpd="sng" w="9525">
            <a:solidFill>
              <a:srgbClr val="000000"/>
            </a:solidFill>
            <a:prstDash val="solid"/>
            <a:round/>
            <a:headEnd len="lg" w="lg" type="none"/>
            <a:tailEnd len="lg" w="lg" type="none"/>
          </a:ln>
        </p:spPr>
      </p:cxnSp>
      <p:cxnSp>
        <p:nvCxnSpPr>
          <p:cNvPr id="7211" name="Shape 7211"/>
          <p:cNvCxnSpPr/>
          <p:nvPr/>
        </p:nvCxnSpPr>
        <p:spPr>
          <a:xfrm flipH="1" rot="10800000">
            <a:off x="3609750" y="2294275"/>
            <a:ext cx="435000" cy="869700"/>
          </a:xfrm>
          <a:prstGeom prst="straightConnector1">
            <a:avLst/>
          </a:prstGeom>
          <a:noFill/>
          <a:ln cap="flat" cmpd="sng" w="9525">
            <a:solidFill>
              <a:srgbClr val="000000"/>
            </a:solidFill>
            <a:prstDash val="solid"/>
            <a:round/>
            <a:headEnd len="lg" w="lg" type="none"/>
            <a:tailEnd len="lg" w="lg" type="none"/>
          </a:ln>
        </p:spPr>
      </p:cxnSp>
      <p:cxnSp>
        <p:nvCxnSpPr>
          <p:cNvPr id="7212" name="Shape 7212"/>
          <p:cNvCxnSpPr/>
          <p:nvPr/>
        </p:nvCxnSpPr>
        <p:spPr>
          <a:xfrm flipH="1" rot="10800000">
            <a:off x="3620625" y="2598550"/>
            <a:ext cx="445800" cy="532800"/>
          </a:xfrm>
          <a:prstGeom prst="straightConnector1">
            <a:avLst/>
          </a:prstGeom>
          <a:noFill/>
          <a:ln cap="flat" cmpd="sng" w="9525">
            <a:solidFill>
              <a:srgbClr val="000000"/>
            </a:solidFill>
            <a:prstDash val="solid"/>
            <a:round/>
            <a:headEnd len="lg" w="lg" type="none"/>
            <a:tailEnd len="lg" w="lg" type="none"/>
          </a:ln>
        </p:spPr>
      </p:cxnSp>
      <p:cxnSp>
        <p:nvCxnSpPr>
          <p:cNvPr id="7213" name="Shape 7213"/>
          <p:cNvCxnSpPr/>
          <p:nvPr/>
        </p:nvCxnSpPr>
        <p:spPr>
          <a:xfrm flipH="1" rot="10800000">
            <a:off x="3588025" y="2913875"/>
            <a:ext cx="500100" cy="174000"/>
          </a:xfrm>
          <a:prstGeom prst="straightConnector1">
            <a:avLst/>
          </a:prstGeom>
          <a:noFill/>
          <a:ln cap="flat" cmpd="sng" w="9525">
            <a:solidFill>
              <a:srgbClr val="000000"/>
            </a:solidFill>
            <a:prstDash val="solid"/>
            <a:round/>
            <a:headEnd len="lg" w="lg" type="none"/>
            <a:tailEnd len="lg" w="lg" type="none"/>
          </a:ln>
        </p:spPr>
      </p:cxnSp>
      <p:cxnSp>
        <p:nvCxnSpPr>
          <p:cNvPr id="7214" name="Shape 7214"/>
          <p:cNvCxnSpPr/>
          <p:nvPr/>
        </p:nvCxnSpPr>
        <p:spPr>
          <a:xfrm>
            <a:off x="3631500" y="3120475"/>
            <a:ext cx="435000" cy="130500"/>
          </a:xfrm>
          <a:prstGeom prst="straightConnector1">
            <a:avLst/>
          </a:prstGeom>
          <a:noFill/>
          <a:ln cap="flat" cmpd="sng" w="9525">
            <a:solidFill>
              <a:srgbClr val="000000"/>
            </a:solidFill>
            <a:prstDash val="solid"/>
            <a:round/>
            <a:headEnd len="lg" w="lg" type="none"/>
            <a:tailEnd len="lg" w="lg" type="none"/>
          </a:ln>
        </p:spPr>
      </p:cxnSp>
      <p:cxnSp>
        <p:nvCxnSpPr>
          <p:cNvPr id="7215" name="Shape 7215"/>
          <p:cNvCxnSpPr>
            <a:endCxn id="7157" idx="2"/>
          </p:cNvCxnSpPr>
          <p:nvPr/>
        </p:nvCxnSpPr>
        <p:spPr>
          <a:xfrm>
            <a:off x="3598725" y="3153000"/>
            <a:ext cx="431400" cy="521100"/>
          </a:xfrm>
          <a:prstGeom prst="straightConnector1">
            <a:avLst/>
          </a:prstGeom>
          <a:noFill/>
          <a:ln cap="flat" cmpd="sng" w="9525">
            <a:solidFill>
              <a:srgbClr val="000000"/>
            </a:solidFill>
            <a:prstDash val="solid"/>
            <a:round/>
            <a:headEnd len="lg" w="lg" type="none"/>
            <a:tailEnd len="lg" w="lg" type="none"/>
          </a:ln>
        </p:spPr>
      </p:cxnSp>
      <p:cxnSp>
        <p:nvCxnSpPr>
          <p:cNvPr id="7216" name="Shape 7216"/>
          <p:cNvCxnSpPr>
            <a:endCxn id="7158" idx="2"/>
          </p:cNvCxnSpPr>
          <p:nvPr/>
        </p:nvCxnSpPr>
        <p:spPr>
          <a:xfrm>
            <a:off x="3620625" y="3153050"/>
            <a:ext cx="409500" cy="867900"/>
          </a:xfrm>
          <a:prstGeom prst="straightConnector1">
            <a:avLst/>
          </a:prstGeom>
          <a:noFill/>
          <a:ln cap="flat" cmpd="sng" w="9525">
            <a:solidFill>
              <a:srgbClr val="000000"/>
            </a:solidFill>
            <a:prstDash val="solid"/>
            <a:round/>
            <a:headEnd len="lg" w="lg" type="none"/>
            <a:tailEnd len="lg" w="lg" type="none"/>
          </a:ln>
        </p:spPr>
      </p:cxnSp>
      <p:cxnSp>
        <p:nvCxnSpPr>
          <p:cNvPr id="7217" name="Shape 7217"/>
          <p:cNvCxnSpPr>
            <a:endCxn id="7159" idx="2"/>
          </p:cNvCxnSpPr>
          <p:nvPr/>
        </p:nvCxnSpPr>
        <p:spPr>
          <a:xfrm>
            <a:off x="3609825" y="3142300"/>
            <a:ext cx="420300" cy="1225500"/>
          </a:xfrm>
          <a:prstGeom prst="straightConnector1">
            <a:avLst/>
          </a:prstGeom>
          <a:noFill/>
          <a:ln cap="flat" cmpd="sng" w="9525">
            <a:solidFill>
              <a:srgbClr val="000000"/>
            </a:solidFill>
            <a:prstDash val="solid"/>
            <a:round/>
            <a:headEnd len="lg" w="lg" type="none"/>
            <a:tailEnd len="lg" w="lg" type="none"/>
          </a:ln>
        </p:spPr>
      </p:cxnSp>
      <p:cxnSp>
        <p:nvCxnSpPr>
          <p:cNvPr id="7218" name="Shape 7218"/>
          <p:cNvCxnSpPr>
            <a:endCxn id="7160" idx="2"/>
          </p:cNvCxnSpPr>
          <p:nvPr/>
        </p:nvCxnSpPr>
        <p:spPr>
          <a:xfrm>
            <a:off x="3587925" y="3120450"/>
            <a:ext cx="442200" cy="1594200"/>
          </a:xfrm>
          <a:prstGeom prst="straightConnector1">
            <a:avLst/>
          </a:prstGeom>
          <a:noFill/>
          <a:ln cap="flat" cmpd="sng" w="9525">
            <a:solidFill>
              <a:srgbClr val="000000"/>
            </a:solidFill>
            <a:prstDash val="solid"/>
            <a:round/>
            <a:headEnd len="lg" w="lg" type="none"/>
            <a:tailEnd len="lg" w="lg" type="none"/>
          </a:ln>
        </p:spPr>
      </p:cxnSp>
      <p:cxnSp>
        <p:nvCxnSpPr>
          <p:cNvPr id="7219" name="Shape 7219"/>
          <p:cNvCxnSpPr>
            <a:stCxn id="7147"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lg" w="lg" type="none"/>
            <a:tailEnd len="lg" w="lg" type="none"/>
          </a:ln>
        </p:spPr>
      </p:cxnSp>
      <p:cxnSp>
        <p:nvCxnSpPr>
          <p:cNvPr id="7220" name="Shape 7220"/>
          <p:cNvCxnSpPr>
            <a:stCxn id="7147"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lg" w="lg" type="none"/>
            <a:tailEnd len="lg" w="lg" type="none"/>
          </a:ln>
        </p:spPr>
      </p:cxnSp>
      <p:cxnSp>
        <p:nvCxnSpPr>
          <p:cNvPr id="7221" name="Shape 7221"/>
          <p:cNvCxnSpPr>
            <a:stCxn id="7147"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lg" w="lg" type="none"/>
            <a:tailEnd len="lg" w="lg" type="none"/>
          </a:ln>
        </p:spPr>
      </p:cxnSp>
      <p:cxnSp>
        <p:nvCxnSpPr>
          <p:cNvPr id="7222" name="Shape 7222"/>
          <p:cNvCxnSpPr/>
          <p:nvPr/>
        </p:nvCxnSpPr>
        <p:spPr>
          <a:xfrm flipH="1" rot="10800000">
            <a:off x="3606825" y="2935738"/>
            <a:ext cx="448800" cy="500700"/>
          </a:xfrm>
          <a:prstGeom prst="straightConnector1">
            <a:avLst/>
          </a:prstGeom>
          <a:noFill/>
          <a:ln cap="flat" cmpd="sng" w="9525">
            <a:solidFill>
              <a:srgbClr val="000000"/>
            </a:solidFill>
            <a:prstDash val="solid"/>
            <a:round/>
            <a:headEnd len="lg" w="lg" type="none"/>
            <a:tailEnd len="lg" w="lg" type="none"/>
          </a:ln>
        </p:spPr>
      </p:cxnSp>
      <p:cxnSp>
        <p:nvCxnSpPr>
          <p:cNvPr id="7223" name="Shape 7223"/>
          <p:cNvCxnSpPr>
            <a:stCxn id="7147"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lg" w="lg" type="none"/>
            <a:tailEnd len="lg" w="lg" type="none"/>
          </a:ln>
        </p:spPr>
      </p:cxnSp>
      <p:cxnSp>
        <p:nvCxnSpPr>
          <p:cNvPr id="7224" name="Shape 7224"/>
          <p:cNvCxnSpPr>
            <a:stCxn id="7147" idx="6"/>
            <a:endCxn id="7157" idx="2"/>
          </p:cNvCxnSpPr>
          <p:nvPr/>
        </p:nvCxnSpPr>
        <p:spPr>
          <a:xfrm>
            <a:off x="3606825" y="3436438"/>
            <a:ext cx="423300" cy="237600"/>
          </a:xfrm>
          <a:prstGeom prst="straightConnector1">
            <a:avLst/>
          </a:prstGeom>
          <a:noFill/>
          <a:ln cap="flat" cmpd="sng" w="9525">
            <a:solidFill>
              <a:srgbClr val="000000"/>
            </a:solidFill>
            <a:prstDash val="solid"/>
            <a:round/>
            <a:headEnd len="lg" w="lg" type="none"/>
            <a:tailEnd len="lg" w="lg" type="none"/>
          </a:ln>
        </p:spPr>
      </p:cxnSp>
      <p:cxnSp>
        <p:nvCxnSpPr>
          <p:cNvPr id="7225" name="Shape 7225"/>
          <p:cNvCxnSpPr>
            <a:stCxn id="7147" idx="6"/>
            <a:endCxn id="7158" idx="2"/>
          </p:cNvCxnSpPr>
          <p:nvPr/>
        </p:nvCxnSpPr>
        <p:spPr>
          <a:xfrm>
            <a:off x="3606825" y="3436438"/>
            <a:ext cx="423300" cy="584400"/>
          </a:xfrm>
          <a:prstGeom prst="straightConnector1">
            <a:avLst/>
          </a:prstGeom>
          <a:noFill/>
          <a:ln cap="flat" cmpd="sng" w="9525">
            <a:solidFill>
              <a:srgbClr val="000000"/>
            </a:solidFill>
            <a:prstDash val="solid"/>
            <a:round/>
            <a:headEnd len="lg" w="lg" type="none"/>
            <a:tailEnd len="lg" w="lg" type="none"/>
          </a:ln>
        </p:spPr>
      </p:cxnSp>
      <p:cxnSp>
        <p:nvCxnSpPr>
          <p:cNvPr id="7226" name="Shape 7226"/>
          <p:cNvCxnSpPr>
            <a:endCxn id="7159" idx="2"/>
          </p:cNvCxnSpPr>
          <p:nvPr/>
        </p:nvCxnSpPr>
        <p:spPr>
          <a:xfrm>
            <a:off x="3579525" y="3520900"/>
            <a:ext cx="450600" cy="846900"/>
          </a:xfrm>
          <a:prstGeom prst="straightConnector1">
            <a:avLst/>
          </a:prstGeom>
          <a:noFill/>
          <a:ln cap="flat" cmpd="sng" w="9525">
            <a:solidFill>
              <a:srgbClr val="000000"/>
            </a:solidFill>
            <a:prstDash val="solid"/>
            <a:round/>
            <a:headEnd len="lg" w="lg" type="none"/>
            <a:tailEnd len="lg" w="lg" type="none"/>
          </a:ln>
        </p:spPr>
      </p:cxnSp>
      <p:cxnSp>
        <p:nvCxnSpPr>
          <p:cNvPr id="7227" name="Shape 7227"/>
          <p:cNvCxnSpPr>
            <a:endCxn id="7160" idx="2"/>
          </p:cNvCxnSpPr>
          <p:nvPr/>
        </p:nvCxnSpPr>
        <p:spPr>
          <a:xfrm>
            <a:off x="3579525" y="3520950"/>
            <a:ext cx="450600" cy="1193700"/>
          </a:xfrm>
          <a:prstGeom prst="straightConnector1">
            <a:avLst/>
          </a:prstGeom>
          <a:noFill/>
          <a:ln cap="flat" cmpd="sng" w="9525">
            <a:solidFill>
              <a:srgbClr val="000000"/>
            </a:solidFill>
            <a:prstDash val="solid"/>
            <a:round/>
            <a:headEnd len="lg" w="lg" type="none"/>
            <a:tailEnd len="lg" w="lg" type="none"/>
          </a:ln>
        </p:spPr>
      </p:cxnSp>
      <p:cxnSp>
        <p:nvCxnSpPr>
          <p:cNvPr id="7228" name="Shape 7228"/>
          <p:cNvCxnSpPr>
            <a:stCxn id="7148"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lg" w="lg" type="none"/>
            <a:tailEnd len="lg" w="lg" type="none"/>
          </a:ln>
        </p:spPr>
      </p:cxnSp>
      <p:cxnSp>
        <p:nvCxnSpPr>
          <p:cNvPr id="7229" name="Shape 7229"/>
          <p:cNvCxnSpPr>
            <a:stCxn id="7148"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lg" w="lg" type="none"/>
            <a:tailEnd len="lg" w="lg" type="none"/>
          </a:ln>
        </p:spPr>
      </p:cxnSp>
      <p:cxnSp>
        <p:nvCxnSpPr>
          <p:cNvPr id="7230" name="Shape 7230"/>
          <p:cNvCxnSpPr>
            <a:stCxn id="7148"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lg" w="lg" type="none"/>
            <a:tailEnd len="lg" w="lg" type="none"/>
          </a:ln>
        </p:spPr>
      </p:cxnSp>
      <p:cxnSp>
        <p:nvCxnSpPr>
          <p:cNvPr id="7231" name="Shape 7231"/>
          <p:cNvCxnSpPr>
            <a:stCxn id="7148"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lg" w="lg" type="none"/>
            <a:tailEnd len="lg" w="lg" type="none"/>
          </a:ln>
        </p:spPr>
      </p:cxnSp>
      <p:cxnSp>
        <p:nvCxnSpPr>
          <p:cNvPr id="7232" name="Shape 7232"/>
          <p:cNvCxnSpPr>
            <a:stCxn id="7148" idx="6"/>
            <a:endCxn id="7156"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lg" w="lg" type="none"/>
            <a:tailEnd len="lg" w="lg" type="none"/>
          </a:ln>
        </p:spPr>
      </p:cxnSp>
      <p:cxnSp>
        <p:nvCxnSpPr>
          <p:cNvPr id="7233" name="Shape 7233"/>
          <p:cNvCxnSpPr>
            <a:stCxn id="7148" idx="6"/>
            <a:endCxn id="7157"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lg" w="lg" type="none"/>
            <a:tailEnd len="lg" w="lg" type="none"/>
          </a:ln>
        </p:spPr>
      </p:cxnSp>
      <p:cxnSp>
        <p:nvCxnSpPr>
          <p:cNvPr id="7234" name="Shape 7234"/>
          <p:cNvCxnSpPr>
            <a:stCxn id="7148" idx="6"/>
            <a:endCxn id="7158" idx="2"/>
          </p:cNvCxnSpPr>
          <p:nvPr/>
        </p:nvCxnSpPr>
        <p:spPr>
          <a:xfrm>
            <a:off x="3606825" y="3798450"/>
            <a:ext cx="423300" cy="222600"/>
          </a:xfrm>
          <a:prstGeom prst="straightConnector1">
            <a:avLst/>
          </a:prstGeom>
          <a:noFill/>
          <a:ln cap="flat" cmpd="sng" w="9525">
            <a:solidFill>
              <a:srgbClr val="000000"/>
            </a:solidFill>
            <a:prstDash val="solid"/>
            <a:round/>
            <a:headEnd len="lg" w="lg" type="none"/>
            <a:tailEnd len="lg" w="lg" type="none"/>
          </a:ln>
        </p:spPr>
      </p:cxnSp>
      <p:cxnSp>
        <p:nvCxnSpPr>
          <p:cNvPr id="7235" name="Shape 7235"/>
          <p:cNvCxnSpPr>
            <a:stCxn id="7148" idx="6"/>
            <a:endCxn id="7159" idx="2"/>
          </p:cNvCxnSpPr>
          <p:nvPr/>
        </p:nvCxnSpPr>
        <p:spPr>
          <a:xfrm>
            <a:off x="3606825" y="3798450"/>
            <a:ext cx="423300" cy="569400"/>
          </a:xfrm>
          <a:prstGeom prst="straightConnector1">
            <a:avLst/>
          </a:prstGeom>
          <a:noFill/>
          <a:ln cap="flat" cmpd="sng" w="9525">
            <a:solidFill>
              <a:srgbClr val="000000"/>
            </a:solidFill>
            <a:prstDash val="solid"/>
            <a:round/>
            <a:headEnd len="lg" w="lg" type="none"/>
            <a:tailEnd len="lg" w="lg" type="none"/>
          </a:ln>
        </p:spPr>
      </p:cxnSp>
      <p:cxnSp>
        <p:nvCxnSpPr>
          <p:cNvPr id="7236" name="Shape 7236"/>
          <p:cNvCxnSpPr>
            <a:stCxn id="7148" idx="6"/>
            <a:endCxn id="7160" idx="2"/>
          </p:cNvCxnSpPr>
          <p:nvPr/>
        </p:nvCxnSpPr>
        <p:spPr>
          <a:xfrm>
            <a:off x="3606825" y="3798450"/>
            <a:ext cx="423300" cy="916200"/>
          </a:xfrm>
          <a:prstGeom prst="straightConnector1">
            <a:avLst/>
          </a:prstGeom>
          <a:noFill/>
          <a:ln cap="flat" cmpd="sng" w="9525">
            <a:solidFill>
              <a:srgbClr val="000000"/>
            </a:solidFill>
            <a:prstDash val="solid"/>
            <a:round/>
            <a:headEnd len="lg" w="lg" type="none"/>
            <a:tailEnd len="lg" w="lg" type="none"/>
          </a:ln>
        </p:spPr>
      </p:cxnSp>
      <p:cxnSp>
        <p:nvCxnSpPr>
          <p:cNvPr id="7237" name="Shape 7237"/>
          <p:cNvCxnSpPr>
            <a:stCxn id="7149"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lg" w="lg" type="none"/>
            <a:tailEnd len="lg" w="lg" type="none"/>
          </a:ln>
        </p:spPr>
      </p:cxnSp>
      <p:cxnSp>
        <p:nvCxnSpPr>
          <p:cNvPr id="7238" name="Shape 7238"/>
          <p:cNvCxnSpPr>
            <a:stCxn id="7149"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lg" w="lg" type="none"/>
            <a:tailEnd len="lg" w="lg" type="none"/>
          </a:ln>
        </p:spPr>
      </p:cxnSp>
      <p:cxnSp>
        <p:nvCxnSpPr>
          <p:cNvPr id="7239" name="Shape 7239"/>
          <p:cNvCxnSpPr>
            <a:stCxn id="7149"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lg" w="lg" type="none"/>
            <a:tailEnd len="lg" w="lg" type="none"/>
          </a:ln>
        </p:spPr>
      </p:cxnSp>
      <p:cxnSp>
        <p:nvCxnSpPr>
          <p:cNvPr id="7240" name="Shape 7240"/>
          <p:cNvCxnSpPr>
            <a:stCxn id="7149"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lg" w="lg" type="none"/>
            <a:tailEnd len="lg" w="lg" type="none"/>
          </a:ln>
        </p:spPr>
      </p:cxnSp>
      <p:cxnSp>
        <p:nvCxnSpPr>
          <p:cNvPr id="7241" name="Shape 7241"/>
          <p:cNvCxnSpPr>
            <a:stCxn id="7149"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lg" w="lg" type="none"/>
            <a:tailEnd len="lg" w="lg" type="none"/>
          </a:ln>
        </p:spPr>
      </p:cxnSp>
      <p:cxnSp>
        <p:nvCxnSpPr>
          <p:cNvPr id="7242" name="Shape 7242"/>
          <p:cNvCxnSpPr>
            <a:stCxn id="7149" idx="6"/>
            <a:endCxn id="7157"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lg" w="lg" type="none"/>
            <a:tailEnd len="lg" w="lg" type="none"/>
          </a:ln>
        </p:spPr>
      </p:cxnSp>
      <p:cxnSp>
        <p:nvCxnSpPr>
          <p:cNvPr id="7243" name="Shape 7243"/>
          <p:cNvCxnSpPr>
            <a:stCxn id="7149" idx="6"/>
            <a:endCxn id="7158"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lg" w="lg" type="none"/>
            <a:tailEnd len="lg" w="lg" type="none"/>
          </a:ln>
        </p:spPr>
      </p:cxnSp>
      <p:cxnSp>
        <p:nvCxnSpPr>
          <p:cNvPr id="7244" name="Shape 7244"/>
          <p:cNvCxnSpPr>
            <a:stCxn id="7149" idx="6"/>
            <a:endCxn id="7159" idx="2"/>
          </p:cNvCxnSpPr>
          <p:nvPr/>
        </p:nvCxnSpPr>
        <p:spPr>
          <a:xfrm>
            <a:off x="3606825" y="4183550"/>
            <a:ext cx="423300" cy="184200"/>
          </a:xfrm>
          <a:prstGeom prst="straightConnector1">
            <a:avLst/>
          </a:prstGeom>
          <a:noFill/>
          <a:ln cap="flat" cmpd="sng" w="9525">
            <a:solidFill>
              <a:srgbClr val="000000"/>
            </a:solidFill>
            <a:prstDash val="solid"/>
            <a:round/>
            <a:headEnd len="lg" w="lg" type="none"/>
            <a:tailEnd len="lg" w="lg" type="none"/>
          </a:ln>
        </p:spPr>
      </p:cxnSp>
      <p:cxnSp>
        <p:nvCxnSpPr>
          <p:cNvPr id="7245" name="Shape 7245"/>
          <p:cNvCxnSpPr>
            <a:stCxn id="7149" idx="6"/>
            <a:endCxn id="7160" idx="1"/>
          </p:cNvCxnSpPr>
          <p:nvPr/>
        </p:nvCxnSpPr>
        <p:spPr>
          <a:xfrm>
            <a:off x="3606825" y="4183550"/>
            <a:ext cx="450600" cy="446700"/>
          </a:xfrm>
          <a:prstGeom prst="straightConnector1">
            <a:avLst/>
          </a:prstGeom>
          <a:noFill/>
          <a:ln cap="flat" cmpd="sng" w="9525">
            <a:solidFill>
              <a:srgbClr val="000000"/>
            </a:solidFill>
            <a:prstDash val="solid"/>
            <a:round/>
            <a:headEnd len="lg" w="lg" type="none"/>
            <a:tailEnd len="lg" w="lg" type="none"/>
          </a:ln>
        </p:spPr>
      </p:cxnSp>
      <p:cxnSp>
        <p:nvCxnSpPr>
          <p:cNvPr id="7246" name="Shape 7246"/>
          <p:cNvCxnSpPr>
            <a:stCxn id="7150"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lg" w="lg" type="none"/>
            <a:tailEnd len="lg" w="lg" type="none"/>
          </a:ln>
        </p:spPr>
      </p:cxnSp>
      <p:cxnSp>
        <p:nvCxnSpPr>
          <p:cNvPr id="7247" name="Shape 7247"/>
          <p:cNvCxnSpPr>
            <a:stCxn id="7150"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lg" w="lg" type="none"/>
            <a:tailEnd len="lg" w="lg" type="none"/>
          </a:ln>
        </p:spPr>
      </p:cxnSp>
      <p:cxnSp>
        <p:nvCxnSpPr>
          <p:cNvPr id="7248" name="Shape 7248"/>
          <p:cNvCxnSpPr>
            <a:stCxn id="7150"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lg" w="lg" type="none"/>
            <a:tailEnd len="lg" w="lg" type="none"/>
          </a:ln>
        </p:spPr>
      </p:cxnSp>
      <p:cxnSp>
        <p:nvCxnSpPr>
          <p:cNvPr id="7249" name="Shape 7249"/>
          <p:cNvCxnSpPr>
            <a:stCxn id="7150"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lg" w="lg" type="none"/>
            <a:tailEnd len="lg" w="lg" type="none"/>
          </a:ln>
        </p:spPr>
      </p:cxnSp>
      <p:cxnSp>
        <p:nvCxnSpPr>
          <p:cNvPr id="7250" name="Shape 7250"/>
          <p:cNvCxnSpPr>
            <a:stCxn id="7150"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lg" w="lg" type="none"/>
            <a:tailEnd len="lg" w="lg" type="none"/>
          </a:ln>
        </p:spPr>
      </p:cxnSp>
      <p:cxnSp>
        <p:nvCxnSpPr>
          <p:cNvPr id="7251" name="Shape 7251"/>
          <p:cNvCxnSpPr>
            <a:stCxn id="7150" idx="6"/>
            <a:endCxn id="7157"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7252" name="Shape 7252"/>
          <p:cNvCxnSpPr>
            <a:stCxn id="7150" idx="6"/>
            <a:endCxn id="7158"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7253" name="Shape 7253"/>
          <p:cNvCxnSpPr>
            <a:stCxn id="7150" idx="6"/>
            <a:endCxn id="7159"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7254" name="Shape 7254"/>
          <p:cNvCxnSpPr>
            <a:stCxn id="7150" idx="6"/>
            <a:endCxn id="7160" idx="2"/>
          </p:cNvCxnSpPr>
          <p:nvPr/>
        </p:nvCxnSpPr>
        <p:spPr>
          <a:xfrm>
            <a:off x="3606825" y="4606900"/>
            <a:ext cx="423300" cy="107700"/>
          </a:xfrm>
          <a:prstGeom prst="straightConnector1">
            <a:avLst/>
          </a:prstGeom>
          <a:noFill/>
          <a:ln cap="flat" cmpd="sng" w="9525">
            <a:solidFill>
              <a:srgbClr val="000000"/>
            </a:solidFill>
            <a:prstDash val="solid"/>
            <a:round/>
            <a:headEnd len="lg" w="lg" type="none"/>
            <a:tailEnd len="lg" w="lg" type="none"/>
          </a:ln>
        </p:spPr>
      </p:cxnSp>
      <p:cxnSp>
        <p:nvCxnSpPr>
          <p:cNvPr id="7255" name="Shape 7255"/>
          <p:cNvCxnSpPr>
            <a:stCxn id="7141"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lg" w="lg" type="none"/>
            <a:tailEnd len="lg" w="lg" type="none"/>
          </a:ln>
        </p:spPr>
      </p:cxnSp>
      <p:cxnSp>
        <p:nvCxnSpPr>
          <p:cNvPr id="7256" name="Shape 7256"/>
          <p:cNvCxnSpPr>
            <a:stCxn id="7141"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lg" w="lg" type="none"/>
            <a:tailEnd len="lg" w="lg" type="none"/>
          </a:ln>
        </p:spPr>
      </p:cxnSp>
      <p:cxnSp>
        <p:nvCxnSpPr>
          <p:cNvPr id="7257" name="Shape 7257"/>
          <p:cNvCxnSpPr>
            <a:stCxn id="7141"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lg" w="lg" type="none"/>
            <a:tailEnd len="lg" w="lg" type="none"/>
          </a:ln>
        </p:spPr>
      </p:cxnSp>
      <p:cxnSp>
        <p:nvCxnSpPr>
          <p:cNvPr id="7258" name="Shape 7258"/>
          <p:cNvCxnSpPr/>
          <p:nvPr/>
        </p:nvCxnSpPr>
        <p:spPr>
          <a:xfrm flipH="1" rot="10800000">
            <a:off x="3606825" y="2935650"/>
            <a:ext cx="437700" cy="2018100"/>
          </a:xfrm>
          <a:prstGeom prst="straightConnector1">
            <a:avLst/>
          </a:prstGeom>
          <a:noFill/>
          <a:ln cap="flat" cmpd="sng" w="9525">
            <a:solidFill>
              <a:srgbClr val="000000"/>
            </a:solidFill>
            <a:prstDash val="solid"/>
            <a:round/>
            <a:headEnd len="lg" w="lg" type="none"/>
            <a:tailEnd len="lg" w="lg" type="none"/>
          </a:ln>
        </p:spPr>
      </p:cxnSp>
      <p:cxnSp>
        <p:nvCxnSpPr>
          <p:cNvPr id="7259" name="Shape 7259"/>
          <p:cNvCxnSpPr/>
          <p:nvPr/>
        </p:nvCxnSpPr>
        <p:spPr>
          <a:xfrm flipH="1" rot="10800000">
            <a:off x="3606825" y="3272550"/>
            <a:ext cx="448800" cy="1681200"/>
          </a:xfrm>
          <a:prstGeom prst="straightConnector1">
            <a:avLst/>
          </a:prstGeom>
          <a:noFill/>
          <a:ln cap="flat" cmpd="sng" w="9525">
            <a:solidFill>
              <a:srgbClr val="000000"/>
            </a:solidFill>
            <a:prstDash val="solid"/>
            <a:round/>
            <a:headEnd len="lg" w="lg" type="none"/>
            <a:tailEnd len="lg" w="lg" type="none"/>
          </a:ln>
        </p:spPr>
      </p:cxnSp>
      <p:cxnSp>
        <p:nvCxnSpPr>
          <p:cNvPr id="7260" name="Shape 7260"/>
          <p:cNvCxnSpPr>
            <a:stCxn id="7141" idx="6"/>
            <a:endCxn id="7157"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lg" w="lg" type="none"/>
            <a:tailEnd len="lg" w="lg" type="none"/>
          </a:ln>
        </p:spPr>
      </p:cxnSp>
      <p:cxnSp>
        <p:nvCxnSpPr>
          <p:cNvPr id="7261" name="Shape 7261"/>
          <p:cNvCxnSpPr>
            <a:stCxn id="7141" idx="6"/>
            <a:endCxn id="7158"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7262" name="Shape 7262"/>
          <p:cNvCxnSpPr>
            <a:stCxn id="7141" idx="6"/>
            <a:endCxn id="7159"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7263" name="Shape 7263"/>
          <p:cNvCxnSpPr>
            <a:stCxn id="7141" idx="6"/>
            <a:endCxn id="7160"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7264" name="Shape 7264"/>
          <p:cNvCxnSpPr>
            <a:endCxn id="7162" idx="2"/>
          </p:cNvCxnSpPr>
          <p:nvPr/>
        </p:nvCxnSpPr>
        <p:spPr>
          <a:xfrm>
            <a:off x="4218675" y="1946350"/>
            <a:ext cx="344400" cy="0"/>
          </a:xfrm>
          <a:prstGeom prst="straightConnector1">
            <a:avLst/>
          </a:prstGeom>
          <a:noFill/>
          <a:ln cap="flat" cmpd="sng" w="9525">
            <a:solidFill>
              <a:srgbClr val="000000"/>
            </a:solidFill>
            <a:prstDash val="solid"/>
            <a:round/>
            <a:headEnd len="lg" w="lg" type="none"/>
            <a:tailEnd len="lg" w="lg" type="none"/>
          </a:ln>
        </p:spPr>
      </p:cxnSp>
      <p:cxnSp>
        <p:nvCxnSpPr>
          <p:cNvPr id="7265" name="Shape 7265"/>
          <p:cNvCxnSpPr>
            <a:endCxn id="7161" idx="2"/>
          </p:cNvCxnSpPr>
          <p:nvPr/>
        </p:nvCxnSpPr>
        <p:spPr>
          <a:xfrm>
            <a:off x="4229475" y="1957075"/>
            <a:ext cx="333600" cy="299100"/>
          </a:xfrm>
          <a:prstGeom prst="straightConnector1">
            <a:avLst/>
          </a:prstGeom>
          <a:noFill/>
          <a:ln cap="flat" cmpd="sng" w="9525">
            <a:solidFill>
              <a:srgbClr val="000000"/>
            </a:solidFill>
            <a:prstDash val="solid"/>
            <a:round/>
            <a:headEnd len="lg" w="lg" type="none"/>
            <a:tailEnd len="lg" w="lg" type="none"/>
          </a:ln>
        </p:spPr>
      </p:cxnSp>
      <p:cxnSp>
        <p:nvCxnSpPr>
          <p:cNvPr id="7266" name="Shape 7266"/>
          <p:cNvCxnSpPr>
            <a:endCxn id="7163" idx="2"/>
          </p:cNvCxnSpPr>
          <p:nvPr/>
        </p:nvCxnSpPr>
        <p:spPr>
          <a:xfrm>
            <a:off x="4240275" y="1968100"/>
            <a:ext cx="322800" cy="597900"/>
          </a:xfrm>
          <a:prstGeom prst="straightConnector1">
            <a:avLst/>
          </a:prstGeom>
          <a:noFill/>
          <a:ln cap="flat" cmpd="sng" w="9525">
            <a:solidFill>
              <a:srgbClr val="000000"/>
            </a:solidFill>
            <a:prstDash val="solid"/>
            <a:round/>
            <a:headEnd len="lg" w="lg" type="none"/>
            <a:tailEnd len="lg" w="lg" type="none"/>
          </a:ln>
        </p:spPr>
      </p:cxnSp>
      <p:cxnSp>
        <p:nvCxnSpPr>
          <p:cNvPr id="7267" name="Shape 7267"/>
          <p:cNvCxnSpPr>
            <a:endCxn id="7164" idx="1"/>
          </p:cNvCxnSpPr>
          <p:nvPr/>
        </p:nvCxnSpPr>
        <p:spPr>
          <a:xfrm>
            <a:off x="4218658" y="1978703"/>
            <a:ext cx="371700" cy="849600"/>
          </a:xfrm>
          <a:prstGeom prst="straightConnector1">
            <a:avLst/>
          </a:prstGeom>
          <a:noFill/>
          <a:ln cap="flat" cmpd="sng" w="9525">
            <a:solidFill>
              <a:srgbClr val="000000"/>
            </a:solidFill>
            <a:prstDash val="solid"/>
            <a:round/>
            <a:headEnd len="lg" w="lg" type="none"/>
            <a:tailEnd len="lg" w="lg" type="none"/>
          </a:ln>
        </p:spPr>
      </p:cxnSp>
      <p:cxnSp>
        <p:nvCxnSpPr>
          <p:cNvPr id="7268" name="Shape 7268"/>
          <p:cNvCxnSpPr>
            <a:endCxn id="7165" idx="1"/>
          </p:cNvCxnSpPr>
          <p:nvPr/>
        </p:nvCxnSpPr>
        <p:spPr>
          <a:xfrm>
            <a:off x="4207858" y="1989853"/>
            <a:ext cx="382500" cy="1185300"/>
          </a:xfrm>
          <a:prstGeom prst="straightConnector1">
            <a:avLst/>
          </a:prstGeom>
          <a:noFill/>
          <a:ln cap="flat" cmpd="sng" w="9525">
            <a:solidFill>
              <a:srgbClr val="000000"/>
            </a:solidFill>
            <a:prstDash val="solid"/>
            <a:round/>
            <a:headEnd len="lg" w="lg" type="none"/>
            <a:tailEnd len="lg" w="lg" type="none"/>
          </a:ln>
        </p:spPr>
      </p:cxnSp>
      <p:cxnSp>
        <p:nvCxnSpPr>
          <p:cNvPr id="7269" name="Shape 7269"/>
          <p:cNvCxnSpPr>
            <a:endCxn id="7166" idx="1"/>
          </p:cNvCxnSpPr>
          <p:nvPr/>
        </p:nvCxnSpPr>
        <p:spPr>
          <a:xfrm>
            <a:off x="4218658" y="2000465"/>
            <a:ext cx="371700" cy="1589100"/>
          </a:xfrm>
          <a:prstGeom prst="straightConnector1">
            <a:avLst/>
          </a:prstGeom>
          <a:noFill/>
          <a:ln cap="flat" cmpd="sng" w="9525">
            <a:solidFill>
              <a:srgbClr val="000000"/>
            </a:solidFill>
            <a:prstDash val="solid"/>
            <a:round/>
            <a:headEnd len="lg" w="lg" type="none"/>
            <a:tailEnd len="lg" w="lg" type="none"/>
          </a:ln>
        </p:spPr>
      </p:cxnSp>
      <p:cxnSp>
        <p:nvCxnSpPr>
          <p:cNvPr id="7270" name="Shape 7270"/>
          <p:cNvCxnSpPr>
            <a:endCxn id="7167" idx="1"/>
          </p:cNvCxnSpPr>
          <p:nvPr/>
        </p:nvCxnSpPr>
        <p:spPr>
          <a:xfrm>
            <a:off x="4207858" y="1989715"/>
            <a:ext cx="382500" cy="1946700"/>
          </a:xfrm>
          <a:prstGeom prst="straightConnector1">
            <a:avLst/>
          </a:prstGeom>
          <a:noFill/>
          <a:ln cap="flat" cmpd="sng" w="9525">
            <a:solidFill>
              <a:srgbClr val="000000"/>
            </a:solidFill>
            <a:prstDash val="solid"/>
            <a:round/>
            <a:headEnd len="lg" w="lg" type="none"/>
            <a:tailEnd len="lg" w="lg" type="none"/>
          </a:ln>
        </p:spPr>
      </p:cxnSp>
      <p:cxnSp>
        <p:nvCxnSpPr>
          <p:cNvPr id="7271" name="Shape 7271"/>
          <p:cNvCxnSpPr>
            <a:endCxn id="7168" idx="2"/>
          </p:cNvCxnSpPr>
          <p:nvPr/>
        </p:nvCxnSpPr>
        <p:spPr>
          <a:xfrm>
            <a:off x="4207875" y="2022400"/>
            <a:ext cx="355200" cy="2345400"/>
          </a:xfrm>
          <a:prstGeom prst="straightConnector1">
            <a:avLst/>
          </a:prstGeom>
          <a:noFill/>
          <a:ln cap="flat" cmpd="sng" w="9525">
            <a:solidFill>
              <a:srgbClr val="000000"/>
            </a:solidFill>
            <a:prstDash val="solid"/>
            <a:round/>
            <a:headEnd len="lg" w="lg" type="none"/>
            <a:tailEnd len="lg" w="lg" type="none"/>
          </a:ln>
        </p:spPr>
      </p:cxnSp>
      <p:cxnSp>
        <p:nvCxnSpPr>
          <p:cNvPr id="7272" name="Shape 7272"/>
          <p:cNvCxnSpPr>
            <a:endCxn id="7169" idx="1"/>
          </p:cNvCxnSpPr>
          <p:nvPr/>
        </p:nvCxnSpPr>
        <p:spPr>
          <a:xfrm>
            <a:off x="4218658" y="2011415"/>
            <a:ext cx="371700" cy="2618700"/>
          </a:xfrm>
          <a:prstGeom prst="straightConnector1">
            <a:avLst/>
          </a:prstGeom>
          <a:noFill/>
          <a:ln cap="flat" cmpd="sng" w="9525">
            <a:solidFill>
              <a:srgbClr val="000000"/>
            </a:solidFill>
            <a:prstDash val="solid"/>
            <a:round/>
            <a:headEnd len="lg" w="lg" type="none"/>
            <a:tailEnd len="lg" w="lg" type="none"/>
          </a:ln>
        </p:spPr>
      </p:cxnSp>
      <p:cxnSp>
        <p:nvCxnSpPr>
          <p:cNvPr id="7273" name="Shape 7273"/>
          <p:cNvCxnSpPr>
            <a:endCxn id="7162"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lg" w="lg" type="none"/>
            <a:tailEnd len="lg" w="lg" type="none"/>
          </a:ln>
        </p:spPr>
      </p:cxnSp>
      <p:cxnSp>
        <p:nvCxnSpPr>
          <p:cNvPr id="7274" name="Shape 7274"/>
          <p:cNvCxnSpPr>
            <a:endCxn id="7161"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lg" w="lg" type="none"/>
            <a:tailEnd len="lg" w="lg" type="none"/>
          </a:ln>
        </p:spPr>
      </p:cxnSp>
      <p:cxnSp>
        <p:nvCxnSpPr>
          <p:cNvPr id="7275" name="Shape 7275"/>
          <p:cNvCxnSpPr>
            <a:endCxn id="7163" idx="2"/>
          </p:cNvCxnSpPr>
          <p:nvPr/>
        </p:nvCxnSpPr>
        <p:spPr>
          <a:xfrm>
            <a:off x="4240275" y="2283400"/>
            <a:ext cx="322800" cy="282600"/>
          </a:xfrm>
          <a:prstGeom prst="straightConnector1">
            <a:avLst/>
          </a:prstGeom>
          <a:noFill/>
          <a:ln cap="flat" cmpd="sng" w="9525">
            <a:solidFill>
              <a:srgbClr val="000000"/>
            </a:solidFill>
            <a:prstDash val="solid"/>
            <a:round/>
            <a:headEnd len="lg" w="lg" type="none"/>
            <a:tailEnd len="lg" w="lg" type="none"/>
          </a:ln>
        </p:spPr>
      </p:cxnSp>
      <p:cxnSp>
        <p:nvCxnSpPr>
          <p:cNvPr id="7276" name="Shape 7276"/>
          <p:cNvCxnSpPr>
            <a:endCxn id="7164" idx="1"/>
          </p:cNvCxnSpPr>
          <p:nvPr/>
        </p:nvCxnSpPr>
        <p:spPr>
          <a:xfrm>
            <a:off x="4218658" y="2272403"/>
            <a:ext cx="371700" cy="555900"/>
          </a:xfrm>
          <a:prstGeom prst="straightConnector1">
            <a:avLst/>
          </a:prstGeom>
          <a:noFill/>
          <a:ln cap="flat" cmpd="sng" w="9525">
            <a:solidFill>
              <a:srgbClr val="000000"/>
            </a:solidFill>
            <a:prstDash val="solid"/>
            <a:round/>
            <a:headEnd len="lg" w="lg" type="none"/>
            <a:tailEnd len="lg" w="lg" type="none"/>
          </a:ln>
        </p:spPr>
      </p:cxnSp>
      <p:cxnSp>
        <p:nvCxnSpPr>
          <p:cNvPr id="7277" name="Shape 7277"/>
          <p:cNvCxnSpPr>
            <a:endCxn id="7165" idx="1"/>
          </p:cNvCxnSpPr>
          <p:nvPr/>
        </p:nvCxnSpPr>
        <p:spPr>
          <a:xfrm>
            <a:off x="4229458" y="2283253"/>
            <a:ext cx="360900" cy="891900"/>
          </a:xfrm>
          <a:prstGeom prst="straightConnector1">
            <a:avLst/>
          </a:prstGeom>
          <a:noFill/>
          <a:ln cap="flat" cmpd="sng" w="9525">
            <a:solidFill>
              <a:srgbClr val="000000"/>
            </a:solidFill>
            <a:prstDash val="solid"/>
            <a:round/>
            <a:headEnd len="lg" w="lg" type="none"/>
            <a:tailEnd len="lg" w="lg" type="none"/>
          </a:ln>
        </p:spPr>
      </p:cxnSp>
      <p:cxnSp>
        <p:nvCxnSpPr>
          <p:cNvPr id="7278" name="Shape 7278"/>
          <p:cNvCxnSpPr>
            <a:endCxn id="7166" idx="1"/>
          </p:cNvCxnSpPr>
          <p:nvPr/>
        </p:nvCxnSpPr>
        <p:spPr>
          <a:xfrm>
            <a:off x="4240258" y="2283365"/>
            <a:ext cx="350100" cy="1306200"/>
          </a:xfrm>
          <a:prstGeom prst="straightConnector1">
            <a:avLst/>
          </a:prstGeom>
          <a:noFill/>
          <a:ln cap="flat" cmpd="sng" w="9525">
            <a:solidFill>
              <a:srgbClr val="000000"/>
            </a:solidFill>
            <a:prstDash val="solid"/>
            <a:round/>
            <a:headEnd len="lg" w="lg" type="none"/>
            <a:tailEnd len="lg" w="lg" type="none"/>
          </a:ln>
        </p:spPr>
      </p:cxnSp>
      <p:cxnSp>
        <p:nvCxnSpPr>
          <p:cNvPr id="7279" name="Shape 7279"/>
          <p:cNvCxnSpPr>
            <a:endCxn id="7167" idx="1"/>
          </p:cNvCxnSpPr>
          <p:nvPr/>
        </p:nvCxnSpPr>
        <p:spPr>
          <a:xfrm>
            <a:off x="4251358" y="2261515"/>
            <a:ext cx="339000" cy="1674900"/>
          </a:xfrm>
          <a:prstGeom prst="straightConnector1">
            <a:avLst/>
          </a:prstGeom>
          <a:noFill/>
          <a:ln cap="flat" cmpd="sng" w="9525">
            <a:solidFill>
              <a:srgbClr val="000000"/>
            </a:solidFill>
            <a:prstDash val="solid"/>
            <a:round/>
            <a:headEnd len="lg" w="lg" type="none"/>
            <a:tailEnd len="lg" w="lg" type="none"/>
          </a:ln>
        </p:spPr>
      </p:cxnSp>
      <p:cxnSp>
        <p:nvCxnSpPr>
          <p:cNvPr id="7280" name="Shape 7280"/>
          <p:cNvCxnSpPr>
            <a:endCxn id="7167" idx="1"/>
          </p:cNvCxnSpPr>
          <p:nvPr/>
        </p:nvCxnSpPr>
        <p:spPr>
          <a:xfrm>
            <a:off x="4251358" y="2272315"/>
            <a:ext cx="339000" cy="1664100"/>
          </a:xfrm>
          <a:prstGeom prst="straightConnector1">
            <a:avLst/>
          </a:prstGeom>
          <a:noFill/>
          <a:ln cap="flat" cmpd="sng" w="9525">
            <a:solidFill>
              <a:srgbClr val="000000"/>
            </a:solidFill>
            <a:prstDash val="solid"/>
            <a:round/>
            <a:headEnd len="lg" w="lg" type="none"/>
            <a:tailEnd len="lg" w="lg" type="none"/>
          </a:ln>
        </p:spPr>
      </p:cxnSp>
      <p:cxnSp>
        <p:nvCxnSpPr>
          <p:cNvPr id="7281" name="Shape 7281"/>
          <p:cNvCxnSpPr>
            <a:endCxn id="7168" idx="1"/>
          </p:cNvCxnSpPr>
          <p:nvPr/>
        </p:nvCxnSpPr>
        <p:spPr>
          <a:xfrm>
            <a:off x="4240258" y="2294265"/>
            <a:ext cx="350100" cy="1989000"/>
          </a:xfrm>
          <a:prstGeom prst="straightConnector1">
            <a:avLst/>
          </a:prstGeom>
          <a:noFill/>
          <a:ln cap="flat" cmpd="sng" w="9525">
            <a:solidFill>
              <a:srgbClr val="000000"/>
            </a:solidFill>
            <a:prstDash val="solid"/>
            <a:round/>
            <a:headEnd len="lg" w="lg" type="none"/>
            <a:tailEnd len="lg" w="lg" type="none"/>
          </a:ln>
        </p:spPr>
      </p:cxnSp>
      <p:cxnSp>
        <p:nvCxnSpPr>
          <p:cNvPr id="7282" name="Shape 7282"/>
          <p:cNvCxnSpPr>
            <a:endCxn id="7169" idx="1"/>
          </p:cNvCxnSpPr>
          <p:nvPr/>
        </p:nvCxnSpPr>
        <p:spPr>
          <a:xfrm>
            <a:off x="4218658" y="2283215"/>
            <a:ext cx="371700" cy="2346900"/>
          </a:xfrm>
          <a:prstGeom prst="straightConnector1">
            <a:avLst/>
          </a:prstGeom>
          <a:noFill/>
          <a:ln cap="flat" cmpd="sng" w="9525">
            <a:solidFill>
              <a:srgbClr val="000000"/>
            </a:solidFill>
            <a:prstDash val="solid"/>
            <a:round/>
            <a:headEnd len="lg" w="lg" type="none"/>
            <a:tailEnd len="lg" w="lg" type="none"/>
          </a:ln>
        </p:spPr>
      </p:cxnSp>
      <p:cxnSp>
        <p:nvCxnSpPr>
          <p:cNvPr id="7283" name="Shape 7283"/>
          <p:cNvCxnSpPr>
            <a:endCxn id="7162"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lg" w="lg" type="none"/>
            <a:tailEnd len="lg" w="lg" type="none"/>
          </a:ln>
        </p:spPr>
      </p:cxnSp>
      <p:cxnSp>
        <p:nvCxnSpPr>
          <p:cNvPr id="7284" name="Shape 7284"/>
          <p:cNvCxnSpPr>
            <a:endCxn id="7161"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lg" w="lg" type="none"/>
            <a:tailEnd len="lg" w="lg" type="none"/>
          </a:ln>
        </p:spPr>
      </p:cxnSp>
      <p:cxnSp>
        <p:nvCxnSpPr>
          <p:cNvPr id="7285" name="Shape 7285"/>
          <p:cNvCxnSpPr>
            <a:endCxn id="7163" idx="2"/>
          </p:cNvCxnSpPr>
          <p:nvPr/>
        </p:nvCxnSpPr>
        <p:spPr>
          <a:xfrm>
            <a:off x="4185975" y="2555200"/>
            <a:ext cx="377100" cy="10800"/>
          </a:xfrm>
          <a:prstGeom prst="straightConnector1">
            <a:avLst/>
          </a:prstGeom>
          <a:noFill/>
          <a:ln cap="flat" cmpd="sng" w="9525">
            <a:solidFill>
              <a:srgbClr val="000000"/>
            </a:solidFill>
            <a:prstDash val="solid"/>
            <a:round/>
            <a:headEnd len="lg" w="lg" type="none"/>
            <a:tailEnd len="lg" w="lg" type="none"/>
          </a:ln>
        </p:spPr>
      </p:cxnSp>
      <p:cxnSp>
        <p:nvCxnSpPr>
          <p:cNvPr id="7286" name="Shape 7286"/>
          <p:cNvCxnSpPr>
            <a:endCxn id="7164" idx="2"/>
          </p:cNvCxnSpPr>
          <p:nvPr/>
        </p:nvCxnSpPr>
        <p:spPr>
          <a:xfrm>
            <a:off x="4218675" y="2587638"/>
            <a:ext cx="344400" cy="325200"/>
          </a:xfrm>
          <a:prstGeom prst="straightConnector1">
            <a:avLst/>
          </a:prstGeom>
          <a:noFill/>
          <a:ln cap="flat" cmpd="sng" w="9525">
            <a:solidFill>
              <a:srgbClr val="000000"/>
            </a:solidFill>
            <a:prstDash val="solid"/>
            <a:round/>
            <a:headEnd len="lg" w="lg" type="none"/>
            <a:tailEnd len="lg" w="lg" type="none"/>
          </a:ln>
        </p:spPr>
      </p:cxnSp>
      <p:cxnSp>
        <p:nvCxnSpPr>
          <p:cNvPr id="7287" name="Shape 7287"/>
          <p:cNvCxnSpPr>
            <a:endCxn id="7165" idx="2"/>
          </p:cNvCxnSpPr>
          <p:nvPr/>
        </p:nvCxnSpPr>
        <p:spPr>
          <a:xfrm>
            <a:off x="4240275" y="2641988"/>
            <a:ext cx="322800" cy="617700"/>
          </a:xfrm>
          <a:prstGeom prst="straightConnector1">
            <a:avLst/>
          </a:prstGeom>
          <a:noFill/>
          <a:ln cap="flat" cmpd="sng" w="9525">
            <a:solidFill>
              <a:srgbClr val="000000"/>
            </a:solidFill>
            <a:prstDash val="solid"/>
            <a:round/>
            <a:headEnd len="lg" w="lg" type="none"/>
            <a:tailEnd len="lg" w="lg" type="none"/>
          </a:ln>
        </p:spPr>
      </p:cxnSp>
      <p:cxnSp>
        <p:nvCxnSpPr>
          <p:cNvPr id="7288" name="Shape 7288"/>
          <p:cNvCxnSpPr>
            <a:endCxn id="7166" idx="3"/>
          </p:cNvCxnSpPr>
          <p:nvPr/>
        </p:nvCxnSpPr>
        <p:spPr>
          <a:xfrm>
            <a:off x="4196758" y="2642035"/>
            <a:ext cx="393600" cy="1116600"/>
          </a:xfrm>
          <a:prstGeom prst="straightConnector1">
            <a:avLst/>
          </a:prstGeom>
          <a:noFill/>
          <a:ln cap="flat" cmpd="sng" w="9525">
            <a:solidFill>
              <a:srgbClr val="000000"/>
            </a:solidFill>
            <a:prstDash val="solid"/>
            <a:round/>
            <a:headEnd len="lg" w="lg" type="none"/>
            <a:tailEnd len="lg" w="lg" type="none"/>
          </a:ln>
        </p:spPr>
      </p:cxnSp>
      <p:cxnSp>
        <p:nvCxnSpPr>
          <p:cNvPr id="7289" name="Shape 7289"/>
          <p:cNvCxnSpPr>
            <a:endCxn id="7167" idx="2"/>
          </p:cNvCxnSpPr>
          <p:nvPr/>
        </p:nvCxnSpPr>
        <p:spPr>
          <a:xfrm>
            <a:off x="4196775" y="2663750"/>
            <a:ext cx="366300" cy="1357200"/>
          </a:xfrm>
          <a:prstGeom prst="straightConnector1">
            <a:avLst/>
          </a:prstGeom>
          <a:noFill/>
          <a:ln cap="flat" cmpd="sng" w="9525">
            <a:solidFill>
              <a:srgbClr val="000000"/>
            </a:solidFill>
            <a:prstDash val="solid"/>
            <a:round/>
            <a:headEnd len="lg" w="lg" type="none"/>
            <a:tailEnd len="lg" w="lg" type="none"/>
          </a:ln>
        </p:spPr>
      </p:cxnSp>
      <p:cxnSp>
        <p:nvCxnSpPr>
          <p:cNvPr id="7290" name="Shape 7290"/>
          <p:cNvCxnSpPr>
            <a:endCxn id="7168" idx="1"/>
          </p:cNvCxnSpPr>
          <p:nvPr/>
        </p:nvCxnSpPr>
        <p:spPr>
          <a:xfrm>
            <a:off x="4207858" y="2641965"/>
            <a:ext cx="382500" cy="1641300"/>
          </a:xfrm>
          <a:prstGeom prst="straightConnector1">
            <a:avLst/>
          </a:prstGeom>
          <a:noFill/>
          <a:ln cap="flat" cmpd="sng" w="9525">
            <a:solidFill>
              <a:srgbClr val="000000"/>
            </a:solidFill>
            <a:prstDash val="solid"/>
            <a:round/>
            <a:headEnd len="lg" w="lg" type="none"/>
            <a:tailEnd len="lg" w="lg" type="none"/>
          </a:ln>
        </p:spPr>
      </p:cxnSp>
      <p:cxnSp>
        <p:nvCxnSpPr>
          <p:cNvPr id="7291" name="Shape 7291"/>
          <p:cNvCxnSpPr>
            <a:endCxn id="7169" idx="1"/>
          </p:cNvCxnSpPr>
          <p:nvPr/>
        </p:nvCxnSpPr>
        <p:spPr>
          <a:xfrm>
            <a:off x="4196758" y="2631215"/>
            <a:ext cx="393600" cy="1998900"/>
          </a:xfrm>
          <a:prstGeom prst="straightConnector1">
            <a:avLst/>
          </a:prstGeom>
          <a:noFill/>
          <a:ln cap="flat" cmpd="sng" w="9525">
            <a:solidFill>
              <a:srgbClr val="000000"/>
            </a:solidFill>
            <a:prstDash val="solid"/>
            <a:round/>
            <a:headEnd len="lg" w="lg" type="none"/>
            <a:tailEnd len="lg" w="lg" type="none"/>
          </a:ln>
        </p:spPr>
      </p:cxnSp>
      <p:cxnSp>
        <p:nvCxnSpPr>
          <p:cNvPr id="7292" name="Shape 7292"/>
          <p:cNvCxnSpPr>
            <a:endCxn id="7162"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lg" w="lg" type="none"/>
            <a:tailEnd len="lg" w="lg" type="none"/>
          </a:ln>
        </p:spPr>
      </p:cxnSp>
      <p:cxnSp>
        <p:nvCxnSpPr>
          <p:cNvPr id="7293" name="Shape 7293"/>
          <p:cNvCxnSpPr>
            <a:endCxn id="7161"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lg" w="lg" type="none"/>
            <a:tailEnd len="lg" w="lg" type="none"/>
          </a:ln>
        </p:spPr>
      </p:cxnSp>
      <p:cxnSp>
        <p:nvCxnSpPr>
          <p:cNvPr id="7294" name="Shape 7294"/>
          <p:cNvCxnSpPr>
            <a:endCxn id="7163"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lg" w="lg" type="none"/>
            <a:tailEnd len="lg" w="lg" type="none"/>
          </a:ln>
        </p:spPr>
      </p:cxnSp>
      <p:cxnSp>
        <p:nvCxnSpPr>
          <p:cNvPr id="7295" name="Shape 7295"/>
          <p:cNvCxnSpPr>
            <a:endCxn id="7164"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lg" w="lg" type="none"/>
            <a:tailEnd len="lg" w="lg" type="none"/>
          </a:ln>
        </p:spPr>
      </p:cxnSp>
      <p:cxnSp>
        <p:nvCxnSpPr>
          <p:cNvPr id="7296" name="Shape 7296"/>
          <p:cNvCxnSpPr>
            <a:endCxn id="7165" idx="2"/>
          </p:cNvCxnSpPr>
          <p:nvPr/>
        </p:nvCxnSpPr>
        <p:spPr>
          <a:xfrm>
            <a:off x="4196775" y="2924888"/>
            <a:ext cx="366300" cy="334800"/>
          </a:xfrm>
          <a:prstGeom prst="straightConnector1">
            <a:avLst/>
          </a:prstGeom>
          <a:noFill/>
          <a:ln cap="flat" cmpd="sng" w="9525">
            <a:solidFill>
              <a:srgbClr val="000000"/>
            </a:solidFill>
            <a:prstDash val="solid"/>
            <a:round/>
            <a:headEnd len="lg" w="lg" type="none"/>
            <a:tailEnd len="lg" w="lg" type="none"/>
          </a:ln>
        </p:spPr>
      </p:cxnSp>
      <p:cxnSp>
        <p:nvCxnSpPr>
          <p:cNvPr id="7297" name="Shape 7297"/>
          <p:cNvCxnSpPr>
            <a:endCxn id="7166" idx="2"/>
          </p:cNvCxnSpPr>
          <p:nvPr/>
        </p:nvCxnSpPr>
        <p:spPr>
          <a:xfrm>
            <a:off x="4229475" y="2946600"/>
            <a:ext cx="333600" cy="727500"/>
          </a:xfrm>
          <a:prstGeom prst="straightConnector1">
            <a:avLst/>
          </a:prstGeom>
          <a:noFill/>
          <a:ln cap="flat" cmpd="sng" w="9525">
            <a:solidFill>
              <a:srgbClr val="000000"/>
            </a:solidFill>
            <a:prstDash val="solid"/>
            <a:round/>
            <a:headEnd len="lg" w="lg" type="none"/>
            <a:tailEnd len="lg" w="lg" type="none"/>
          </a:ln>
        </p:spPr>
      </p:cxnSp>
      <p:cxnSp>
        <p:nvCxnSpPr>
          <p:cNvPr id="7298" name="Shape 7298"/>
          <p:cNvCxnSpPr>
            <a:endCxn id="7167" idx="2"/>
          </p:cNvCxnSpPr>
          <p:nvPr/>
        </p:nvCxnSpPr>
        <p:spPr>
          <a:xfrm>
            <a:off x="4196775" y="2935550"/>
            <a:ext cx="366300" cy="1085400"/>
          </a:xfrm>
          <a:prstGeom prst="straightConnector1">
            <a:avLst/>
          </a:prstGeom>
          <a:noFill/>
          <a:ln cap="flat" cmpd="sng" w="9525">
            <a:solidFill>
              <a:srgbClr val="000000"/>
            </a:solidFill>
            <a:prstDash val="solid"/>
            <a:round/>
            <a:headEnd len="lg" w="lg" type="none"/>
            <a:tailEnd len="lg" w="lg" type="none"/>
          </a:ln>
        </p:spPr>
      </p:cxnSp>
      <p:cxnSp>
        <p:nvCxnSpPr>
          <p:cNvPr id="7299" name="Shape 7299"/>
          <p:cNvCxnSpPr>
            <a:endCxn id="7168" idx="2"/>
          </p:cNvCxnSpPr>
          <p:nvPr/>
        </p:nvCxnSpPr>
        <p:spPr>
          <a:xfrm>
            <a:off x="4196775" y="2957500"/>
            <a:ext cx="366300" cy="1410300"/>
          </a:xfrm>
          <a:prstGeom prst="straightConnector1">
            <a:avLst/>
          </a:prstGeom>
          <a:noFill/>
          <a:ln cap="flat" cmpd="sng" w="9525">
            <a:solidFill>
              <a:srgbClr val="000000"/>
            </a:solidFill>
            <a:prstDash val="solid"/>
            <a:round/>
            <a:headEnd len="lg" w="lg" type="none"/>
            <a:tailEnd len="lg" w="lg" type="none"/>
          </a:ln>
        </p:spPr>
      </p:cxnSp>
      <p:cxnSp>
        <p:nvCxnSpPr>
          <p:cNvPr id="7300" name="Shape 7300"/>
          <p:cNvCxnSpPr>
            <a:endCxn id="7169" idx="2"/>
          </p:cNvCxnSpPr>
          <p:nvPr/>
        </p:nvCxnSpPr>
        <p:spPr>
          <a:xfrm>
            <a:off x="4185975" y="2957550"/>
            <a:ext cx="377100" cy="1757100"/>
          </a:xfrm>
          <a:prstGeom prst="straightConnector1">
            <a:avLst/>
          </a:prstGeom>
          <a:noFill/>
          <a:ln cap="flat" cmpd="sng" w="9525">
            <a:solidFill>
              <a:srgbClr val="000000"/>
            </a:solidFill>
            <a:prstDash val="solid"/>
            <a:round/>
            <a:headEnd len="lg" w="lg" type="none"/>
            <a:tailEnd len="lg" w="lg" type="none"/>
          </a:ln>
        </p:spPr>
      </p:cxnSp>
      <p:cxnSp>
        <p:nvCxnSpPr>
          <p:cNvPr id="7301" name="Shape 7301"/>
          <p:cNvCxnSpPr>
            <a:endCxn id="7162"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lg" w="lg" type="none"/>
            <a:tailEnd len="lg" w="lg" type="none"/>
          </a:ln>
        </p:spPr>
      </p:cxnSp>
      <p:cxnSp>
        <p:nvCxnSpPr>
          <p:cNvPr id="7302" name="Shape 7302"/>
          <p:cNvCxnSpPr>
            <a:endCxn id="7161"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lg" w="lg" type="none"/>
            <a:tailEnd len="lg" w="lg" type="none"/>
          </a:ln>
        </p:spPr>
      </p:cxnSp>
      <p:cxnSp>
        <p:nvCxnSpPr>
          <p:cNvPr id="7303" name="Shape 7303"/>
          <p:cNvCxnSpPr>
            <a:stCxn id="7156" idx="6"/>
            <a:endCxn id="7163"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7304" name="Shape 7304"/>
          <p:cNvCxnSpPr>
            <a:endCxn id="7164"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lg" w="lg" type="none"/>
            <a:tailEnd len="lg" w="lg" type="none"/>
          </a:ln>
        </p:spPr>
      </p:cxnSp>
      <p:cxnSp>
        <p:nvCxnSpPr>
          <p:cNvPr id="7305" name="Shape 7305"/>
          <p:cNvCxnSpPr>
            <a:endCxn id="7165"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lg" w="lg" type="none"/>
            <a:tailEnd len="lg" w="lg" type="none"/>
          </a:ln>
        </p:spPr>
      </p:cxnSp>
      <p:cxnSp>
        <p:nvCxnSpPr>
          <p:cNvPr id="7306" name="Shape 7306"/>
          <p:cNvCxnSpPr>
            <a:endCxn id="7166" idx="2"/>
          </p:cNvCxnSpPr>
          <p:nvPr/>
        </p:nvCxnSpPr>
        <p:spPr>
          <a:xfrm>
            <a:off x="4229475" y="3283500"/>
            <a:ext cx="333600" cy="390600"/>
          </a:xfrm>
          <a:prstGeom prst="straightConnector1">
            <a:avLst/>
          </a:prstGeom>
          <a:noFill/>
          <a:ln cap="flat" cmpd="sng" w="9525">
            <a:solidFill>
              <a:srgbClr val="000000"/>
            </a:solidFill>
            <a:prstDash val="solid"/>
            <a:round/>
            <a:headEnd len="lg" w="lg" type="none"/>
            <a:tailEnd len="lg" w="lg" type="none"/>
          </a:ln>
        </p:spPr>
      </p:cxnSp>
      <p:cxnSp>
        <p:nvCxnSpPr>
          <p:cNvPr id="7307" name="Shape 7307"/>
          <p:cNvCxnSpPr>
            <a:endCxn id="7167" idx="2"/>
          </p:cNvCxnSpPr>
          <p:nvPr/>
        </p:nvCxnSpPr>
        <p:spPr>
          <a:xfrm>
            <a:off x="4207875" y="3272750"/>
            <a:ext cx="355200" cy="748200"/>
          </a:xfrm>
          <a:prstGeom prst="straightConnector1">
            <a:avLst/>
          </a:prstGeom>
          <a:noFill/>
          <a:ln cap="flat" cmpd="sng" w="9525">
            <a:solidFill>
              <a:srgbClr val="000000"/>
            </a:solidFill>
            <a:prstDash val="solid"/>
            <a:round/>
            <a:headEnd len="lg" w="lg" type="none"/>
            <a:tailEnd len="lg" w="lg" type="none"/>
          </a:ln>
        </p:spPr>
      </p:cxnSp>
      <p:cxnSp>
        <p:nvCxnSpPr>
          <p:cNvPr id="7308" name="Shape 7308"/>
          <p:cNvCxnSpPr>
            <a:endCxn id="7168" idx="2"/>
          </p:cNvCxnSpPr>
          <p:nvPr/>
        </p:nvCxnSpPr>
        <p:spPr>
          <a:xfrm>
            <a:off x="4207875" y="3305200"/>
            <a:ext cx="355200" cy="1062600"/>
          </a:xfrm>
          <a:prstGeom prst="straightConnector1">
            <a:avLst/>
          </a:prstGeom>
          <a:noFill/>
          <a:ln cap="flat" cmpd="sng" w="9525">
            <a:solidFill>
              <a:srgbClr val="000000"/>
            </a:solidFill>
            <a:prstDash val="solid"/>
            <a:round/>
            <a:headEnd len="lg" w="lg" type="none"/>
            <a:tailEnd len="lg" w="lg" type="none"/>
          </a:ln>
        </p:spPr>
      </p:cxnSp>
      <p:cxnSp>
        <p:nvCxnSpPr>
          <p:cNvPr id="7309" name="Shape 7309"/>
          <p:cNvCxnSpPr>
            <a:endCxn id="7169" idx="1"/>
          </p:cNvCxnSpPr>
          <p:nvPr/>
        </p:nvCxnSpPr>
        <p:spPr>
          <a:xfrm>
            <a:off x="4196758" y="3305315"/>
            <a:ext cx="393600" cy="1324800"/>
          </a:xfrm>
          <a:prstGeom prst="straightConnector1">
            <a:avLst/>
          </a:prstGeom>
          <a:noFill/>
          <a:ln cap="flat" cmpd="sng" w="9525">
            <a:solidFill>
              <a:srgbClr val="000000"/>
            </a:solidFill>
            <a:prstDash val="solid"/>
            <a:round/>
            <a:headEnd len="lg" w="lg" type="none"/>
            <a:tailEnd len="lg" w="lg" type="none"/>
          </a:ln>
        </p:spPr>
      </p:cxnSp>
      <p:cxnSp>
        <p:nvCxnSpPr>
          <p:cNvPr id="7310" name="Shape 7310"/>
          <p:cNvCxnSpPr>
            <a:stCxn id="7157" idx="6"/>
            <a:endCxn id="7162"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lg" w="lg" type="none"/>
            <a:tailEnd len="lg" w="lg" type="none"/>
          </a:ln>
        </p:spPr>
      </p:cxnSp>
      <p:cxnSp>
        <p:nvCxnSpPr>
          <p:cNvPr id="7311" name="Shape 7311"/>
          <p:cNvCxnSpPr>
            <a:stCxn id="7157" idx="6"/>
            <a:endCxn id="7161"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lg" w="lg" type="none"/>
            <a:tailEnd len="lg" w="lg" type="none"/>
          </a:ln>
        </p:spPr>
      </p:cxnSp>
      <p:cxnSp>
        <p:nvCxnSpPr>
          <p:cNvPr id="7312" name="Shape 7312"/>
          <p:cNvCxnSpPr>
            <a:stCxn id="7157" idx="6"/>
            <a:endCxn id="7163"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7313" name="Shape 7313"/>
          <p:cNvCxnSpPr>
            <a:stCxn id="7157" idx="6"/>
            <a:endCxn id="7164"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7314" name="Shape 7314"/>
          <p:cNvCxnSpPr>
            <a:stCxn id="7157" idx="6"/>
            <a:endCxn id="7165"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lg" w="lg" type="none"/>
            <a:tailEnd len="lg" w="lg" type="none"/>
          </a:ln>
        </p:spPr>
      </p:cxnSp>
      <p:cxnSp>
        <p:nvCxnSpPr>
          <p:cNvPr id="7315" name="Shape 7315"/>
          <p:cNvCxnSpPr>
            <a:stCxn id="7157" idx="6"/>
            <a:endCxn id="7166" idx="2"/>
          </p:cNvCxnSpPr>
          <p:nvPr/>
        </p:nvCxnSpPr>
        <p:spPr>
          <a:xfrm>
            <a:off x="4216425" y="3674100"/>
            <a:ext cx="346800" cy="0"/>
          </a:xfrm>
          <a:prstGeom prst="straightConnector1">
            <a:avLst/>
          </a:prstGeom>
          <a:noFill/>
          <a:ln cap="flat" cmpd="sng" w="9525">
            <a:solidFill>
              <a:srgbClr val="000000"/>
            </a:solidFill>
            <a:prstDash val="solid"/>
            <a:round/>
            <a:headEnd len="lg" w="lg" type="none"/>
            <a:tailEnd len="lg" w="lg" type="none"/>
          </a:ln>
        </p:spPr>
      </p:cxnSp>
      <p:cxnSp>
        <p:nvCxnSpPr>
          <p:cNvPr id="7316" name="Shape 7316"/>
          <p:cNvCxnSpPr>
            <a:stCxn id="7157" idx="6"/>
            <a:endCxn id="7167" idx="2"/>
          </p:cNvCxnSpPr>
          <p:nvPr/>
        </p:nvCxnSpPr>
        <p:spPr>
          <a:xfrm>
            <a:off x="4216425" y="36741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7317" name="Shape 7317"/>
          <p:cNvCxnSpPr>
            <a:stCxn id="7157" idx="6"/>
            <a:endCxn id="7168" idx="2"/>
          </p:cNvCxnSpPr>
          <p:nvPr/>
        </p:nvCxnSpPr>
        <p:spPr>
          <a:xfrm>
            <a:off x="4216425" y="36741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7318" name="Shape 7318"/>
          <p:cNvCxnSpPr>
            <a:stCxn id="7157" idx="6"/>
            <a:endCxn id="7169" idx="2"/>
          </p:cNvCxnSpPr>
          <p:nvPr/>
        </p:nvCxnSpPr>
        <p:spPr>
          <a:xfrm>
            <a:off x="4216425" y="3674100"/>
            <a:ext cx="346800" cy="1040700"/>
          </a:xfrm>
          <a:prstGeom prst="straightConnector1">
            <a:avLst/>
          </a:prstGeom>
          <a:noFill/>
          <a:ln cap="flat" cmpd="sng" w="9525">
            <a:solidFill>
              <a:srgbClr val="000000"/>
            </a:solidFill>
            <a:prstDash val="solid"/>
            <a:round/>
            <a:headEnd len="lg" w="lg" type="none"/>
            <a:tailEnd len="lg" w="lg" type="none"/>
          </a:ln>
        </p:spPr>
      </p:cxnSp>
      <p:cxnSp>
        <p:nvCxnSpPr>
          <p:cNvPr id="7319" name="Shape 7319"/>
          <p:cNvCxnSpPr>
            <a:stCxn id="7158" idx="6"/>
            <a:endCxn id="7162"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lg" w="lg" type="none"/>
            <a:tailEnd len="lg" w="lg" type="none"/>
          </a:ln>
        </p:spPr>
      </p:cxnSp>
      <p:cxnSp>
        <p:nvCxnSpPr>
          <p:cNvPr id="7320" name="Shape 7320"/>
          <p:cNvCxnSpPr>
            <a:stCxn id="7158" idx="6"/>
            <a:endCxn id="7161"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lg" w="lg" type="none"/>
            <a:tailEnd len="lg" w="lg" type="none"/>
          </a:ln>
        </p:spPr>
      </p:cxnSp>
      <p:cxnSp>
        <p:nvCxnSpPr>
          <p:cNvPr id="7321" name="Shape 7321"/>
          <p:cNvCxnSpPr>
            <a:stCxn id="7158" idx="6"/>
            <a:endCxn id="7163"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7322" name="Shape 7322"/>
          <p:cNvCxnSpPr>
            <a:stCxn id="7158" idx="6"/>
            <a:endCxn id="7164"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7323" name="Shape 7323"/>
          <p:cNvCxnSpPr>
            <a:stCxn id="7158" idx="6"/>
            <a:endCxn id="7165"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7324" name="Shape 7324"/>
          <p:cNvCxnSpPr>
            <a:stCxn id="7158" idx="6"/>
            <a:endCxn id="7166"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7325" name="Shape 7325"/>
          <p:cNvCxnSpPr>
            <a:stCxn id="7158" idx="6"/>
            <a:endCxn id="7167" idx="2"/>
          </p:cNvCxnSpPr>
          <p:nvPr/>
        </p:nvCxnSpPr>
        <p:spPr>
          <a:xfrm>
            <a:off x="4216425" y="4020950"/>
            <a:ext cx="346800" cy="0"/>
          </a:xfrm>
          <a:prstGeom prst="straightConnector1">
            <a:avLst/>
          </a:prstGeom>
          <a:noFill/>
          <a:ln cap="flat" cmpd="sng" w="9525">
            <a:solidFill>
              <a:srgbClr val="000000"/>
            </a:solidFill>
            <a:prstDash val="solid"/>
            <a:round/>
            <a:headEnd len="lg" w="lg" type="none"/>
            <a:tailEnd len="lg" w="lg" type="none"/>
          </a:ln>
        </p:spPr>
      </p:cxnSp>
      <p:cxnSp>
        <p:nvCxnSpPr>
          <p:cNvPr id="7326" name="Shape 7326"/>
          <p:cNvCxnSpPr>
            <a:stCxn id="7158" idx="6"/>
            <a:endCxn id="7168" idx="3"/>
          </p:cNvCxnSpPr>
          <p:nvPr/>
        </p:nvCxnSpPr>
        <p:spPr>
          <a:xfrm>
            <a:off x="4216425" y="4020950"/>
            <a:ext cx="373800" cy="431400"/>
          </a:xfrm>
          <a:prstGeom prst="straightConnector1">
            <a:avLst/>
          </a:prstGeom>
          <a:noFill/>
          <a:ln cap="flat" cmpd="sng" w="9525">
            <a:solidFill>
              <a:srgbClr val="000000"/>
            </a:solidFill>
            <a:prstDash val="solid"/>
            <a:round/>
            <a:headEnd len="lg" w="lg" type="none"/>
            <a:tailEnd len="lg" w="lg" type="none"/>
          </a:ln>
        </p:spPr>
      </p:cxnSp>
      <p:cxnSp>
        <p:nvCxnSpPr>
          <p:cNvPr id="7327" name="Shape 7327"/>
          <p:cNvCxnSpPr>
            <a:stCxn id="7158" idx="6"/>
            <a:endCxn id="7169" idx="1"/>
          </p:cNvCxnSpPr>
          <p:nvPr/>
        </p:nvCxnSpPr>
        <p:spPr>
          <a:xfrm>
            <a:off x="4216425" y="4020950"/>
            <a:ext cx="373800" cy="609300"/>
          </a:xfrm>
          <a:prstGeom prst="straightConnector1">
            <a:avLst/>
          </a:prstGeom>
          <a:noFill/>
          <a:ln cap="flat" cmpd="sng" w="9525">
            <a:solidFill>
              <a:srgbClr val="000000"/>
            </a:solidFill>
            <a:prstDash val="solid"/>
            <a:round/>
            <a:headEnd len="lg" w="lg" type="none"/>
            <a:tailEnd len="lg" w="lg" type="none"/>
          </a:ln>
        </p:spPr>
      </p:cxnSp>
      <p:cxnSp>
        <p:nvCxnSpPr>
          <p:cNvPr id="7328" name="Shape 7328"/>
          <p:cNvCxnSpPr>
            <a:stCxn id="7159" idx="6"/>
            <a:endCxn id="7162"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lg" w="lg" type="none"/>
            <a:tailEnd len="lg" w="lg" type="none"/>
          </a:ln>
        </p:spPr>
      </p:cxnSp>
      <p:cxnSp>
        <p:nvCxnSpPr>
          <p:cNvPr id="7329" name="Shape 7329"/>
          <p:cNvCxnSpPr>
            <a:stCxn id="7159" idx="6"/>
            <a:endCxn id="7161"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lg" w="lg" type="none"/>
            <a:tailEnd len="lg" w="lg" type="none"/>
          </a:ln>
        </p:spPr>
      </p:cxnSp>
      <p:cxnSp>
        <p:nvCxnSpPr>
          <p:cNvPr id="7330" name="Shape 7330"/>
          <p:cNvCxnSpPr>
            <a:stCxn id="7159" idx="6"/>
            <a:endCxn id="7163"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7331" name="Shape 7331"/>
          <p:cNvCxnSpPr>
            <a:stCxn id="7159" idx="6"/>
            <a:endCxn id="7164"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7332" name="Shape 7332"/>
          <p:cNvCxnSpPr>
            <a:stCxn id="7159" idx="6"/>
            <a:endCxn id="7165"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7333" name="Shape 7333"/>
          <p:cNvCxnSpPr>
            <a:stCxn id="7159" idx="6"/>
            <a:endCxn id="7166"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7334" name="Shape 7334"/>
          <p:cNvCxnSpPr>
            <a:stCxn id="7159" idx="6"/>
            <a:endCxn id="7167"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7335" name="Shape 7335"/>
          <p:cNvCxnSpPr>
            <a:stCxn id="7159" idx="6"/>
            <a:endCxn id="7168" idx="2"/>
          </p:cNvCxnSpPr>
          <p:nvPr/>
        </p:nvCxnSpPr>
        <p:spPr>
          <a:xfrm>
            <a:off x="4216425" y="4367800"/>
            <a:ext cx="346800" cy="0"/>
          </a:xfrm>
          <a:prstGeom prst="straightConnector1">
            <a:avLst/>
          </a:prstGeom>
          <a:noFill/>
          <a:ln cap="flat" cmpd="sng" w="9525">
            <a:solidFill>
              <a:srgbClr val="000000"/>
            </a:solidFill>
            <a:prstDash val="solid"/>
            <a:round/>
            <a:headEnd len="lg" w="lg" type="none"/>
            <a:tailEnd len="lg" w="lg" type="none"/>
          </a:ln>
        </p:spPr>
      </p:cxnSp>
      <p:cxnSp>
        <p:nvCxnSpPr>
          <p:cNvPr id="7336" name="Shape 7336"/>
          <p:cNvCxnSpPr>
            <a:stCxn id="7159" idx="6"/>
            <a:endCxn id="7169" idx="2"/>
          </p:cNvCxnSpPr>
          <p:nvPr/>
        </p:nvCxnSpPr>
        <p:spPr>
          <a:xfrm>
            <a:off x="4216425" y="43678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7337" name="Shape 7337"/>
          <p:cNvCxnSpPr>
            <a:stCxn id="7160" idx="6"/>
            <a:endCxn id="7162"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lg" w="lg" type="none"/>
            <a:tailEnd len="lg" w="lg" type="none"/>
          </a:ln>
        </p:spPr>
      </p:cxnSp>
      <p:cxnSp>
        <p:nvCxnSpPr>
          <p:cNvPr id="7338" name="Shape 7338"/>
          <p:cNvCxnSpPr>
            <a:stCxn id="7160" idx="6"/>
            <a:endCxn id="7161"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lg" w="lg" type="none"/>
            <a:tailEnd len="lg" w="lg" type="none"/>
          </a:ln>
        </p:spPr>
      </p:cxnSp>
      <p:cxnSp>
        <p:nvCxnSpPr>
          <p:cNvPr id="7339" name="Shape 7339"/>
          <p:cNvCxnSpPr>
            <a:stCxn id="7160" idx="6"/>
            <a:endCxn id="7163"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lg" w="lg" type="none"/>
            <a:tailEnd len="lg" w="lg" type="none"/>
          </a:ln>
        </p:spPr>
      </p:cxnSp>
      <p:cxnSp>
        <p:nvCxnSpPr>
          <p:cNvPr id="7340" name="Shape 7340"/>
          <p:cNvCxnSpPr>
            <a:stCxn id="7160" idx="6"/>
            <a:endCxn id="7164"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7341" name="Shape 7341"/>
          <p:cNvCxnSpPr>
            <a:stCxn id="7160" idx="6"/>
            <a:endCxn id="7165"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7342" name="Shape 7342"/>
          <p:cNvCxnSpPr>
            <a:stCxn id="7160" idx="6"/>
            <a:endCxn id="7166"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lg" w="lg" type="none"/>
            <a:tailEnd len="lg" w="lg" type="none"/>
          </a:ln>
        </p:spPr>
      </p:cxnSp>
      <p:cxnSp>
        <p:nvCxnSpPr>
          <p:cNvPr id="7343" name="Shape 7343"/>
          <p:cNvCxnSpPr>
            <a:stCxn id="7160" idx="6"/>
            <a:endCxn id="7167"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7344" name="Shape 7344"/>
          <p:cNvCxnSpPr>
            <a:stCxn id="7160" idx="6"/>
            <a:endCxn id="7168"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7345" name="Shape 7345"/>
          <p:cNvCxnSpPr>
            <a:stCxn id="7160" idx="6"/>
            <a:endCxn id="7169" idx="2"/>
          </p:cNvCxnSpPr>
          <p:nvPr/>
        </p:nvCxnSpPr>
        <p:spPr>
          <a:xfrm>
            <a:off x="4216425" y="4714650"/>
            <a:ext cx="346800" cy="0"/>
          </a:xfrm>
          <a:prstGeom prst="straightConnector1">
            <a:avLst/>
          </a:prstGeom>
          <a:noFill/>
          <a:ln cap="flat" cmpd="sng" w="9525">
            <a:solidFill>
              <a:srgbClr val="000000"/>
            </a:solidFill>
            <a:prstDash val="solid"/>
            <a:round/>
            <a:headEnd len="lg" w="lg" type="none"/>
            <a:tailEnd len="lg" w="lg" type="none"/>
          </a:ln>
        </p:spPr>
      </p:cxnSp>
      <p:sp>
        <p:nvSpPr>
          <p:cNvPr id="7346" name="Shape 7346"/>
          <p:cNvSpPr/>
          <p:nvPr/>
        </p:nvSpPr>
        <p:spPr>
          <a:xfrm>
            <a:off x="4986375" y="17193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47" name="Shape 7347"/>
          <p:cNvSpPr/>
          <p:nvPr/>
        </p:nvSpPr>
        <p:spPr>
          <a:xfrm>
            <a:off x="4986375" y="20554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48" name="Shape 7348"/>
          <p:cNvSpPr/>
          <p:nvPr/>
        </p:nvSpPr>
        <p:spPr>
          <a:xfrm>
            <a:off x="4986375" y="483420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49" name="Shape 7349"/>
          <p:cNvSpPr/>
          <p:nvPr/>
        </p:nvSpPr>
        <p:spPr>
          <a:xfrm>
            <a:off x="4986375" y="2391475"/>
            <a:ext cx="186300" cy="2391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50" name="Shape 7350"/>
          <p:cNvSpPr/>
          <p:nvPr/>
        </p:nvSpPr>
        <p:spPr>
          <a:xfrm>
            <a:off x="4986375" y="26905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51" name="Shape 7351"/>
          <p:cNvSpPr/>
          <p:nvPr/>
        </p:nvSpPr>
        <p:spPr>
          <a:xfrm>
            <a:off x="4986363" y="3415513"/>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52" name="Shape 7352"/>
          <p:cNvSpPr/>
          <p:nvPr/>
        </p:nvSpPr>
        <p:spPr>
          <a:xfrm>
            <a:off x="4986375" y="377278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53" name="Shape 7353"/>
          <p:cNvSpPr/>
          <p:nvPr/>
        </p:nvSpPr>
        <p:spPr>
          <a:xfrm>
            <a:off x="4986375" y="41405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54" name="Shape 7354"/>
          <p:cNvSpPr/>
          <p:nvPr/>
        </p:nvSpPr>
        <p:spPr>
          <a:xfrm>
            <a:off x="4986375" y="44873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355" name="Shape 7355"/>
          <p:cNvCxnSpPr>
            <a:stCxn id="7162" idx="6"/>
            <a:endCxn id="7346"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lg" w="lg" type="none"/>
            <a:tailEnd len="lg" w="lg" type="none"/>
          </a:ln>
        </p:spPr>
      </p:cxnSp>
      <p:cxnSp>
        <p:nvCxnSpPr>
          <p:cNvPr id="7356" name="Shape 7356"/>
          <p:cNvCxnSpPr>
            <a:stCxn id="7162" idx="6"/>
            <a:endCxn id="7347" idx="2"/>
          </p:cNvCxnSpPr>
          <p:nvPr/>
        </p:nvCxnSpPr>
        <p:spPr>
          <a:xfrm>
            <a:off x="4749375" y="1946350"/>
            <a:ext cx="237000" cy="228600"/>
          </a:xfrm>
          <a:prstGeom prst="straightConnector1">
            <a:avLst/>
          </a:prstGeom>
          <a:noFill/>
          <a:ln cap="flat" cmpd="sng" w="9525">
            <a:solidFill>
              <a:srgbClr val="000000"/>
            </a:solidFill>
            <a:prstDash val="solid"/>
            <a:round/>
            <a:headEnd len="lg" w="lg" type="none"/>
            <a:tailEnd len="lg" w="lg" type="none"/>
          </a:ln>
        </p:spPr>
      </p:cxnSp>
      <p:cxnSp>
        <p:nvCxnSpPr>
          <p:cNvPr id="7357" name="Shape 7357"/>
          <p:cNvCxnSpPr>
            <a:stCxn id="7162" idx="6"/>
            <a:endCxn id="7349" idx="1"/>
          </p:cNvCxnSpPr>
          <p:nvPr/>
        </p:nvCxnSpPr>
        <p:spPr>
          <a:xfrm>
            <a:off x="4749375" y="1946350"/>
            <a:ext cx="264300" cy="480000"/>
          </a:xfrm>
          <a:prstGeom prst="straightConnector1">
            <a:avLst/>
          </a:prstGeom>
          <a:noFill/>
          <a:ln cap="flat" cmpd="sng" w="9525">
            <a:solidFill>
              <a:srgbClr val="000000"/>
            </a:solidFill>
            <a:prstDash val="solid"/>
            <a:round/>
            <a:headEnd len="lg" w="lg" type="none"/>
            <a:tailEnd len="lg" w="lg" type="none"/>
          </a:ln>
        </p:spPr>
      </p:cxnSp>
      <p:cxnSp>
        <p:nvCxnSpPr>
          <p:cNvPr id="7358" name="Shape 7358"/>
          <p:cNvCxnSpPr>
            <a:stCxn id="7162" idx="6"/>
            <a:endCxn id="7350" idx="1"/>
          </p:cNvCxnSpPr>
          <p:nvPr/>
        </p:nvCxnSpPr>
        <p:spPr>
          <a:xfrm>
            <a:off x="4749375" y="1946350"/>
            <a:ext cx="264300" cy="779100"/>
          </a:xfrm>
          <a:prstGeom prst="straightConnector1">
            <a:avLst/>
          </a:prstGeom>
          <a:noFill/>
          <a:ln cap="flat" cmpd="sng" w="9525">
            <a:solidFill>
              <a:srgbClr val="000000"/>
            </a:solidFill>
            <a:prstDash val="solid"/>
            <a:round/>
            <a:headEnd len="lg" w="lg" type="none"/>
            <a:tailEnd len="lg" w="lg" type="none"/>
          </a:ln>
        </p:spPr>
      </p:cxnSp>
      <p:cxnSp>
        <p:nvCxnSpPr>
          <p:cNvPr id="7359" name="Shape 7359"/>
          <p:cNvCxnSpPr>
            <a:stCxn id="7162" idx="6"/>
          </p:cNvCxnSpPr>
          <p:nvPr/>
        </p:nvCxnSpPr>
        <p:spPr>
          <a:xfrm>
            <a:off x="4749375" y="1946350"/>
            <a:ext cx="273900" cy="1293600"/>
          </a:xfrm>
          <a:prstGeom prst="straightConnector1">
            <a:avLst/>
          </a:prstGeom>
          <a:noFill/>
          <a:ln cap="flat" cmpd="sng" w="9525">
            <a:solidFill>
              <a:srgbClr val="000000"/>
            </a:solidFill>
            <a:prstDash val="solid"/>
            <a:round/>
            <a:headEnd len="lg" w="lg" type="none"/>
            <a:tailEnd len="lg" w="lg" type="none"/>
          </a:ln>
        </p:spPr>
      </p:cxnSp>
      <p:cxnSp>
        <p:nvCxnSpPr>
          <p:cNvPr id="7360" name="Shape 7360"/>
          <p:cNvCxnSpPr>
            <a:stCxn id="7162" idx="6"/>
            <a:endCxn id="7351" idx="1"/>
          </p:cNvCxnSpPr>
          <p:nvPr/>
        </p:nvCxnSpPr>
        <p:spPr>
          <a:xfrm>
            <a:off x="4749375" y="1946350"/>
            <a:ext cx="264300" cy="1504200"/>
          </a:xfrm>
          <a:prstGeom prst="straightConnector1">
            <a:avLst/>
          </a:prstGeom>
          <a:noFill/>
          <a:ln cap="flat" cmpd="sng" w="9525">
            <a:solidFill>
              <a:srgbClr val="000000"/>
            </a:solidFill>
            <a:prstDash val="solid"/>
            <a:round/>
            <a:headEnd len="lg" w="lg" type="none"/>
            <a:tailEnd len="lg" w="lg" type="none"/>
          </a:ln>
        </p:spPr>
      </p:cxnSp>
      <p:cxnSp>
        <p:nvCxnSpPr>
          <p:cNvPr id="7361" name="Shape 7361"/>
          <p:cNvCxnSpPr>
            <a:stCxn id="7162" idx="6"/>
            <a:endCxn id="7352" idx="1"/>
          </p:cNvCxnSpPr>
          <p:nvPr/>
        </p:nvCxnSpPr>
        <p:spPr>
          <a:xfrm>
            <a:off x="4749375" y="1946350"/>
            <a:ext cx="264300" cy="1861500"/>
          </a:xfrm>
          <a:prstGeom prst="straightConnector1">
            <a:avLst/>
          </a:prstGeom>
          <a:noFill/>
          <a:ln cap="flat" cmpd="sng" w="9525">
            <a:solidFill>
              <a:srgbClr val="000000"/>
            </a:solidFill>
            <a:prstDash val="solid"/>
            <a:round/>
            <a:headEnd len="lg" w="lg" type="none"/>
            <a:tailEnd len="lg" w="lg" type="none"/>
          </a:ln>
        </p:spPr>
      </p:cxnSp>
      <p:cxnSp>
        <p:nvCxnSpPr>
          <p:cNvPr id="7362" name="Shape 7362"/>
          <p:cNvCxnSpPr>
            <a:stCxn id="7162" idx="6"/>
            <a:endCxn id="7353" idx="1"/>
          </p:cNvCxnSpPr>
          <p:nvPr/>
        </p:nvCxnSpPr>
        <p:spPr>
          <a:xfrm>
            <a:off x="4749375" y="1946350"/>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7363" name="Shape 7363"/>
          <p:cNvCxnSpPr>
            <a:stCxn id="7162" idx="6"/>
            <a:endCxn id="7354" idx="1"/>
          </p:cNvCxnSpPr>
          <p:nvPr/>
        </p:nvCxnSpPr>
        <p:spPr>
          <a:xfrm>
            <a:off x="4749375" y="1946350"/>
            <a:ext cx="264300" cy="2576100"/>
          </a:xfrm>
          <a:prstGeom prst="straightConnector1">
            <a:avLst/>
          </a:prstGeom>
          <a:noFill/>
          <a:ln cap="flat" cmpd="sng" w="9525">
            <a:solidFill>
              <a:srgbClr val="000000"/>
            </a:solidFill>
            <a:prstDash val="solid"/>
            <a:round/>
            <a:headEnd len="lg" w="lg" type="none"/>
            <a:tailEnd len="lg" w="lg" type="none"/>
          </a:ln>
        </p:spPr>
      </p:cxnSp>
      <p:cxnSp>
        <p:nvCxnSpPr>
          <p:cNvPr id="7364" name="Shape 7364"/>
          <p:cNvCxnSpPr>
            <a:stCxn id="7162" idx="6"/>
            <a:endCxn id="7348" idx="3"/>
          </p:cNvCxnSpPr>
          <p:nvPr/>
        </p:nvCxnSpPr>
        <p:spPr>
          <a:xfrm>
            <a:off x="4749375" y="1946350"/>
            <a:ext cx="264300" cy="3091800"/>
          </a:xfrm>
          <a:prstGeom prst="straightConnector1">
            <a:avLst/>
          </a:prstGeom>
          <a:noFill/>
          <a:ln cap="flat" cmpd="sng" w="9525">
            <a:solidFill>
              <a:srgbClr val="000000"/>
            </a:solidFill>
            <a:prstDash val="solid"/>
            <a:round/>
            <a:headEnd len="lg" w="lg" type="none"/>
            <a:tailEnd len="lg" w="lg" type="none"/>
          </a:ln>
        </p:spPr>
      </p:cxnSp>
      <p:cxnSp>
        <p:nvCxnSpPr>
          <p:cNvPr id="7365" name="Shape 7365"/>
          <p:cNvCxnSpPr>
            <a:stCxn id="7161" idx="6"/>
            <a:endCxn id="7346"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lg" w="lg" type="none"/>
            <a:tailEnd len="lg" w="lg" type="none"/>
          </a:ln>
        </p:spPr>
      </p:cxnSp>
      <p:cxnSp>
        <p:nvCxnSpPr>
          <p:cNvPr id="7366" name="Shape 7366"/>
          <p:cNvCxnSpPr>
            <a:stCxn id="7161" idx="6"/>
            <a:endCxn id="7347"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lg" w="lg" type="none"/>
            <a:tailEnd len="lg" w="lg" type="none"/>
          </a:ln>
        </p:spPr>
      </p:cxnSp>
      <p:cxnSp>
        <p:nvCxnSpPr>
          <p:cNvPr id="7367" name="Shape 7367"/>
          <p:cNvCxnSpPr>
            <a:stCxn id="7161" idx="6"/>
            <a:endCxn id="7349" idx="2"/>
          </p:cNvCxnSpPr>
          <p:nvPr/>
        </p:nvCxnSpPr>
        <p:spPr>
          <a:xfrm>
            <a:off x="4749375" y="2256175"/>
            <a:ext cx="237000" cy="255000"/>
          </a:xfrm>
          <a:prstGeom prst="straightConnector1">
            <a:avLst/>
          </a:prstGeom>
          <a:noFill/>
          <a:ln cap="flat" cmpd="sng" w="9525">
            <a:solidFill>
              <a:srgbClr val="000000"/>
            </a:solidFill>
            <a:prstDash val="solid"/>
            <a:round/>
            <a:headEnd len="lg" w="lg" type="none"/>
            <a:tailEnd len="lg" w="lg" type="none"/>
          </a:ln>
        </p:spPr>
      </p:cxnSp>
      <p:cxnSp>
        <p:nvCxnSpPr>
          <p:cNvPr id="7368" name="Shape 7368"/>
          <p:cNvCxnSpPr>
            <a:endCxn id="7350" idx="2"/>
          </p:cNvCxnSpPr>
          <p:nvPr/>
        </p:nvCxnSpPr>
        <p:spPr>
          <a:xfrm>
            <a:off x="4749375" y="2256300"/>
            <a:ext cx="237000" cy="553800"/>
          </a:xfrm>
          <a:prstGeom prst="straightConnector1">
            <a:avLst/>
          </a:prstGeom>
          <a:noFill/>
          <a:ln cap="flat" cmpd="sng" w="9525">
            <a:solidFill>
              <a:srgbClr val="000000"/>
            </a:solidFill>
            <a:prstDash val="solid"/>
            <a:round/>
            <a:headEnd len="lg" w="lg" type="none"/>
            <a:tailEnd len="lg" w="lg" type="none"/>
          </a:ln>
        </p:spPr>
      </p:cxnSp>
      <p:cxnSp>
        <p:nvCxnSpPr>
          <p:cNvPr id="7369" name="Shape 7369"/>
          <p:cNvCxnSpPr/>
          <p:nvPr/>
        </p:nvCxnSpPr>
        <p:spPr>
          <a:xfrm>
            <a:off x="4749375" y="2256175"/>
            <a:ext cx="317400" cy="907800"/>
          </a:xfrm>
          <a:prstGeom prst="straightConnector1">
            <a:avLst/>
          </a:prstGeom>
          <a:noFill/>
          <a:ln cap="flat" cmpd="sng" w="9525">
            <a:solidFill>
              <a:srgbClr val="000000"/>
            </a:solidFill>
            <a:prstDash val="solid"/>
            <a:round/>
            <a:headEnd len="lg" w="lg" type="none"/>
            <a:tailEnd len="lg" w="lg" type="none"/>
          </a:ln>
        </p:spPr>
      </p:cxnSp>
      <p:cxnSp>
        <p:nvCxnSpPr>
          <p:cNvPr id="7370" name="Shape 7370"/>
          <p:cNvCxnSpPr>
            <a:stCxn id="7161" idx="6"/>
            <a:endCxn id="7351" idx="1"/>
          </p:cNvCxnSpPr>
          <p:nvPr/>
        </p:nvCxnSpPr>
        <p:spPr>
          <a:xfrm>
            <a:off x="4749375" y="2256175"/>
            <a:ext cx="264300" cy="1194300"/>
          </a:xfrm>
          <a:prstGeom prst="straightConnector1">
            <a:avLst/>
          </a:prstGeom>
          <a:noFill/>
          <a:ln cap="flat" cmpd="sng" w="9525">
            <a:solidFill>
              <a:srgbClr val="000000"/>
            </a:solidFill>
            <a:prstDash val="solid"/>
            <a:round/>
            <a:headEnd len="lg" w="lg" type="none"/>
            <a:tailEnd len="lg" w="lg" type="none"/>
          </a:ln>
        </p:spPr>
      </p:cxnSp>
      <p:cxnSp>
        <p:nvCxnSpPr>
          <p:cNvPr id="7371" name="Shape 7371"/>
          <p:cNvCxnSpPr>
            <a:stCxn id="7161" idx="6"/>
            <a:endCxn id="7352" idx="1"/>
          </p:cNvCxnSpPr>
          <p:nvPr/>
        </p:nvCxnSpPr>
        <p:spPr>
          <a:xfrm>
            <a:off x="4749375" y="2256175"/>
            <a:ext cx="264300" cy="1551600"/>
          </a:xfrm>
          <a:prstGeom prst="straightConnector1">
            <a:avLst/>
          </a:prstGeom>
          <a:noFill/>
          <a:ln cap="flat" cmpd="sng" w="9525">
            <a:solidFill>
              <a:srgbClr val="000000"/>
            </a:solidFill>
            <a:prstDash val="solid"/>
            <a:round/>
            <a:headEnd len="lg" w="lg" type="none"/>
            <a:tailEnd len="lg" w="lg" type="none"/>
          </a:ln>
        </p:spPr>
      </p:cxnSp>
      <p:cxnSp>
        <p:nvCxnSpPr>
          <p:cNvPr id="7372" name="Shape 7372"/>
          <p:cNvCxnSpPr>
            <a:stCxn id="7162" idx="5"/>
            <a:endCxn id="7353" idx="2"/>
          </p:cNvCxnSpPr>
          <p:nvPr/>
        </p:nvCxnSpPr>
        <p:spPr>
          <a:xfrm>
            <a:off x="4722092" y="2030885"/>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7373" name="Shape 7373"/>
          <p:cNvCxnSpPr>
            <a:endCxn id="7354" idx="2"/>
          </p:cNvCxnSpPr>
          <p:nvPr/>
        </p:nvCxnSpPr>
        <p:spPr>
          <a:xfrm>
            <a:off x="4749375" y="2256100"/>
            <a:ext cx="237000" cy="2350800"/>
          </a:xfrm>
          <a:prstGeom prst="straightConnector1">
            <a:avLst/>
          </a:prstGeom>
          <a:noFill/>
          <a:ln cap="flat" cmpd="sng" w="9525">
            <a:solidFill>
              <a:srgbClr val="000000"/>
            </a:solidFill>
            <a:prstDash val="solid"/>
            <a:round/>
            <a:headEnd len="lg" w="lg" type="none"/>
            <a:tailEnd len="lg" w="lg" type="none"/>
          </a:ln>
        </p:spPr>
      </p:cxnSp>
      <p:cxnSp>
        <p:nvCxnSpPr>
          <p:cNvPr id="7374" name="Shape 7374"/>
          <p:cNvCxnSpPr>
            <a:stCxn id="7161" idx="6"/>
            <a:endCxn id="7348" idx="2"/>
          </p:cNvCxnSpPr>
          <p:nvPr/>
        </p:nvCxnSpPr>
        <p:spPr>
          <a:xfrm>
            <a:off x="4749375" y="2256175"/>
            <a:ext cx="237000" cy="2697600"/>
          </a:xfrm>
          <a:prstGeom prst="straightConnector1">
            <a:avLst/>
          </a:prstGeom>
          <a:noFill/>
          <a:ln cap="flat" cmpd="sng" w="9525">
            <a:solidFill>
              <a:srgbClr val="000000"/>
            </a:solidFill>
            <a:prstDash val="solid"/>
            <a:round/>
            <a:headEnd len="lg" w="lg" type="none"/>
            <a:tailEnd len="lg" w="lg" type="none"/>
          </a:ln>
        </p:spPr>
      </p:cxnSp>
      <p:sp>
        <p:nvSpPr>
          <p:cNvPr id="7375" name="Shape 7375"/>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7376" name="Shape 7376"/>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784</a:t>
            </a:r>
            <a:endParaRPr/>
          </a:p>
        </p:txBody>
      </p:sp>
      <p:cxnSp>
        <p:nvCxnSpPr>
          <p:cNvPr id="7377" name="Shape 7377"/>
          <p:cNvCxnSpPr>
            <a:stCxn id="7163" idx="6"/>
            <a:endCxn id="7346"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lg" w="lg" type="none"/>
            <a:tailEnd len="lg" w="lg" type="none"/>
          </a:ln>
        </p:spPr>
      </p:cxnSp>
      <p:cxnSp>
        <p:nvCxnSpPr>
          <p:cNvPr id="7378" name="Shape 7378"/>
          <p:cNvCxnSpPr>
            <a:stCxn id="7163" idx="6"/>
            <a:endCxn id="7347"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lg" w="lg" type="none"/>
            <a:tailEnd len="lg" w="lg" type="none"/>
          </a:ln>
        </p:spPr>
      </p:cxnSp>
      <p:cxnSp>
        <p:nvCxnSpPr>
          <p:cNvPr id="7379" name="Shape 7379"/>
          <p:cNvCxnSpPr>
            <a:stCxn id="7163" idx="6"/>
            <a:endCxn id="7349"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lg" w="lg" type="none"/>
            <a:tailEnd len="lg" w="lg" type="none"/>
          </a:ln>
        </p:spPr>
      </p:cxnSp>
      <p:cxnSp>
        <p:nvCxnSpPr>
          <p:cNvPr id="7380" name="Shape 7380"/>
          <p:cNvCxnSpPr>
            <a:stCxn id="7163" idx="6"/>
            <a:endCxn id="7350" idx="2"/>
          </p:cNvCxnSpPr>
          <p:nvPr/>
        </p:nvCxnSpPr>
        <p:spPr>
          <a:xfrm>
            <a:off x="4749375" y="2566000"/>
            <a:ext cx="237000" cy="244200"/>
          </a:xfrm>
          <a:prstGeom prst="straightConnector1">
            <a:avLst/>
          </a:prstGeom>
          <a:noFill/>
          <a:ln cap="flat" cmpd="sng" w="9525">
            <a:solidFill>
              <a:srgbClr val="000000"/>
            </a:solidFill>
            <a:prstDash val="solid"/>
            <a:round/>
            <a:headEnd len="lg" w="lg" type="none"/>
            <a:tailEnd len="lg" w="lg" type="none"/>
          </a:ln>
        </p:spPr>
      </p:cxnSp>
      <p:cxnSp>
        <p:nvCxnSpPr>
          <p:cNvPr id="7381" name="Shape 7381"/>
          <p:cNvCxnSpPr>
            <a:stCxn id="7163" idx="6"/>
          </p:cNvCxnSpPr>
          <p:nvPr/>
        </p:nvCxnSpPr>
        <p:spPr>
          <a:xfrm>
            <a:off x="4749375" y="2566000"/>
            <a:ext cx="273900" cy="619800"/>
          </a:xfrm>
          <a:prstGeom prst="straightConnector1">
            <a:avLst/>
          </a:prstGeom>
          <a:noFill/>
          <a:ln cap="flat" cmpd="sng" w="9525">
            <a:solidFill>
              <a:srgbClr val="000000"/>
            </a:solidFill>
            <a:prstDash val="solid"/>
            <a:round/>
            <a:headEnd len="lg" w="lg" type="none"/>
            <a:tailEnd len="lg" w="lg" type="none"/>
          </a:ln>
        </p:spPr>
      </p:cxnSp>
      <p:cxnSp>
        <p:nvCxnSpPr>
          <p:cNvPr id="7382" name="Shape 7382"/>
          <p:cNvCxnSpPr>
            <a:stCxn id="7164" idx="6"/>
            <a:endCxn id="7346"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lg" w="lg" type="none"/>
            <a:tailEnd len="lg" w="lg" type="none"/>
          </a:ln>
        </p:spPr>
      </p:cxnSp>
      <p:cxnSp>
        <p:nvCxnSpPr>
          <p:cNvPr id="7383" name="Shape 7383"/>
          <p:cNvCxnSpPr>
            <a:stCxn id="7164" idx="6"/>
            <a:endCxn id="7347"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lg" w="lg" type="none"/>
            <a:tailEnd len="lg" w="lg" type="none"/>
          </a:ln>
        </p:spPr>
      </p:cxnSp>
      <p:cxnSp>
        <p:nvCxnSpPr>
          <p:cNvPr id="7384" name="Shape 7384"/>
          <p:cNvCxnSpPr>
            <a:stCxn id="7164" idx="6"/>
            <a:endCxn id="7349"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lg" w="lg" type="none"/>
            <a:tailEnd len="lg" w="lg" type="none"/>
          </a:ln>
        </p:spPr>
      </p:cxnSp>
      <p:cxnSp>
        <p:nvCxnSpPr>
          <p:cNvPr id="7385" name="Shape 7385"/>
          <p:cNvCxnSpPr>
            <a:stCxn id="7164" idx="6"/>
            <a:endCxn id="7350"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lg" w="lg" type="none"/>
            <a:tailEnd len="lg" w="lg" type="none"/>
          </a:ln>
        </p:spPr>
      </p:cxnSp>
      <p:cxnSp>
        <p:nvCxnSpPr>
          <p:cNvPr id="7386" name="Shape 7386"/>
          <p:cNvCxnSpPr>
            <a:stCxn id="7164" idx="6"/>
          </p:cNvCxnSpPr>
          <p:nvPr/>
        </p:nvCxnSpPr>
        <p:spPr>
          <a:xfrm>
            <a:off x="4749375" y="2912838"/>
            <a:ext cx="279300" cy="290100"/>
          </a:xfrm>
          <a:prstGeom prst="straightConnector1">
            <a:avLst/>
          </a:prstGeom>
          <a:noFill/>
          <a:ln cap="flat" cmpd="sng" w="9525">
            <a:solidFill>
              <a:srgbClr val="000000"/>
            </a:solidFill>
            <a:prstDash val="solid"/>
            <a:round/>
            <a:headEnd len="lg" w="lg" type="none"/>
            <a:tailEnd len="lg" w="lg" type="none"/>
          </a:ln>
        </p:spPr>
      </p:cxnSp>
      <p:cxnSp>
        <p:nvCxnSpPr>
          <p:cNvPr id="7387" name="Shape 7387"/>
          <p:cNvCxnSpPr>
            <a:stCxn id="7164" idx="6"/>
            <a:endCxn id="7351" idx="2"/>
          </p:cNvCxnSpPr>
          <p:nvPr/>
        </p:nvCxnSpPr>
        <p:spPr>
          <a:xfrm>
            <a:off x="4749375" y="2912838"/>
            <a:ext cx="237000" cy="622200"/>
          </a:xfrm>
          <a:prstGeom prst="straightConnector1">
            <a:avLst/>
          </a:prstGeom>
          <a:noFill/>
          <a:ln cap="flat" cmpd="sng" w="9525">
            <a:solidFill>
              <a:srgbClr val="000000"/>
            </a:solidFill>
            <a:prstDash val="solid"/>
            <a:round/>
            <a:headEnd len="lg" w="lg" type="none"/>
            <a:tailEnd len="lg" w="lg" type="none"/>
          </a:ln>
        </p:spPr>
      </p:cxnSp>
      <p:cxnSp>
        <p:nvCxnSpPr>
          <p:cNvPr id="7388" name="Shape 7388"/>
          <p:cNvCxnSpPr>
            <a:stCxn id="7164" idx="6"/>
            <a:endCxn id="7352" idx="2"/>
          </p:cNvCxnSpPr>
          <p:nvPr/>
        </p:nvCxnSpPr>
        <p:spPr>
          <a:xfrm>
            <a:off x="4749375" y="2912838"/>
            <a:ext cx="237000" cy="979500"/>
          </a:xfrm>
          <a:prstGeom prst="straightConnector1">
            <a:avLst/>
          </a:prstGeom>
          <a:noFill/>
          <a:ln cap="flat" cmpd="sng" w="9525">
            <a:solidFill>
              <a:srgbClr val="000000"/>
            </a:solidFill>
            <a:prstDash val="solid"/>
            <a:round/>
            <a:headEnd len="lg" w="lg" type="none"/>
            <a:tailEnd len="lg" w="lg" type="none"/>
          </a:ln>
        </p:spPr>
      </p:cxnSp>
      <p:cxnSp>
        <p:nvCxnSpPr>
          <p:cNvPr id="7389" name="Shape 7389"/>
          <p:cNvCxnSpPr>
            <a:endCxn id="7353" idx="2"/>
          </p:cNvCxnSpPr>
          <p:nvPr/>
        </p:nvCxnSpPr>
        <p:spPr>
          <a:xfrm>
            <a:off x="4749375" y="2912750"/>
            <a:ext cx="237000" cy="1347300"/>
          </a:xfrm>
          <a:prstGeom prst="straightConnector1">
            <a:avLst/>
          </a:prstGeom>
          <a:noFill/>
          <a:ln cap="flat" cmpd="sng" w="9525">
            <a:solidFill>
              <a:srgbClr val="000000"/>
            </a:solidFill>
            <a:prstDash val="solid"/>
            <a:round/>
            <a:headEnd len="lg" w="lg" type="none"/>
            <a:tailEnd len="lg" w="lg" type="none"/>
          </a:ln>
        </p:spPr>
      </p:cxnSp>
      <p:cxnSp>
        <p:nvCxnSpPr>
          <p:cNvPr id="7390" name="Shape 7390"/>
          <p:cNvCxnSpPr>
            <a:stCxn id="7164" idx="6"/>
            <a:endCxn id="7354" idx="2"/>
          </p:cNvCxnSpPr>
          <p:nvPr/>
        </p:nvCxnSpPr>
        <p:spPr>
          <a:xfrm>
            <a:off x="4749375" y="2912838"/>
            <a:ext cx="237000" cy="1694100"/>
          </a:xfrm>
          <a:prstGeom prst="straightConnector1">
            <a:avLst/>
          </a:prstGeom>
          <a:noFill/>
          <a:ln cap="flat" cmpd="sng" w="9525">
            <a:solidFill>
              <a:srgbClr val="000000"/>
            </a:solidFill>
            <a:prstDash val="solid"/>
            <a:round/>
            <a:headEnd len="lg" w="lg" type="none"/>
            <a:tailEnd len="lg" w="lg" type="none"/>
          </a:ln>
        </p:spPr>
      </p:cxnSp>
      <p:cxnSp>
        <p:nvCxnSpPr>
          <p:cNvPr id="7391" name="Shape 7391"/>
          <p:cNvCxnSpPr>
            <a:endCxn id="7348" idx="3"/>
          </p:cNvCxnSpPr>
          <p:nvPr/>
        </p:nvCxnSpPr>
        <p:spPr>
          <a:xfrm>
            <a:off x="4749358" y="2912785"/>
            <a:ext cx="264300" cy="2125500"/>
          </a:xfrm>
          <a:prstGeom prst="straightConnector1">
            <a:avLst/>
          </a:prstGeom>
          <a:noFill/>
          <a:ln cap="flat" cmpd="sng" w="9525">
            <a:solidFill>
              <a:srgbClr val="000000"/>
            </a:solidFill>
            <a:prstDash val="solid"/>
            <a:round/>
            <a:headEnd len="lg" w="lg" type="none"/>
            <a:tailEnd len="lg" w="lg" type="none"/>
          </a:ln>
        </p:spPr>
      </p:cxnSp>
      <p:cxnSp>
        <p:nvCxnSpPr>
          <p:cNvPr id="7392" name="Shape 7392"/>
          <p:cNvCxnSpPr>
            <a:stCxn id="7165" idx="6"/>
            <a:endCxn id="7346"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lg" w="lg" type="none"/>
            <a:tailEnd len="lg" w="lg" type="none"/>
          </a:ln>
        </p:spPr>
      </p:cxnSp>
      <p:cxnSp>
        <p:nvCxnSpPr>
          <p:cNvPr id="7393" name="Shape 7393"/>
          <p:cNvCxnSpPr>
            <a:stCxn id="7165" idx="6"/>
            <a:endCxn id="7347"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lg" w="lg" type="none"/>
            <a:tailEnd len="lg" w="lg" type="none"/>
          </a:ln>
        </p:spPr>
      </p:cxnSp>
      <p:cxnSp>
        <p:nvCxnSpPr>
          <p:cNvPr id="7394" name="Shape 7394"/>
          <p:cNvCxnSpPr>
            <a:stCxn id="7165" idx="6"/>
            <a:endCxn id="7350"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lg" w="lg" type="none"/>
            <a:tailEnd len="lg" w="lg" type="none"/>
          </a:ln>
        </p:spPr>
      </p:cxnSp>
      <p:cxnSp>
        <p:nvCxnSpPr>
          <p:cNvPr id="7395" name="Shape 7395"/>
          <p:cNvCxnSpPr>
            <a:stCxn id="7165" idx="6"/>
            <a:endCxn id="7165" idx="6"/>
          </p:cNvCxnSpPr>
          <p:nvPr/>
        </p:nvCxnSpPr>
        <p:spPr>
          <a:xfrm>
            <a:off x="4749375" y="3259688"/>
            <a:ext cx="0" cy="0"/>
          </a:xfrm>
          <a:prstGeom prst="straightConnector1">
            <a:avLst/>
          </a:prstGeom>
          <a:noFill/>
          <a:ln cap="flat" cmpd="sng" w="9525">
            <a:solidFill>
              <a:srgbClr val="000000"/>
            </a:solidFill>
            <a:prstDash val="solid"/>
            <a:round/>
            <a:headEnd len="lg" w="lg" type="none"/>
            <a:tailEnd len="lg" w="lg" type="none"/>
          </a:ln>
        </p:spPr>
      </p:cxnSp>
      <p:cxnSp>
        <p:nvCxnSpPr>
          <p:cNvPr id="7396" name="Shape 7396"/>
          <p:cNvCxnSpPr>
            <a:stCxn id="7165"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lg" w="lg" type="none"/>
            <a:tailEnd len="lg" w="lg" type="none"/>
          </a:ln>
        </p:spPr>
      </p:cxnSp>
      <p:cxnSp>
        <p:nvCxnSpPr>
          <p:cNvPr id="7397" name="Shape 7397"/>
          <p:cNvCxnSpPr>
            <a:stCxn id="7165" idx="6"/>
            <a:endCxn id="7351" idx="2"/>
          </p:cNvCxnSpPr>
          <p:nvPr/>
        </p:nvCxnSpPr>
        <p:spPr>
          <a:xfrm>
            <a:off x="4749375" y="3259688"/>
            <a:ext cx="237000" cy="275400"/>
          </a:xfrm>
          <a:prstGeom prst="straightConnector1">
            <a:avLst/>
          </a:prstGeom>
          <a:noFill/>
          <a:ln cap="flat" cmpd="sng" w="9525">
            <a:solidFill>
              <a:srgbClr val="000000"/>
            </a:solidFill>
            <a:prstDash val="solid"/>
            <a:round/>
            <a:headEnd len="lg" w="lg" type="none"/>
            <a:tailEnd len="lg" w="lg" type="none"/>
          </a:ln>
        </p:spPr>
      </p:cxnSp>
      <p:cxnSp>
        <p:nvCxnSpPr>
          <p:cNvPr id="7398" name="Shape 7398"/>
          <p:cNvCxnSpPr>
            <a:stCxn id="7165" idx="6"/>
            <a:endCxn id="7352" idx="2"/>
          </p:cNvCxnSpPr>
          <p:nvPr/>
        </p:nvCxnSpPr>
        <p:spPr>
          <a:xfrm>
            <a:off x="4749375" y="3259688"/>
            <a:ext cx="237000" cy="632700"/>
          </a:xfrm>
          <a:prstGeom prst="straightConnector1">
            <a:avLst/>
          </a:prstGeom>
          <a:noFill/>
          <a:ln cap="flat" cmpd="sng" w="9525">
            <a:solidFill>
              <a:srgbClr val="000000"/>
            </a:solidFill>
            <a:prstDash val="solid"/>
            <a:round/>
            <a:headEnd len="lg" w="lg" type="none"/>
            <a:tailEnd len="lg" w="lg" type="none"/>
          </a:ln>
        </p:spPr>
      </p:cxnSp>
      <p:cxnSp>
        <p:nvCxnSpPr>
          <p:cNvPr id="7399" name="Shape 7399"/>
          <p:cNvCxnSpPr>
            <a:stCxn id="7165" idx="6"/>
            <a:endCxn id="7353" idx="2"/>
          </p:cNvCxnSpPr>
          <p:nvPr/>
        </p:nvCxnSpPr>
        <p:spPr>
          <a:xfrm>
            <a:off x="4749375" y="3259688"/>
            <a:ext cx="237000" cy="1000500"/>
          </a:xfrm>
          <a:prstGeom prst="straightConnector1">
            <a:avLst/>
          </a:prstGeom>
          <a:noFill/>
          <a:ln cap="flat" cmpd="sng" w="9525">
            <a:solidFill>
              <a:srgbClr val="000000"/>
            </a:solidFill>
            <a:prstDash val="solid"/>
            <a:round/>
            <a:headEnd len="lg" w="lg" type="none"/>
            <a:tailEnd len="lg" w="lg" type="none"/>
          </a:ln>
        </p:spPr>
      </p:cxnSp>
      <p:cxnSp>
        <p:nvCxnSpPr>
          <p:cNvPr id="7400" name="Shape 7400"/>
          <p:cNvCxnSpPr>
            <a:stCxn id="7165" idx="6"/>
            <a:endCxn id="7354" idx="3"/>
          </p:cNvCxnSpPr>
          <p:nvPr/>
        </p:nvCxnSpPr>
        <p:spPr>
          <a:xfrm>
            <a:off x="4749375" y="3259688"/>
            <a:ext cx="264300" cy="1431600"/>
          </a:xfrm>
          <a:prstGeom prst="straightConnector1">
            <a:avLst/>
          </a:prstGeom>
          <a:noFill/>
          <a:ln cap="flat" cmpd="sng" w="9525">
            <a:solidFill>
              <a:srgbClr val="000000"/>
            </a:solidFill>
            <a:prstDash val="solid"/>
            <a:round/>
            <a:headEnd len="lg" w="lg" type="none"/>
            <a:tailEnd len="lg" w="lg" type="none"/>
          </a:ln>
        </p:spPr>
      </p:cxnSp>
      <p:cxnSp>
        <p:nvCxnSpPr>
          <p:cNvPr id="7401" name="Shape 7401"/>
          <p:cNvCxnSpPr>
            <a:stCxn id="7165" idx="6"/>
            <a:endCxn id="7348" idx="1"/>
          </p:cNvCxnSpPr>
          <p:nvPr/>
        </p:nvCxnSpPr>
        <p:spPr>
          <a:xfrm>
            <a:off x="4749375" y="3259688"/>
            <a:ext cx="264300" cy="1609500"/>
          </a:xfrm>
          <a:prstGeom prst="straightConnector1">
            <a:avLst/>
          </a:prstGeom>
          <a:noFill/>
          <a:ln cap="flat" cmpd="sng" w="9525">
            <a:solidFill>
              <a:srgbClr val="000000"/>
            </a:solidFill>
            <a:prstDash val="solid"/>
            <a:round/>
            <a:headEnd len="lg" w="lg" type="none"/>
            <a:tailEnd len="lg" w="lg" type="none"/>
          </a:ln>
        </p:spPr>
      </p:cxnSp>
      <p:cxnSp>
        <p:nvCxnSpPr>
          <p:cNvPr id="7402" name="Shape 7402"/>
          <p:cNvCxnSpPr>
            <a:stCxn id="7166" idx="6"/>
            <a:endCxn id="7346"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lg" w="lg" type="none"/>
            <a:tailEnd len="lg" w="lg" type="none"/>
          </a:ln>
        </p:spPr>
      </p:cxnSp>
      <p:cxnSp>
        <p:nvCxnSpPr>
          <p:cNvPr id="7403" name="Shape 7403"/>
          <p:cNvCxnSpPr>
            <a:stCxn id="7166" idx="6"/>
            <a:endCxn id="7347"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lg" w="lg" type="none"/>
            <a:tailEnd len="lg" w="lg" type="none"/>
          </a:ln>
        </p:spPr>
      </p:cxnSp>
      <p:cxnSp>
        <p:nvCxnSpPr>
          <p:cNvPr id="7404" name="Shape 7404"/>
          <p:cNvCxnSpPr>
            <a:stCxn id="7166" idx="6"/>
            <a:endCxn id="7349"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lg" w="lg" type="none"/>
            <a:tailEnd len="lg" w="lg" type="none"/>
          </a:ln>
        </p:spPr>
      </p:cxnSp>
      <p:cxnSp>
        <p:nvCxnSpPr>
          <p:cNvPr id="7405" name="Shape 7405"/>
          <p:cNvCxnSpPr>
            <a:stCxn id="7166" idx="6"/>
            <a:endCxn id="7350"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lg" w="lg" type="none"/>
            <a:tailEnd len="lg" w="lg" type="none"/>
          </a:ln>
        </p:spPr>
      </p:cxnSp>
      <p:cxnSp>
        <p:nvCxnSpPr>
          <p:cNvPr id="7406" name="Shape 7406"/>
          <p:cNvCxnSpPr>
            <a:stCxn id="7166"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lg" w="lg" type="none"/>
            <a:tailEnd len="lg" w="lg" type="none"/>
          </a:ln>
        </p:spPr>
      </p:cxnSp>
      <p:cxnSp>
        <p:nvCxnSpPr>
          <p:cNvPr id="7407" name="Shape 7407"/>
          <p:cNvCxnSpPr>
            <a:stCxn id="7166" idx="6"/>
            <a:endCxn id="7351"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lg" w="lg" type="none"/>
            <a:tailEnd len="lg" w="lg" type="none"/>
          </a:ln>
        </p:spPr>
      </p:cxnSp>
      <p:cxnSp>
        <p:nvCxnSpPr>
          <p:cNvPr id="7408" name="Shape 7408"/>
          <p:cNvCxnSpPr>
            <a:stCxn id="7166" idx="6"/>
            <a:endCxn id="7352" idx="2"/>
          </p:cNvCxnSpPr>
          <p:nvPr/>
        </p:nvCxnSpPr>
        <p:spPr>
          <a:xfrm>
            <a:off x="4749375" y="3674100"/>
            <a:ext cx="237000" cy="218100"/>
          </a:xfrm>
          <a:prstGeom prst="straightConnector1">
            <a:avLst/>
          </a:prstGeom>
          <a:noFill/>
          <a:ln cap="flat" cmpd="sng" w="9525">
            <a:solidFill>
              <a:srgbClr val="000000"/>
            </a:solidFill>
            <a:prstDash val="solid"/>
            <a:round/>
            <a:headEnd len="lg" w="lg" type="none"/>
            <a:tailEnd len="lg" w="lg" type="none"/>
          </a:ln>
        </p:spPr>
      </p:cxnSp>
      <p:cxnSp>
        <p:nvCxnSpPr>
          <p:cNvPr id="7409" name="Shape 7409"/>
          <p:cNvCxnSpPr>
            <a:stCxn id="7166" idx="6"/>
            <a:endCxn id="7353" idx="3"/>
          </p:cNvCxnSpPr>
          <p:nvPr/>
        </p:nvCxnSpPr>
        <p:spPr>
          <a:xfrm>
            <a:off x="4749375" y="3674100"/>
            <a:ext cx="264300" cy="670500"/>
          </a:xfrm>
          <a:prstGeom prst="straightConnector1">
            <a:avLst/>
          </a:prstGeom>
          <a:noFill/>
          <a:ln cap="flat" cmpd="sng" w="9525">
            <a:solidFill>
              <a:srgbClr val="000000"/>
            </a:solidFill>
            <a:prstDash val="solid"/>
            <a:round/>
            <a:headEnd len="lg" w="lg" type="none"/>
            <a:tailEnd len="lg" w="lg" type="none"/>
          </a:ln>
        </p:spPr>
      </p:cxnSp>
      <p:cxnSp>
        <p:nvCxnSpPr>
          <p:cNvPr id="7410" name="Shape 7410"/>
          <p:cNvCxnSpPr>
            <a:stCxn id="7166" idx="6"/>
            <a:endCxn id="7354" idx="2"/>
          </p:cNvCxnSpPr>
          <p:nvPr/>
        </p:nvCxnSpPr>
        <p:spPr>
          <a:xfrm>
            <a:off x="4749375" y="367410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7411" name="Shape 7411"/>
          <p:cNvCxnSpPr>
            <a:stCxn id="7166" idx="6"/>
            <a:endCxn id="7348" idx="2"/>
          </p:cNvCxnSpPr>
          <p:nvPr/>
        </p:nvCxnSpPr>
        <p:spPr>
          <a:xfrm>
            <a:off x="4749375" y="3674100"/>
            <a:ext cx="237000" cy="1279800"/>
          </a:xfrm>
          <a:prstGeom prst="straightConnector1">
            <a:avLst/>
          </a:prstGeom>
          <a:noFill/>
          <a:ln cap="flat" cmpd="sng" w="9525">
            <a:solidFill>
              <a:srgbClr val="000000"/>
            </a:solidFill>
            <a:prstDash val="solid"/>
            <a:round/>
            <a:headEnd len="lg" w="lg" type="none"/>
            <a:tailEnd len="lg" w="lg" type="none"/>
          </a:ln>
        </p:spPr>
      </p:cxnSp>
      <p:cxnSp>
        <p:nvCxnSpPr>
          <p:cNvPr id="7412" name="Shape 7412"/>
          <p:cNvCxnSpPr>
            <a:stCxn id="7167" idx="6"/>
            <a:endCxn id="7346"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lg" w="lg" type="none"/>
            <a:tailEnd len="lg" w="lg" type="none"/>
          </a:ln>
        </p:spPr>
      </p:cxnSp>
      <p:cxnSp>
        <p:nvCxnSpPr>
          <p:cNvPr id="7413" name="Shape 7413"/>
          <p:cNvCxnSpPr>
            <a:stCxn id="7167" idx="6"/>
            <a:endCxn id="7347"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lg" w="lg" type="none"/>
            <a:tailEnd len="lg" w="lg" type="none"/>
          </a:ln>
        </p:spPr>
      </p:cxnSp>
      <p:cxnSp>
        <p:nvCxnSpPr>
          <p:cNvPr id="7414" name="Shape 7414"/>
          <p:cNvCxnSpPr>
            <a:stCxn id="7167" idx="6"/>
            <a:endCxn id="7349"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lg" w="lg" type="none"/>
            <a:tailEnd len="lg" w="lg" type="none"/>
          </a:ln>
        </p:spPr>
      </p:cxnSp>
      <p:cxnSp>
        <p:nvCxnSpPr>
          <p:cNvPr id="7415" name="Shape 7415"/>
          <p:cNvCxnSpPr>
            <a:stCxn id="7167" idx="6"/>
            <a:endCxn id="7350"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lg" w="lg" type="none"/>
            <a:tailEnd len="lg" w="lg" type="none"/>
          </a:ln>
        </p:spPr>
      </p:cxnSp>
      <p:cxnSp>
        <p:nvCxnSpPr>
          <p:cNvPr id="7416" name="Shape 7416"/>
          <p:cNvCxnSpPr>
            <a:stCxn id="7167"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lg" w="lg" type="none"/>
            <a:tailEnd len="lg" w="lg" type="none"/>
          </a:ln>
        </p:spPr>
      </p:cxnSp>
      <p:cxnSp>
        <p:nvCxnSpPr>
          <p:cNvPr id="7417" name="Shape 7417"/>
          <p:cNvCxnSpPr>
            <a:stCxn id="7167" idx="6"/>
            <a:endCxn id="7351"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lg" w="lg" type="none"/>
            <a:tailEnd len="lg" w="lg" type="none"/>
          </a:ln>
        </p:spPr>
      </p:cxnSp>
      <p:cxnSp>
        <p:nvCxnSpPr>
          <p:cNvPr id="7418" name="Shape 7418"/>
          <p:cNvCxnSpPr>
            <a:stCxn id="7167" idx="6"/>
            <a:endCxn id="7352"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lg" w="lg" type="none"/>
            <a:tailEnd len="lg" w="lg" type="none"/>
          </a:ln>
        </p:spPr>
      </p:cxnSp>
      <p:cxnSp>
        <p:nvCxnSpPr>
          <p:cNvPr id="7419" name="Shape 7419"/>
          <p:cNvCxnSpPr>
            <a:stCxn id="7167" idx="6"/>
            <a:endCxn id="7353" idx="2"/>
          </p:cNvCxnSpPr>
          <p:nvPr/>
        </p:nvCxnSpPr>
        <p:spPr>
          <a:xfrm>
            <a:off x="4749375" y="402095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7420" name="Shape 7420"/>
          <p:cNvCxnSpPr>
            <a:stCxn id="7167" idx="6"/>
            <a:endCxn id="7354" idx="2"/>
          </p:cNvCxnSpPr>
          <p:nvPr/>
        </p:nvCxnSpPr>
        <p:spPr>
          <a:xfrm>
            <a:off x="4749375" y="402095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7421" name="Shape 7421"/>
          <p:cNvCxnSpPr>
            <a:stCxn id="7167" idx="6"/>
            <a:endCxn id="7348" idx="2"/>
          </p:cNvCxnSpPr>
          <p:nvPr/>
        </p:nvCxnSpPr>
        <p:spPr>
          <a:xfrm>
            <a:off x="4749375" y="402095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7422" name="Shape 7422"/>
          <p:cNvCxnSpPr>
            <a:stCxn id="7168" idx="6"/>
            <a:endCxn id="7346"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lg" w="lg" type="none"/>
            <a:tailEnd len="lg" w="lg" type="none"/>
          </a:ln>
        </p:spPr>
      </p:cxnSp>
      <p:cxnSp>
        <p:nvCxnSpPr>
          <p:cNvPr id="7423" name="Shape 7423"/>
          <p:cNvCxnSpPr>
            <a:stCxn id="7168" idx="6"/>
            <a:endCxn id="7347"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lg" w="lg" type="none"/>
            <a:tailEnd len="lg" w="lg" type="none"/>
          </a:ln>
        </p:spPr>
      </p:cxnSp>
      <p:cxnSp>
        <p:nvCxnSpPr>
          <p:cNvPr id="7424" name="Shape 7424"/>
          <p:cNvCxnSpPr>
            <a:stCxn id="7168" idx="6"/>
            <a:endCxn id="7349"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lg" w="lg" type="none"/>
            <a:tailEnd len="lg" w="lg" type="none"/>
          </a:ln>
        </p:spPr>
      </p:cxnSp>
      <p:cxnSp>
        <p:nvCxnSpPr>
          <p:cNvPr id="7425" name="Shape 7425"/>
          <p:cNvCxnSpPr>
            <a:stCxn id="7168" idx="6"/>
            <a:endCxn id="7350"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lg" w="lg" type="none"/>
            <a:tailEnd len="lg" w="lg" type="none"/>
          </a:ln>
        </p:spPr>
      </p:cxnSp>
      <p:cxnSp>
        <p:nvCxnSpPr>
          <p:cNvPr id="7426" name="Shape 7426"/>
          <p:cNvCxnSpPr>
            <a:stCxn id="7168"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lg" w="lg" type="none"/>
            <a:tailEnd len="lg" w="lg" type="none"/>
          </a:ln>
        </p:spPr>
      </p:cxnSp>
      <p:cxnSp>
        <p:nvCxnSpPr>
          <p:cNvPr id="7427" name="Shape 7427"/>
          <p:cNvCxnSpPr>
            <a:stCxn id="7168" idx="6"/>
            <a:endCxn id="7351"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lg" w="lg" type="none"/>
            <a:tailEnd len="lg" w="lg" type="none"/>
          </a:ln>
        </p:spPr>
      </p:cxnSp>
      <p:cxnSp>
        <p:nvCxnSpPr>
          <p:cNvPr id="7428" name="Shape 7428"/>
          <p:cNvCxnSpPr>
            <a:stCxn id="7168" idx="6"/>
            <a:endCxn id="7352"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lg" w="lg" type="none"/>
            <a:tailEnd len="lg" w="lg" type="none"/>
          </a:ln>
        </p:spPr>
      </p:cxnSp>
      <p:cxnSp>
        <p:nvCxnSpPr>
          <p:cNvPr id="7429" name="Shape 7429"/>
          <p:cNvCxnSpPr>
            <a:stCxn id="7168" idx="6"/>
            <a:endCxn id="7353"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7430" name="Shape 7430"/>
          <p:cNvCxnSpPr>
            <a:stCxn id="7168" idx="6"/>
            <a:endCxn id="7354" idx="2"/>
          </p:cNvCxnSpPr>
          <p:nvPr/>
        </p:nvCxnSpPr>
        <p:spPr>
          <a:xfrm>
            <a:off x="4749375" y="436780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7431" name="Shape 7431"/>
          <p:cNvCxnSpPr>
            <a:stCxn id="7168" idx="6"/>
            <a:endCxn id="7348" idx="2"/>
          </p:cNvCxnSpPr>
          <p:nvPr/>
        </p:nvCxnSpPr>
        <p:spPr>
          <a:xfrm>
            <a:off x="4749375" y="436780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7432" name="Shape 7432"/>
          <p:cNvCxnSpPr>
            <a:stCxn id="7169" idx="6"/>
            <a:endCxn id="7346"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lg" w="lg" type="none"/>
            <a:tailEnd len="lg" w="lg" type="none"/>
          </a:ln>
        </p:spPr>
      </p:cxnSp>
      <p:cxnSp>
        <p:nvCxnSpPr>
          <p:cNvPr id="7433" name="Shape 7433"/>
          <p:cNvCxnSpPr>
            <a:stCxn id="7169" idx="6"/>
            <a:endCxn id="7347"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lg" w="lg" type="none"/>
            <a:tailEnd len="lg" w="lg" type="none"/>
          </a:ln>
        </p:spPr>
      </p:cxnSp>
      <p:cxnSp>
        <p:nvCxnSpPr>
          <p:cNvPr id="7434" name="Shape 7434"/>
          <p:cNvCxnSpPr>
            <a:stCxn id="7169" idx="6"/>
            <a:endCxn id="7349"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lg" w="lg" type="none"/>
            <a:tailEnd len="lg" w="lg" type="none"/>
          </a:ln>
        </p:spPr>
      </p:cxnSp>
      <p:cxnSp>
        <p:nvCxnSpPr>
          <p:cNvPr id="7435" name="Shape 7435"/>
          <p:cNvCxnSpPr>
            <a:stCxn id="7169" idx="6"/>
            <a:endCxn id="7350"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lg" w="lg" type="none"/>
            <a:tailEnd len="lg" w="lg" type="none"/>
          </a:ln>
        </p:spPr>
      </p:cxnSp>
      <p:cxnSp>
        <p:nvCxnSpPr>
          <p:cNvPr id="7436" name="Shape 7436"/>
          <p:cNvCxnSpPr>
            <a:stCxn id="7169"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lg" w="lg" type="none"/>
            <a:tailEnd len="lg" w="lg" type="none"/>
          </a:ln>
        </p:spPr>
      </p:cxnSp>
      <p:cxnSp>
        <p:nvCxnSpPr>
          <p:cNvPr id="7437" name="Shape 7437"/>
          <p:cNvCxnSpPr>
            <a:stCxn id="7169" idx="6"/>
            <a:endCxn id="7351"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lg" w="lg" type="none"/>
            <a:tailEnd len="lg" w="lg" type="none"/>
          </a:ln>
        </p:spPr>
      </p:cxnSp>
      <p:cxnSp>
        <p:nvCxnSpPr>
          <p:cNvPr id="7438" name="Shape 7438"/>
          <p:cNvCxnSpPr>
            <a:stCxn id="7353" idx="2"/>
            <a:endCxn id="7352" idx="2"/>
          </p:cNvCxnSpPr>
          <p:nvPr/>
        </p:nvCxnSpPr>
        <p:spPr>
          <a:xfrm rot="10800000">
            <a:off x="4986375" y="3892250"/>
            <a:ext cx="0" cy="367800"/>
          </a:xfrm>
          <a:prstGeom prst="straightConnector1">
            <a:avLst/>
          </a:prstGeom>
          <a:noFill/>
          <a:ln cap="flat" cmpd="sng" w="9525">
            <a:solidFill>
              <a:srgbClr val="000000"/>
            </a:solidFill>
            <a:prstDash val="solid"/>
            <a:round/>
            <a:headEnd len="lg" w="lg" type="none"/>
            <a:tailEnd len="lg" w="lg" type="none"/>
          </a:ln>
        </p:spPr>
      </p:cxnSp>
      <p:cxnSp>
        <p:nvCxnSpPr>
          <p:cNvPr id="7439" name="Shape 7439"/>
          <p:cNvCxnSpPr>
            <a:stCxn id="7169" idx="6"/>
            <a:endCxn id="7353"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lg" w="lg" type="none"/>
            <a:tailEnd len="lg" w="lg" type="none"/>
          </a:ln>
        </p:spPr>
      </p:cxnSp>
      <p:cxnSp>
        <p:nvCxnSpPr>
          <p:cNvPr id="7440" name="Shape 7440"/>
          <p:cNvCxnSpPr>
            <a:stCxn id="7169" idx="6"/>
            <a:endCxn id="7354"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7441" name="Shape 7441"/>
          <p:cNvCxnSpPr>
            <a:stCxn id="7169" idx="6"/>
            <a:endCxn id="7348" idx="2"/>
          </p:cNvCxnSpPr>
          <p:nvPr/>
        </p:nvCxnSpPr>
        <p:spPr>
          <a:xfrm>
            <a:off x="4749375" y="4714650"/>
            <a:ext cx="237000" cy="239100"/>
          </a:xfrm>
          <a:prstGeom prst="straightConnector1">
            <a:avLst/>
          </a:prstGeom>
          <a:noFill/>
          <a:ln cap="flat" cmpd="sng" w="9525">
            <a:solidFill>
              <a:srgbClr val="000000"/>
            </a:solidFill>
            <a:prstDash val="solid"/>
            <a:round/>
            <a:headEnd len="lg" w="lg" type="none"/>
            <a:tailEnd len="lg" w="lg" type="none"/>
          </a:ln>
        </p:spPr>
      </p:cxnSp>
      <p:sp>
        <p:nvSpPr>
          <p:cNvPr id="7442" name="Shape 7442"/>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7443" name="Shape 7443"/>
          <p:cNvSpPr txBox="1"/>
          <p:nvPr/>
        </p:nvSpPr>
        <p:spPr>
          <a:xfrm>
            <a:off x="3233315" y="1601975"/>
            <a:ext cx="1863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a:p>
            <a:pPr indent="0" lvl="0" marL="0" rtl="0">
              <a:spcBef>
                <a:spcPts val="0"/>
              </a:spcBef>
              <a:spcAft>
                <a:spcPts val="0"/>
              </a:spcAft>
              <a:buNone/>
            </a:pPr>
            <a:r>
              <a:t/>
            </a:r>
            <a:endParaRPr/>
          </a:p>
        </p:txBody>
      </p:sp>
      <p:sp>
        <p:nvSpPr>
          <p:cNvPr id="7444" name="Shape 7444"/>
          <p:cNvSpPr txBox="1"/>
          <p:nvPr/>
        </p:nvSpPr>
        <p:spPr>
          <a:xfrm>
            <a:off x="3012899" y="2169075"/>
            <a:ext cx="3825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7445" name="Shape 7445"/>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783</a:t>
            </a:r>
            <a:endParaRPr/>
          </a:p>
        </p:txBody>
      </p:sp>
      <p:sp>
        <p:nvSpPr>
          <p:cNvPr id="7446" name="Shape 7446"/>
          <p:cNvSpPr txBox="1"/>
          <p:nvPr/>
        </p:nvSpPr>
        <p:spPr>
          <a:xfrm>
            <a:off x="3109500" y="3946650"/>
            <a:ext cx="3552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7447" name="Shape 7447"/>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7448" name="Shape 7448"/>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7449" name="Shape 7449"/>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7450" name="Shape 7450"/>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p:txBody>
      </p:sp>
      <p:sp>
        <p:nvSpPr>
          <p:cNvPr id="7451" name="Shape 7451"/>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a:t>
            </a:r>
            <a:endParaRPr/>
          </a:p>
        </p:txBody>
      </p:sp>
      <p:sp>
        <p:nvSpPr>
          <p:cNvPr id="7452" name="Shape 7452"/>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6</a:t>
            </a:r>
            <a:endParaRPr/>
          </a:p>
        </p:txBody>
      </p:sp>
      <p:sp>
        <p:nvSpPr>
          <p:cNvPr id="7453" name="Shape 7453"/>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a:t>
            </a:r>
            <a:endParaRPr/>
          </a:p>
        </p:txBody>
      </p:sp>
      <p:sp>
        <p:nvSpPr>
          <p:cNvPr id="7454" name="Shape 7454"/>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a:t>
            </a:r>
            <a:endParaRPr/>
          </a:p>
        </p:txBody>
      </p:sp>
      <p:sp>
        <p:nvSpPr>
          <p:cNvPr id="7455" name="Shape 7455"/>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a:t>
            </a:r>
            <a:endParaRPr/>
          </a:p>
        </p:txBody>
      </p:sp>
      <p:sp>
        <p:nvSpPr>
          <p:cNvPr id="7456" name="Shape 7456"/>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10</a:t>
            </a:r>
            <a:endParaRPr/>
          </a:p>
        </p:txBody>
      </p:sp>
      <p:sp>
        <p:nvSpPr>
          <p:cNvPr id="7457" name="Shape 7457"/>
          <p:cNvSpPr txBox="1"/>
          <p:nvPr>
            <p:ph idx="4294967295" type="title"/>
          </p:nvPr>
        </p:nvSpPr>
        <p:spPr>
          <a:xfrm>
            <a:off x="275450" y="118550"/>
            <a:ext cx="8592600" cy="107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000000"/>
                </a:solidFill>
                <a:latin typeface="Arial"/>
                <a:ea typeface="Arial"/>
                <a:cs typeface="Arial"/>
                <a:sym typeface="Arial"/>
              </a:rPr>
              <a:t>This idea of continually taking training data, feeding it through the network and going through all of the weights and biases in the network and adjusting it is called BACKPROPAGATION.        </a:t>
            </a:r>
            <a:endParaRPr sz="1400">
              <a:solidFill>
                <a:srgbClr val="000000"/>
              </a:solidFill>
              <a:latin typeface="Lato"/>
              <a:ea typeface="Lato"/>
              <a:cs typeface="Lato"/>
              <a:sym typeface="La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7461" name="Shape 7461"/>
        <p:cNvGrpSpPr/>
        <p:nvPr/>
      </p:nvGrpSpPr>
      <p:grpSpPr>
        <a:xfrm>
          <a:off x="0" y="0"/>
          <a:ext cx="0" cy="0"/>
          <a:chOff x="0" y="0"/>
          <a:chExt cx="0" cy="0"/>
        </a:xfrm>
      </p:grpSpPr>
      <p:sp>
        <p:nvSpPr>
          <p:cNvPr id="7462" name="Shape 7462"/>
          <p:cNvSpPr txBox="1"/>
          <p:nvPr>
            <p:ph idx="4294967295" type="title"/>
          </p:nvPr>
        </p:nvSpPr>
        <p:spPr>
          <a:xfrm>
            <a:off x="2587400" y="198225"/>
            <a:ext cx="6288900" cy="27246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solidFill>
                  <a:srgbClr val="000000"/>
                </a:solidFill>
                <a:latin typeface="Lato"/>
                <a:ea typeface="Lato"/>
                <a:cs typeface="Lato"/>
                <a:sym typeface="Lato"/>
              </a:rPr>
              <a:t>So let’s look at this single output neuron for 7 which is what it should’ve been.   </a:t>
            </a:r>
            <a:endParaRPr sz="1800">
              <a:solidFill>
                <a:srgbClr val="000000"/>
              </a:solidFill>
              <a:latin typeface="Lato"/>
              <a:ea typeface="Lato"/>
              <a:cs typeface="Lato"/>
              <a:sym typeface="Lato"/>
            </a:endParaRPr>
          </a:p>
          <a:p>
            <a:pPr indent="0" lvl="0" marL="0" rtl="0">
              <a:lnSpc>
                <a:spcPct val="115000"/>
              </a:lnSpc>
              <a:spcBef>
                <a:spcPts val="1600"/>
              </a:spcBef>
              <a:spcAft>
                <a:spcPts val="0"/>
              </a:spcAft>
              <a:buNone/>
            </a:pPr>
            <a:r>
              <a:rPr lang="en" sz="1800">
                <a:solidFill>
                  <a:srgbClr val="000000"/>
                </a:solidFill>
                <a:latin typeface="Lato"/>
                <a:ea typeface="Lato"/>
                <a:cs typeface="Lato"/>
                <a:sym typeface="Lato"/>
              </a:rPr>
              <a:t>There are three ways to increase the 7 activation:</a:t>
            </a:r>
            <a:endParaRPr sz="1800">
              <a:solidFill>
                <a:srgbClr val="000000"/>
              </a:solidFill>
              <a:latin typeface="Lato"/>
              <a:ea typeface="Lato"/>
              <a:cs typeface="Lato"/>
              <a:sym typeface="Lato"/>
            </a:endParaRPr>
          </a:p>
          <a:p>
            <a:pPr indent="0" lvl="0" marL="0" rtl="0">
              <a:lnSpc>
                <a:spcPct val="115000"/>
              </a:lnSpc>
              <a:spcBef>
                <a:spcPts val="1600"/>
              </a:spcBef>
              <a:spcAft>
                <a:spcPts val="0"/>
              </a:spcAft>
              <a:buNone/>
            </a:pPr>
            <a:r>
              <a:rPr lang="en" sz="1800">
                <a:solidFill>
                  <a:srgbClr val="000000"/>
                </a:solidFill>
                <a:latin typeface="Lato"/>
                <a:ea typeface="Lato"/>
                <a:cs typeface="Lato"/>
                <a:sym typeface="Lato"/>
              </a:rPr>
              <a:t>We first would want to increase the bias.  </a:t>
            </a:r>
            <a:endParaRPr sz="1800">
              <a:solidFill>
                <a:srgbClr val="000000"/>
              </a:solidFill>
              <a:latin typeface="Lato"/>
              <a:ea typeface="Lato"/>
              <a:cs typeface="Lato"/>
              <a:sym typeface="Lato"/>
            </a:endParaRPr>
          </a:p>
          <a:p>
            <a:pPr indent="0" lvl="0" marL="0" rtl="0">
              <a:lnSpc>
                <a:spcPct val="115000"/>
              </a:lnSpc>
              <a:spcBef>
                <a:spcPts val="1600"/>
              </a:spcBef>
              <a:spcAft>
                <a:spcPts val="0"/>
              </a:spcAft>
              <a:buNone/>
            </a:pPr>
            <a:r>
              <a:rPr lang="en" sz="1800">
                <a:solidFill>
                  <a:srgbClr val="000000"/>
                </a:solidFill>
                <a:latin typeface="Lato"/>
                <a:ea typeface="Lato"/>
                <a:cs typeface="Lato"/>
                <a:sym typeface="Lato"/>
              </a:rPr>
              <a:t>Then we would want to increase all of the weights w1-w16.  </a:t>
            </a:r>
            <a:endParaRPr sz="1800">
              <a:solidFill>
                <a:srgbClr val="000000"/>
              </a:solidFill>
              <a:latin typeface="Lato"/>
              <a:ea typeface="Lato"/>
              <a:cs typeface="Lato"/>
              <a:sym typeface="Lato"/>
            </a:endParaRPr>
          </a:p>
          <a:p>
            <a:pPr indent="0" lvl="0" marL="0" rtl="0">
              <a:lnSpc>
                <a:spcPct val="115000"/>
              </a:lnSpc>
              <a:spcBef>
                <a:spcPts val="1600"/>
              </a:spcBef>
              <a:spcAft>
                <a:spcPts val="0"/>
              </a:spcAft>
              <a:buNone/>
            </a:pPr>
            <a:r>
              <a:rPr lang="en" sz="1800">
                <a:solidFill>
                  <a:srgbClr val="000000"/>
                </a:solidFill>
                <a:latin typeface="Lato"/>
                <a:ea typeface="Lato"/>
                <a:cs typeface="Lato"/>
                <a:sym typeface="Lato"/>
              </a:rPr>
              <a:t>Then we would also want to increase the 16 activations a1-a16.  </a:t>
            </a:r>
            <a:endParaRPr sz="1800">
              <a:solidFill>
                <a:srgbClr val="000000"/>
              </a:solidFill>
              <a:latin typeface="Lato"/>
              <a:ea typeface="Lato"/>
              <a:cs typeface="Lato"/>
              <a:sym typeface="Lato"/>
            </a:endParaRPr>
          </a:p>
          <a:p>
            <a:pPr indent="0" lvl="0" marL="0" rtl="0">
              <a:lnSpc>
                <a:spcPct val="115000"/>
              </a:lnSpc>
              <a:spcBef>
                <a:spcPts val="1600"/>
              </a:spcBef>
              <a:spcAft>
                <a:spcPts val="0"/>
              </a:spcAft>
              <a:buNone/>
            </a:pPr>
            <a:r>
              <a:rPr lang="en" sz="1800">
                <a:solidFill>
                  <a:srgbClr val="000000"/>
                </a:solidFill>
                <a:latin typeface="Lato"/>
                <a:ea typeface="Lato"/>
                <a:cs typeface="Lato"/>
                <a:sym typeface="Lato"/>
              </a:rPr>
              <a:t>   </a:t>
            </a:r>
            <a:endParaRPr sz="1800">
              <a:solidFill>
                <a:srgbClr val="000000"/>
              </a:solidFill>
              <a:latin typeface="Lato"/>
              <a:ea typeface="Lato"/>
              <a:cs typeface="Lato"/>
              <a:sym typeface="Lato"/>
            </a:endParaRPr>
          </a:p>
          <a:p>
            <a:pPr indent="0" lvl="0" marL="0" rtl="0">
              <a:lnSpc>
                <a:spcPct val="115000"/>
              </a:lnSpc>
              <a:spcBef>
                <a:spcPts val="1600"/>
              </a:spcBef>
              <a:spcAft>
                <a:spcPts val="0"/>
              </a:spcAft>
              <a:buNone/>
            </a:pPr>
            <a:r>
              <a:rPr lang="en" sz="1800">
                <a:solidFill>
                  <a:srgbClr val="000000"/>
                </a:solidFill>
                <a:latin typeface="Lato"/>
                <a:ea typeface="Lato"/>
                <a:cs typeface="Lato"/>
                <a:sym typeface="Lato"/>
              </a:rPr>
              <a:t>      </a:t>
            </a:r>
            <a:endParaRPr sz="1800">
              <a:solidFill>
                <a:srgbClr val="000000"/>
              </a:solidFill>
              <a:latin typeface="Lato"/>
              <a:ea typeface="Lato"/>
              <a:cs typeface="Lato"/>
              <a:sym typeface="Lato"/>
            </a:endParaRPr>
          </a:p>
          <a:p>
            <a:pPr indent="0" lvl="0" marL="0" rtl="0">
              <a:lnSpc>
                <a:spcPct val="115000"/>
              </a:lnSpc>
              <a:spcBef>
                <a:spcPts val="1600"/>
              </a:spcBef>
              <a:spcAft>
                <a:spcPts val="0"/>
              </a:spcAft>
              <a:buNone/>
            </a:pPr>
            <a:r>
              <a:t/>
            </a:r>
            <a:endParaRPr sz="1800">
              <a:solidFill>
                <a:srgbClr val="000000"/>
              </a:solidFill>
              <a:latin typeface="Lato"/>
              <a:ea typeface="Lato"/>
              <a:cs typeface="Lato"/>
              <a:sym typeface="Lato"/>
            </a:endParaRPr>
          </a:p>
          <a:p>
            <a:pPr indent="0" lvl="0" marL="0" rtl="0">
              <a:lnSpc>
                <a:spcPct val="115000"/>
              </a:lnSpc>
              <a:spcBef>
                <a:spcPts val="1600"/>
              </a:spcBef>
              <a:spcAft>
                <a:spcPts val="1600"/>
              </a:spcAft>
              <a:buNone/>
            </a:pPr>
            <a:r>
              <a:rPr lang="en" sz="1800">
                <a:solidFill>
                  <a:srgbClr val="000000"/>
                </a:solidFill>
                <a:latin typeface="Lato"/>
                <a:ea typeface="Lato"/>
                <a:cs typeface="Lato"/>
                <a:sym typeface="Lato"/>
              </a:rPr>
              <a:t>              </a:t>
            </a:r>
            <a:endParaRPr sz="2500">
              <a:solidFill>
                <a:srgbClr val="000000"/>
              </a:solidFill>
              <a:latin typeface="Lato"/>
              <a:ea typeface="Lato"/>
              <a:cs typeface="Lato"/>
              <a:sym typeface="Lato"/>
            </a:endParaRPr>
          </a:p>
        </p:txBody>
      </p:sp>
      <p:sp>
        <p:nvSpPr>
          <p:cNvPr id="7463" name="Shape 7463"/>
          <p:cNvSpPr/>
          <p:nvPr/>
        </p:nvSpPr>
        <p:spPr>
          <a:xfrm>
            <a:off x="847200" y="11511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64" name="Shape 7464"/>
          <p:cNvSpPr/>
          <p:nvPr/>
        </p:nvSpPr>
        <p:spPr>
          <a:xfrm>
            <a:off x="847200" y="15435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65" name="Shape 7465"/>
          <p:cNvSpPr/>
          <p:nvPr/>
        </p:nvSpPr>
        <p:spPr>
          <a:xfrm>
            <a:off x="847200" y="19358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66" name="Shape 7466"/>
          <p:cNvSpPr/>
          <p:nvPr/>
        </p:nvSpPr>
        <p:spPr>
          <a:xfrm>
            <a:off x="847200" y="23282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67" name="Shape 7467"/>
          <p:cNvSpPr/>
          <p:nvPr/>
        </p:nvSpPr>
        <p:spPr>
          <a:xfrm>
            <a:off x="847200" y="2720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68" name="Shape 7468"/>
          <p:cNvSpPr/>
          <p:nvPr/>
        </p:nvSpPr>
        <p:spPr>
          <a:xfrm>
            <a:off x="847200" y="31129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69" name="Shape 7469"/>
          <p:cNvSpPr/>
          <p:nvPr/>
        </p:nvSpPr>
        <p:spPr>
          <a:xfrm>
            <a:off x="847200" y="35052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70" name="Shape 7470"/>
          <p:cNvSpPr/>
          <p:nvPr/>
        </p:nvSpPr>
        <p:spPr>
          <a:xfrm>
            <a:off x="847200" y="38976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71" name="Shape 7471"/>
          <p:cNvSpPr/>
          <p:nvPr/>
        </p:nvSpPr>
        <p:spPr>
          <a:xfrm>
            <a:off x="847200" y="42899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72" name="Shape 7472"/>
          <p:cNvSpPr/>
          <p:nvPr/>
        </p:nvSpPr>
        <p:spPr>
          <a:xfrm>
            <a:off x="1573425" y="2720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473" name="Shape 7473"/>
          <p:cNvCxnSpPr>
            <a:endCxn id="7472" idx="2"/>
          </p:cNvCxnSpPr>
          <p:nvPr/>
        </p:nvCxnSpPr>
        <p:spPr>
          <a:xfrm>
            <a:off x="1026525" y="1318500"/>
            <a:ext cx="546900" cy="1521600"/>
          </a:xfrm>
          <a:prstGeom prst="straightConnector1">
            <a:avLst/>
          </a:prstGeom>
          <a:noFill/>
          <a:ln cap="flat" cmpd="sng" w="9525">
            <a:solidFill>
              <a:srgbClr val="000000"/>
            </a:solidFill>
            <a:prstDash val="solid"/>
            <a:round/>
            <a:headEnd len="lg" w="lg" type="none"/>
            <a:tailEnd len="lg" w="lg" type="none"/>
          </a:ln>
        </p:spPr>
      </p:cxnSp>
      <p:cxnSp>
        <p:nvCxnSpPr>
          <p:cNvPr id="7474" name="Shape 7474"/>
          <p:cNvCxnSpPr>
            <a:stCxn id="7464" idx="6"/>
            <a:endCxn id="7472" idx="2"/>
          </p:cNvCxnSpPr>
          <p:nvPr/>
        </p:nvCxnSpPr>
        <p:spPr>
          <a:xfrm>
            <a:off x="1033500" y="1663050"/>
            <a:ext cx="540000" cy="1177200"/>
          </a:xfrm>
          <a:prstGeom prst="straightConnector1">
            <a:avLst/>
          </a:prstGeom>
          <a:noFill/>
          <a:ln cap="flat" cmpd="sng" w="9525">
            <a:solidFill>
              <a:srgbClr val="000000"/>
            </a:solidFill>
            <a:prstDash val="solid"/>
            <a:round/>
            <a:headEnd len="lg" w="lg" type="none"/>
            <a:tailEnd len="lg" w="lg" type="none"/>
          </a:ln>
        </p:spPr>
      </p:cxnSp>
      <p:cxnSp>
        <p:nvCxnSpPr>
          <p:cNvPr id="7475" name="Shape 7475"/>
          <p:cNvCxnSpPr>
            <a:endCxn id="7472" idx="2"/>
          </p:cNvCxnSpPr>
          <p:nvPr/>
        </p:nvCxnSpPr>
        <p:spPr>
          <a:xfrm>
            <a:off x="1043325" y="2097000"/>
            <a:ext cx="530100" cy="743100"/>
          </a:xfrm>
          <a:prstGeom prst="straightConnector1">
            <a:avLst/>
          </a:prstGeom>
          <a:noFill/>
          <a:ln cap="flat" cmpd="sng" w="9525">
            <a:solidFill>
              <a:srgbClr val="000000"/>
            </a:solidFill>
            <a:prstDash val="solid"/>
            <a:round/>
            <a:headEnd len="lg" w="lg" type="none"/>
            <a:tailEnd len="lg" w="lg" type="none"/>
          </a:ln>
        </p:spPr>
      </p:cxnSp>
      <p:cxnSp>
        <p:nvCxnSpPr>
          <p:cNvPr id="7476" name="Shape 7476"/>
          <p:cNvCxnSpPr>
            <a:stCxn id="7466" idx="6"/>
            <a:endCxn id="7472" idx="2"/>
          </p:cNvCxnSpPr>
          <p:nvPr/>
        </p:nvCxnSpPr>
        <p:spPr>
          <a:xfrm>
            <a:off x="1033500" y="2447750"/>
            <a:ext cx="540000" cy="392400"/>
          </a:xfrm>
          <a:prstGeom prst="straightConnector1">
            <a:avLst/>
          </a:prstGeom>
          <a:noFill/>
          <a:ln cap="flat" cmpd="sng" w="9525">
            <a:solidFill>
              <a:srgbClr val="000000"/>
            </a:solidFill>
            <a:prstDash val="solid"/>
            <a:round/>
            <a:headEnd len="lg" w="lg" type="none"/>
            <a:tailEnd len="lg" w="lg" type="none"/>
          </a:ln>
        </p:spPr>
      </p:cxnSp>
      <p:cxnSp>
        <p:nvCxnSpPr>
          <p:cNvPr id="7477" name="Shape 7477"/>
          <p:cNvCxnSpPr>
            <a:stCxn id="7467" idx="6"/>
            <a:endCxn id="7472" idx="2"/>
          </p:cNvCxnSpPr>
          <p:nvPr/>
        </p:nvCxnSpPr>
        <p:spPr>
          <a:xfrm>
            <a:off x="1033500" y="2840100"/>
            <a:ext cx="540000" cy="0"/>
          </a:xfrm>
          <a:prstGeom prst="straightConnector1">
            <a:avLst/>
          </a:prstGeom>
          <a:noFill/>
          <a:ln cap="flat" cmpd="sng" w="9525">
            <a:solidFill>
              <a:srgbClr val="000000"/>
            </a:solidFill>
            <a:prstDash val="solid"/>
            <a:round/>
            <a:headEnd len="lg" w="lg" type="none"/>
            <a:tailEnd len="lg" w="lg" type="none"/>
          </a:ln>
        </p:spPr>
      </p:cxnSp>
      <p:cxnSp>
        <p:nvCxnSpPr>
          <p:cNvPr id="7478" name="Shape 7478"/>
          <p:cNvCxnSpPr>
            <a:stCxn id="7468" idx="6"/>
            <a:endCxn id="7472" idx="2"/>
          </p:cNvCxnSpPr>
          <p:nvPr/>
        </p:nvCxnSpPr>
        <p:spPr>
          <a:xfrm flipH="1" rot="10800000">
            <a:off x="1033500" y="2840050"/>
            <a:ext cx="540000" cy="392400"/>
          </a:xfrm>
          <a:prstGeom prst="straightConnector1">
            <a:avLst/>
          </a:prstGeom>
          <a:noFill/>
          <a:ln cap="flat" cmpd="sng" w="9525">
            <a:solidFill>
              <a:srgbClr val="000000"/>
            </a:solidFill>
            <a:prstDash val="solid"/>
            <a:round/>
            <a:headEnd len="lg" w="lg" type="none"/>
            <a:tailEnd len="lg" w="lg" type="none"/>
          </a:ln>
        </p:spPr>
      </p:cxnSp>
      <p:cxnSp>
        <p:nvCxnSpPr>
          <p:cNvPr id="7479" name="Shape 7479"/>
          <p:cNvCxnSpPr>
            <a:stCxn id="7469" idx="6"/>
            <a:endCxn id="7472" idx="2"/>
          </p:cNvCxnSpPr>
          <p:nvPr/>
        </p:nvCxnSpPr>
        <p:spPr>
          <a:xfrm flipH="1" rot="10800000">
            <a:off x="1033500" y="2840000"/>
            <a:ext cx="540000" cy="784800"/>
          </a:xfrm>
          <a:prstGeom prst="straightConnector1">
            <a:avLst/>
          </a:prstGeom>
          <a:noFill/>
          <a:ln cap="flat" cmpd="sng" w="9525">
            <a:solidFill>
              <a:srgbClr val="000000"/>
            </a:solidFill>
            <a:prstDash val="solid"/>
            <a:round/>
            <a:headEnd len="lg" w="lg" type="none"/>
            <a:tailEnd len="lg" w="lg" type="none"/>
          </a:ln>
        </p:spPr>
      </p:cxnSp>
      <p:cxnSp>
        <p:nvCxnSpPr>
          <p:cNvPr id="7480" name="Shape 7480"/>
          <p:cNvCxnSpPr>
            <a:stCxn id="7470" idx="6"/>
            <a:endCxn id="7472" idx="2"/>
          </p:cNvCxnSpPr>
          <p:nvPr/>
        </p:nvCxnSpPr>
        <p:spPr>
          <a:xfrm flipH="1" rot="10800000">
            <a:off x="1033500" y="2839950"/>
            <a:ext cx="540000" cy="1177200"/>
          </a:xfrm>
          <a:prstGeom prst="straightConnector1">
            <a:avLst/>
          </a:prstGeom>
          <a:noFill/>
          <a:ln cap="flat" cmpd="sng" w="9525">
            <a:solidFill>
              <a:srgbClr val="000000"/>
            </a:solidFill>
            <a:prstDash val="solid"/>
            <a:round/>
            <a:headEnd len="lg" w="lg" type="none"/>
            <a:tailEnd len="lg" w="lg" type="none"/>
          </a:ln>
        </p:spPr>
      </p:cxnSp>
      <p:cxnSp>
        <p:nvCxnSpPr>
          <p:cNvPr id="7481" name="Shape 7481"/>
          <p:cNvCxnSpPr>
            <a:stCxn id="7471" idx="6"/>
            <a:endCxn id="7472" idx="2"/>
          </p:cNvCxnSpPr>
          <p:nvPr/>
        </p:nvCxnSpPr>
        <p:spPr>
          <a:xfrm flipH="1" rot="10800000">
            <a:off x="1033500" y="2840200"/>
            <a:ext cx="540000" cy="1569300"/>
          </a:xfrm>
          <a:prstGeom prst="straightConnector1">
            <a:avLst/>
          </a:prstGeom>
          <a:noFill/>
          <a:ln cap="flat" cmpd="sng" w="9525">
            <a:solidFill>
              <a:srgbClr val="000000"/>
            </a:solidFill>
            <a:prstDash val="solid"/>
            <a:round/>
            <a:headEnd len="lg" w="lg" type="none"/>
            <a:tailEnd len="lg" w="lg" type="none"/>
          </a:ln>
        </p:spPr>
      </p:cxnSp>
      <p:sp>
        <p:nvSpPr>
          <p:cNvPr id="7482" name="Shape 7482"/>
          <p:cNvSpPr txBox="1"/>
          <p:nvPr/>
        </p:nvSpPr>
        <p:spPr>
          <a:xfrm>
            <a:off x="494525" y="1085675"/>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a1</a:t>
            </a:r>
            <a:endParaRPr/>
          </a:p>
        </p:txBody>
      </p:sp>
      <p:sp>
        <p:nvSpPr>
          <p:cNvPr id="7483" name="Shape 7483"/>
          <p:cNvSpPr txBox="1"/>
          <p:nvPr/>
        </p:nvSpPr>
        <p:spPr>
          <a:xfrm>
            <a:off x="494525" y="1455725"/>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a2</a:t>
            </a:r>
            <a:endParaRPr/>
          </a:p>
        </p:txBody>
      </p:sp>
      <p:sp>
        <p:nvSpPr>
          <p:cNvPr id="7484" name="Shape 7484"/>
          <p:cNvSpPr txBox="1"/>
          <p:nvPr/>
        </p:nvSpPr>
        <p:spPr>
          <a:xfrm>
            <a:off x="494525" y="1825775"/>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a3</a:t>
            </a:r>
            <a:endParaRPr/>
          </a:p>
        </p:txBody>
      </p:sp>
      <p:sp>
        <p:nvSpPr>
          <p:cNvPr id="7485" name="Shape 7485"/>
          <p:cNvSpPr txBox="1"/>
          <p:nvPr/>
        </p:nvSpPr>
        <p:spPr>
          <a:xfrm>
            <a:off x="494525" y="2195813"/>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7486" name="Shape 7486"/>
          <p:cNvSpPr txBox="1"/>
          <p:nvPr/>
        </p:nvSpPr>
        <p:spPr>
          <a:xfrm>
            <a:off x="536275" y="3385688"/>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7487" name="Shape 7487"/>
          <p:cNvSpPr txBox="1"/>
          <p:nvPr/>
        </p:nvSpPr>
        <p:spPr>
          <a:xfrm>
            <a:off x="296275" y="3837825"/>
            <a:ext cx="68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a15</a:t>
            </a:r>
            <a:endParaRPr/>
          </a:p>
        </p:txBody>
      </p:sp>
      <p:sp>
        <p:nvSpPr>
          <p:cNvPr id="7488" name="Shape 7488"/>
          <p:cNvSpPr txBox="1"/>
          <p:nvPr/>
        </p:nvSpPr>
        <p:spPr>
          <a:xfrm>
            <a:off x="296275" y="4289950"/>
            <a:ext cx="68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a16</a:t>
            </a:r>
            <a:endParaRPr/>
          </a:p>
        </p:txBody>
      </p:sp>
      <p:sp>
        <p:nvSpPr>
          <p:cNvPr id="7489" name="Shape 7489"/>
          <p:cNvSpPr txBox="1"/>
          <p:nvPr/>
        </p:nvSpPr>
        <p:spPr>
          <a:xfrm>
            <a:off x="1174313" y="1424000"/>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w1</a:t>
            </a:r>
            <a:endParaRPr/>
          </a:p>
        </p:txBody>
      </p:sp>
      <p:sp>
        <p:nvSpPr>
          <p:cNvPr id="7490" name="Shape 7490"/>
          <p:cNvSpPr txBox="1"/>
          <p:nvPr/>
        </p:nvSpPr>
        <p:spPr>
          <a:xfrm>
            <a:off x="1253718" y="3624800"/>
            <a:ext cx="10833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w16</a:t>
            </a:r>
            <a:endParaRPr/>
          </a:p>
        </p:txBody>
      </p:sp>
      <p:sp>
        <p:nvSpPr>
          <p:cNvPr id="7491" name="Shape 7491"/>
          <p:cNvSpPr txBox="1"/>
          <p:nvPr/>
        </p:nvSpPr>
        <p:spPr>
          <a:xfrm>
            <a:off x="1521925" y="3020725"/>
            <a:ext cx="546900" cy="543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900"/>
              <a:t>7</a:t>
            </a:r>
            <a:endParaRPr sz="1900"/>
          </a:p>
        </p:txBody>
      </p:sp>
      <p:sp>
        <p:nvSpPr>
          <p:cNvPr id="7492" name="Shape 7492"/>
          <p:cNvSpPr/>
          <p:nvPr/>
        </p:nvSpPr>
        <p:spPr>
          <a:xfrm>
            <a:off x="1882525" y="2643900"/>
            <a:ext cx="186300" cy="392400"/>
          </a:xfrm>
          <a:prstGeom prst="upArrow">
            <a:avLst>
              <a:gd fmla="val 50000" name="adj1"/>
              <a:gd fmla="val 50000" name="adj2"/>
            </a:avLst>
          </a:prstGeom>
          <a:solidFill>
            <a:srgbClr val="1155CC"/>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7496" name="Shape 7496"/>
        <p:cNvGrpSpPr/>
        <p:nvPr/>
      </p:nvGrpSpPr>
      <p:grpSpPr>
        <a:xfrm>
          <a:off x="0" y="0"/>
          <a:ext cx="0" cy="0"/>
          <a:chOff x="0" y="0"/>
          <a:chExt cx="0" cy="0"/>
        </a:xfrm>
      </p:grpSpPr>
      <p:sp>
        <p:nvSpPr>
          <p:cNvPr id="7497" name="Shape 7497"/>
          <p:cNvSpPr txBox="1"/>
          <p:nvPr>
            <p:ph idx="4294967295" type="title"/>
          </p:nvPr>
        </p:nvSpPr>
        <p:spPr>
          <a:xfrm>
            <a:off x="2587400" y="198225"/>
            <a:ext cx="6288900" cy="27246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solidFill>
                  <a:srgbClr val="000000"/>
                </a:solidFill>
                <a:latin typeface="Lato"/>
                <a:ea typeface="Lato"/>
                <a:cs typeface="Lato"/>
                <a:sym typeface="Lato"/>
              </a:rPr>
              <a:t>We proportionally want to increase the weights that are the biggest and most positive because they naturally change things the most.  </a:t>
            </a:r>
            <a:r>
              <a:rPr lang="en" sz="1800">
                <a:solidFill>
                  <a:srgbClr val="000000"/>
                </a:solidFill>
                <a:latin typeface="Lato"/>
                <a:ea typeface="Lato"/>
                <a:cs typeface="Lato"/>
                <a:sym typeface="Lato"/>
              </a:rPr>
              <a:t> </a:t>
            </a:r>
            <a:endParaRPr sz="1800">
              <a:solidFill>
                <a:srgbClr val="000000"/>
              </a:solidFill>
              <a:latin typeface="Lato"/>
              <a:ea typeface="Lato"/>
              <a:cs typeface="Lato"/>
              <a:sym typeface="Lato"/>
            </a:endParaRPr>
          </a:p>
          <a:p>
            <a:pPr indent="0" lvl="0" marL="0" rtl="0">
              <a:lnSpc>
                <a:spcPct val="115000"/>
              </a:lnSpc>
              <a:spcBef>
                <a:spcPts val="1600"/>
              </a:spcBef>
              <a:spcAft>
                <a:spcPts val="0"/>
              </a:spcAft>
              <a:buNone/>
            </a:pPr>
            <a:r>
              <a:rPr lang="en" sz="1800">
                <a:solidFill>
                  <a:srgbClr val="000000"/>
                </a:solidFill>
                <a:latin typeface="Lato"/>
                <a:ea typeface="Lato"/>
                <a:cs typeface="Lato"/>
                <a:sym typeface="Lato"/>
              </a:rPr>
              <a:t>Then we would also want to increase the 16 activations a1-a16.  And those are increased in proportion to how much the weights w1-w16 affect the activation of the 7.  The activations tied to the more positive weights would be increased more than the ones that are less positive.   </a:t>
            </a:r>
            <a:endParaRPr sz="1800">
              <a:solidFill>
                <a:srgbClr val="000000"/>
              </a:solidFill>
              <a:latin typeface="Lato"/>
              <a:ea typeface="Lato"/>
              <a:cs typeface="Lato"/>
              <a:sym typeface="Lato"/>
            </a:endParaRPr>
          </a:p>
          <a:p>
            <a:pPr indent="0" lvl="0" marL="0" rtl="0">
              <a:lnSpc>
                <a:spcPct val="115000"/>
              </a:lnSpc>
              <a:spcBef>
                <a:spcPts val="1600"/>
              </a:spcBef>
              <a:spcAft>
                <a:spcPts val="0"/>
              </a:spcAft>
              <a:buNone/>
            </a:pPr>
            <a:r>
              <a:rPr lang="en" sz="1800">
                <a:solidFill>
                  <a:srgbClr val="000000"/>
                </a:solidFill>
                <a:latin typeface="Lato"/>
                <a:ea typeface="Lato"/>
                <a:cs typeface="Lato"/>
                <a:sym typeface="Lato"/>
              </a:rPr>
              <a:t>   </a:t>
            </a:r>
            <a:endParaRPr sz="1800">
              <a:solidFill>
                <a:srgbClr val="000000"/>
              </a:solidFill>
              <a:latin typeface="Lato"/>
              <a:ea typeface="Lato"/>
              <a:cs typeface="Lato"/>
              <a:sym typeface="Lato"/>
            </a:endParaRPr>
          </a:p>
          <a:p>
            <a:pPr indent="0" lvl="0" marL="0" rtl="0">
              <a:lnSpc>
                <a:spcPct val="115000"/>
              </a:lnSpc>
              <a:spcBef>
                <a:spcPts val="1600"/>
              </a:spcBef>
              <a:spcAft>
                <a:spcPts val="0"/>
              </a:spcAft>
              <a:buNone/>
            </a:pPr>
            <a:r>
              <a:rPr lang="en" sz="1800">
                <a:solidFill>
                  <a:srgbClr val="000000"/>
                </a:solidFill>
                <a:latin typeface="Lato"/>
                <a:ea typeface="Lato"/>
                <a:cs typeface="Lato"/>
                <a:sym typeface="Lato"/>
              </a:rPr>
              <a:t>      </a:t>
            </a:r>
            <a:endParaRPr sz="1800">
              <a:solidFill>
                <a:srgbClr val="000000"/>
              </a:solidFill>
              <a:latin typeface="Lato"/>
              <a:ea typeface="Lato"/>
              <a:cs typeface="Lato"/>
              <a:sym typeface="Lato"/>
            </a:endParaRPr>
          </a:p>
          <a:p>
            <a:pPr indent="0" lvl="0" marL="0" rtl="0">
              <a:lnSpc>
                <a:spcPct val="115000"/>
              </a:lnSpc>
              <a:spcBef>
                <a:spcPts val="1600"/>
              </a:spcBef>
              <a:spcAft>
                <a:spcPts val="0"/>
              </a:spcAft>
              <a:buNone/>
            </a:pPr>
            <a:r>
              <a:t/>
            </a:r>
            <a:endParaRPr sz="1800">
              <a:solidFill>
                <a:srgbClr val="000000"/>
              </a:solidFill>
              <a:latin typeface="Lato"/>
              <a:ea typeface="Lato"/>
              <a:cs typeface="Lato"/>
              <a:sym typeface="Lato"/>
            </a:endParaRPr>
          </a:p>
          <a:p>
            <a:pPr indent="0" lvl="0" marL="0" rtl="0">
              <a:lnSpc>
                <a:spcPct val="115000"/>
              </a:lnSpc>
              <a:spcBef>
                <a:spcPts val="1600"/>
              </a:spcBef>
              <a:spcAft>
                <a:spcPts val="1600"/>
              </a:spcAft>
              <a:buNone/>
            </a:pPr>
            <a:r>
              <a:rPr lang="en" sz="1800">
                <a:solidFill>
                  <a:srgbClr val="000000"/>
                </a:solidFill>
                <a:latin typeface="Lato"/>
                <a:ea typeface="Lato"/>
                <a:cs typeface="Lato"/>
                <a:sym typeface="Lato"/>
              </a:rPr>
              <a:t>              </a:t>
            </a:r>
            <a:endParaRPr sz="2500">
              <a:solidFill>
                <a:srgbClr val="000000"/>
              </a:solidFill>
              <a:latin typeface="Lato"/>
              <a:ea typeface="Lato"/>
              <a:cs typeface="Lato"/>
              <a:sym typeface="Lato"/>
            </a:endParaRPr>
          </a:p>
        </p:txBody>
      </p:sp>
      <p:sp>
        <p:nvSpPr>
          <p:cNvPr id="7498" name="Shape 7498"/>
          <p:cNvSpPr/>
          <p:nvPr/>
        </p:nvSpPr>
        <p:spPr>
          <a:xfrm>
            <a:off x="847200" y="11511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99" name="Shape 7499"/>
          <p:cNvSpPr/>
          <p:nvPr/>
        </p:nvSpPr>
        <p:spPr>
          <a:xfrm>
            <a:off x="847200" y="15435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00" name="Shape 7500"/>
          <p:cNvSpPr/>
          <p:nvPr/>
        </p:nvSpPr>
        <p:spPr>
          <a:xfrm>
            <a:off x="847200" y="19358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01" name="Shape 7501"/>
          <p:cNvSpPr/>
          <p:nvPr/>
        </p:nvSpPr>
        <p:spPr>
          <a:xfrm>
            <a:off x="847200" y="23282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02" name="Shape 7502"/>
          <p:cNvSpPr/>
          <p:nvPr/>
        </p:nvSpPr>
        <p:spPr>
          <a:xfrm>
            <a:off x="847200" y="2720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03" name="Shape 7503"/>
          <p:cNvSpPr/>
          <p:nvPr/>
        </p:nvSpPr>
        <p:spPr>
          <a:xfrm>
            <a:off x="847200" y="31129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04" name="Shape 7504"/>
          <p:cNvSpPr/>
          <p:nvPr/>
        </p:nvSpPr>
        <p:spPr>
          <a:xfrm>
            <a:off x="847200" y="35052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05" name="Shape 7505"/>
          <p:cNvSpPr/>
          <p:nvPr/>
        </p:nvSpPr>
        <p:spPr>
          <a:xfrm>
            <a:off x="847200" y="38976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06" name="Shape 7506"/>
          <p:cNvSpPr/>
          <p:nvPr/>
        </p:nvSpPr>
        <p:spPr>
          <a:xfrm>
            <a:off x="847200" y="42899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07" name="Shape 7507"/>
          <p:cNvSpPr/>
          <p:nvPr/>
        </p:nvSpPr>
        <p:spPr>
          <a:xfrm>
            <a:off x="1573425" y="2720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508" name="Shape 7508"/>
          <p:cNvCxnSpPr>
            <a:endCxn id="7507" idx="2"/>
          </p:cNvCxnSpPr>
          <p:nvPr/>
        </p:nvCxnSpPr>
        <p:spPr>
          <a:xfrm>
            <a:off x="1026525" y="1318500"/>
            <a:ext cx="546900" cy="1521600"/>
          </a:xfrm>
          <a:prstGeom prst="straightConnector1">
            <a:avLst/>
          </a:prstGeom>
          <a:noFill/>
          <a:ln cap="flat" cmpd="sng" w="9525">
            <a:solidFill>
              <a:srgbClr val="000000"/>
            </a:solidFill>
            <a:prstDash val="solid"/>
            <a:round/>
            <a:headEnd len="lg" w="lg" type="none"/>
            <a:tailEnd len="lg" w="lg" type="none"/>
          </a:ln>
        </p:spPr>
      </p:cxnSp>
      <p:cxnSp>
        <p:nvCxnSpPr>
          <p:cNvPr id="7509" name="Shape 7509"/>
          <p:cNvCxnSpPr>
            <a:stCxn id="7499" idx="6"/>
            <a:endCxn id="7507" idx="2"/>
          </p:cNvCxnSpPr>
          <p:nvPr/>
        </p:nvCxnSpPr>
        <p:spPr>
          <a:xfrm>
            <a:off x="1033500" y="1663050"/>
            <a:ext cx="540000" cy="1177200"/>
          </a:xfrm>
          <a:prstGeom prst="straightConnector1">
            <a:avLst/>
          </a:prstGeom>
          <a:noFill/>
          <a:ln cap="flat" cmpd="sng" w="9525">
            <a:solidFill>
              <a:srgbClr val="000000"/>
            </a:solidFill>
            <a:prstDash val="solid"/>
            <a:round/>
            <a:headEnd len="lg" w="lg" type="none"/>
            <a:tailEnd len="lg" w="lg" type="none"/>
          </a:ln>
        </p:spPr>
      </p:cxnSp>
      <p:cxnSp>
        <p:nvCxnSpPr>
          <p:cNvPr id="7510" name="Shape 7510"/>
          <p:cNvCxnSpPr>
            <a:endCxn id="7507" idx="2"/>
          </p:cNvCxnSpPr>
          <p:nvPr/>
        </p:nvCxnSpPr>
        <p:spPr>
          <a:xfrm>
            <a:off x="1043325" y="2097000"/>
            <a:ext cx="530100" cy="743100"/>
          </a:xfrm>
          <a:prstGeom prst="straightConnector1">
            <a:avLst/>
          </a:prstGeom>
          <a:noFill/>
          <a:ln cap="flat" cmpd="sng" w="9525">
            <a:solidFill>
              <a:srgbClr val="000000"/>
            </a:solidFill>
            <a:prstDash val="solid"/>
            <a:round/>
            <a:headEnd len="lg" w="lg" type="none"/>
            <a:tailEnd len="lg" w="lg" type="none"/>
          </a:ln>
        </p:spPr>
      </p:cxnSp>
      <p:cxnSp>
        <p:nvCxnSpPr>
          <p:cNvPr id="7511" name="Shape 7511"/>
          <p:cNvCxnSpPr>
            <a:stCxn id="7501" idx="6"/>
            <a:endCxn id="7507" idx="2"/>
          </p:cNvCxnSpPr>
          <p:nvPr/>
        </p:nvCxnSpPr>
        <p:spPr>
          <a:xfrm>
            <a:off x="1033500" y="2447750"/>
            <a:ext cx="540000" cy="392400"/>
          </a:xfrm>
          <a:prstGeom prst="straightConnector1">
            <a:avLst/>
          </a:prstGeom>
          <a:noFill/>
          <a:ln cap="flat" cmpd="sng" w="9525">
            <a:solidFill>
              <a:srgbClr val="000000"/>
            </a:solidFill>
            <a:prstDash val="solid"/>
            <a:round/>
            <a:headEnd len="lg" w="lg" type="none"/>
            <a:tailEnd len="lg" w="lg" type="none"/>
          </a:ln>
        </p:spPr>
      </p:cxnSp>
      <p:cxnSp>
        <p:nvCxnSpPr>
          <p:cNvPr id="7512" name="Shape 7512"/>
          <p:cNvCxnSpPr>
            <a:stCxn id="7502" idx="6"/>
            <a:endCxn id="7507" idx="2"/>
          </p:cNvCxnSpPr>
          <p:nvPr/>
        </p:nvCxnSpPr>
        <p:spPr>
          <a:xfrm>
            <a:off x="1033500" y="2840100"/>
            <a:ext cx="540000" cy="0"/>
          </a:xfrm>
          <a:prstGeom prst="straightConnector1">
            <a:avLst/>
          </a:prstGeom>
          <a:noFill/>
          <a:ln cap="flat" cmpd="sng" w="9525">
            <a:solidFill>
              <a:srgbClr val="000000"/>
            </a:solidFill>
            <a:prstDash val="solid"/>
            <a:round/>
            <a:headEnd len="lg" w="lg" type="none"/>
            <a:tailEnd len="lg" w="lg" type="none"/>
          </a:ln>
        </p:spPr>
      </p:cxnSp>
      <p:cxnSp>
        <p:nvCxnSpPr>
          <p:cNvPr id="7513" name="Shape 7513"/>
          <p:cNvCxnSpPr>
            <a:stCxn id="7503" idx="6"/>
            <a:endCxn id="7507" idx="2"/>
          </p:cNvCxnSpPr>
          <p:nvPr/>
        </p:nvCxnSpPr>
        <p:spPr>
          <a:xfrm flipH="1" rot="10800000">
            <a:off x="1033500" y="2840050"/>
            <a:ext cx="540000" cy="392400"/>
          </a:xfrm>
          <a:prstGeom prst="straightConnector1">
            <a:avLst/>
          </a:prstGeom>
          <a:noFill/>
          <a:ln cap="flat" cmpd="sng" w="9525">
            <a:solidFill>
              <a:srgbClr val="000000"/>
            </a:solidFill>
            <a:prstDash val="solid"/>
            <a:round/>
            <a:headEnd len="lg" w="lg" type="none"/>
            <a:tailEnd len="lg" w="lg" type="none"/>
          </a:ln>
        </p:spPr>
      </p:cxnSp>
      <p:cxnSp>
        <p:nvCxnSpPr>
          <p:cNvPr id="7514" name="Shape 7514"/>
          <p:cNvCxnSpPr>
            <a:stCxn id="7504" idx="6"/>
            <a:endCxn id="7507" idx="2"/>
          </p:cNvCxnSpPr>
          <p:nvPr/>
        </p:nvCxnSpPr>
        <p:spPr>
          <a:xfrm flipH="1" rot="10800000">
            <a:off x="1033500" y="2840000"/>
            <a:ext cx="540000" cy="784800"/>
          </a:xfrm>
          <a:prstGeom prst="straightConnector1">
            <a:avLst/>
          </a:prstGeom>
          <a:noFill/>
          <a:ln cap="flat" cmpd="sng" w="9525">
            <a:solidFill>
              <a:srgbClr val="000000"/>
            </a:solidFill>
            <a:prstDash val="solid"/>
            <a:round/>
            <a:headEnd len="lg" w="lg" type="none"/>
            <a:tailEnd len="lg" w="lg" type="none"/>
          </a:ln>
        </p:spPr>
      </p:cxnSp>
      <p:cxnSp>
        <p:nvCxnSpPr>
          <p:cNvPr id="7515" name="Shape 7515"/>
          <p:cNvCxnSpPr>
            <a:stCxn id="7505" idx="6"/>
            <a:endCxn id="7507" idx="2"/>
          </p:cNvCxnSpPr>
          <p:nvPr/>
        </p:nvCxnSpPr>
        <p:spPr>
          <a:xfrm flipH="1" rot="10800000">
            <a:off x="1033500" y="2839950"/>
            <a:ext cx="540000" cy="1177200"/>
          </a:xfrm>
          <a:prstGeom prst="straightConnector1">
            <a:avLst/>
          </a:prstGeom>
          <a:noFill/>
          <a:ln cap="flat" cmpd="sng" w="9525">
            <a:solidFill>
              <a:srgbClr val="000000"/>
            </a:solidFill>
            <a:prstDash val="solid"/>
            <a:round/>
            <a:headEnd len="lg" w="lg" type="none"/>
            <a:tailEnd len="lg" w="lg" type="none"/>
          </a:ln>
        </p:spPr>
      </p:cxnSp>
      <p:cxnSp>
        <p:nvCxnSpPr>
          <p:cNvPr id="7516" name="Shape 7516"/>
          <p:cNvCxnSpPr>
            <a:stCxn id="7506" idx="6"/>
            <a:endCxn id="7507" idx="2"/>
          </p:cNvCxnSpPr>
          <p:nvPr/>
        </p:nvCxnSpPr>
        <p:spPr>
          <a:xfrm flipH="1" rot="10800000">
            <a:off x="1033500" y="2840200"/>
            <a:ext cx="540000" cy="1569300"/>
          </a:xfrm>
          <a:prstGeom prst="straightConnector1">
            <a:avLst/>
          </a:prstGeom>
          <a:noFill/>
          <a:ln cap="flat" cmpd="sng" w="9525">
            <a:solidFill>
              <a:srgbClr val="000000"/>
            </a:solidFill>
            <a:prstDash val="solid"/>
            <a:round/>
            <a:headEnd len="lg" w="lg" type="none"/>
            <a:tailEnd len="lg" w="lg" type="none"/>
          </a:ln>
        </p:spPr>
      </p:cxnSp>
      <p:sp>
        <p:nvSpPr>
          <p:cNvPr id="7517" name="Shape 7517"/>
          <p:cNvSpPr txBox="1"/>
          <p:nvPr/>
        </p:nvSpPr>
        <p:spPr>
          <a:xfrm>
            <a:off x="494525" y="1085675"/>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a1</a:t>
            </a:r>
            <a:endParaRPr/>
          </a:p>
        </p:txBody>
      </p:sp>
      <p:sp>
        <p:nvSpPr>
          <p:cNvPr id="7518" name="Shape 7518"/>
          <p:cNvSpPr txBox="1"/>
          <p:nvPr/>
        </p:nvSpPr>
        <p:spPr>
          <a:xfrm>
            <a:off x="494525" y="1455725"/>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a2</a:t>
            </a:r>
            <a:endParaRPr/>
          </a:p>
        </p:txBody>
      </p:sp>
      <p:sp>
        <p:nvSpPr>
          <p:cNvPr id="7519" name="Shape 7519"/>
          <p:cNvSpPr txBox="1"/>
          <p:nvPr/>
        </p:nvSpPr>
        <p:spPr>
          <a:xfrm>
            <a:off x="494525" y="1825775"/>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a3</a:t>
            </a:r>
            <a:endParaRPr/>
          </a:p>
        </p:txBody>
      </p:sp>
      <p:sp>
        <p:nvSpPr>
          <p:cNvPr id="7520" name="Shape 7520"/>
          <p:cNvSpPr txBox="1"/>
          <p:nvPr/>
        </p:nvSpPr>
        <p:spPr>
          <a:xfrm>
            <a:off x="494525" y="2195813"/>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7521" name="Shape 7521"/>
          <p:cNvSpPr txBox="1"/>
          <p:nvPr/>
        </p:nvSpPr>
        <p:spPr>
          <a:xfrm>
            <a:off x="536275" y="3385688"/>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7522" name="Shape 7522"/>
          <p:cNvSpPr txBox="1"/>
          <p:nvPr/>
        </p:nvSpPr>
        <p:spPr>
          <a:xfrm>
            <a:off x="296275" y="3837825"/>
            <a:ext cx="68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a15</a:t>
            </a:r>
            <a:endParaRPr/>
          </a:p>
        </p:txBody>
      </p:sp>
      <p:sp>
        <p:nvSpPr>
          <p:cNvPr id="7523" name="Shape 7523"/>
          <p:cNvSpPr txBox="1"/>
          <p:nvPr/>
        </p:nvSpPr>
        <p:spPr>
          <a:xfrm>
            <a:off x="296275" y="4289950"/>
            <a:ext cx="68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a16</a:t>
            </a:r>
            <a:endParaRPr/>
          </a:p>
        </p:txBody>
      </p:sp>
      <p:sp>
        <p:nvSpPr>
          <p:cNvPr id="7524" name="Shape 7524"/>
          <p:cNvSpPr txBox="1"/>
          <p:nvPr/>
        </p:nvSpPr>
        <p:spPr>
          <a:xfrm>
            <a:off x="1174313" y="1424000"/>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w1</a:t>
            </a:r>
            <a:endParaRPr/>
          </a:p>
        </p:txBody>
      </p:sp>
      <p:sp>
        <p:nvSpPr>
          <p:cNvPr id="7525" name="Shape 7525"/>
          <p:cNvSpPr txBox="1"/>
          <p:nvPr/>
        </p:nvSpPr>
        <p:spPr>
          <a:xfrm>
            <a:off x="1253718" y="3624800"/>
            <a:ext cx="10833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w16</a:t>
            </a:r>
            <a:endParaRPr/>
          </a:p>
        </p:txBody>
      </p:sp>
      <p:sp>
        <p:nvSpPr>
          <p:cNvPr id="7526" name="Shape 7526"/>
          <p:cNvSpPr txBox="1"/>
          <p:nvPr/>
        </p:nvSpPr>
        <p:spPr>
          <a:xfrm>
            <a:off x="1521925" y="3020725"/>
            <a:ext cx="546900" cy="54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900"/>
              <a:t>7</a:t>
            </a:r>
            <a:endParaRPr sz="1900"/>
          </a:p>
        </p:txBody>
      </p:sp>
      <p:sp>
        <p:nvSpPr>
          <p:cNvPr id="7527" name="Shape 7527"/>
          <p:cNvSpPr/>
          <p:nvPr/>
        </p:nvSpPr>
        <p:spPr>
          <a:xfrm>
            <a:off x="1882525" y="2643900"/>
            <a:ext cx="186300" cy="392400"/>
          </a:xfrm>
          <a:prstGeom prst="upArrow">
            <a:avLst>
              <a:gd fmla="val 50000" name="adj1"/>
              <a:gd fmla="val 50000" name="adj2"/>
            </a:avLst>
          </a:prstGeom>
          <a:solidFill>
            <a:srgbClr val="1155CC"/>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7531" name="Shape 7531"/>
        <p:cNvGrpSpPr/>
        <p:nvPr/>
      </p:nvGrpSpPr>
      <p:grpSpPr>
        <a:xfrm>
          <a:off x="0" y="0"/>
          <a:ext cx="0" cy="0"/>
          <a:chOff x="0" y="0"/>
          <a:chExt cx="0" cy="0"/>
        </a:xfrm>
      </p:grpSpPr>
      <p:sp>
        <p:nvSpPr>
          <p:cNvPr id="7532" name="Shape 7532"/>
          <p:cNvSpPr txBox="1"/>
          <p:nvPr>
            <p:ph idx="4294967295" type="title"/>
          </p:nvPr>
        </p:nvSpPr>
        <p:spPr>
          <a:xfrm>
            <a:off x="2587400" y="198225"/>
            <a:ext cx="6288900" cy="27246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solidFill>
                  <a:srgbClr val="000000"/>
                </a:solidFill>
                <a:latin typeface="Lato"/>
                <a:ea typeface="Lato"/>
                <a:cs typeface="Lato"/>
                <a:sym typeface="Lato"/>
              </a:rPr>
              <a:t>We proportionally want to increase the weights that are the biggest and most positive because they naturally change things the most.   </a:t>
            </a:r>
            <a:endParaRPr sz="1800">
              <a:solidFill>
                <a:srgbClr val="000000"/>
              </a:solidFill>
              <a:latin typeface="Lato"/>
              <a:ea typeface="Lato"/>
              <a:cs typeface="Lato"/>
              <a:sym typeface="Lato"/>
            </a:endParaRPr>
          </a:p>
          <a:p>
            <a:pPr indent="0" lvl="0" marL="0" rtl="0">
              <a:lnSpc>
                <a:spcPct val="115000"/>
              </a:lnSpc>
              <a:spcBef>
                <a:spcPts val="1600"/>
              </a:spcBef>
              <a:spcAft>
                <a:spcPts val="0"/>
              </a:spcAft>
              <a:buNone/>
            </a:pPr>
            <a:r>
              <a:rPr lang="en" sz="1800">
                <a:solidFill>
                  <a:srgbClr val="000000"/>
                </a:solidFill>
                <a:latin typeface="Lato"/>
                <a:ea typeface="Lato"/>
                <a:cs typeface="Lato"/>
                <a:sym typeface="Lato"/>
              </a:rPr>
              <a:t>Then we would also want to increase the 16 activations a1-a16.  And those are increased in proportion to how much the weights w1-w16 affect the activation of the 7.  The activations tied to the more positive weights would be increased more than the ones that are less positive.   </a:t>
            </a:r>
            <a:endParaRPr sz="1800">
              <a:solidFill>
                <a:srgbClr val="000000"/>
              </a:solidFill>
              <a:latin typeface="Lato"/>
              <a:ea typeface="Lato"/>
              <a:cs typeface="Lato"/>
              <a:sym typeface="Lato"/>
            </a:endParaRPr>
          </a:p>
          <a:p>
            <a:pPr indent="0" lvl="0" marL="0" rtl="0">
              <a:lnSpc>
                <a:spcPct val="115000"/>
              </a:lnSpc>
              <a:spcBef>
                <a:spcPts val="1600"/>
              </a:spcBef>
              <a:spcAft>
                <a:spcPts val="0"/>
              </a:spcAft>
              <a:buNone/>
            </a:pPr>
            <a:r>
              <a:rPr lang="en" sz="1800">
                <a:solidFill>
                  <a:srgbClr val="000000"/>
                </a:solidFill>
                <a:latin typeface="Lato"/>
                <a:ea typeface="Lato"/>
                <a:cs typeface="Lato"/>
                <a:sym typeface="Lato"/>
              </a:rPr>
              <a:t>   </a:t>
            </a:r>
            <a:endParaRPr sz="1800">
              <a:solidFill>
                <a:srgbClr val="000000"/>
              </a:solidFill>
              <a:latin typeface="Lato"/>
              <a:ea typeface="Lato"/>
              <a:cs typeface="Lato"/>
              <a:sym typeface="Lato"/>
            </a:endParaRPr>
          </a:p>
          <a:p>
            <a:pPr indent="0" lvl="0" marL="0" rtl="0">
              <a:lnSpc>
                <a:spcPct val="115000"/>
              </a:lnSpc>
              <a:spcBef>
                <a:spcPts val="1600"/>
              </a:spcBef>
              <a:spcAft>
                <a:spcPts val="0"/>
              </a:spcAft>
              <a:buNone/>
            </a:pPr>
            <a:r>
              <a:rPr lang="en" sz="1800">
                <a:solidFill>
                  <a:srgbClr val="000000"/>
                </a:solidFill>
                <a:latin typeface="Lato"/>
                <a:ea typeface="Lato"/>
                <a:cs typeface="Lato"/>
                <a:sym typeface="Lato"/>
              </a:rPr>
              <a:t>      </a:t>
            </a:r>
            <a:endParaRPr sz="1800">
              <a:solidFill>
                <a:srgbClr val="000000"/>
              </a:solidFill>
              <a:latin typeface="Lato"/>
              <a:ea typeface="Lato"/>
              <a:cs typeface="Lato"/>
              <a:sym typeface="Lato"/>
            </a:endParaRPr>
          </a:p>
          <a:p>
            <a:pPr indent="0" lvl="0" marL="0" rtl="0">
              <a:lnSpc>
                <a:spcPct val="115000"/>
              </a:lnSpc>
              <a:spcBef>
                <a:spcPts val="1600"/>
              </a:spcBef>
              <a:spcAft>
                <a:spcPts val="0"/>
              </a:spcAft>
              <a:buNone/>
            </a:pPr>
            <a:r>
              <a:t/>
            </a:r>
            <a:endParaRPr sz="1800">
              <a:solidFill>
                <a:srgbClr val="000000"/>
              </a:solidFill>
              <a:latin typeface="Lato"/>
              <a:ea typeface="Lato"/>
              <a:cs typeface="Lato"/>
              <a:sym typeface="Lato"/>
            </a:endParaRPr>
          </a:p>
          <a:p>
            <a:pPr indent="0" lvl="0" marL="0" rtl="0">
              <a:lnSpc>
                <a:spcPct val="115000"/>
              </a:lnSpc>
              <a:spcBef>
                <a:spcPts val="1600"/>
              </a:spcBef>
              <a:spcAft>
                <a:spcPts val="1600"/>
              </a:spcAft>
              <a:buNone/>
            </a:pPr>
            <a:r>
              <a:rPr lang="en" sz="1800">
                <a:solidFill>
                  <a:srgbClr val="000000"/>
                </a:solidFill>
                <a:latin typeface="Lato"/>
                <a:ea typeface="Lato"/>
                <a:cs typeface="Lato"/>
                <a:sym typeface="Lato"/>
              </a:rPr>
              <a:t>              </a:t>
            </a:r>
            <a:endParaRPr sz="2500">
              <a:solidFill>
                <a:srgbClr val="000000"/>
              </a:solidFill>
              <a:latin typeface="Lato"/>
              <a:ea typeface="Lato"/>
              <a:cs typeface="Lato"/>
              <a:sym typeface="Lato"/>
            </a:endParaRPr>
          </a:p>
        </p:txBody>
      </p:sp>
      <p:sp>
        <p:nvSpPr>
          <p:cNvPr id="7533" name="Shape 7533"/>
          <p:cNvSpPr/>
          <p:nvPr/>
        </p:nvSpPr>
        <p:spPr>
          <a:xfrm>
            <a:off x="847200" y="11511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34" name="Shape 7534"/>
          <p:cNvSpPr/>
          <p:nvPr/>
        </p:nvSpPr>
        <p:spPr>
          <a:xfrm>
            <a:off x="847200" y="15435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35" name="Shape 7535"/>
          <p:cNvSpPr/>
          <p:nvPr/>
        </p:nvSpPr>
        <p:spPr>
          <a:xfrm>
            <a:off x="847200" y="19358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36" name="Shape 7536"/>
          <p:cNvSpPr/>
          <p:nvPr/>
        </p:nvSpPr>
        <p:spPr>
          <a:xfrm>
            <a:off x="847200" y="23282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37" name="Shape 7537"/>
          <p:cNvSpPr/>
          <p:nvPr/>
        </p:nvSpPr>
        <p:spPr>
          <a:xfrm>
            <a:off x="847200" y="2720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38" name="Shape 7538"/>
          <p:cNvSpPr/>
          <p:nvPr/>
        </p:nvSpPr>
        <p:spPr>
          <a:xfrm>
            <a:off x="847200" y="31129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39" name="Shape 7539"/>
          <p:cNvSpPr/>
          <p:nvPr/>
        </p:nvSpPr>
        <p:spPr>
          <a:xfrm>
            <a:off x="847200" y="35052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40" name="Shape 7540"/>
          <p:cNvSpPr/>
          <p:nvPr/>
        </p:nvSpPr>
        <p:spPr>
          <a:xfrm>
            <a:off x="847200" y="38976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41" name="Shape 7541"/>
          <p:cNvSpPr/>
          <p:nvPr/>
        </p:nvSpPr>
        <p:spPr>
          <a:xfrm>
            <a:off x="847200" y="42899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42" name="Shape 7542"/>
          <p:cNvSpPr/>
          <p:nvPr/>
        </p:nvSpPr>
        <p:spPr>
          <a:xfrm>
            <a:off x="1573425" y="2720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543" name="Shape 7543"/>
          <p:cNvCxnSpPr>
            <a:endCxn id="7542" idx="2"/>
          </p:cNvCxnSpPr>
          <p:nvPr/>
        </p:nvCxnSpPr>
        <p:spPr>
          <a:xfrm>
            <a:off x="1026525" y="1318500"/>
            <a:ext cx="546900" cy="1521600"/>
          </a:xfrm>
          <a:prstGeom prst="straightConnector1">
            <a:avLst/>
          </a:prstGeom>
          <a:noFill/>
          <a:ln cap="flat" cmpd="sng" w="9525">
            <a:solidFill>
              <a:srgbClr val="000000"/>
            </a:solidFill>
            <a:prstDash val="solid"/>
            <a:round/>
            <a:headEnd len="lg" w="lg" type="none"/>
            <a:tailEnd len="lg" w="lg" type="none"/>
          </a:ln>
        </p:spPr>
      </p:cxnSp>
      <p:cxnSp>
        <p:nvCxnSpPr>
          <p:cNvPr id="7544" name="Shape 7544"/>
          <p:cNvCxnSpPr>
            <a:stCxn id="7534" idx="6"/>
            <a:endCxn id="7542" idx="2"/>
          </p:cNvCxnSpPr>
          <p:nvPr/>
        </p:nvCxnSpPr>
        <p:spPr>
          <a:xfrm>
            <a:off x="1033500" y="1663050"/>
            <a:ext cx="540000" cy="1177200"/>
          </a:xfrm>
          <a:prstGeom prst="straightConnector1">
            <a:avLst/>
          </a:prstGeom>
          <a:noFill/>
          <a:ln cap="flat" cmpd="sng" w="9525">
            <a:solidFill>
              <a:srgbClr val="000000"/>
            </a:solidFill>
            <a:prstDash val="solid"/>
            <a:round/>
            <a:headEnd len="lg" w="lg" type="none"/>
            <a:tailEnd len="lg" w="lg" type="none"/>
          </a:ln>
        </p:spPr>
      </p:cxnSp>
      <p:cxnSp>
        <p:nvCxnSpPr>
          <p:cNvPr id="7545" name="Shape 7545"/>
          <p:cNvCxnSpPr>
            <a:endCxn id="7542" idx="2"/>
          </p:cNvCxnSpPr>
          <p:nvPr/>
        </p:nvCxnSpPr>
        <p:spPr>
          <a:xfrm>
            <a:off x="1043325" y="2097000"/>
            <a:ext cx="530100" cy="743100"/>
          </a:xfrm>
          <a:prstGeom prst="straightConnector1">
            <a:avLst/>
          </a:prstGeom>
          <a:noFill/>
          <a:ln cap="flat" cmpd="sng" w="9525">
            <a:solidFill>
              <a:srgbClr val="000000"/>
            </a:solidFill>
            <a:prstDash val="solid"/>
            <a:round/>
            <a:headEnd len="lg" w="lg" type="none"/>
            <a:tailEnd len="lg" w="lg" type="none"/>
          </a:ln>
        </p:spPr>
      </p:cxnSp>
      <p:cxnSp>
        <p:nvCxnSpPr>
          <p:cNvPr id="7546" name="Shape 7546"/>
          <p:cNvCxnSpPr>
            <a:stCxn id="7536" idx="6"/>
            <a:endCxn id="7542" idx="2"/>
          </p:cNvCxnSpPr>
          <p:nvPr/>
        </p:nvCxnSpPr>
        <p:spPr>
          <a:xfrm>
            <a:off x="1033500" y="2447750"/>
            <a:ext cx="540000" cy="392400"/>
          </a:xfrm>
          <a:prstGeom prst="straightConnector1">
            <a:avLst/>
          </a:prstGeom>
          <a:noFill/>
          <a:ln cap="flat" cmpd="sng" w="9525">
            <a:solidFill>
              <a:srgbClr val="000000"/>
            </a:solidFill>
            <a:prstDash val="solid"/>
            <a:round/>
            <a:headEnd len="lg" w="lg" type="none"/>
            <a:tailEnd len="lg" w="lg" type="none"/>
          </a:ln>
        </p:spPr>
      </p:cxnSp>
      <p:cxnSp>
        <p:nvCxnSpPr>
          <p:cNvPr id="7547" name="Shape 7547"/>
          <p:cNvCxnSpPr>
            <a:stCxn id="7537" idx="6"/>
            <a:endCxn id="7542" idx="2"/>
          </p:cNvCxnSpPr>
          <p:nvPr/>
        </p:nvCxnSpPr>
        <p:spPr>
          <a:xfrm>
            <a:off x="1033500" y="2840100"/>
            <a:ext cx="540000" cy="0"/>
          </a:xfrm>
          <a:prstGeom prst="straightConnector1">
            <a:avLst/>
          </a:prstGeom>
          <a:noFill/>
          <a:ln cap="flat" cmpd="sng" w="9525">
            <a:solidFill>
              <a:srgbClr val="000000"/>
            </a:solidFill>
            <a:prstDash val="solid"/>
            <a:round/>
            <a:headEnd len="lg" w="lg" type="none"/>
            <a:tailEnd len="lg" w="lg" type="none"/>
          </a:ln>
        </p:spPr>
      </p:cxnSp>
      <p:cxnSp>
        <p:nvCxnSpPr>
          <p:cNvPr id="7548" name="Shape 7548"/>
          <p:cNvCxnSpPr>
            <a:stCxn id="7538" idx="6"/>
            <a:endCxn id="7542" idx="2"/>
          </p:cNvCxnSpPr>
          <p:nvPr/>
        </p:nvCxnSpPr>
        <p:spPr>
          <a:xfrm flipH="1" rot="10800000">
            <a:off x="1033500" y="2840050"/>
            <a:ext cx="540000" cy="392400"/>
          </a:xfrm>
          <a:prstGeom prst="straightConnector1">
            <a:avLst/>
          </a:prstGeom>
          <a:noFill/>
          <a:ln cap="flat" cmpd="sng" w="9525">
            <a:solidFill>
              <a:srgbClr val="000000"/>
            </a:solidFill>
            <a:prstDash val="solid"/>
            <a:round/>
            <a:headEnd len="lg" w="lg" type="none"/>
            <a:tailEnd len="lg" w="lg" type="none"/>
          </a:ln>
        </p:spPr>
      </p:cxnSp>
      <p:cxnSp>
        <p:nvCxnSpPr>
          <p:cNvPr id="7549" name="Shape 7549"/>
          <p:cNvCxnSpPr>
            <a:stCxn id="7539" idx="6"/>
            <a:endCxn id="7542" idx="2"/>
          </p:cNvCxnSpPr>
          <p:nvPr/>
        </p:nvCxnSpPr>
        <p:spPr>
          <a:xfrm flipH="1" rot="10800000">
            <a:off x="1033500" y="2840000"/>
            <a:ext cx="540000" cy="784800"/>
          </a:xfrm>
          <a:prstGeom prst="straightConnector1">
            <a:avLst/>
          </a:prstGeom>
          <a:noFill/>
          <a:ln cap="flat" cmpd="sng" w="9525">
            <a:solidFill>
              <a:srgbClr val="000000"/>
            </a:solidFill>
            <a:prstDash val="solid"/>
            <a:round/>
            <a:headEnd len="lg" w="lg" type="none"/>
            <a:tailEnd len="lg" w="lg" type="none"/>
          </a:ln>
        </p:spPr>
      </p:cxnSp>
      <p:cxnSp>
        <p:nvCxnSpPr>
          <p:cNvPr id="7550" name="Shape 7550"/>
          <p:cNvCxnSpPr>
            <a:stCxn id="7540" idx="6"/>
            <a:endCxn id="7542" idx="2"/>
          </p:cNvCxnSpPr>
          <p:nvPr/>
        </p:nvCxnSpPr>
        <p:spPr>
          <a:xfrm flipH="1" rot="10800000">
            <a:off x="1033500" y="2839950"/>
            <a:ext cx="540000" cy="1177200"/>
          </a:xfrm>
          <a:prstGeom prst="straightConnector1">
            <a:avLst/>
          </a:prstGeom>
          <a:noFill/>
          <a:ln cap="flat" cmpd="sng" w="9525">
            <a:solidFill>
              <a:srgbClr val="000000"/>
            </a:solidFill>
            <a:prstDash val="solid"/>
            <a:round/>
            <a:headEnd len="lg" w="lg" type="none"/>
            <a:tailEnd len="lg" w="lg" type="none"/>
          </a:ln>
        </p:spPr>
      </p:cxnSp>
      <p:cxnSp>
        <p:nvCxnSpPr>
          <p:cNvPr id="7551" name="Shape 7551"/>
          <p:cNvCxnSpPr>
            <a:stCxn id="7541" idx="6"/>
            <a:endCxn id="7542" idx="2"/>
          </p:cNvCxnSpPr>
          <p:nvPr/>
        </p:nvCxnSpPr>
        <p:spPr>
          <a:xfrm flipH="1" rot="10800000">
            <a:off x="1033500" y="2840200"/>
            <a:ext cx="540000" cy="1569300"/>
          </a:xfrm>
          <a:prstGeom prst="straightConnector1">
            <a:avLst/>
          </a:prstGeom>
          <a:noFill/>
          <a:ln cap="flat" cmpd="sng" w="9525">
            <a:solidFill>
              <a:srgbClr val="000000"/>
            </a:solidFill>
            <a:prstDash val="solid"/>
            <a:round/>
            <a:headEnd len="lg" w="lg" type="none"/>
            <a:tailEnd len="lg" w="lg" type="none"/>
          </a:ln>
        </p:spPr>
      </p:cxnSp>
      <p:sp>
        <p:nvSpPr>
          <p:cNvPr id="7552" name="Shape 7552"/>
          <p:cNvSpPr txBox="1"/>
          <p:nvPr/>
        </p:nvSpPr>
        <p:spPr>
          <a:xfrm>
            <a:off x="494525" y="1085675"/>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a1</a:t>
            </a:r>
            <a:endParaRPr/>
          </a:p>
        </p:txBody>
      </p:sp>
      <p:sp>
        <p:nvSpPr>
          <p:cNvPr id="7553" name="Shape 7553"/>
          <p:cNvSpPr txBox="1"/>
          <p:nvPr/>
        </p:nvSpPr>
        <p:spPr>
          <a:xfrm>
            <a:off x="494525" y="1455725"/>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a2</a:t>
            </a:r>
            <a:endParaRPr/>
          </a:p>
        </p:txBody>
      </p:sp>
      <p:sp>
        <p:nvSpPr>
          <p:cNvPr id="7554" name="Shape 7554"/>
          <p:cNvSpPr txBox="1"/>
          <p:nvPr/>
        </p:nvSpPr>
        <p:spPr>
          <a:xfrm>
            <a:off x="494525" y="1825775"/>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a3</a:t>
            </a:r>
            <a:endParaRPr/>
          </a:p>
        </p:txBody>
      </p:sp>
      <p:sp>
        <p:nvSpPr>
          <p:cNvPr id="7555" name="Shape 7555"/>
          <p:cNvSpPr txBox="1"/>
          <p:nvPr/>
        </p:nvSpPr>
        <p:spPr>
          <a:xfrm>
            <a:off x="494525" y="2195813"/>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7556" name="Shape 7556"/>
          <p:cNvSpPr txBox="1"/>
          <p:nvPr/>
        </p:nvSpPr>
        <p:spPr>
          <a:xfrm>
            <a:off x="536275" y="3385688"/>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7557" name="Shape 7557"/>
          <p:cNvSpPr txBox="1"/>
          <p:nvPr/>
        </p:nvSpPr>
        <p:spPr>
          <a:xfrm>
            <a:off x="296275" y="3837825"/>
            <a:ext cx="68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a15</a:t>
            </a:r>
            <a:endParaRPr/>
          </a:p>
        </p:txBody>
      </p:sp>
      <p:sp>
        <p:nvSpPr>
          <p:cNvPr id="7558" name="Shape 7558"/>
          <p:cNvSpPr txBox="1"/>
          <p:nvPr/>
        </p:nvSpPr>
        <p:spPr>
          <a:xfrm>
            <a:off x="296275" y="4289950"/>
            <a:ext cx="68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a16</a:t>
            </a:r>
            <a:endParaRPr/>
          </a:p>
        </p:txBody>
      </p:sp>
      <p:sp>
        <p:nvSpPr>
          <p:cNvPr id="7559" name="Shape 7559"/>
          <p:cNvSpPr txBox="1"/>
          <p:nvPr/>
        </p:nvSpPr>
        <p:spPr>
          <a:xfrm>
            <a:off x="1174313" y="1424000"/>
            <a:ext cx="4446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w1</a:t>
            </a:r>
            <a:endParaRPr/>
          </a:p>
        </p:txBody>
      </p:sp>
      <p:sp>
        <p:nvSpPr>
          <p:cNvPr id="7560" name="Shape 7560"/>
          <p:cNvSpPr txBox="1"/>
          <p:nvPr/>
        </p:nvSpPr>
        <p:spPr>
          <a:xfrm>
            <a:off x="1253718" y="3624800"/>
            <a:ext cx="1083300" cy="2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w16</a:t>
            </a:r>
            <a:endParaRPr/>
          </a:p>
        </p:txBody>
      </p:sp>
      <p:sp>
        <p:nvSpPr>
          <p:cNvPr id="7561" name="Shape 7561"/>
          <p:cNvSpPr txBox="1"/>
          <p:nvPr/>
        </p:nvSpPr>
        <p:spPr>
          <a:xfrm>
            <a:off x="1521925" y="3020725"/>
            <a:ext cx="546900" cy="54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900"/>
              <a:t>7</a:t>
            </a:r>
            <a:endParaRPr sz="1900"/>
          </a:p>
        </p:txBody>
      </p:sp>
      <p:sp>
        <p:nvSpPr>
          <p:cNvPr id="7562" name="Shape 7562"/>
          <p:cNvSpPr/>
          <p:nvPr/>
        </p:nvSpPr>
        <p:spPr>
          <a:xfrm>
            <a:off x="1882525" y="2643900"/>
            <a:ext cx="186300" cy="392400"/>
          </a:xfrm>
          <a:prstGeom prst="upArrow">
            <a:avLst>
              <a:gd fmla="val 50000" name="adj1"/>
              <a:gd fmla="val 50000" name="adj2"/>
            </a:avLst>
          </a:prstGeom>
          <a:solidFill>
            <a:srgbClr val="1155CC"/>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7566" name="Shape 7566"/>
        <p:cNvGrpSpPr/>
        <p:nvPr/>
      </p:nvGrpSpPr>
      <p:grpSpPr>
        <a:xfrm>
          <a:off x="0" y="0"/>
          <a:ext cx="0" cy="0"/>
          <a:chOff x="0" y="0"/>
          <a:chExt cx="0" cy="0"/>
        </a:xfrm>
      </p:grpSpPr>
      <p:sp>
        <p:nvSpPr>
          <p:cNvPr id="7567" name="Shape 7567"/>
          <p:cNvSpPr/>
          <p:nvPr/>
        </p:nvSpPr>
        <p:spPr>
          <a:xfrm>
            <a:off x="4986375" y="30979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68" name="Shape 7568"/>
          <p:cNvSpPr/>
          <p:nvPr/>
        </p:nvSpPr>
        <p:spPr>
          <a:xfrm>
            <a:off x="4563075" y="2136625"/>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69" name="Shape 7569"/>
          <p:cNvSpPr/>
          <p:nvPr/>
        </p:nvSpPr>
        <p:spPr>
          <a:xfrm>
            <a:off x="4563075" y="18268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70" name="Shape 7570"/>
          <p:cNvSpPr/>
          <p:nvPr/>
        </p:nvSpPr>
        <p:spPr>
          <a:xfrm>
            <a:off x="4563075" y="24464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71" name="Shape 7571"/>
          <p:cNvSpPr/>
          <p:nvPr/>
        </p:nvSpPr>
        <p:spPr>
          <a:xfrm>
            <a:off x="4563075" y="27932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72" name="Shape 7572"/>
          <p:cNvSpPr/>
          <p:nvPr/>
        </p:nvSpPr>
        <p:spPr>
          <a:xfrm>
            <a:off x="4563075" y="3140138"/>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73" name="Shape 7573"/>
          <p:cNvSpPr/>
          <p:nvPr/>
        </p:nvSpPr>
        <p:spPr>
          <a:xfrm>
            <a:off x="4563075" y="3554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74" name="Shape 7574"/>
          <p:cNvSpPr/>
          <p:nvPr/>
        </p:nvSpPr>
        <p:spPr>
          <a:xfrm>
            <a:off x="4563075" y="39014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75" name="Shape 7575"/>
          <p:cNvSpPr/>
          <p:nvPr/>
        </p:nvSpPr>
        <p:spPr>
          <a:xfrm>
            <a:off x="4563075" y="42482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76" name="Shape 7576"/>
          <p:cNvSpPr/>
          <p:nvPr/>
        </p:nvSpPr>
        <p:spPr>
          <a:xfrm>
            <a:off x="4563075" y="45951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77" name="Shape 7577"/>
          <p:cNvSpPr/>
          <p:nvPr/>
        </p:nvSpPr>
        <p:spPr>
          <a:xfrm>
            <a:off x="4986375" y="17193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78" name="Shape 7578"/>
          <p:cNvSpPr/>
          <p:nvPr/>
        </p:nvSpPr>
        <p:spPr>
          <a:xfrm>
            <a:off x="4986375" y="20554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79" name="Shape 7579"/>
          <p:cNvSpPr/>
          <p:nvPr/>
        </p:nvSpPr>
        <p:spPr>
          <a:xfrm>
            <a:off x="4986375" y="483420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80" name="Shape 7580"/>
          <p:cNvSpPr/>
          <p:nvPr/>
        </p:nvSpPr>
        <p:spPr>
          <a:xfrm>
            <a:off x="4986375" y="2391475"/>
            <a:ext cx="186300" cy="2391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81" name="Shape 7581"/>
          <p:cNvSpPr/>
          <p:nvPr/>
        </p:nvSpPr>
        <p:spPr>
          <a:xfrm>
            <a:off x="4986375" y="26905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82" name="Shape 7582"/>
          <p:cNvSpPr/>
          <p:nvPr/>
        </p:nvSpPr>
        <p:spPr>
          <a:xfrm>
            <a:off x="4986363" y="3415513"/>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83" name="Shape 7583"/>
          <p:cNvSpPr/>
          <p:nvPr/>
        </p:nvSpPr>
        <p:spPr>
          <a:xfrm>
            <a:off x="4986375" y="377278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84" name="Shape 7584"/>
          <p:cNvSpPr/>
          <p:nvPr/>
        </p:nvSpPr>
        <p:spPr>
          <a:xfrm>
            <a:off x="4986375" y="41405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85" name="Shape 7585"/>
          <p:cNvSpPr/>
          <p:nvPr/>
        </p:nvSpPr>
        <p:spPr>
          <a:xfrm>
            <a:off x="4986375" y="44873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586" name="Shape 7586"/>
          <p:cNvCxnSpPr>
            <a:stCxn id="7569" idx="6"/>
            <a:endCxn id="7577"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lg" w="lg" type="none"/>
            <a:tailEnd len="lg" w="lg" type="none"/>
          </a:ln>
        </p:spPr>
      </p:cxnSp>
      <p:cxnSp>
        <p:nvCxnSpPr>
          <p:cNvPr id="7587" name="Shape 7587"/>
          <p:cNvCxnSpPr>
            <a:stCxn id="7569" idx="6"/>
            <a:endCxn id="7578" idx="2"/>
          </p:cNvCxnSpPr>
          <p:nvPr/>
        </p:nvCxnSpPr>
        <p:spPr>
          <a:xfrm>
            <a:off x="4749375" y="1946350"/>
            <a:ext cx="237000" cy="228600"/>
          </a:xfrm>
          <a:prstGeom prst="straightConnector1">
            <a:avLst/>
          </a:prstGeom>
          <a:noFill/>
          <a:ln cap="flat" cmpd="sng" w="9525">
            <a:solidFill>
              <a:srgbClr val="000000"/>
            </a:solidFill>
            <a:prstDash val="solid"/>
            <a:round/>
            <a:headEnd len="lg" w="lg" type="none"/>
            <a:tailEnd len="lg" w="lg" type="none"/>
          </a:ln>
        </p:spPr>
      </p:cxnSp>
      <p:cxnSp>
        <p:nvCxnSpPr>
          <p:cNvPr id="7588" name="Shape 7588"/>
          <p:cNvCxnSpPr>
            <a:stCxn id="7569" idx="6"/>
            <a:endCxn id="7580" idx="1"/>
          </p:cNvCxnSpPr>
          <p:nvPr/>
        </p:nvCxnSpPr>
        <p:spPr>
          <a:xfrm>
            <a:off x="4749375" y="1946350"/>
            <a:ext cx="264300" cy="480000"/>
          </a:xfrm>
          <a:prstGeom prst="straightConnector1">
            <a:avLst/>
          </a:prstGeom>
          <a:noFill/>
          <a:ln cap="flat" cmpd="sng" w="9525">
            <a:solidFill>
              <a:srgbClr val="000000"/>
            </a:solidFill>
            <a:prstDash val="solid"/>
            <a:round/>
            <a:headEnd len="lg" w="lg" type="none"/>
            <a:tailEnd len="lg" w="lg" type="none"/>
          </a:ln>
        </p:spPr>
      </p:cxnSp>
      <p:cxnSp>
        <p:nvCxnSpPr>
          <p:cNvPr id="7589" name="Shape 7589"/>
          <p:cNvCxnSpPr>
            <a:stCxn id="7569" idx="6"/>
            <a:endCxn id="7581" idx="1"/>
          </p:cNvCxnSpPr>
          <p:nvPr/>
        </p:nvCxnSpPr>
        <p:spPr>
          <a:xfrm>
            <a:off x="4749375" y="1946350"/>
            <a:ext cx="264300" cy="779100"/>
          </a:xfrm>
          <a:prstGeom prst="straightConnector1">
            <a:avLst/>
          </a:prstGeom>
          <a:noFill/>
          <a:ln cap="flat" cmpd="sng" w="9525">
            <a:solidFill>
              <a:srgbClr val="000000"/>
            </a:solidFill>
            <a:prstDash val="solid"/>
            <a:round/>
            <a:headEnd len="lg" w="lg" type="none"/>
            <a:tailEnd len="lg" w="lg" type="none"/>
          </a:ln>
        </p:spPr>
      </p:cxnSp>
      <p:cxnSp>
        <p:nvCxnSpPr>
          <p:cNvPr id="7590" name="Shape 7590"/>
          <p:cNvCxnSpPr>
            <a:stCxn id="7569" idx="6"/>
          </p:cNvCxnSpPr>
          <p:nvPr/>
        </p:nvCxnSpPr>
        <p:spPr>
          <a:xfrm>
            <a:off x="4749375" y="1946350"/>
            <a:ext cx="273900" cy="1293600"/>
          </a:xfrm>
          <a:prstGeom prst="straightConnector1">
            <a:avLst/>
          </a:prstGeom>
          <a:noFill/>
          <a:ln cap="flat" cmpd="sng" w="9525">
            <a:solidFill>
              <a:srgbClr val="000000"/>
            </a:solidFill>
            <a:prstDash val="solid"/>
            <a:round/>
            <a:headEnd len="lg" w="lg" type="none"/>
            <a:tailEnd len="lg" w="lg" type="none"/>
          </a:ln>
        </p:spPr>
      </p:cxnSp>
      <p:cxnSp>
        <p:nvCxnSpPr>
          <p:cNvPr id="7591" name="Shape 7591"/>
          <p:cNvCxnSpPr>
            <a:stCxn id="7569" idx="6"/>
            <a:endCxn id="7582" idx="1"/>
          </p:cNvCxnSpPr>
          <p:nvPr/>
        </p:nvCxnSpPr>
        <p:spPr>
          <a:xfrm>
            <a:off x="4749375" y="1946350"/>
            <a:ext cx="264300" cy="1504200"/>
          </a:xfrm>
          <a:prstGeom prst="straightConnector1">
            <a:avLst/>
          </a:prstGeom>
          <a:noFill/>
          <a:ln cap="flat" cmpd="sng" w="9525">
            <a:solidFill>
              <a:srgbClr val="000000"/>
            </a:solidFill>
            <a:prstDash val="solid"/>
            <a:round/>
            <a:headEnd len="lg" w="lg" type="none"/>
            <a:tailEnd len="lg" w="lg" type="none"/>
          </a:ln>
        </p:spPr>
      </p:cxnSp>
      <p:cxnSp>
        <p:nvCxnSpPr>
          <p:cNvPr id="7592" name="Shape 7592"/>
          <p:cNvCxnSpPr>
            <a:stCxn id="7569" idx="6"/>
            <a:endCxn id="7583" idx="1"/>
          </p:cNvCxnSpPr>
          <p:nvPr/>
        </p:nvCxnSpPr>
        <p:spPr>
          <a:xfrm>
            <a:off x="4749375" y="1946350"/>
            <a:ext cx="264300" cy="1861500"/>
          </a:xfrm>
          <a:prstGeom prst="straightConnector1">
            <a:avLst/>
          </a:prstGeom>
          <a:noFill/>
          <a:ln cap="flat" cmpd="sng" w="9525">
            <a:solidFill>
              <a:srgbClr val="000000"/>
            </a:solidFill>
            <a:prstDash val="solid"/>
            <a:round/>
            <a:headEnd len="lg" w="lg" type="none"/>
            <a:tailEnd len="lg" w="lg" type="none"/>
          </a:ln>
        </p:spPr>
      </p:cxnSp>
      <p:cxnSp>
        <p:nvCxnSpPr>
          <p:cNvPr id="7593" name="Shape 7593"/>
          <p:cNvCxnSpPr>
            <a:stCxn id="7569" idx="6"/>
            <a:endCxn id="7584" idx="1"/>
          </p:cNvCxnSpPr>
          <p:nvPr/>
        </p:nvCxnSpPr>
        <p:spPr>
          <a:xfrm>
            <a:off x="4749375" y="1946350"/>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7594" name="Shape 7594"/>
          <p:cNvCxnSpPr>
            <a:stCxn id="7569" idx="6"/>
            <a:endCxn id="7585" idx="1"/>
          </p:cNvCxnSpPr>
          <p:nvPr/>
        </p:nvCxnSpPr>
        <p:spPr>
          <a:xfrm>
            <a:off x="4749375" y="1946350"/>
            <a:ext cx="264300" cy="2576100"/>
          </a:xfrm>
          <a:prstGeom prst="straightConnector1">
            <a:avLst/>
          </a:prstGeom>
          <a:noFill/>
          <a:ln cap="flat" cmpd="sng" w="9525">
            <a:solidFill>
              <a:srgbClr val="000000"/>
            </a:solidFill>
            <a:prstDash val="solid"/>
            <a:round/>
            <a:headEnd len="lg" w="lg" type="none"/>
            <a:tailEnd len="lg" w="lg" type="none"/>
          </a:ln>
        </p:spPr>
      </p:cxnSp>
      <p:cxnSp>
        <p:nvCxnSpPr>
          <p:cNvPr id="7595" name="Shape 7595"/>
          <p:cNvCxnSpPr>
            <a:stCxn id="7569" idx="6"/>
            <a:endCxn id="7579" idx="3"/>
          </p:cNvCxnSpPr>
          <p:nvPr/>
        </p:nvCxnSpPr>
        <p:spPr>
          <a:xfrm>
            <a:off x="4749375" y="1946350"/>
            <a:ext cx="264300" cy="3091800"/>
          </a:xfrm>
          <a:prstGeom prst="straightConnector1">
            <a:avLst/>
          </a:prstGeom>
          <a:noFill/>
          <a:ln cap="flat" cmpd="sng" w="9525">
            <a:solidFill>
              <a:srgbClr val="000000"/>
            </a:solidFill>
            <a:prstDash val="solid"/>
            <a:round/>
            <a:headEnd len="lg" w="lg" type="none"/>
            <a:tailEnd len="lg" w="lg" type="none"/>
          </a:ln>
        </p:spPr>
      </p:cxnSp>
      <p:cxnSp>
        <p:nvCxnSpPr>
          <p:cNvPr id="7596" name="Shape 7596"/>
          <p:cNvCxnSpPr>
            <a:stCxn id="7568" idx="6"/>
            <a:endCxn id="7577"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lg" w="lg" type="none"/>
            <a:tailEnd len="lg" w="lg" type="none"/>
          </a:ln>
        </p:spPr>
      </p:cxnSp>
      <p:cxnSp>
        <p:nvCxnSpPr>
          <p:cNvPr id="7597" name="Shape 7597"/>
          <p:cNvCxnSpPr>
            <a:stCxn id="7568" idx="6"/>
            <a:endCxn id="7578"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lg" w="lg" type="none"/>
            <a:tailEnd len="lg" w="lg" type="none"/>
          </a:ln>
        </p:spPr>
      </p:cxnSp>
      <p:cxnSp>
        <p:nvCxnSpPr>
          <p:cNvPr id="7598" name="Shape 7598"/>
          <p:cNvCxnSpPr>
            <a:stCxn id="7568" idx="6"/>
            <a:endCxn id="7580" idx="2"/>
          </p:cNvCxnSpPr>
          <p:nvPr/>
        </p:nvCxnSpPr>
        <p:spPr>
          <a:xfrm>
            <a:off x="4749375" y="2256175"/>
            <a:ext cx="237000" cy="255000"/>
          </a:xfrm>
          <a:prstGeom prst="straightConnector1">
            <a:avLst/>
          </a:prstGeom>
          <a:noFill/>
          <a:ln cap="flat" cmpd="sng" w="9525">
            <a:solidFill>
              <a:srgbClr val="000000"/>
            </a:solidFill>
            <a:prstDash val="solid"/>
            <a:round/>
            <a:headEnd len="lg" w="lg" type="none"/>
            <a:tailEnd len="lg" w="lg" type="none"/>
          </a:ln>
        </p:spPr>
      </p:cxnSp>
      <p:cxnSp>
        <p:nvCxnSpPr>
          <p:cNvPr id="7599" name="Shape 7599"/>
          <p:cNvCxnSpPr>
            <a:endCxn id="7581" idx="2"/>
          </p:cNvCxnSpPr>
          <p:nvPr/>
        </p:nvCxnSpPr>
        <p:spPr>
          <a:xfrm>
            <a:off x="4749375" y="2256300"/>
            <a:ext cx="237000" cy="553800"/>
          </a:xfrm>
          <a:prstGeom prst="straightConnector1">
            <a:avLst/>
          </a:prstGeom>
          <a:noFill/>
          <a:ln cap="flat" cmpd="sng" w="9525">
            <a:solidFill>
              <a:srgbClr val="000000"/>
            </a:solidFill>
            <a:prstDash val="solid"/>
            <a:round/>
            <a:headEnd len="lg" w="lg" type="none"/>
            <a:tailEnd len="lg" w="lg" type="none"/>
          </a:ln>
        </p:spPr>
      </p:cxnSp>
      <p:cxnSp>
        <p:nvCxnSpPr>
          <p:cNvPr id="7600" name="Shape 7600"/>
          <p:cNvCxnSpPr/>
          <p:nvPr/>
        </p:nvCxnSpPr>
        <p:spPr>
          <a:xfrm>
            <a:off x="4749375" y="2256175"/>
            <a:ext cx="317400" cy="907800"/>
          </a:xfrm>
          <a:prstGeom prst="straightConnector1">
            <a:avLst/>
          </a:prstGeom>
          <a:noFill/>
          <a:ln cap="flat" cmpd="sng" w="9525">
            <a:solidFill>
              <a:srgbClr val="000000"/>
            </a:solidFill>
            <a:prstDash val="solid"/>
            <a:round/>
            <a:headEnd len="lg" w="lg" type="none"/>
            <a:tailEnd len="lg" w="lg" type="none"/>
          </a:ln>
        </p:spPr>
      </p:cxnSp>
      <p:cxnSp>
        <p:nvCxnSpPr>
          <p:cNvPr id="7601" name="Shape 7601"/>
          <p:cNvCxnSpPr>
            <a:stCxn id="7568" idx="6"/>
            <a:endCxn id="7582" idx="1"/>
          </p:cNvCxnSpPr>
          <p:nvPr/>
        </p:nvCxnSpPr>
        <p:spPr>
          <a:xfrm>
            <a:off x="4749375" y="2256175"/>
            <a:ext cx="264300" cy="1194300"/>
          </a:xfrm>
          <a:prstGeom prst="straightConnector1">
            <a:avLst/>
          </a:prstGeom>
          <a:noFill/>
          <a:ln cap="flat" cmpd="sng" w="9525">
            <a:solidFill>
              <a:srgbClr val="000000"/>
            </a:solidFill>
            <a:prstDash val="solid"/>
            <a:round/>
            <a:headEnd len="lg" w="lg" type="none"/>
            <a:tailEnd len="lg" w="lg" type="none"/>
          </a:ln>
        </p:spPr>
      </p:cxnSp>
      <p:cxnSp>
        <p:nvCxnSpPr>
          <p:cNvPr id="7602" name="Shape 7602"/>
          <p:cNvCxnSpPr>
            <a:stCxn id="7568" idx="6"/>
            <a:endCxn id="7583" idx="1"/>
          </p:cNvCxnSpPr>
          <p:nvPr/>
        </p:nvCxnSpPr>
        <p:spPr>
          <a:xfrm>
            <a:off x="4749375" y="2256175"/>
            <a:ext cx="264300" cy="1551600"/>
          </a:xfrm>
          <a:prstGeom prst="straightConnector1">
            <a:avLst/>
          </a:prstGeom>
          <a:noFill/>
          <a:ln cap="flat" cmpd="sng" w="9525">
            <a:solidFill>
              <a:srgbClr val="000000"/>
            </a:solidFill>
            <a:prstDash val="solid"/>
            <a:round/>
            <a:headEnd len="lg" w="lg" type="none"/>
            <a:tailEnd len="lg" w="lg" type="none"/>
          </a:ln>
        </p:spPr>
      </p:cxnSp>
      <p:cxnSp>
        <p:nvCxnSpPr>
          <p:cNvPr id="7603" name="Shape 7603"/>
          <p:cNvCxnSpPr>
            <a:stCxn id="7569" idx="5"/>
            <a:endCxn id="7584" idx="2"/>
          </p:cNvCxnSpPr>
          <p:nvPr/>
        </p:nvCxnSpPr>
        <p:spPr>
          <a:xfrm>
            <a:off x="4722092" y="2030885"/>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7604" name="Shape 7604"/>
          <p:cNvCxnSpPr>
            <a:endCxn id="7585" idx="2"/>
          </p:cNvCxnSpPr>
          <p:nvPr/>
        </p:nvCxnSpPr>
        <p:spPr>
          <a:xfrm>
            <a:off x="4749375" y="2256100"/>
            <a:ext cx="237000" cy="2350800"/>
          </a:xfrm>
          <a:prstGeom prst="straightConnector1">
            <a:avLst/>
          </a:prstGeom>
          <a:noFill/>
          <a:ln cap="flat" cmpd="sng" w="9525">
            <a:solidFill>
              <a:srgbClr val="000000"/>
            </a:solidFill>
            <a:prstDash val="solid"/>
            <a:round/>
            <a:headEnd len="lg" w="lg" type="none"/>
            <a:tailEnd len="lg" w="lg" type="none"/>
          </a:ln>
        </p:spPr>
      </p:cxnSp>
      <p:cxnSp>
        <p:nvCxnSpPr>
          <p:cNvPr id="7605" name="Shape 7605"/>
          <p:cNvCxnSpPr>
            <a:stCxn id="7568" idx="6"/>
            <a:endCxn id="7579" idx="2"/>
          </p:cNvCxnSpPr>
          <p:nvPr/>
        </p:nvCxnSpPr>
        <p:spPr>
          <a:xfrm>
            <a:off x="4749375" y="2256175"/>
            <a:ext cx="237000" cy="2697600"/>
          </a:xfrm>
          <a:prstGeom prst="straightConnector1">
            <a:avLst/>
          </a:prstGeom>
          <a:noFill/>
          <a:ln cap="flat" cmpd="sng" w="9525">
            <a:solidFill>
              <a:srgbClr val="000000"/>
            </a:solidFill>
            <a:prstDash val="solid"/>
            <a:round/>
            <a:headEnd len="lg" w="lg" type="none"/>
            <a:tailEnd len="lg" w="lg" type="none"/>
          </a:ln>
        </p:spPr>
      </p:cxnSp>
      <p:cxnSp>
        <p:nvCxnSpPr>
          <p:cNvPr id="7606" name="Shape 7606"/>
          <p:cNvCxnSpPr>
            <a:stCxn id="7570" idx="6"/>
            <a:endCxn id="7577"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lg" w="lg" type="none"/>
            <a:tailEnd len="lg" w="lg" type="none"/>
          </a:ln>
        </p:spPr>
      </p:cxnSp>
      <p:cxnSp>
        <p:nvCxnSpPr>
          <p:cNvPr id="7607" name="Shape 7607"/>
          <p:cNvCxnSpPr>
            <a:stCxn id="7570" idx="6"/>
            <a:endCxn id="7578"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lg" w="lg" type="none"/>
            <a:tailEnd len="lg" w="lg" type="none"/>
          </a:ln>
        </p:spPr>
      </p:cxnSp>
      <p:cxnSp>
        <p:nvCxnSpPr>
          <p:cNvPr id="7608" name="Shape 7608"/>
          <p:cNvCxnSpPr>
            <a:stCxn id="7570" idx="6"/>
            <a:endCxn id="7580"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lg" w="lg" type="none"/>
            <a:tailEnd len="lg" w="lg" type="none"/>
          </a:ln>
        </p:spPr>
      </p:cxnSp>
      <p:cxnSp>
        <p:nvCxnSpPr>
          <p:cNvPr id="7609" name="Shape 7609"/>
          <p:cNvCxnSpPr>
            <a:stCxn id="7570" idx="6"/>
            <a:endCxn id="7581" idx="2"/>
          </p:cNvCxnSpPr>
          <p:nvPr/>
        </p:nvCxnSpPr>
        <p:spPr>
          <a:xfrm>
            <a:off x="4749375" y="2566000"/>
            <a:ext cx="237000" cy="244200"/>
          </a:xfrm>
          <a:prstGeom prst="straightConnector1">
            <a:avLst/>
          </a:prstGeom>
          <a:noFill/>
          <a:ln cap="flat" cmpd="sng" w="9525">
            <a:solidFill>
              <a:srgbClr val="000000"/>
            </a:solidFill>
            <a:prstDash val="solid"/>
            <a:round/>
            <a:headEnd len="lg" w="lg" type="none"/>
            <a:tailEnd len="lg" w="lg" type="none"/>
          </a:ln>
        </p:spPr>
      </p:cxnSp>
      <p:cxnSp>
        <p:nvCxnSpPr>
          <p:cNvPr id="7610" name="Shape 7610"/>
          <p:cNvCxnSpPr>
            <a:stCxn id="7570" idx="6"/>
          </p:cNvCxnSpPr>
          <p:nvPr/>
        </p:nvCxnSpPr>
        <p:spPr>
          <a:xfrm>
            <a:off x="4749375" y="2566000"/>
            <a:ext cx="273900" cy="619800"/>
          </a:xfrm>
          <a:prstGeom prst="straightConnector1">
            <a:avLst/>
          </a:prstGeom>
          <a:noFill/>
          <a:ln cap="flat" cmpd="sng" w="9525">
            <a:solidFill>
              <a:srgbClr val="000000"/>
            </a:solidFill>
            <a:prstDash val="solid"/>
            <a:round/>
            <a:headEnd len="lg" w="lg" type="none"/>
            <a:tailEnd len="lg" w="lg" type="none"/>
          </a:ln>
        </p:spPr>
      </p:cxnSp>
      <p:cxnSp>
        <p:nvCxnSpPr>
          <p:cNvPr id="7611" name="Shape 7611"/>
          <p:cNvCxnSpPr>
            <a:stCxn id="7571" idx="6"/>
            <a:endCxn id="7577"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lg" w="lg" type="none"/>
            <a:tailEnd len="lg" w="lg" type="none"/>
          </a:ln>
        </p:spPr>
      </p:cxnSp>
      <p:cxnSp>
        <p:nvCxnSpPr>
          <p:cNvPr id="7612" name="Shape 7612"/>
          <p:cNvCxnSpPr>
            <a:stCxn id="7571" idx="6"/>
            <a:endCxn id="7578"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lg" w="lg" type="none"/>
            <a:tailEnd len="lg" w="lg" type="none"/>
          </a:ln>
        </p:spPr>
      </p:cxnSp>
      <p:cxnSp>
        <p:nvCxnSpPr>
          <p:cNvPr id="7613" name="Shape 7613"/>
          <p:cNvCxnSpPr>
            <a:stCxn id="7571" idx="6"/>
            <a:endCxn id="7580"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lg" w="lg" type="none"/>
            <a:tailEnd len="lg" w="lg" type="none"/>
          </a:ln>
        </p:spPr>
      </p:cxnSp>
      <p:cxnSp>
        <p:nvCxnSpPr>
          <p:cNvPr id="7614" name="Shape 7614"/>
          <p:cNvCxnSpPr>
            <a:stCxn id="7571" idx="6"/>
            <a:endCxn id="7581"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lg" w="lg" type="none"/>
            <a:tailEnd len="lg" w="lg" type="none"/>
          </a:ln>
        </p:spPr>
      </p:cxnSp>
      <p:cxnSp>
        <p:nvCxnSpPr>
          <p:cNvPr id="7615" name="Shape 7615"/>
          <p:cNvCxnSpPr>
            <a:stCxn id="7571" idx="6"/>
          </p:cNvCxnSpPr>
          <p:nvPr/>
        </p:nvCxnSpPr>
        <p:spPr>
          <a:xfrm>
            <a:off x="4749375" y="2912838"/>
            <a:ext cx="279300" cy="290100"/>
          </a:xfrm>
          <a:prstGeom prst="straightConnector1">
            <a:avLst/>
          </a:prstGeom>
          <a:noFill/>
          <a:ln cap="flat" cmpd="sng" w="9525">
            <a:solidFill>
              <a:srgbClr val="000000"/>
            </a:solidFill>
            <a:prstDash val="solid"/>
            <a:round/>
            <a:headEnd len="lg" w="lg" type="none"/>
            <a:tailEnd len="lg" w="lg" type="none"/>
          </a:ln>
        </p:spPr>
      </p:cxnSp>
      <p:cxnSp>
        <p:nvCxnSpPr>
          <p:cNvPr id="7616" name="Shape 7616"/>
          <p:cNvCxnSpPr>
            <a:stCxn id="7571" idx="6"/>
            <a:endCxn id="7582" idx="2"/>
          </p:cNvCxnSpPr>
          <p:nvPr/>
        </p:nvCxnSpPr>
        <p:spPr>
          <a:xfrm>
            <a:off x="4749375" y="2912838"/>
            <a:ext cx="237000" cy="622200"/>
          </a:xfrm>
          <a:prstGeom prst="straightConnector1">
            <a:avLst/>
          </a:prstGeom>
          <a:noFill/>
          <a:ln cap="flat" cmpd="sng" w="9525">
            <a:solidFill>
              <a:srgbClr val="000000"/>
            </a:solidFill>
            <a:prstDash val="solid"/>
            <a:round/>
            <a:headEnd len="lg" w="lg" type="none"/>
            <a:tailEnd len="lg" w="lg" type="none"/>
          </a:ln>
        </p:spPr>
      </p:cxnSp>
      <p:cxnSp>
        <p:nvCxnSpPr>
          <p:cNvPr id="7617" name="Shape 7617"/>
          <p:cNvCxnSpPr>
            <a:stCxn id="7571" idx="6"/>
            <a:endCxn id="7583" idx="2"/>
          </p:cNvCxnSpPr>
          <p:nvPr/>
        </p:nvCxnSpPr>
        <p:spPr>
          <a:xfrm>
            <a:off x="4749375" y="2912838"/>
            <a:ext cx="237000" cy="979500"/>
          </a:xfrm>
          <a:prstGeom prst="straightConnector1">
            <a:avLst/>
          </a:prstGeom>
          <a:noFill/>
          <a:ln cap="flat" cmpd="sng" w="9525">
            <a:solidFill>
              <a:srgbClr val="000000"/>
            </a:solidFill>
            <a:prstDash val="solid"/>
            <a:round/>
            <a:headEnd len="lg" w="lg" type="none"/>
            <a:tailEnd len="lg" w="lg" type="none"/>
          </a:ln>
        </p:spPr>
      </p:cxnSp>
      <p:cxnSp>
        <p:nvCxnSpPr>
          <p:cNvPr id="7618" name="Shape 7618"/>
          <p:cNvCxnSpPr>
            <a:endCxn id="7584" idx="2"/>
          </p:cNvCxnSpPr>
          <p:nvPr/>
        </p:nvCxnSpPr>
        <p:spPr>
          <a:xfrm>
            <a:off x="4749375" y="2912750"/>
            <a:ext cx="237000" cy="1347300"/>
          </a:xfrm>
          <a:prstGeom prst="straightConnector1">
            <a:avLst/>
          </a:prstGeom>
          <a:noFill/>
          <a:ln cap="flat" cmpd="sng" w="9525">
            <a:solidFill>
              <a:srgbClr val="000000"/>
            </a:solidFill>
            <a:prstDash val="solid"/>
            <a:round/>
            <a:headEnd len="lg" w="lg" type="none"/>
            <a:tailEnd len="lg" w="lg" type="none"/>
          </a:ln>
        </p:spPr>
      </p:cxnSp>
      <p:cxnSp>
        <p:nvCxnSpPr>
          <p:cNvPr id="7619" name="Shape 7619"/>
          <p:cNvCxnSpPr>
            <a:stCxn id="7571" idx="6"/>
            <a:endCxn id="7585" idx="2"/>
          </p:cNvCxnSpPr>
          <p:nvPr/>
        </p:nvCxnSpPr>
        <p:spPr>
          <a:xfrm>
            <a:off x="4749375" y="2912838"/>
            <a:ext cx="237000" cy="1694100"/>
          </a:xfrm>
          <a:prstGeom prst="straightConnector1">
            <a:avLst/>
          </a:prstGeom>
          <a:noFill/>
          <a:ln cap="flat" cmpd="sng" w="9525">
            <a:solidFill>
              <a:srgbClr val="000000"/>
            </a:solidFill>
            <a:prstDash val="solid"/>
            <a:round/>
            <a:headEnd len="lg" w="lg" type="none"/>
            <a:tailEnd len="lg" w="lg" type="none"/>
          </a:ln>
        </p:spPr>
      </p:cxnSp>
      <p:cxnSp>
        <p:nvCxnSpPr>
          <p:cNvPr id="7620" name="Shape 7620"/>
          <p:cNvCxnSpPr>
            <a:endCxn id="7579" idx="3"/>
          </p:cNvCxnSpPr>
          <p:nvPr/>
        </p:nvCxnSpPr>
        <p:spPr>
          <a:xfrm>
            <a:off x="4749358" y="2912785"/>
            <a:ext cx="264300" cy="2125500"/>
          </a:xfrm>
          <a:prstGeom prst="straightConnector1">
            <a:avLst/>
          </a:prstGeom>
          <a:noFill/>
          <a:ln cap="flat" cmpd="sng" w="9525">
            <a:solidFill>
              <a:srgbClr val="000000"/>
            </a:solidFill>
            <a:prstDash val="solid"/>
            <a:round/>
            <a:headEnd len="lg" w="lg" type="none"/>
            <a:tailEnd len="lg" w="lg" type="none"/>
          </a:ln>
        </p:spPr>
      </p:cxnSp>
      <p:cxnSp>
        <p:nvCxnSpPr>
          <p:cNvPr id="7621" name="Shape 7621"/>
          <p:cNvCxnSpPr>
            <a:stCxn id="7572" idx="6"/>
            <a:endCxn id="7577"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lg" w="lg" type="none"/>
            <a:tailEnd len="lg" w="lg" type="none"/>
          </a:ln>
        </p:spPr>
      </p:cxnSp>
      <p:cxnSp>
        <p:nvCxnSpPr>
          <p:cNvPr id="7622" name="Shape 7622"/>
          <p:cNvCxnSpPr>
            <a:stCxn id="7572" idx="6"/>
            <a:endCxn id="7578"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lg" w="lg" type="none"/>
            <a:tailEnd len="lg" w="lg" type="none"/>
          </a:ln>
        </p:spPr>
      </p:cxnSp>
      <p:cxnSp>
        <p:nvCxnSpPr>
          <p:cNvPr id="7623" name="Shape 7623"/>
          <p:cNvCxnSpPr>
            <a:stCxn id="7572" idx="6"/>
            <a:endCxn id="7581"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lg" w="lg" type="none"/>
            <a:tailEnd len="lg" w="lg" type="none"/>
          </a:ln>
        </p:spPr>
      </p:cxnSp>
      <p:cxnSp>
        <p:nvCxnSpPr>
          <p:cNvPr id="7624" name="Shape 7624"/>
          <p:cNvCxnSpPr>
            <a:stCxn id="7572" idx="6"/>
            <a:endCxn id="7572" idx="6"/>
          </p:cNvCxnSpPr>
          <p:nvPr/>
        </p:nvCxnSpPr>
        <p:spPr>
          <a:xfrm>
            <a:off x="4749375" y="3259688"/>
            <a:ext cx="0" cy="0"/>
          </a:xfrm>
          <a:prstGeom prst="straightConnector1">
            <a:avLst/>
          </a:prstGeom>
          <a:noFill/>
          <a:ln cap="flat" cmpd="sng" w="9525">
            <a:solidFill>
              <a:srgbClr val="000000"/>
            </a:solidFill>
            <a:prstDash val="solid"/>
            <a:round/>
            <a:headEnd len="lg" w="lg" type="none"/>
            <a:tailEnd len="lg" w="lg" type="none"/>
          </a:ln>
        </p:spPr>
      </p:cxnSp>
      <p:cxnSp>
        <p:nvCxnSpPr>
          <p:cNvPr id="7625" name="Shape 7625"/>
          <p:cNvCxnSpPr>
            <a:stCxn id="7572"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lg" w="lg" type="none"/>
            <a:tailEnd len="lg" w="lg" type="none"/>
          </a:ln>
        </p:spPr>
      </p:cxnSp>
      <p:cxnSp>
        <p:nvCxnSpPr>
          <p:cNvPr id="7626" name="Shape 7626"/>
          <p:cNvCxnSpPr>
            <a:stCxn id="7572" idx="6"/>
            <a:endCxn id="7582" idx="2"/>
          </p:cNvCxnSpPr>
          <p:nvPr/>
        </p:nvCxnSpPr>
        <p:spPr>
          <a:xfrm>
            <a:off x="4749375" y="3259688"/>
            <a:ext cx="237000" cy="275400"/>
          </a:xfrm>
          <a:prstGeom prst="straightConnector1">
            <a:avLst/>
          </a:prstGeom>
          <a:noFill/>
          <a:ln cap="flat" cmpd="sng" w="9525">
            <a:solidFill>
              <a:srgbClr val="000000"/>
            </a:solidFill>
            <a:prstDash val="solid"/>
            <a:round/>
            <a:headEnd len="lg" w="lg" type="none"/>
            <a:tailEnd len="lg" w="lg" type="none"/>
          </a:ln>
        </p:spPr>
      </p:cxnSp>
      <p:cxnSp>
        <p:nvCxnSpPr>
          <p:cNvPr id="7627" name="Shape 7627"/>
          <p:cNvCxnSpPr>
            <a:stCxn id="7572" idx="6"/>
            <a:endCxn id="7583" idx="2"/>
          </p:cNvCxnSpPr>
          <p:nvPr/>
        </p:nvCxnSpPr>
        <p:spPr>
          <a:xfrm>
            <a:off x="4749375" y="3259688"/>
            <a:ext cx="237000" cy="632700"/>
          </a:xfrm>
          <a:prstGeom prst="straightConnector1">
            <a:avLst/>
          </a:prstGeom>
          <a:noFill/>
          <a:ln cap="flat" cmpd="sng" w="9525">
            <a:solidFill>
              <a:srgbClr val="000000"/>
            </a:solidFill>
            <a:prstDash val="solid"/>
            <a:round/>
            <a:headEnd len="lg" w="lg" type="none"/>
            <a:tailEnd len="lg" w="lg" type="none"/>
          </a:ln>
        </p:spPr>
      </p:cxnSp>
      <p:cxnSp>
        <p:nvCxnSpPr>
          <p:cNvPr id="7628" name="Shape 7628"/>
          <p:cNvCxnSpPr>
            <a:stCxn id="7572" idx="6"/>
            <a:endCxn id="7584" idx="2"/>
          </p:cNvCxnSpPr>
          <p:nvPr/>
        </p:nvCxnSpPr>
        <p:spPr>
          <a:xfrm>
            <a:off x="4749375" y="3259688"/>
            <a:ext cx="237000" cy="1000500"/>
          </a:xfrm>
          <a:prstGeom prst="straightConnector1">
            <a:avLst/>
          </a:prstGeom>
          <a:noFill/>
          <a:ln cap="flat" cmpd="sng" w="9525">
            <a:solidFill>
              <a:srgbClr val="000000"/>
            </a:solidFill>
            <a:prstDash val="solid"/>
            <a:round/>
            <a:headEnd len="lg" w="lg" type="none"/>
            <a:tailEnd len="lg" w="lg" type="none"/>
          </a:ln>
        </p:spPr>
      </p:cxnSp>
      <p:cxnSp>
        <p:nvCxnSpPr>
          <p:cNvPr id="7629" name="Shape 7629"/>
          <p:cNvCxnSpPr>
            <a:stCxn id="7572" idx="6"/>
            <a:endCxn id="7585" idx="3"/>
          </p:cNvCxnSpPr>
          <p:nvPr/>
        </p:nvCxnSpPr>
        <p:spPr>
          <a:xfrm>
            <a:off x="4749375" y="3259688"/>
            <a:ext cx="264300" cy="1431600"/>
          </a:xfrm>
          <a:prstGeom prst="straightConnector1">
            <a:avLst/>
          </a:prstGeom>
          <a:noFill/>
          <a:ln cap="flat" cmpd="sng" w="9525">
            <a:solidFill>
              <a:srgbClr val="000000"/>
            </a:solidFill>
            <a:prstDash val="solid"/>
            <a:round/>
            <a:headEnd len="lg" w="lg" type="none"/>
            <a:tailEnd len="lg" w="lg" type="none"/>
          </a:ln>
        </p:spPr>
      </p:cxnSp>
      <p:cxnSp>
        <p:nvCxnSpPr>
          <p:cNvPr id="7630" name="Shape 7630"/>
          <p:cNvCxnSpPr>
            <a:stCxn id="7572" idx="6"/>
            <a:endCxn id="7579" idx="1"/>
          </p:cNvCxnSpPr>
          <p:nvPr/>
        </p:nvCxnSpPr>
        <p:spPr>
          <a:xfrm>
            <a:off x="4749375" y="3259688"/>
            <a:ext cx="264300" cy="1609500"/>
          </a:xfrm>
          <a:prstGeom prst="straightConnector1">
            <a:avLst/>
          </a:prstGeom>
          <a:noFill/>
          <a:ln cap="flat" cmpd="sng" w="9525">
            <a:solidFill>
              <a:srgbClr val="000000"/>
            </a:solidFill>
            <a:prstDash val="solid"/>
            <a:round/>
            <a:headEnd len="lg" w="lg" type="none"/>
            <a:tailEnd len="lg" w="lg" type="none"/>
          </a:ln>
        </p:spPr>
      </p:cxnSp>
      <p:cxnSp>
        <p:nvCxnSpPr>
          <p:cNvPr id="7631" name="Shape 7631"/>
          <p:cNvCxnSpPr>
            <a:stCxn id="7573" idx="6"/>
            <a:endCxn id="7577"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lg" w="lg" type="none"/>
            <a:tailEnd len="lg" w="lg" type="none"/>
          </a:ln>
        </p:spPr>
      </p:cxnSp>
      <p:cxnSp>
        <p:nvCxnSpPr>
          <p:cNvPr id="7632" name="Shape 7632"/>
          <p:cNvCxnSpPr>
            <a:stCxn id="7573" idx="6"/>
            <a:endCxn id="7578"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lg" w="lg" type="none"/>
            <a:tailEnd len="lg" w="lg" type="none"/>
          </a:ln>
        </p:spPr>
      </p:cxnSp>
      <p:cxnSp>
        <p:nvCxnSpPr>
          <p:cNvPr id="7633" name="Shape 7633"/>
          <p:cNvCxnSpPr>
            <a:stCxn id="7573" idx="6"/>
            <a:endCxn id="7580"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lg" w="lg" type="none"/>
            <a:tailEnd len="lg" w="lg" type="none"/>
          </a:ln>
        </p:spPr>
      </p:cxnSp>
      <p:cxnSp>
        <p:nvCxnSpPr>
          <p:cNvPr id="7634" name="Shape 7634"/>
          <p:cNvCxnSpPr>
            <a:stCxn id="7573" idx="6"/>
            <a:endCxn id="7581"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lg" w="lg" type="none"/>
            <a:tailEnd len="lg" w="lg" type="none"/>
          </a:ln>
        </p:spPr>
      </p:cxnSp>
      <p:cxnSp>
        <p:nvCxnSpPr>
          <p:cNvPr id="7635" name="Shape 7635"/>
          <p:cNvCxnSpPr>
            <a:stCxn id="7573"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lg" w="lg" type="none"/>
            <a:tailEnd len="lg" w="lg" type="none"/>
          </a:ln>
        </p:spPr>
      </p:cxnSp>
      <p:cxnSp>
        <p:nvCxnSpPr>
          <p:cNvPr id="7636" name="Shape 7636"/>
          <p:cNvCxnSpPr>
            <a:stCxn id="7573" idx="6"/>
            <a:endCxn id="7582"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lg" w="lg" type="none"/>
            <a:tailEnd len="lg" w="lg" type="none"/>
          </a:ln>
        </p:spPr>
      </p:cxnSp>
      <p:cxnSp>
        <p:nvCxnSpPr>
          <p:cNvPr id="7637" name="Shape 7637"/>
          <p:cNvCxnSpPr>
            <a:stCxn id="7573" idx="6"/>
            <a:endCxn id="7583" idx="2"/>
          </p:cNvCxnSpPr>
          <p:nvPr/>
        </p:nvCxnSpPr>
        <p:spPr>
          <a:xfrm>
            <a:off x="4749375" y="3674100"/>
            <a:ext cx="237000" cy="218100"/>
          </a:xfrm>
          <a:prstGeom prst="straightConnector1">
            <a:avLst/>
          </a:prstGeom>
          <a:noFill/>
          <a:ln cap="flat" cmpd="sng" w="9525">
            <a:solidFill>
              <a:srgbClr val="000000"/>
            </a:solidFill>
            <a:prstDash val="solid"/>
            <a:round/>
            <a:headEnd len="lg" w="lg" type="none"/>
            <a:tailEnd len="lg" w="lg" type="none"/>
          </a:ln>
        </p:spPr>
      </p:cxnSp>
      <p:cxnSp>
        <p:nvCxnSpPr>
          <p:cNvPr id="7638" name="Shape 7638"/>
          <p:cNvCxnSpPr>
            <a:stCxn id="7573" idx="6"/>
            <a:endCxn id="7584" idx="3"/>
          </p:cNvCxnSpPr>
          <p:nvPr/>
        </p:nvCxnSpPr>
        <p:spPr>
          <a:xfrm>
            <a:off x="4749375" y="3674100"/>
            <a:ext cx="264300" cy="670500"/>
          </a:xfrm>
          <a:prstGeom prst="straightConnector1">
            <a:avLst/>
          </a:prstGeom>
          <a:noFill/>
          <a:ln cap="flat" cmpd="sng" w="9525">
            <a:solidFill>
              <a:srgbClr val="000000"/>
            </a:solidFill>
            <a:prstDash val="solid"/>
            <a:round/>
            <a:headEnd len="lg" w="lg" type="none"/>
            <a:tailEnd len="lg" w="lg" type="none"/>
          </a:ln>
        </p:spPr>
      </p:cxnSp>
      <p:cxnSp>
        <p:nvCxnSpPr>
          <p:cNvPr id="7639" name="Shape 7639"/>
          <p:cNvCxnSpPr>
            <a:stCxn id="7573" idx="6"/>
            <a:endCxn id="7585" idx="2"/>
          </p:cNvCxnSpPr>
          <p:nvPr/>
        </p:nvCxnSpPr>
        <p:spPr>
          <a:xfrm>
            <a:off x="4749375" y="367410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7640" name="Shape 7640"/>
          <p:cNvCxnSpPr>
            <a:stCxn id="7573" idx="6"/>
            <a:endCxn id="7579" idx="2"/>
          </p:cNvCxnSpPr>
          <p:nvPr/>
        </p:nvCxnSpPr>
        <p:spPr>
          <a:xfrm>
            <a:off x="4749375" y="3674100"/>
            <a:ext cx="237000" cy="1279800"/>
          </a:xfrm>
          <a:prstGeom prst="straightConnector1">
            <a:avLst/>
          </a:prstGeom>
          <a:noFill/>
          <a:ln cap="flat" cmpd="sng" w="9525">
            <a:solidFill>
              <a:srgbClr val="000000"/>
            </a:solidFill>
            <a:prstDash val="solid"/>
            <a:round/>
            <a:headEnd len="lg" w="lg" type="none"/>
            <a:tailEnd len="lg" w="lg" type="none"/>
          </a:ln>
        </p:spPr>
      </p:cxnSp>
      <p:cxnSp>
        <p:nvCxnSpPr>
          <p:cNvPr id="7641" name="Shape 7641"/>
          <p:cNvCxnSpPr>
            <a:stCxn id="7574" idx="6"/>
            <a:endCxn id="7577"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lg" w="lg" type="none"/>
            <a:tailEnd len="lg" w="lg" type="none"/>
          </a:ln>
        </p:spPr>
      </p:cxnSp>
      <p:cxnSp>
        <p:nvCxnSpPr>
          <p:cNvPr id="7642" name="Shape 7642"/>
          <p:cNvCxnSpPr>
            <a:stCxn id="7574" idx="6"/>
            <a:endCxn id="7578"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lg" w="lg" type="none"/>
            <a:tailEnd len="lg" w="lg" type="none"/>
          </a:ln>
        </p:spPr>
      </p:cxnSp>
      <p:cxnSp>
        <p:nvCxnSpPr>
          <p:cNvPr id="7643" name="Shape 7643"/>
          <p:cNvCxnSpPr>
            <a:stCxn id="7574" idx="6"/>
            <a:endCxn id="7580"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lg" w="lg" type="none"/>
            <a:tailEnd len="lg" w="lg" type="none"/>
          </a:ln>
        </p:spPr>
      </p:cxnSp>
      <p:cxnSp>
        <p:nvCxnSpPr>
          <p:cNvPr id="7644" name="Shape 7644"/>
          <p:cNvCxnSpPr>
            <a:stCxn id="7574" idx="6"/>
            <a:endCxn id="7581"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lg" w="lg" type="none"/>
            <a:tailEnd len="lg" w="lg" type="none"/>
          </a:ln>
        </p:spPr>
      </p:cxnSp>
      <p:cxnSp>
        <p:nvCxnSpPr>
          <p:cNvPr id="7645" name="Shape 7645"/>
          <p:cNvCxnSpPr>
            <a:stCxn id="7574"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lg" w="lg" type="none"/>
            <a:tailEnd len="lg" w="lg" type="none"/>
          </a:ln>
        </p:spPr>
      </p:cxnSp>
      <p:cxnSp>
        <p:nvCxnSpPr>
          <p:cNvPr id="7646" name="Shape 7646"/>
          <p:cNvCxnSpPr>
            <a:stCxn id="7574" idx="6"/>
            <a:endCxn id="7582"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lg" w="lg" type="none"/>
            <a:tailEnd len="lg" w="lg" type="none"/>
          </a:ln>
        </p:spPr>
      </p:cxnSp>
      <p:cxnSp>
        <p:nvCxnSpPr>
          <p:cNvPr id="7647" name="Shape 7647"/>
          <p:cNvCxnSpPr>
            <a:stCxn id="7574" idx="6"/>
            <a:endCxn id="7583"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lg" w="lg" type="none"/>
            <a:tailEnd len="lg" w="lg" type="none"/>
          </a:ln>
        </p:spPr>
      </p:cxnSp>
      <p:cxnSp>
        <p:nvCxnSpPr>
          <p:cNvPr id="7648" name="Shape 7648"/>
          <p:cNvCxnSpPr>
            <a:stCxn id="7574" idx="6"/>
            <a:endCxn id="7584" idx="2"/>
          </p:cNvCxnSpPr>
          <p:nvPr/>
        </p:nvCxnSpPr>
        <p:spPr>
          <a:xfrm>
            <a:off x="4749375" y="402095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7649" name="Shape 7649"/>
          <p:cNvCxnSpPr>
            <a:stCxn id="7574" idx="6"/>
            <a:endCxn id="7585" idx="2"/>
          </p:cNvCxnSpPr>
          <p:nvPr/>
        </p:nvCxnSpPr>
        <p:spPr>
          <a:xfrm>
            <a:off x="4749375" y="402095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7650" name="Shape 7650"/>
          <p:cNvCxnSpPr>
            <a:stCxn id="7574" idx="6"/>
            <a:endCxn id="7579" idx="2"/>
          </p:cNvCxnSpPr>
          <p:nvPr/>
        </p:nvCxnSpPr>
        <p:spPr>
          <a:xfrm>
            <a:off x="4749375" y="402095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7651" name="Shape 7651"/>
          <p:cNvCxnSpPr>
            <a:stCxn id="7575" idx="6"/>
            <a:endCxn id="7577"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lg" w="lg" type="none"/>
            <a:tailEnd len="lg" w="lg" type="none"/>
          </a:ln>
        </p:spPr>
      </p:cxnSp>
      <p:cxnSp>
        <p:nvCxnSpPr>
          <p:cNvPr id="7652" name="Shape 7652"/>
          <p:cNvCxnSpPr>
            <a:stCxn id="7575" idx="6"/>
            <a:endCxn id="7578"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lg" w="lg" type="none"/>
            <a:tailEnd len="lg" w="lg" type="none"/>
          </a:ln>
        </p:spPr>
      </p:cxnSp>
      <p:cxnSp>
        <p:nvCxnSpPr>
          <p:cNvPr id="7653" name="Shape 7653"/>
          <p:cNvCxnSpPr>
            <a:stCxn id="7575" idx="6"/>
            <a:endCxn id="7580"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lg" w="lg" type="none"/>
            <a:tailEnd len="lg" w="lg" type="none"/>
          </a:ln>
        </p:spPr>
      </p:cxnSp>
      <p:cxnSp>
        <p:nvCxnSpPr>
          <p:cNvPr id="7654" name="Shape 7654"/>
          <p:cNvCxnSpPr>
            <a:stCxn id="7575" idx="6"/>
            <a:endCxn id="7581"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lg" w="lg" type="none"/>
            <a:tailEnd len="lg" w="lg" type="none"/>
          </a:ln>
        </p:spPr>
      </p:cxnSp>
      <p:cxnSp>
        <p:nvCxnSpPr>
          <p:cNvPr id="7655" name="Shape 7655"/>
          <p:cNvCxnSpPr>
            <a:stCxn id="7575"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lg" w="lg" type="none"/>
            <a:tailEnd len="lg" w="lg" type="none"/>
          </a:ln>
        </p:spPr>
      </p:cxnSp>
      <p:cxnSp>
        <p:nvCxnSpPr>
          <p:cNvPr id="7656" name="Shape 7656"/>
          <p:cNvCxnSpPr>
            <a:stCxn id="7575" idx="6"/>
            <a:endCxn id="7582"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lg" w="lg" type="none"/>
            <a:tailEnd len="lg" w="lg" type="none"/>
          </a:ln>
        </p:spPr>
      </p:cxnSp>
      <p:cxnSp>
        <p:nvCxnSpPr>
          <p:cNvPr id="7657" name="Shape 7657"/>
          <p:cNvCxnSpPr>
            <a:stCxn id="7575" idx="6"/>
            <a:endCxn id="7583"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lg" w="lg" type="none"/>
            <a:tailEnd len="lg" w="lg" type="none"/>
          </a:ln>
        </p:spPr>
      </p:cxnSp>
      <p:cxnSp>
        <p:nvCxnSpPr>
          <p:cNvPr id="7658" name="Shape 7658"/>
          <p:cNvCxnSpPr>
            <a:stCxn id="7575" idx="6"/>
            <a:endCxn id="7584"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7659" name="Shape 7659"/>
          <p:cNvCxnSpPr>
            <a:stCxn id="7575" idx="6"/>
            <a:endCxn id="7585" idx="2"/>
          </p:cNvCxnSpPr>
          <p:nvPr/>
        </p:nvCxnSpPr>
        <p:spPr>
          <a:xfrm>
            <a:off x="4749375" y="436780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7660" name="Shape 7660"/>
          <p:cNvCxnSpPr>
            <a:stCxn id="7575" idx="6"/>
            <a:endCxn id="7579" idx="2"/>
          </p:cNvCxnSpPr>
          <p:nvPr/>
        </p:nvCxnSpPr>
        <p:spPr>
          <a:xfrm>
            <a:off x="4749375" y="436780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7661" name="Shape 7661"/>
          <p:cNvCxnSpPr>
            <a:stCxn id="7576" idx="6"/>
            <a:endCxn id="7577"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lg" w="lg" type="none"/>
            <a:tailEnd len="lg" w="lg" type="none"/>
          </a:ln>
        </p:spPr>
      </p:cxnSp>
      <p:cxnSp>
        <p:nvCxnSpPr>
          <p:cNvPr id="7662" name="Shape 7662"/>
          <p:cNvCxnSpPr>
            <a:stCxn id="7576" idx="6"/>
            <a:endCxn id="7578"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lg" w="lg" type="none"/>
            <a:tailEnd len="lg" w="lg" type="none"/>
          </a:ln>
        </p:spPr>
      </p:cxnSp>
      <p:cxnSp>
        <p:nvCxnSpPr>
          <p:cNvPr id="7663" name="Shape 7663"/>
          <p:cNvCxnSpPr>
            <a:stCxn id="7576" idx="6"/>
            <a:endCxn id="7580"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lg" w="lg" type="none"/>
            <a:tailEnd len="lg" w="lg" type="none"/>
          </a:ln>
        </p:spPr>
      </p:cxnSp>
      <p:cxnSp>
        <p:nvCxnSpPr>
          <p:cNvPr id="7664" name="Shape 7664"/>
          <p:cNvCxnSpPr>
            <a:stCxn id="7576" idx="6"/>
            <a:endCxn id="7581"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lg" w="lg" type="none"/>
            <a:tailEnd len="lg" w="lg" type="none"/>
          </a:ln>
        </p:spPr>
      </p:cxnSp>
      <p:cxnSp>
        <p:nvCxnSpPr>
          <p:cNvPr id="7665" name="Shape 7665"/>
          <p:cNvCxnSpPr>
            <a:stCxn id="7576"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lg" w="lg" type="none"/>
            <a:tailEnd len="lg" w="lg" type="none"/>
          </a:ln>
        </p:spPr>
      </p:cxnSp>
      <p:cxnSp>
        <p:nvCxnSpPr>
          <p:cNvPr id="7666" name="Shape 7666"/>
          <p:cNvCxnSpPr>
            <a:stCxn id="7576" idx="6"/>
            <a:endCxn id="7582"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lg" w="lg" type="none"/>
            <a:tailEnd len="lg" w="lg" type="none"/>
          </a:ln>
        </p:spPr>
      </p:cxnSp>
      <p:cxnSp>
        <p:nvCxnSpPr>
          <p:cNvPr id="7667" name="Shape 7667"/>
          <p:cNvCxnSpPr>
            <a:stCxn id="7584" idx="2"/>
            <a:endCxn id="7583" idx="2"/>
          </p:cNvCxnSpPr>
          <p:nvPr/>
        </p:nvCxnSpPr>
        <p:spPr>
          <a:xfrm rot="10800000">
            <a:off x="4986375" y="3892250"/>
            <a:ext cx="0" cy="367800"/>
          </a:xfrm>
          <a:prstGeom prst="straightConnector1">
            <a:avLst/>
          </a:prstGeom>
          <a:noFill/>
          <a:ln cap="flat" cmpd="sng" w="9525">
            <a:solidFill>
              <a:srgbClr val="000000"/>
            </a:solidFill>
            <a:prstDash val="solid"/>
            <a:round/>
            <a:headEnd len="lg" w="lg" type="none"/>
            <a:tailEnd len="lg" w="lg" type="none"/>
          </a:ln>
        </p:spPr>
      </p:cxnSp>
      <p:cxnSp>
        <p:nvCxnSpPr>
          <p:cNvPr id="7668" name="Shape 7668"/>
          <p:cNvCxnSpPr>
            <a:stCxn id="7576" idx="6"/>
            <a:endCxn id="7584"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lg" w="lg" type="none"/>
            <a:tailEnd len="lg" w="lg" type="none"/>
          </a:ln>
        </p:spPr>
      </p:cxnSp>
      <p:cxnSp>
        <p:nvCxnSpPr>
          <p:cNvPr id="7669" name="Shape 7669"/>
          <p:cNvCxnSpPr>
            <a:stCxn id="7576" idx="6"/>
            <a:endCxn id="7585"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7670" name="Shape 7670"/>
          <p:cNvCxnSpPr>
            <a:stCxn id="7576" idx="6"/>
            <a:endCxn id="7579" idx="2"/>
          </p:cNvCxnSpPr>
          <p:nvPr/>
        </p:nvCxnSpPr>
        <p:spPr>
          <a:xfrm>
            <a:off x="4749375" y="4714650"/>
            <a:ext cx="237000" cy="239100"/>
          </a:xfrm>
          <a:prstGeom prst="straightConnector1">
            <a:avLst/>
          </a:prstGeom>
          <a:noFill/>
          <a:ln cap="flat" cmpd="sng" w="9525">
            <a:solidFill>
              <a:srgbClr val="000000"/>
            </a:solidFill>
            <a:prstDash val="solid"/>
            <a:round/>
            <a:headEnd len="lg" w="lg" type="none"/>
            <a:tailEnd len="lg" w="lg" type="none"/>
          </a:ln>
        </p:spPr>
      </p:cxnSp>
      <p:sp>
        <p:nvSpPr>
          <p:cNvPr id="7671" name="Shape 7671"/>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7672" name="Shape 7672"/>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7673" name="Shape 7673"/>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7674" name="Shape 7674"/>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p:txBody>
      </p:sp>
      <p:sp>
        <p:nvSpPr>
          <p:cNvPr id="7675" name="Shape 7675"/>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a:t>
            </a:r>
            <a:endParaRPr/>
          </a:p>
        </p:txBody>
      </p:sp>
      <p:sp>
        <p:nvSpPr>
          <p:cNvPr id="7676" name="Shape 7676"/>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6</a:t>
            </a:r>
            <a:endParaRPr/>
          </a:p>
        </p:txBody>
      </p:sp>
      <p:sp>
        <p:nvSpPr>
          <p:cNvPr id="7677" name="Shape 7677"/>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a:t>
            </a:r>
            <a:endParaRPr/>
          </a:p>
        </p:txBody>
      </p:sp>
      <p:sp>
        <p:nvSpPr>
          <p:cNvPr id="7678" name="Shape 7678"/>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a:t>
            </a:r>
            <a:endParaRPr/>
          </a:p>
        </p:txBody>
      </p:sp>
      <p:sp>
        <p:nvSpPr>
          <p:cNvPr id="7679" name="Shape 7679"/>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a:t>
            </a:r>
            <a:endParaRPr/>
          </a:p>
        </p:txBody>
      </p:sp>
      <p:sp>
        <p:nvSpPr>
          <p:cNvPr id="7680" name="Shape 7680"/>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10</a:t>
            </a:r>
            <a:endParaRPr/>
          </a:p>
        </p:txBody>
      </p:sp>
      <p:sp>
        <p:nvSpPr>
          <p:cNvPr id="7681" name="Shape 7681"/>
          <p:cNvSpPr txBox="1"/>
          <p:nvPr>
            <p:ph idx="4294967295" type="title"/>
          </p:nvPr>
        </p:nvSpPr>
        <p:spPr>
          <a:xfrm>
            <a:off x="275450" y="118550"/>
            <a:ext cx="8592600" cy="107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000000"/>
                </a:solidFill>
                <a:latin typeface="Arial"/>
                <a:ea typeface="Arial"/>
                <a:cs typeface="Arial"/>
                <a:sym typeface="Arial"/>
              </a:rPr>
              <a:t>Of course REMEMBER that the activations of the previous layer must be added and subtracted from all of the effects from the output layer.   The activation is influenced in proportion to the weights from all of the output neurons.   </a:t>
            </a:r>
            <a:r>
              <a:rPr lang="en" sz="1800">
                <a:solidFill>
                  <a:srgbClr val="000000"/>
                </a:solidFill>
                <a:latin typeface="Arial"/>
                <a:ea typeface="Arial"/>
                <a:cs typeface="Arial"/>
                <a:sym typeface="Arial"/>
              </a:rPr>
              <a:t>    </a:t>
            </a:r>
            <a:endParaRPr sz="1400">
              <a:solidFill>
                <a:srgbClr val="000000"/>
              </a:solidFill>
              <a:latin typeface="Lato"/>
              <a:ea typeface="Lato"/>
              <a:cs typeface="Lato"/>
              <a:sym typeface="La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7685" name="Shape 7685"/>
        <p:cNvGrpSpPr/>
        <p:nvPr/>
      </p:nvGrpSpPr>
      <p:grpSpPr>
        <a:xfrm>
          <a:off x="0" y="0"/>
          <a:ext cx="0" cy="0"/>
          <a:chOff x="0" y="0"/>
          <a:chExt cx="0" cy="0"/>
        </a:xfrm>
      </p:grpSpPr>
      <p:sp>
        <p:nvSpPr>
          <p:cNvPr id="7686" name="Shape 7686"/>
          <p:cNvSpPr/>
          <p:nvPr/>
        </p:nvSpPr>
        <p:spPr>
          <a:xfrm>
            <a:off x="4986375" y="30979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87" name="Shape 7687"/>
          <p:cNvSpPr/>
          <p:nvPr/>
        </p:nvSpPr>
        <p:spPr>
          <a:xfrm>
            <a:off x="4563075" y="2136625"/>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88" name="Shape 7688"/>
          <p:cNvSpPr/>
          <p:nvPr/>
        </p:nvSpPr>
        <p:spPr>
          <a:xfrm>
            <a:off x="4563075" y="18268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89" name="Shape 7689"/>
          <p:cNvSpPr/>
          <p:nvPr/>
        </p:nvSpPr>
        <p:spPr>
          <a:xfrm>
            <a:off x="4563075" y="24464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90" name="Shape 7690"/>
          <p:cNvSpPr/>
          <p:nvPr/>
        </p:nvSpPr>
        <p:spPr>
          <a:xfrm>
            <a:off x="4563075" y="2793288"/>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91" name="Shape 7691"/>
          <p:cNvSpPr/>
          <p:nvPr/>
        </p:nvSpPr>
        <p:spPr>
          <a:xfrm>
            <a:off x="4563075" y="3140138"/>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92" name="Shape 7692"/>
          <p:cNvSpPr/>
          <p:nvPr/>
        </p:nvSpPr>
        <p:spPr>
          <a:xfrm>
            <a:off x="4563075" y="35545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93" name="Shape 7693"/>
          <p:cNvSpPr/>
          <p:nvPr/>
        </p:nvSpPr>
        <p:spPr>
          <a:xfrm>
            <a:off x="4563075" y="39014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94" name="Shape 7694"/>
          <p:cNvSpPr/>
          <p:nvPr/>
        </p:nvSpPr>
        <p:spPr>
          <a:xfrm>
            <a:off x="4563075" y="42482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95" name="Shape 7695"/>
          <p:cNvSpPr/>
          <p:nvPr/>
        </p:nvSpPr>
        <p:spPr>
          <a:xfrm>
            <a:off x="4563075" y="459510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96" name="Shape 7696"/>
          <p:cNvSpPr/>
          <p:nvPr/>
        </p:nvSpPr>
        <p:spPr>
          <a:xfrm>
            <a:off x="4986375" y="1719325"/>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97" name="Shape 7697"/>
          <p:cNvSpPr/>
          <p:nvPr/>
        </p:nvSpPr>
        <p:spPr>
          <a:xfrm>
            <a:off x="4986375" y="20554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98" name="Shape 7698"/>
          <p:cNvSpPr/>
          <p:nvPr/>
        </p:nvSpPr>
        <p:spPr>
          <a:xfrm>
            <a:off x="4986375" y="4834200"/>
            <a:ext cx="186300" cy="2391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99" name="Shape 7699"/>
          <p:cNvSpPr/>
          <p:nvPr/>
        </p:nvSpPr>
        <p:spPr>
          <a:xfrm>
            <a:off x="4986375" y="2391475"/>
            <a:ext cx="186300" cy="2391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00" name="Shape 7700"/>
          <p:cNvSpPr/>
          <p:nvPr/>
        </p:nvSpPr>
        <p:spPr>
          <a:xfrm>
            <a:off x="4986375" y="26905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01" name="Shape 7701"/>
          <p:cNvSpPr/>
          <p:nvPr/>
        </p:nvSpPr>
        <p:spPr>
          <a:xfrm>
            <a:off x="4986363" y="3415513"/>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02" name="Shape 7702"/>
          <p:cNvSpPr/>
          <p:nvPr/>
        </p:nvSpPr>
        <p:spPr>
          <a:xfrm>
            <a:off x="4986375" y="377278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03" name="Shape 7703"/>
          <p:cNvSpPr/>
          <p:nvPr/>
        </p:nvSpPr>
        <p:spPr>
          <a:xfrm>
            <a:off x="4986375" y="4140500"/>
            <a:ext cx="186300" cy="239100"/>
          </a:xfrm>
          <a:prstGeom prst="ellipse">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04" name="Shape 7704"/>
          <p:cNvSpPr/>
          <p:nvPr/>
        </p:nvSpPr>
        <p:spPr>
          <a:xfrm>
            <a:off x="4986375" y="4487350"/>
            <a:ext cx="186300" cy="239100"/>
          </a:xfrm>
          <a:prstGeom prst="ellipse">
            <a:avLst/>
          </a:prstGeom>
          <a:solidFill>
            <a:srgbClr val="38761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705" name="Shape 7705"/>
          <p:cNvCxnSpPr>
            <a:stCxn id="7688" idx="6"/>
            <a:endCxn id="7696"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lg" w="lg" type="none"/>
            <a:tailEnd len="lg" w="lg" type="none"/>
          </a:ln>
        </p:spPr>
      </p:cxnSp>
      <p:cxnSp>
        <p:nvCxnSpPr>
          <p:cNvPr id="7706" name="Shape 7706"/>
          <p:cNvCxnSpPr>
            <a:stCxn id="7688" idx="6"/>
            <a:endCxn id="7697" idx="2"/>
          </p:cNvCxnSpPr>
          <p:nvPr/>
        </p:nvCxnSpPr>
        <p:spPr>
          <a:xfrm>
            <a:off x="4749375" y="1946350"/>
            <a:ext cx="237000" cy="228600"/>
          </a:xfrm>
          <a:prstGeom prst="straightConnector1">
            <a:avLst/>
          </a:prstGeom>
          <a:noFill/>
          <a:ln cap="flat" cmpd="sng" w="9525">
            <a:solidFill>
              <a:srgbClr val="000000"/>
            </a:solidFill>
            <a:prstDash val="solid"/>
            <a:round/>
            <a:headEnd len="lg" w="lg" type="none"/>
            <a:tailEnd len="lg" w="lg" type="none"/>
          </a:ln>
        </p:spPr>
      </p:cxnSp>
      <p:cxnSp>
        <p:nvCxnSpPr>
          <p:cNvPr id="7707" name="Shape 7707"/>
          <p:cNvCxnSpPr>
            <a:stCxn id="7688" idx="6"/>
            <a:endCxn id="7699" idx="1"/>
          </p:cNvCxnSpPr>
          <p:nvPr/>
        </p:nvCxnSpPr>
        <p:spPr>
          <a:xfrm>
            <a:off x="4749375" y="1946350"/>
            <a:ext cx="264300" cy="480000"/>
          </a:xfrm>
          <a:prstGeom prst="straightConnector1">
            <a:avLst/>
          </a:prstGeom>
          <a:noFill/>
          <a:ln cap="flat" cmpd="sng" w="9525">
            <a:solidFill>
              <a:srgbClr val="000000"/>
            </a:solidFill>
            <a:prstDash val="solid"/>
            <a:round/>
            <a:headEnd len="lg" w="lg" type="none"/>
            <a:tailEnd len="lg" w="lg" type="none"/>
          </a:ln>
        </p:spPr>
      </p:cxnSp>
      <p:cxnSp>
        <p:nvCxnSpPr>
          <p:cNvPr id="7708" name="Shape 7708"/>
          <p:cNvCxnSpPr>
            <a:stCxn id="7688" idx="6"/>
            <a:endCxn id="7700" idx="1"/>
          </p:cNvCxnSpPr>
          <p:nvPr/>
        </p:nvCxnSpPr>
        <p:spPr>
          <a:xfrm>
            <a:off x="4749375" y="1946350"/>
            <a:ext cx="264300" cy="779100"/>
          </a:xfrm>
          <a:prstGeom prst="straightConnector1">
            <a:avLst/>
          </a:prstGeom>
          <a:noFill/>
          <a:ln cap="flat" cmpd="sng" w="9525">
            <a:solidFill>
              <a:srgbClr val="000000"/>
            </a:solidFill>
            <a:prstDash val="solid"/>
            <a:round/>
            <a:headEnd len="lg" w="lg" type="none"/>
            <a:tailEnd len="lg" w="lg" type="none"/>
          </a:ln>
        </p:spPr>
      </p:cxnSp>
      <p:cxnSp>
        <p:nvCxnSpPr>
          <p:cNvPr id="7709" name="Shape 7709"/>
          <p:cNvCxnSpPr>
            <a:stCxn id="7688" idx="6"/>
          </p:cNvCxnSpPr>
          <p:nvPr/>
        </p:nvCxnSpPr>
        <p:spPr>
          <a:xfrm>
            <a:off x="4749375" y="1946350"/>
            <a:ext cx="273900" cy="1293600"/>
          </a:xfrm>
          <a:prstGeom prst="straightConnector1">
            <a:avLst/>
          </a:prstGeom>
          <a:noFill/>
          <a:ln cap="flat" cmpd="sng" w="9525">
            <a:solidFill>
              <a:srgbClr val="000000"/>
            </a:solidFill>
            <a:prstDash val="solid"/>
            <a:round/>
            <a:headEnd len="lg" w="lg" type="none"/>
            <a:tailEnd len="lg" w="lg" type="none"/>
          </a:ln>
        </p:spPr>
      </p:cxnSp>
      <p:cxnSp>
        <p:nvCxnSpPr>
          <p:cNvPr id="7710" name="Shape 7710"/>
          <p:cNvCxnSpPr>
            <a:stCxn id="7688" idx="6"/>
            <a:endCxn id="7701" idx="1"/>
          </p:cNvCxnSpPr>
          <p:nvPr/>
        </p:nvCxnSpPr>
        <p:spPr>
          <a:xfrm>
            <a:off x="4749375" y="1946350"/>
            <a:ext cx="264300" cy="1504200"/>
          </a:xfrm>
          <a:prstGeom prst="straightConnector1">
            <a:avLst/>
          </a:prstGeom>
          <a:noFill/>
          <a:ln cap="flat" cmpd="sng" w="9525">
            <a:solidFill>
              <a:srgbClr val="000000"/>
            </a:solidFill>
            <a:prstDash val="solid"/>
            <a:round/>
            <a:headEnd len="lg" w="lg" type="none"/>
            <a:tailEnd len="lg" w="lg" type="none"/>
          </a:ln>
        </p:spPr>
      </p:cxnSp>
      <p:cxnSp>
        <p:nvCxnSpPr>
          <p:cNvPr id="7711" name="Shape 7711"/>
          <p:cNvCxnSpPr>
            <a:stCxn id="7688" idx="6"/>
            <a:endCxn id="7702" idx="1"/>
          </p:cNvCxnSpPr>
          <p:nvPr/>
        </p:nvCxnSpPr>
        <p:spPr>
          <a:xfrm>
            <a:off x="4749375" y="1946350"/>
            <a:ext cx="264300" cy="1861500"/>
          </a:xfrm>
          <a:prstGeom prst="straightConnector1">
            <a:avLst/>
          </a:prstGeom>
          <a:noFill/>
          <a:ln cap="flat" cmpd="sng" w="9525">
            <a:solidFill>
              <a:srgbClr val="000000"/>
            </a:solidFill>
            <a:prstDash val="solid"/>
            <a:round/>
            <a:headEnd len="lg" w="lg" type="none"/>
            <a:tailEnd len="lg" w="lg" type="none"/>
          </a:ln>
        </p:spPr>
      </p:cxnSp>
      <p:cxnSp>
        <p:nvCxnSpPr>
          <p:cNvPr id="7712" name="Shape 7712"/>
          <p:cNvCxnSpPr>
            <a:stCxn id="7688" idx="6"/>
            <a:endCxn id="7703" idx="1"/>
          </p:cNvCxnSpPr>
          <p:nvPr/>
        </p:nvCxnSpPr>
        <p:spPr>
          <a:xfrm>
            <a:off x="4749375" y="1946350"/>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7713" name="Shape 7713"/>
          <p:cNvCxnSpPr>
            <a:stCxn id="7688" idx="6"/>
            <a:endCxn id="7704" idx="1"/>
          </p:cNvCxnSpPr>
          <p:nvPr/>
        </p:nvCxnSpPr>
        <p:spPr>
          <a:xfrm>
            <a:off x="4749375" y="1946350"/>
            <a:ext cx="264300" cy="2576100"/>
          </a:xfrm>
          <a:prstGeom prst="straightConnector1">
            <a:avLst/>
          </a:prstGeom>
          <a:noFill/>
          <a:ln cap="flat" cmpd="sng" w="9525">
            <a:solidFill>
              <a:srgbClr val="000000"/>
            </a:solidFill>
            <a:prstDash val="solid"/>
            <a:round/>
            <a:headEnd len="lg" w="lg" type="none"/>
            <a:tailEnd len="lg" w="lg" type="none"/>
          </a:ln>
        </p:spPr>
      </p:cxnSp>
      <p:cxnSp>
        <p:nvCxnSpPr>
          <p:cNvPr id="7714" name="Shape 7714"/>
          <p:cNvCxnSpPr>
            <a:stCxn id="7688" idx="6"/>
            <a:endCxn id="7698" idx="3"/>
          </p:cNvCxnSpPr>
          <p:nvPr/>
        </p:nvCxnSpPr>
        <p:spPr>
          <a:xfrm>
            <a:off x="4749375" y="1946350"/>
            <a:ext cx="264300" cy="3091800"/>
          </a:xfrm>
          <a:prstGeom prst="straightConnector1">
            <a:avLst/>
          </a:prstGeom>
          <a:noFill/>
          <a:ln cap="flat" cmpd="sng" w="9525">
            <a:solidFill>
              <a:srgbClr val="000000"/>
            </a:solidFill>
            <a:prstDash val="solid"/>
            <a:round/>
            <a:headEnd len="lg" w="lg" type="none"/>
            <a:tailEnd len="lg" w="lg" type="none"/>
          </a:ln>
        </p:spPr>
      </p:cxnSp>
      <p:cxnSp>
        <p:nvCxnSpPr>
          <p:cNvPr id="7715" name="Shape 7715"/>
          <p:cNvCxnSpPr>
            <a:stCxn id="7687" idx="6"/>
            <a:endCxn id="7696"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lg" w="lg" type="none"/>
            <a:tailEnd len="lg" w="lg" type="none"/>
          </a:ln>
        </p:spPr>
      </p:cxnSp>
      <p:cxnSp>
        <p:nvCxnSpPr>
          <p:cNvPr id="7716" name="Shape 7716"/>
          <p:cNvCxnSpPr>
            <a:stCxn id="7687" idx="6"/>
            <a:endCxn id="7697"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lg" w="lg" type="none"/>
            <a:tailEnd len="lg" w="lg" type="none"/>
          </a:ln>
        </p:spPr>
      </p:cxnSp>
      <p:cxnSp>
        <p:nvCxnSpPr>
          <p:cNvPr id="7717" name="Shape 7717"/>
          <p:cNvCxnSpPr>
            <a:stCxn id="7687" idx="6"/>
            <a:endCxn id="7699" idx="2"/>
          </p:cNvCxnSpPr>
          <p:nvPr/>
        </p:nvCxnSpPr>
        <p:spPr>
          <a:xfrm>
            <a:off x="4749375" y="2256175"/>
            <a:ext cx="237000" cy="255000"/>
          </a:xfrm>
          <a:prstGeom prst="straightConnector1">
            <a:avLst/>
          </a:prstGeom>
          <a:noFill/>
          <a:ln cap="flat" cmpd="sng" w="9525">
            <a:solidFill>
              <a:srgbClr val="000000"/>
            </a:solidFill>
            <a:prstDash val="solid"/>
            <a:round/>
            <a:headEnd len="lg" w="lg" type="none"/>
            <a:tailEnd len="lg" w="lg" type="none"/>
          </a:ln>
        </p:spPr>
      </p:cxnSp>
      <p:cxnSp>
        <p:nvCxnSpPr>
          <p:cNvPr id="7718" name="Shape 7718"/>
          <p:cNvCxnSpPr>
            <a:endCxn id="7700" idx="2"/>
          </p:cNvCxnSpPr>
          <p:nvPr/>
        </p:nvCxnSpPr>
        <p:spPr>
          <a:xfrm>
            <a:off x="4749375" y="2256300"/>
            <a:ext cx="237000" cy="553800"/>
          </a:xfrm>
          <a:prstGeom prst="straightConnector1">
            <a:avLst/>
          </a:prstGeom>
          <a:noFill/>
          <a:ln cap="flat" cmpd="sng" w="9525">
            <a:solidFill>
              <a:srgbClr val="000000"/>
            </a:solidFill>
            <a:prstDash val="solid"/>
            <a:round/>
            <a:headEnd len="lg" w="lg" type="none"/>
            <a:tailEnd len="lg" w="lg" type="none"/>
          </a:ln>
        </p:spPr>
      </p:cxnSp>
      <p:cxnSp>
        <p:nvCxnSpPr>
          <p:cNvPr id="7719" name="Shape 7719"/>
          <p:cNvCxnSpPr/>
          <p:nvPr/>
        </p:nvCxnSpPr>
        <p:spPr>
          <a:xfrm>
            <a:off x="4749375" y="2256175"/>
            <a:ext cx="317400" cy="907800"/>
          </a:xfrm>
          <a:prstGeom prst="straightConnector1">
            <a:avLst/>
          </a:prstGeom>
          <a:noFill/>
          <a:ln cap="flat" cmpd="sng" w="9525">
            <a:solidFill>
              <a:srgbClr val="000000"/>
            </a:solidFill>
            <a:prstDash val="solid"/>
            <a:round/>
            <a:headEnd len="lg" w="lg" type="none"/>
            <a:tailEnd len="lg" w="lg" type="none"/>
          </a:ln>
        </p:spPr>
      </p:cxnSp>
      <p:cxnSp>
        <p:nvCxnSpPr>
          <p:cNvPr id="7720" name="Shape 7720"/>
          <p:cNvCxnSpPr>
            <a:stCxn id="7687" idx="6"/>
            <a:endCxn id="7701" idx="1"/>
          </p:cNvCxnSpPr>
          <p:nvPr/>
        </p:nvCxnSpPr>
        <p:spPr>
          <a:xfrm>
            <a:off x="4749375" y="2256175"/>
            <a:ext cx="264300" cy="1194300"/>
          </a:xfrm>
          <a:prstGeom prst="straightConnector1">
            <a:avLst/>
          </a:prstGeom>
          <a:noFill/>
          <a:ln cap="flat" cmpd="sng" w="9525">
            <a:solidFill>
              <a:srgbClr val="000000"/>
            </a:solidFill>
            <a:prstDash val="solid"/>
            <a:round/>
            <a:headEnd len="lg" w="lg" type="none"/>
            <a:tailEnd len="lg" w="lg" type="none"/>
          </a:ln>
        </p:spPr>
      </p:cxnSp>
      <p:cxnSp>
        <p:nvCxnSpPr>
          <p:cNvPr id="7721" name="Shape 7721"/>
          <p:cNvCxnSpPr>
            <a:stCxn id="7687" idx="6"/>
            <a:endCxn id="7702" idx="1"/>
          </p:cNvCxnSpPr>
          <p:nvPr/>
        </p:nvCxnSpPr>
        <p:spPr>
          <a:xfrm>
            <a:off x="4749375" y="2256175"/>
            <a:ext cx="264300" cy="1551600"/>
          </a:xfrm>
          <a:prstGeom prst="straightConnector1">
            <a:avLst/>
          </a:prstGeom>
          <a:noFill/>
          <a:ln cap="flat" cmpd="sng" w="9525">
            <a:solidFill>
              <a:srgbClr val="000000"/>
            </a:solidFill>
            <a:prstDash val="solid"/>
            <a:round/>
            <a:headEnd len="lg" w="lg" type="none"/>
            <a:tailEnd len="lg" w="lg" type="none"/>
          </a:ln>
        </p:spPr>
      </p:cxnSp>
      <p:cxnSp>
        <p:nvCxnSpPr>
          <p:cNvPr id="7722" name="Shape 7722"/>
          <p:cNvCxnSpPr>
            <a:stCxn id="7688" idx="5"/>
            <a:endCxn id="7703" idx="2"/>
          </p:cNvCxnSpPr>
          <p:nvPr/>
        </p:nvCxnSpPr>
        <p:spPr>
          <a:xfrm>
            <a:off x="4722092" y="2030885"/>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7723" name="Shape 7723"/>
          <p:cNvCxnSpPr>
            <a:endCxn id="7704" idx="2"/>
          </p:cNvCxnSpPr>
          <p:nvPr/>
        </p:nvCxnSpPr>
        <p:spPr>
          <a:xfrm>
            <a:off x="4749375" y="2256100"/>
            <a:ext cx="237000" cy="2350800"/>
          </a:xfrm>
          <a:prstGeom prst="straightConnector1">
            <a:avLst/>
          </a:prstGeom>
          <a:noFill/>
          <a:ln cap="flat" cmpd="sng" w="9525">
            <a:solidFill>
              <a:srgbClr val="000000"/>
            </a:solidFill>
            <a:prstDash val="solid"/>
            <a:round/>
            <a:headEnd len="lg" w="lg" type="none"/>
            <a:tailEnd len="lg" w="lg" type="none"/>
          </a:ln>
        </p:spPr>
      </p:cxnSp>
      <p:cxnSp>
        <p:nvCxnSpPr>
          <p:cNvPr id="7724" name="Shape 7724"/>
          <p:cNvCxnSpPr>
            <a:stCxn id="7687" idx="6"/>
            <a:endCxn id="7698" idx="2"/>
          </p:cNvCxnSpPr>
          <p:nvPr/>
        </p:nvCxnSpPr>
        <p:spPr>
          <a:xfrm>
            <a:off x="4749375" y="2256175"/>
            <a:ext cx="237000" cy="2697600"/>
          </a:xfrm>
          <a:prstGeom prst="straightConnector1">
            <a:avLst/>
          </a:prstGeom>
          <a:noFill/>
          <a:ln cap="flat" cmpd="sng" w="9525">
            <a:solidFill>
              <a:srgbClr val="000000"/>
            </a:solidFill>
            <a:prstDash val="solid"/>
            <a:round/>
            <a:headEnd len="lg" w="lg" type="none"/>
            <a:tailEnd len="lg" w="lg" type="none"/>
          </a:ln>
        </p:spPr>
      </p:cxnSp>
      <p:cxnSp>
        <p:nvCxnSpPr>
          <p:cNvPr id="7725" name="Shape 7725"/>
          <p:cNvCxnSpPr>
            <a:stCxn id="7689" idx="6"/>
            <a:endCxn id="7696"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lg" w="lg" type="none"/>
            <a:tailEnd len="lg" w="lg" type="none"/>
          </a:ln>
        </p:spPr>
      </p:cxnSp>
      <p:cxnSp>
        <p:nvCxnSpPr>
          <p:cNvPr id="7726" name="Shape 7726"/>
          <p:cNvCxnSpPr>
            <a:stCxn id="7689" idx="6"/>
            <a:endCxn id="7697"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lg" w="lg" type="none"/>
            <a:tailEnd len="lg" w="lg" type="none"/>
          </a:ln>
        </p:spPr>
      </p:cxnSp>
      <p:cxnSp>
        <p:nvCxnSpPr>
          <p:cNvPr id="7727" name="Shape 7727"/>
          <p:cNvCxnSpPr>
            <a:stCxn id="7689" idx="6"/>
            <a:endCxn id="7699"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lg" w="lg" type="none"/>
            <a:tailEnd len="lg" w="lg" type="none"/>
          </a:ln>
        </p:spPr>
      </p:cxnSp>
      <p:cxnSp>
        <p:nvCxnSpPr>
          <p:cNvPr id="7728" name="Shape 7728"/>
          <p:cNvCxnSpPr>
            <a:stCxn id="7689" idx="6"/>
            <a:endCxn id="7700" idx="2"/>
          </p:cNvCxnSpPr>
          <p:nvPr/>
        </p:nvCxnSpPr>
        <p:spPr>
          <a:xfrm>
            <a:off x="4749375" y="2566000"/>
            <a:ext cx="237000" cy="244200"/>
          </a:xfrm>
          <a:prstGeom prst="straightConnector1">
            <a:avLst/>
          </a:prstGeom>
          <a:noFill/>
          <a:ln cap="flat" cmpd="sng" w="9525">
            <a:solidFill>
              <a:srgbClr val="000000"/>
            </a:solidFill>
            <a:prstDash val="solid"/>
            <a:round/>
            <a:headEnd len="lg" w="lg" type="none"/>
            <a:tailEnd len="lg" w="lg" type="none"/>
          </a:ln>
        </p:spPr>
      </p:cxnSp>
      <p:cxnSp>
        <p:nvCxnSpPr>
          <p:cNvPr id="7729" name="Shape 7729"/>
          <p:cNvCxnSpPr>
            <a:stCxn id="7689" idx="6"/>
          </p:cNvCxnSpPr>
          <p:nvPr/>
        </p:nvCxnSpPr>
        <p:spPr>
          <a:xfrm>
            <a:off x="4749375" y="2566000"/>
            <a:ext cx="273900" cy="619800"/>
          </a:xfrm>
          <a:prstGeom prst="straightConnector1">
            <a:avLst/>
          </a:prstGeom>
          <a:noFill/>
          <a:ln cap="flat" cmpd="sng" w="9525">
            <a:solidFill>
              <a:srgbClr val="000000"/>
            </a:solidFill>
            <a:prstDash val="solid"/>
            <a:round/>
            <a:headEnd len="lg" w="lg" type="none"/>
            <a:tailEnd len="lg" w="lg" type="none"/>
          </a:ln>
        </p:spPr>
      </p:cxnSp>
      <p:cxnSp>
        <p:nvCxnSpPr>
          <p:cNvPr id="7730" name="Shape 7730"/>
          <p:cNvCxnSpPr>
            <a:stCxn id="7690" idx="6"/>
            <a:endCxn id="7696"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lg" w="lg" type="none"/>
            <a:tailEnd len="lg" w="lg" type="none"/>
          </a:ln>
        </p:spPr>
      </p:cxnSp>
      <p:cxnSp>
        <p:nvCxnSpPr>
          <p:cNvPr id="7731" name="Shape 7731"/>
          <p:cNvCxnSpPr>
            <a:stCxn id="7690" idx="6"/>
            <a:endCxn id="7697"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lg" w="lg" type="none"/>
            <a:tailEnd len="lg" w="lg" type="none"/>
          </a:ln>
        </p:spPr>
      </p:cxnSp>
      <p:cxnSp>
        <p:nvCxnSpPr>
          <p:cNvPr id="7732" name="Shape 7732"/>
          <p:cNvCxnSpPr>
            <a:stCxn id="7690" idx="6"/>
            <a:endCxn id="7699"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lg" w="lg" type="none"/>
            <a:tailEnd len="lg" w="lg" type="none"/>
          </a:ln>
        </p:spPr>
      </p:cxnSp>
      <p:cxnSp>
        <p:nvCxnSpPr>
          <p:cNvPr id="7733" name="Shape 7733"/>
          <p:cNvCxnSpPr>
            <a:stCxn id="7690" idx="6"/>
            <a:endCxn id="7700"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lg" w="lg" type="none"/>
            <a:tailEnd len="lg" w="lg" type="none"/>
          </a:ln>
        </p:spPr>
      </p:cxnSp>
      <p:cxnSp>
        <p:nvCxnSpPr>
          <p:cNvPr id="7734" name="Shape 7734"/>
          <p:cNvCxnSpPr>
            <a:stCxn id="7690" idx="6"/>
          </p:cNvCxnSpPr>
          <p:nvPr/>
        </p:nvCxnSpPr>
        <p:spPr>
          <a:xfrm>
            <a:off x="4749375" y="2912838"/>
            <a:ext cx="279300" cy="290100"/>
          </a:xfrm>
          <a:prstGeom prst="straightConnector1">
            <a:avLst/>
          </a:prstGeom>
          <a:noFill/>
          <a:ln cap="flat" cmpd="sng" w="9525">
            <a:solidFill>
              <a:srgbClr val="000000"/>
            </a:solidFill>
            <a:prstDash val="solid"/>
            <a:round/>
            <a:headEnd len="lg" w="lg" type="none"/>
            <a:tailEnd len="lg" w="lg" type="none"/>
          </a:ln>
        </p:spPr>
      </p:cxnSp>
      <p:cxnSp>
        <p:nvCxnSpPr>
          <p:cNvPr id="7735" name="Shape 7735"/>
          <p:cNvCxnSpPr>
            <a:stCxn id="7690" idx="6"/>
            <a:endCxn id="7701" idx="2"/>
          </p:cNvCxnSpPr>
          <p:nvPr/>
        </p:nvCxnSpPr>
        <p:spPr>
          <a:xfrm>
            <a:off x="4749375" y="2912838"/>
            <a:ext cx="237000" cy="622200"/>
          </a:xfrm>
          <a:prstGeom prst="straightConnector1">
            <a:avLst/>
          </a:prstGeom>
          <a:noFill/>
          <a:ln cap="flat" cmpd="sng" w="9525">
            <a:solidFill>
              <a:srgbClr val="000000"/>
            </a:solidFill>
            <a:prstDash val="solid"/>
            <a:round/>
            <a:headEnd len="lg" w="lg" type="none"/>
            <a:tailEnd len="lg" w="lg" type="none"/>
          </a:ln>
        </p:spPr>
      </p:cxnSp>
      <p:cxnSp>
        <p:nvCxnSpPr>
          <p:cNvPr id="7736" name="Shape 7736"/>
          <p:cNvCxnSpPr>
            <a:stCxn id="7690" idx="6"/>
            <a:endCxn id="7702" idx="2"/>
          </p:cNvCxnSpPr>
          <p:nvPr/>
        </p:nvCxnSpPr>
        <p:spPr>
          <a:xfrm>
            <a:off x="4749375" y="2912838"/>
            <a:ext cx="237000" cy="979500"/>
          </a:xfrm>
          <a:prstGeom prst="straightConnector1">
            <a:avLst/>
          </a:prstGeom>
          <a:noFill/>
          <a:ln cap="flat" cmpd="sng" w="9525">
            <a:solidFill>
              <a:srgbClr val="000000"/>
            </a:solidFill>
            <a:prstDash val="solid"/>
            <a:round/>
            <a:headEnd len="lg" w="lg" type="none"/>
            <a:tailEnd len="lg" w="lg" type="none"/>
          </a:ln>
        </p:spPr>
      </p:cxnSp>
      <p:cxnSp>
        <p:nvCxnSpPr>
          <p:cNvPr id="7737" name="Shape 7737"/>
          <p:cNvCxnSpPr>
            <a:endCxn id="7703" idx="2"/>
          </p:cNvCxnSpPr>
          <p:nvPr/>
        </p:nvCxnSpPr>
        <p:spPr>
          <a:xfrm>
            <a:off x="4749375" y="2912750"/>
            <a:ext cx="237000" cy="1347300"/>
          </a:xfrm>
          <a:prstGeom prst="straightConnector1">
            <a:avLst/>
          </a:prstGeom>
          <a:noFill/>
          <a:ln cap="flat" cmpd="sng" w="9525">
            <a:solidFill>
              <a:srgbClr val="000000"/>
            </a:solidFill>
            <a:prstDash val="solid"/>
            <a:round/>
            <a:headEnd len="lg" w="lg" type="none"/>
            <a:tailEnd len="lg" w="lg" type="none"/>
          </a:ln>
        </p:spPr>
      </p:cxnSp>
      <p:cxnSp>
        <p:nvCxnSpPr>
          <p:cNvPr id="7738" name="Shape 7738"/>
          <p:cNvCxnSpPr>
            <a:stCxn id="7690" idx="6"/>
            <a:endCxn id="7704" idx="2"/>
          </p:cNvCxnSpPr>
          <p:nvPr/>
        </p:nvCxnSpPr>
        <p:spPr>
          <a:xfrm>
            <a:off x="4749375" y="2912838"/>
            <a:ext cx="237000" cy="1694100"/>
          </a:xfrm>
          <a:prstGeom prst="straightConnector1">
            <a:avLst/>
          </a:prstGeom>
          <a:noFill/>
          <a:ln cap="flat" cmpd="sng" w="9525">
            <a:solidFill>
              <a:srgbClr val="000000"/>
            </a:solidFill>
            <a:prstDash val="solid"/>
            <a:round/>
            <a:headEnd len="lg" w="lg" type="none"/>
            <a:tailEnd len="lg" w="lg" type="none"/>
          </a:ln>
        </p:spPr>
      </p:cxnSp>
      <p:cxnSp>
        <p:nvCxnSpPr>
          <p:cNvPr id="7739" name="Shape 7739"/>
          <p:cNvCxnSpPr>
            <a:endCxn id="7698" idx="3"/>
          </p:cNvCxnSpPr>
          <p:nvPr/>
        </p:nvCxnSpPr>
        <p:spPr>
          <a:xfrm>
            <a:off x="4749358" y="2912785"/>
            <a:ext cx="264300" cy="2125500"/>
          </a:xfrm>
          <a:prstGeom prst="straightConnector1">
            <a:avLst/>
          </a:prstGeom>
          <a:noFill/>
          <a:ln cap="flat" cmpd="sng" w="9525">
            <a:solidFill>
              <a:srgbClr val="000000"/>
            </a:solidFill>
            <a:prstDash val="solid"/>
            <a:round/>
            <a:headEnd len="lg" w="lg" type="none"/>
            <a:tailEnd len="lg" w="lg" type="none"/>
          </a:ln>
        </p:spPr>
      </p:cxnSp>
      <p:cxnSp>
        <p:nvCxnSpPr>
          <p:cNvPr id="7740" name="Shape 7740"/>
          <p:cNvCxnSpPr>
            <a:stCxn id="7691" idx="6"/>
            <a:endCxn id="7696"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lg" w="lg" type="none"/>
            <a:tailEnd len="lg" w="lg" type="none"/>
          </a:ln>
        </p:spPr>
      </p:cxnSp>
      <p:cxnSp>
        <p:nvCxnSpPr>
          <p:cNvPr id="7741" name="Shape 7741"/>
          <p:cNvCxnSpPr>
            <a:stCxn id="7691" idx="6"/>
            <a:endCxn id="7697"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lg" w="lg" type="none"/>
            <a:tailEnd len="lg" w="lg" type="none"/>
          </a:ln>
        </p:spPr>
      </p:cxnSp>
      <p:cxnSp>
        <p:nvCxnSpPr>
          <p:cNvPr id="7742" name="Shape 7742"/>
          <p:cNvCxnSpPr>
            <a:stCxn id="7691" idx="6"/>
            <a:endCxn id="7700"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lg" w="lg" type="none"/>
            <a:tailEnd len="lg" w="lg" type="none"/>
          </a:ln>
        </p:spPr>
      </p:cxnSp>
      <p:cxnSp>
        <p:nvCxnSpPr>
          <p:cNvPr id="7743" name="Shape 7743"/>
          <p:cNvCxnSpPr>
            <a:stCxn id="7691" idx="6"/>
            <a:endCxn id="7691" idx="6"/>
          </p:cNvCxnSpPr>
          <p:nvPr/>
        </p:nvCxnSpPr>
        <p:spPr>
          <a:xfrm>
            <a:off x="4749375" y="3259688"/>
            <a:ext cx="0" cy="0"/>
          </a:xfrm>
          <a:prstGeom prst="straightConnector1">
            <a:avLst/>
          </a:prstGeom>
          <a:noFill/>
          <a:ln cap="flat" cmpd="sng" w="9525">
            <a:solidFill>
              <a:srgbClr val="000000"/>
            </a:solidFill>
            <a:prstDash val="solid"/>
            <a:round/>
            <a:headEnd len="lg" w="lg" type="none"/>
            <a:tailEnd len="lg" w="lg" type="none"/>
          </a:ln>
        </p:spPr>
      </p:cxnSp>
      <p:cxnSp>
        <p:nvCxnSpPr>
          <p:cNvPr id="7744" name="Shape 7744"/>
          <p:cNvCxnSpPr>
            <a:stCxn id="7691"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lg" w="lg" type="none"/>
            <a:tailEnd len="lg" w="lg" type="none"/>
          </a:ln>
        </p:spPr>
      </p:cxnSp>
      <p:cxnSp>
        <p:nvCxnSpPr>
          <p:cNvPr id="7745" name="Shape 7745"/>
          <p:cNvCxnSpPr>
            <a:stCxn id="7691" idx="6"/>
            <a:endCxn id="7701" idx="2"/>
          </p:cNvCxnSpPr>
          <p:nvPr/>
        </p:nvCxnSpPr>
        <p:spPr>
          <a:xfrm>
            <a:off x="4749375" y="3259688"/>
            <a:ext cx="237000" cy="275400"/>
          </a:xfrm>
          <a:prstGeom prst="straightConnector1">
            <a:avLst/>
          </a:prstGeom>
          <a:noFill/>
          <a:ln cap="flat" cmpd="sng" w="9525">
            <a:solidFill>
              <a:srgbClr val="000000"/>
            </a:solidFill>
            <a:prstDash val="solid"/>
            <a:round/>
            <a:headEnd len="lg" w="lg" type="none"/>
            <a:tailEnd len="lg" w="lg" type="none"/>
          </a:ln>
        </p:spPr>
      </p:cxnSp>
      <p:cxnSp>
        <p:nvCxnSpPr>
          <p:cNvPr id="7746" name="Shape 7746"/>
          <p:cNvCxnSpPr>
            <a:stCxn id="7691" idx="6"/>
            <a:endCxn id="7702" idx="2"/>
          </p:cNvCxnSpPr>
          <p:nvPr/>
        </p:nvCxnSpPr>
        <p:spPr>
          <a:xfrm>
            <a:off x="4749375" y="3259688"/>
            <a:ext cx="237000" cy="632700"/>
          </a:xfrm>
          <a:prstGeom prst="straightConnector1">
            <a:avLst/>
          </a:prstGeom>
          <a:noFill/>
          <a:ln cap="flat" cmpd="sng" w="9525">
            <a:solidFill>
              <a:srgbClr val="000000"/>
            </a:solidFill>
            <a:prstDash val="solid"/>
            <a:round/>
            <a:headEnd len="lg" w="lg" type="none"/>
            <a:tailEnd len="lg" w="lg" type="none"/>
          </a:ln>
        </p:spPr>
      </p:cxnSp>
      <p:cxnSp>
        <p:nvCxnSpPr>
          <p:cNvPr id="7747" name="Shape 7747"/>
          <p:cNvCxnSpPr>
            <a:stCxn id="7691" idx="6"/>
            <a:endCxn id="7703" idx="2"/>
          </p:cNvCxnSpPr>
          <p:nvPr/>
        </p:nvCxnSpPr>
        <p:spPr>
          <a:xfrm>
            <a:off x="4749375" y="3259688"/>
            <a:ext cx="237000" cy="1000500"/>
          </a:xfrm>
          <a:prstGeom prst="straightConnector1">
            <a:avLst/>
          </a:prstGeom>
          <a:noFill/>
          <a:ln cap="flat" cmpd="sng" w="9525">
            <a:solidFill>
              <a:srgbClr val="000000"/>
            </a:solidFill>
            <a:prstDash val="solid"/>
            <a:round/>
            <a:headEnd len="lg" w="lg" type="none"/>
            <a:tailEnd len="lg" w="lg" type="none"/>
          </a:ln>
        </p:spPr>
      </p:cxnSp>
      <p:cxnSp>
        <p:nvCxnSpPr>
          <p:cNvPr id="7748" name="Shape 7748"/>
          <p:cNvCxnSpPr>
            <a:stCxn id="7691" idx="6"/>
            <a:endCxn id="7704" idx="3"/>
          </p:cNvCxnSpPr>
          <p:nvPr/>
        </p:nvCxnSpPr>
        <p:spPr>
          <a:xfrm>
            <a:off x="4749375" y="3259688"/>
            <a:ext cx="264300" cy="1431600"/>
          </a:xfrm>
          <a:prstGeom prst="straightConnector1">
            <a:avLst/>
          </a:prstGeom>
          <a:noFill/>
          <a:ln cap="flat" cmpd="sng" w="9525">
            <a:solidFill>
              <a:srgbClr val="000000"/>
            </a:solidFill>
            <a:prstDash val="solid"/>
            <a:round/>
            <a:headEnd len="lg" w="lg" type="none"/>
            <a:tailEnd len="lg" w="lg" type="none"/>
          </a:ln>
        </p:spPr>
      </p:cxnSp>
      <p:cxnSp>
        <p:nvCxnSpPr>
          <p:cNvPr id="7749" name="Shape 7749"/>
          <p:cNvCxnSpPr>
            <a:stCxn id="7691" idx="6"/>
            <a:endCxn id="7698" idx="1"/>
          </p:cNvCxnSpPr>
          <p:nvPr/>
        </p:nvCxnSpPr>
        <p:spPr>
          <a:xfrm>
            <a:off x="4749375" y="3259688"/>
            <a:ext cx="264300" cy="1609500"/>
          </a:xfrm>
          <a:prstGeom prst="straightConnector1">
            <a:avLst/>
          </a:prstGeom>
          <a:noFill/>
          <a:ln cap="flat" cmpd="sng" w="9525">
            <a:solidFill>
              <a:srgbClr val="000000"/>
            </a:solidFill>
            <a:prstDash val="solid"/>
            <a:round/>
            <a:headEnd len="lg" w="lg" type="none"/>
            <a:tailEnd len="lg" w="lg" type="none"/>
          </a:ln>
        </p:spPr>
      </p:cxnSp>
      <p:cxnSp>
        <p:nvCxnSpPr>
          <p:cNvPr id="7750" name="Shape 7750"/>
          <p:cNvCxnSpPr>
            <a:stCxn id="7692" idx="6"/>
            <a:endCxn id="7696"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lg" w="lg" type="none"/>
            <a:tailEnd len="lg" w="lg" type="none"/>
          </a:ln>
        </p:spPr>
      </p:cxnSp>
      <p:cxnSp>
        <p:nvCxnSpPr>
          <p:cNvPr id="7751" name="Shape 7751"/>
          <p:cNvCxnSpPr>
            <a:stCxn id="7692" idx="6"/>
            <a:endCxn id="7697"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lg" w="lg" type="none"/>
            <a:tailEnd len="lg" w="lg" type="none"/>
          </a:ln>
        </p:spPr>
      </p:cxnSp>
      <p:cxnSp>
        <p:nvCxnSpPr>
          <p:cNvPr id="7752" name="Shape 7752"/>
          <p:cNvCxnSpPr>
            <a:stCxn id="7692" idx="6"/>
            <a:endCxn id="7699"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lg" w="lg" type="none"/>
            <a:tailEnd len="lg" w="lg" type="none"/>
          </a:ln>
        </p:spPr>
      </p:cxnSp>
      <p:cxnSp>
        <p:nvCxnSpPr>
          <p:cNvPr id="7753" name="Shape 7753"/>
          <p:cNvCxnSpPr>
            <a:stCxn id="7692" idx="6"/>
            <a:endCxn id="7700"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lg" w="lg" type="none"/>
            <a:tailEnd len="lg" w="lg" type="none"/>
          </a:ln>
        </p:spPr>
      </p:cxnSp>
      <p:cxnSp>
        <p:nvCxnSpPr>
          <p:cNvPr id="7754" name="Shape 7754"/>
          <p:cNvCxnSpPr>
            <a:stCxn id="7692"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lg" w="lg" type="none"/>
            <a:tailEnd len="lg" w="lg" type="none"/>
          </a:ln>
        </p:spPr>
      </p:cxnSp>
      <p:cxnSp>
        <p:nvCxnSpPr>
          <p:cNvPr id="7755" name="Shape 7755"/>
          <p:cNvCxnSpPr>
            <a:stCxn id="7692" idx="6"/>
            <a:endCxn id="7701"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lg" w="lg" type="none"/>
            <a:tailEnd len="lg" w="lg" type="none"/>
          </a:ln>
        </p:spPr>
      </p:cxnSp>
      <p:cxnSp>
        <p:nvCxnSpPr>
          <p:cNvPr id="7756" name="Shape 7756"/>
          <p:cNvCxnSpPr>
            <a:stCxn id="7692" idx="6"/>
            <a:endCxn id="7702" idx="2"/>
          </p:cNvCxnSpPr>
          <p:nvPr/>
        </p:nvCxnSpPr>
        <p:spPr>
          <a:xfrm>
            <a:off x="4749375" y="3674100"/>
            <a:ext cx="237000" cy="218100"/>
          </a:xfrm>
          <a:prstGeom prst="straightConnector1">
            <a:avLst/>
          </a:prstGeom>
          <a:noFill/>
          <a:ln cap="flat" cmpd="sng" w="9525">
            <a:solidFill>
              <a:srgbClr val="000000"/>
            </a:solidFill>
            <a:prstDash val="solid"/>
            <a:round/>
            <a:headEnd len="lg" w="lg" type="none"/>
            <a:tailEnd len="lg" w="lg" type="none"/>
          </a:ln>
        </p:spPr>
      </p:cxnSp>
      <p:cxnSp>
        <p:nvCxnSpPr>
          <p:cNvPr id="7757" name="Shape 7757"/>
          <p:cNvCxnSpPr>
            <a:stCxn id="7692" idx="6"/>
            <a:endCxn id="7703" idx="3"/>
          </p:cNvCxnSpPr>
          <p:nvPr/>
        </p:nvCxnSpPr>
        <p:spPr>
          <a:xfrm>
            <a:off x="4749375" y="3674100"/>
            <a:ext cx="264300" cy="670500"/>
          </a:xfrm>
          <a:prstGeom prst="straightConnector1">
            <a:avLst/>
          </a:prstGeom>
          <a:noFill/>
          <a:ln cap="flat" cmpd="sng" w="9525">
            <a:solidFill>
              <a:srgbClr val="000000"/>
            </a:solidFill>
            <a:prstDash val="solid"/>
            <a:round/>
            <a:headEnd len="lg" w="lg" type="none"/>
            <a:tailEnd len="lg" w="lg" type="none"/>
          </a:ln>
        </p:spPr>
      </p:cxnSp>
      <p:cxnSp>
        <p:nvCxnSpPr>
          <p:cNvPr id="7758" name="Shape 7758"/>
          <p:cNvCxnSpPr>
            <a:stCxn id="7692" idx="6"/>
            <a:endCxn id="7704" idx="2"/>
          </p:cNvCxnSpPr>
          <p:nvPr/>
        </p:nvCxnSpPr>
        <p:spPr>
          <a:xfrm>
            <a:off x="4749375" y="367410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7759" name="Shape 7759"/>
          <p:cNvCxnSpPr>
            <a:stCxn id="7692" idx="6"/>
            <a:endCxn id="7698" idx="2"/>
          </p:cNvCxnSpPr>
          <p:nvPr/>
        </p:nvCxnSpPr>
        <p:spPr>
          <a:xfrm>
            <a:off x="4749375" y="3674100"/>
            <a:ext cx="237000" cy="1279800"/>
          </a:xfrm>
          <a:prstGeom prst="straightConnector1">
            <a:avLst/>
          </a:prstGeom>
          <a:noFill/>
          <a:ln cap="flat" cmpd="sng" w="9525">
            <a:solidFill>
              <a:srgbClr val="000000"/>
            </a:solidFill>
            <a:prstDash val="solid"/>
            <a:round/>
            <a:headEnd len="lg" w="lg" type="none"/>
            <a:tailEnd len="lg" w="lg" type="none"/>
          </a:ln>
        </p:spPr>
      </p:cxnSp>
      <p:cxnSp>
        <p:nvCxnSpPr>
          <p:cNvPr id="7760" name="Shape 7760"/>
          <p:cNvCxnSpPr>
            <a:stCxn id="7693" idx="6"/>
            <a:endCxn id="7696"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lg" w="lg" type="none"/>
            <a:tailEnd len="lg" w="lg" type="none"/>
          </a:ln>
        </p:spPr>
      </p:cxnSp>
      <p:cxnSp>
        <p:nvCxnSpPr>
          <p:cNvPr id="7761" name="Shape 7761"/>
          <p:cNvCxnSpPr>
            <a:stCxn id="7693" idx="6"/>
            <a:endCxn id="7697"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lg" w="lg" type="none"/>
            <a:tailEnd len="lg" w="lg" type="none"/>
          </a:ln>
        </p:spPr>
      </p:cxnSp>
      <p:cxnSp>
        <p:nvCxnSpPr>
          <p:cNvPr id="7762" name="Shape 7762"/>
          <p:cNvCxnSpPr>
            <a:stCxn id="7693" idx="6"/>
            <a:endCxn id="7699"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lg" w="lg" type="none"/>
            <a:tailEnd len="lg" w="lg" type="none"/>
          </a:ln>
        </p:spPr>
      </p:cxnSp>
      <p:cxnSp>
        <p:nvCxnSpPr>
          <p:cNvPr id="7763" name="Shape 7763"/>
          <p:cNvCxnSpPr>
            <a:stCxn id="7693" idx="6"/>
            <a:endCxn id="7700"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lg" w="lg" type="none"/>
            <a:tailEnd len="lg" w="lg" type="none"/>
          </a:ln>
        </p:spPr>
      </p:cxnSp>
      <p:cxnSp>
        <p:nvCxnSpPr>
          <p:cNvPr id="7764" name="Shape 7764"/>
          <p:cNvCxnSpPr>
            <a:stCxn id="7693"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lg" w="lg" type="none"/>
            <a:tailEnd len="lg" w="lg" type="none"/>
          </a:ln>
        </p:spPr>
      </p:cxnSp>
      <p:cxnSp>
        <p:nvCxnSpPr>
          <p:cNvPr id="7765" name="Shape 7765"/>
          <p:cNvCxnSpPr>
            <a:stCxn id="7693" idx="6"/>
            <a:endCxn id="7701"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lg" w="lg" type="none"/>
            <a:tailEnd len="lg" w="lg" type="none"/>
          </a:ln>
        </p:spPr>
      </p:cxnSp>
      <p:cxnSp>
        <p:nvCxnSpPr>
          <p:cNvPr id="7766" name="Shape 7766"/>
          <p:cNvCxnSpPr>
            <a:stCxn id="7693" idx="6"/>
            <a:endCxn id="7702"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lg" w="lg" type="none"/>
            <a:tailEnd len="lg" w="lg" type="none"/>
          </a:ln>
        </p:spPr>
      </p:cxnSp>
      <p:cxnSp>
        <p:nvCxnSpPr>
          <p:cNvPr id="7767" name="Shape 7767"/>
          <p:cNvCxnSpPr>
            <a:stCxn id="7693" idx="6"/>
            <a:endCxn id="7703" idx="2"/>
          </p:cNvCxnSpPr>
          <p:nvPr/>
        </p:nvCxnSpPr>
        <p:spPr>
          <a:xfrm>
            <a:off x="4749375" y="402095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7768" name="Shape 7768"/>
          <p:cNvCxnSpPr>
            <a:stCxn id="7693" idx="6"/>
            <a:endCxn id="7704" idx="2"/>
          </p:cNvCxnSpPr>
          <p:nvPr/>
        </p:nvCxnSpPr>
        <p:spPr>
          <a:xfrm>
            <a:off x="4749375" y="402095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7769" name="Shape 7769"/>
          <p:cNvCxnSpPr>
            <a:stCxn id="7693" idx="6"/>
            <a:endCxn id="7698" idx="2"/>
          </p:cNvCxnSpPr>
          <p:nvPr/>
        </p:nvCxnSpPr>
        <p:spPr>
          <a:xfrm>
            <a:off x="4749375" y="4020950"/>
            <a:ext cx="237000" cy="932700"/>
          </a:xfrm>
          <a:prstGeom prst="straightConnector1">
            <a:avLst/>
          </a:prstGeom>
          <a:noFill/>
          <a:ln cap="flat" cmpd="sng" w="9525">
            <a:solidFill>
              <a:srgbClr val="000000"/>
            </a:solidFill>
            <a:prstDash val="solid"/>
            <a:round/>
            <a:headEnd len="lg" w="lg" type="none"/>
            <a:tailEnd len="lg" w="lg" type="none"/>
          </a:ln>
        </p:spPr>
      </p:cxnSp>
      <p:cxnSp>
        <p:nvCxnSpPr>
          <p:cNvPr id="7770" name="Shape 7770"/>
          <p:cNvCxnSpPr>
            <a:stCxn id="7694" idx="6"/>
            <a:endCxn id="7696"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lg" w="lg" type="none"/>
            <a:tailEnd len="lg" w="lg" type="none"/>
          </a:ln>
        </p:spPr>
      </p:cxnSp>
      <p:cxnSp>
        <p:nvCxnSpPr>
          <p:cNvPr id="7771" name="Shape 7771"/>
          <p:cNvCxnSpPr>
            <a:stCxn id="7694" idx="6"/>
            <a:endCxn id="7697"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lg" w="lg" type="none"/>
            <a:tailEnd len="lg" w="lg" type="none"/>
          </a:ln>
        </p:spPr>
      </p:cxnSp>
      <p:cxnSp>
        <p:nvCxnSpPr>
          <p:cNvPr id="7772" name="Shape 7772"/>
          <p:cNvCxnSpPr>
            <a:stCxn id="7694" idx="6"/>
            <a:endCxn id="7699"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lg" w="lg" type="none"/>
            <a:tailEnd len="lg" w="lg" type="none"/>
          </a:ln>
        </p:spPr>
      </p:cxnSp>
      <p:cxnSp>
        <p:nvCxnSpPr>
          <p:cNvPr id="7773" name="Shape 7773"/>
          <p:cNvCxnSpPr>
            <a:stCxn id="7694" idx="6"/>
            <a:endCxn id="7700"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lg" w="lg" type="none"/>
            <a:tailEnd len="lg" w="lg" type="none"/>
          </a:ln>
        </p:spPr>
      </p:cxnSp>
      <p:cxnSp>
        <p:nvCxnSpPr>
          <p:cNvPr id="7774" name="Shape 7774"/>
          <p:cNvCxnSpPr>
            <a:stCxn id="7694"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lg" w="lg" type="none"/>
            <a:tailEnd len="lg" w="lg" type="none"/>
          </a:ln>
        </p:spPr>
      </p:cxnSp>
      <p:cxnSp>
        <p:nvCxnSpPr>
          <p:cNvPr id="7775" name="Shape 7775"/>
          <p:cNvCxnSpPr>
            <a:stCxn id="7694" idx="6"/>
            <a:endCxn id="7701"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lg" w="lg" type="none"/>
            <a:tailEnd len="lg" w="lg" type="none"/>
          </a:ln>
        </p:spPr>
      </p:cxnSp>
      <p:cxnSp>
        <p:nvCxnSpPr>
          <p:cNvPr id="7776" name="Shape 7776"/>
          <p:cNvCxnSpPr>
            <a:stCxn id="7694" idx="6"/>
            <a:endCxn id="7702"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lg" w="lg" type="none"/>
            <a:tailEnd len="lg" w="lg" type="none"/>
          </a:ln>
        </p:spPr>
      </p:cxnSp>
      <p:cxnSp>
        <p:nvCxnSpPr>
          <p:cNvPr id="7777" name="Shape 7777"/>
          <p:cNvCxnSpPr>
            <a:stCxn id="7694" idx="6"/>
            <a:endCxn id="7703"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7778" name="Shape 7778"/>
          <p:cNvCxnSpPr>
            <a:stCxn id="7694" idx="6"/>
            <a:endCxn id="7704" idx="2"/>
          </p:cNvCxnSpPr>
          <p:nvPr/>
        </p:nvCxnSpPr>
        <p:spPr>
          <a:xfrm>
            <a:off x="4749375" y="4367800"/>
            <a:ext cx="237000" cy="239100"/>
          </a:xfrm>
          <a:prstGeom prst="straightConnector1">
            <a:avLst/>
          </a:prstGeom>
          <a:noFill/>
          <a:ln cap="flat" cmpd="sng" w="9525">
            <a:solidFill>
              <a:srgbClr val="000000"/>
            </a:solidFill>
            <a:prstDash val="solid"/>
            <a:round/>
            <a:headEnd len="lg" w="lg" type="none"/>
            <a:tailEnd len="lg" w="lg" type="none"/>
          </a:ln>
        </p:spPr>
      </p:cxnSp>
      <p:cxnSp>
        <p:nvCxnSpPr>
          <p:cNvPr id="7779" name="Shape 7779"/>
          <p:cNvCxnSpPr>
            <a:stCxn id="7694" idx="6"/>
            <a:endCxn id="7698" idx="2"/>
          </p:cNvCxnSpPr>
          <p:nvPr/>
        </p:nvCxnSpPr>
        <p:spPr>
          <a:xfrm>
            <a:off x="4749375" y="4367800"/>
            <a:ext cx="237000" cy="585900"/>
          </a:xfrm>
          <a:prstGeom prst="straightConnector1">
            <a:avLst/>
          </a:prstGeom>
          <a:noFill/>
          <a:ln cap="flat" cmpd="sng" w="9525">
            <a:solidFill>
              <a:srgbClr val="000000"/>
            </a:solidFill>
            <a:prstDash val="solid"/>
            <a:round/>
            <a:headEnd len="lg" w="lg" type="none"/>
            <a:tailEnd len="lg" w="lg" type="none"/>
          </a:ln>
        </p:spPr>
      </p:cxnSp>
      <p:cxnSp>
        <p:nvCxnSpPr>
          <p:cNvPr id="7780" name="Shape 7780"/>
          <p:cNvCxnSpPr>
            <a:stCxn id="7695" idx="6"/>
            <a:endCxn id="7696"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lg" w="lg" type="none"/>
            <a:tailEnd len="lg" w="lg" type="none"/>
          </a:ln>
        </p:spPr>
      </p:cxnSp>
      <p:cxnSp>
        <p:nvCxnSpPr>
          <p:cNvPr id="7781" name="Shape 7781"/>
          <p:cNvCxnSpPr>
            <a:stCxn id="7695" idx="6"/>
            <a:endCxn id="7697"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lg" w="lg" type="none"/>
            <a:tailEnd len="lg" w="lg" type="none"/>
          </a:ln>
        </p:spPr>
      </p:cxnSp>
      <p:cxnSp>
        <p:nvCxnSpPr>
          <p:cNvPr id="7782" name="Shape 7782"/>
          <p:cNvCxnSpPr>
            <a:stCxn id="7695" idx="6"/>
            <a:endCxn id="7699"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lg" w="lg" type="none"/>
            <a:tailEnd len="lg" w="lg" type="none"/>
          </a:ln>
        </p:spPr>
      </p:cxnSp>
      <p:cxnSp>
        <p:nvCxnSpPr>
          <p:cNvPr id="7783" name="Shape 7783"/>
          <p:cNvCxnSpPr>
            <a:stCxn id="7695" idx="6"/>
            <a:endCxn id="7700"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lg" w="lg" type="none"/>
            <a:tailEnd len="lg" w="lg" type="none"/>
          </a:ln>
        </p:spPr>
      </p:cxnSp>
      <p:cxnSp>
        <p:nvCxnSpPr>
          <p:cNvPr id="7784" name="Shape 7784"/>
          <p:cNvCxnSpPr>
            <a:stCxn id="7695"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lg" w="lg" type="none"/>
            <a:tailEnd len="lg" w="lg" type="none"/>
          </a:ln>
        </p:spPr>
      </p:cxnSp>
      <p:cxnSp>
        <p:nvCxnSpPr>
          <p:cNvPr id="7785" name="Shape 7785"/>
          <p:cNvCxnSpPr>
            <a:stCxn id="7695" idx="6"/>
            <a:endCxn id="7701"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lg" w="lg" type="none"/>
            <a:tailEnd len="lg" w="lg" type="none"/>
          </a:ln>
        </p:spPr>
      </p:cxnSp>
      <p:cxnSp>
        <p:nvCxnSpPr>
          <p:cNvPr id="7786" name="Shape 7786"/>
          <p:cNvCxnSpPr>
            <a:stCxn id="7703" idx="2"/>
            <a:endCxn id="7702" idx="2"/>
          </p:cNvCxnSpPr>
          <p:nvPr/>
        </p:nvCxnSpPr>
        <p:spPr>
          <a:xfrm rot="10800000">
            <a:off x="4986375" y="3892250"/>
            <a:ext cx="0" cy="367800"/>
          </a:xfrm>
          <a:prstGeom prst="straightConnector1">
            <a:avLst/>
          </a:prstGeom>
          <a:noFill/>
          <a:ln cap="flat" cmpd="sng" w="9525">
            <a:solidFill>
              <a:srgbClr val="000000"/>
            </a:solidFill>
            <a:prstDash val="solid"/>
            <a:round/>
            <a:headEnd len="lg" w="lg" type="none"/>
            <a:tailEnd len="lg" w="lg" type="none"/>
          </a:ln>
        </p:spPr>
      </p:cxnSp>
      <p:cxnSp>
        <p:nvCxnSpPr>
          <p:cNvPr id="7787" name="Shape 7787"/>
          <p:cNvCxnSpPr>
            <a:stCxn id="7695" idx="6"/>
            <a:endCxn id="7703"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lg" w="lg" type="none"/>
            <a:tailEnd len="lg" w="lg" type="none"/>
          </a:ln>
        </p:spPr>
      </p:cxnSp>
      <p:cxnSp>
        <p:nvCxnSpPr>
          <p:cNvPr id="7788" name="Shape 7788"/>
          <p:cNvCxnSpPr>
            <a:stCxn id="7695" idx="6"/>
            <a:endCxn id="7704"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lg" w="lg" type="none"/>
            <a:tailEnd len="lg" w="lg" type="none"/>
          </a:ln>
        </p:spPr>
      </p:cxnSp>
      <p:cxnSp>
        <p:nvCxnSpPr>
          <p:cNvPr id="7789" name="Shape 7789"/>
          <p:cNvCxnSpPr>
            <a:stCxn id="7695" idx="6"/>
            <a:endCxn id="7698" idx="2"/>
          </p:cNvCxnSpPr>
          <p:nvPr/>
        </p:nvCxnSpPr>
        <p:spPr>
          <a:xfrm>
            <a:off x="4749375" y="4714650"/>
            <a:ext cx="237000" cy="239100"/>
          </a:xfrm>
          <a:prstGeom prst="straightConnector1">
            <a:avLst/>
          </a:prstGeom>
          <a:noFill/>
          <a:ln cap="flat" cmpd="sng" w="9525">
            <a:solidFill>
              <a:srgbClr val="000000"/>
            </a:solidFill>
            <a:prstDash val="solid"/>
            <a:round/>
            <a:headEnd len="lg" w="lg" type="none"/>
            <a:tailEnd len="lg" w="lg" type="none"/>
          </a:ln>
        </p:spPr>
      </p:cxnSp>
      <p:sp>
        <p:nvSpPr>
          <p:cNvPr id="7790" name="Shape 7790"/>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7791" name="Shape 7791"/>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7792" name="Shape 7792"/>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7793" name="Shape 7793"/>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p:txBody>
      </p:sp>
      <p:sp>
        <p:nvSpPr>
          <p:cNvPr id="7794" name="Shape 7794"/>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a:t>
            </a:r>
            <a:endParaRPr/>
          </a:p>
        </p:txBody>
      </p:sp>
      <p:sp>
        <p:nvSpPr>
          <p:cNvPr id="7795" name="Shape 7795"/>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6</a:t>
            </a:r>
            <a:endParaRPr/>
          </a:p>
        </p:txBody>
      </p:sp>
      <p:sp>
        <p:nvSpPr>
          <p:cNvPr id="7796" name="Shape 7796"/>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a:t>
            </a:r>
            <a:endParaRPr/>
          </a:p>
        </p:txBody>
      </p:sp>
      <p:sp>
        <p:nvSpPr>
          <p:cNvPr id="7797" name="Shape 7797"/>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a:t>
            </a:r>
            <a:endParaRPr/>
          </a:p>
        </p:txBody>
      </p:sp>
      <p:sp>
        <p:nvSpPr>
          <p:cNvPr id="7798" name="Shape 7798"/>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a:t>
            </a:r>
            <a:endParaRPr/>
          </a:p>
        </p:txBody>
      </p:sp>
      <p:sp>
        <p:nvSpPr>
          <p:cNvPr id="7799" name="Shape 7799"/>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10</a:t>
            </a:r>
            <a:endParaRPr/>
          </a:p>
        </p:txBody>
      </p:sp>
      <p:sp>
        <p:nvSpPr>
          <p:cNvPr id="7800" name="Shape 7800"/>
          <p:cNvSpPr txBox="1"/>
          <p:nvPr>
            <p:ph idx="4294967295" type="title"/>
          </p:nvPr>
        </p:nvSpPr>
        <p:spPr>
          <a:xfrm>
            <a:off x="275450" y="118550"/>
            <a:ext cx="8592600" cy="107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000000"/>
                </a:solidFill>
                <a:latin typeface="Arial"/>
                <a:ea typeface="Arial"/>
                <a:cs typeface="Arial"/>
                <a:sym typeface="Arial"/>
              </a:rPr>
              <a:t>Remember that EVERY output By adding ALL of the effects from the previous layer, you get a list of nudges from the previous layer.  This is the essence of backpropagation.  </a:t>
            </a:r>
            <a:r>
              <a:rPr lang="en" sz="1800">
                <a:solidFill>
                  <a:srgbClr val="000000"/>
                </a:solidFill>
                <a:latin typeface="Arial"/>
                <a:ea typeface="Arial"/>
                <a:cs typeface="Arial"/>
                <a:sym typeface="Arial"/>
              </a:rPr>
              <a:t>       </a:t>
            </a:r>
            <a:endParaRPr sz="1400">
              <a:solidFill>
                <a:srgbClr val="000000"/>
              </a:solidFill>
              <a:latin typeface="Lato"/>
              <a:ea typeface="Lato"/>
              <a:cs typeface="Lato"/>
              <a:sym typeface="La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7804" name="Shape 7804"/>
        <p:cNvGrpSpPr/>
        <p:nvPr/>
      </p:nvGrpSpPr>
      <p:grpSpPr>
        <a:xfrm>
          <a:off x="0" y="0"/>
          <a:ext cx="0" cy="0"/>
          <a:chOff x="0" y="0"/>
          <a:chExt cx="0" cy="0"/>
        </a:xfrm>
      </p:grpSpPr>
      <p:pic>
        <p:nvPicPr>
          <p:cNvPr id="7805" name="Shape 7805"/>
          <p:cNvPicPr preferRelativeResize="0"/>
          <p:nvPr/>
        </p:nvPicPr>
        <p:blipFill>
          <a:blip r:embed="rId3">
            <a:alphaModFix/>
          </a:blip>
          <a:stretch>
            <a:fillRect/>
          </a:stretch>
        </p:blipFill>
        <p:spPr>
          <a:xfrm>
            <a:off x="4214951" y="0"/>
            <a:ext cx="4655475" cy="4241900"/>
          </a:xfrm>
          <a:prstGeom prst="rect">
            <a:avLst/>
          </a:prstGeom>
          <a:noFill/>
          <a:ln>
            <a:noFill/>
          </a:ln>
        </p:spPr>
      </p:pic>
      <p:sp>
        <p:nvSpPr>
          <p:cNvPr id="7806" name="Shape 7806"/>
          <p:cNvSpPr txBox="1"/>
          <p:nvPr/>
        </p:nvSpPr>
        <p:spPr>
          <a:xfrm>
            <a:off x="3369900" y="2128325"/>
            <a:ext cx="970200" cy="52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Cost (C)</a:t>
            </a:r>
            <a:endParaRPr/>
          </a:p>
        </p:txBody>
      </p:sp>
      <p:sp>
        <p:nvSpPr>
          <p:cNvPr id="7807" name="Shape 7807"/>
          <p:cNvSpPr txBox="1"/>
          <p:nvPr/>
        </p:nvSpPr>
        <p:spPr>
          <a:xfrm>
            <a:off x="6036650" y="4544700"/>
            <a:ext cx="1746300" cy="52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Weight 3,435 (W)</a:t>
            </a:r>
            <a:endParaRPr/>
          </a:p>
        </p:txBody>
      </p:sp>
      <p:sp>
        <p:nvSpPr>
          <p:cNvPr id="7808" name="Shape 7808"/>
          <p:cNvSpPr txBox="1"/>
          <p:nvPr/>
        </p:nvSpPr>
        <p:spPr>
          <a:xfrm>
            <a:off x="125225" y="337075"/>
            <a:ext cx="3870600" cy="269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t>So that was a single weight.  We now have to be able to do it with every weight and bias.   </a:t>
            </a:r>
            <a:endParaRPr sz="1800"/>
          </a:p>
          <a:p>
            <a:pPr indent="0" lvl="0" marL="0" rtl="0">
              <a:spcBef>
                <a:spcPts val="0"/>
              </a:spcBef>
              <a:spcAft>
                <a:spcPts val="0"/>
              </a:spcAft>
              <a:buNone/>
            </a:pPr>
            <a:r>
              <a:t/>
            </a:r>
            <a:endParaRPr sz="1800"/>
          </a:p>
          <a:p>
            <a:pPr indent="0" lvl="0" marL="0" rtl="0">
              <a:spcBef>
                <a:spcPts val="0"/>
              </a:spcBef>
              <a:spcAft>
                <a:spcPts val="0"/>
              </a:spcAft>
              <a:buNone/>
            </a:pPr>
            <a:r>
              <a:rPr lang="en" sz="1800"/>
              <a:t> </a:t>
            </a:r>
            <a:endParaRPr sz="1800"/>
          </a:p>
        </p:txBody>
      </p:sp>
      <p:sp>
        <p:nvSpPr>
          <p:cNvPr id="7809" name="Shape 7809"/>
          <p:cNvSpPr/>
          <p:nvPr/>
        </p:nvSpPr>
        <p:spPr>
          <a:xfrm>
            <a:off x="4945250" y="772050"/>
            <a:ext cx="146100" cy="146100"/>
          </a:xfrm>
          <a:prstGeom prst="ellipse">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810" name="Shape 7810"/>
          <p:cNvCxnSpPr/>
          <p:nvPr/>
        </p:nvCxnSpPr>
        <p:spPr>
          <a:xfrm>
            <a:off x="4741850" y="73050"/>
            <a:ext cx="552900" cy="1544100"/>
          </a:xfrm>
          <a:prstGeom prst="straightConnector1">
            <a:avLst/>
          </a:prstGeom>
          <a:noFill/>
          <a:ln cap="flat" cmpd="sng" w="28575">
            <a:solidFill>
              <a:srgbClr val="FF0000"/>
            </a:solidFill>
            <a:prstDash val="solid"/>
            <a:round/>
            <a:headEnd len="lg" w="lg" type="none"/>
            <a:tailEnd len="lg" w="lg" type="none"/>
          </a:ln>
        </p:spPr>
      </p:cxnSp>
      <p:cxnSp>
        <p:nvCxnSpPr>
          <p:cNvPr id="7811" name="Shape 7811"/>
          <p:cNvCxnSpPr/>
          <p:nvPr/>
        </p:nvCxnSpPr>
        <p:spPr>
          <a:xfrm>
            <a:off x="4726175" y="73025"/>
            <a:ext cx="10500" cy="1105800"/>
          </a:xfrm>
          <a:prstGeom prst="straightConnector1">
            <a:avLst/>
          </a:prstGeom>
          <a:noFill/>
          <a:ln cap="flat" cmpd="sng" w="19050">
            <a:solidFill>
              <a:srgbClr val="9900FF"/>
            </a:solidFill>
            <a:prstDash val="solid"/>
            <a:round/>
            <a:headEnd len="lg" w="lg" type="none"/>
            <a:tailEnd len="lg" w="lg" type="none"/>
          </a:ln>
        </p:spPr>
      </p:cxnSp>
      <p:cxnSp>
        <p:nvCxnSpPr>
          <p:cNvPr id="7812" name="Shape 7812"/>
          <p:cNvCxnSpPr/>
          <p:nvPr/>
        </p:nvCxnSpPr>
        <p:spPr>
          <a:xfrm>
            <a:off x="4757475" y="1158075"/>
            <a:ext cx="386100" cy="10500"/>
          </a:xfrm>
          <a:prstGeom prst="straightConnector1">
            <a:avLst/>
          </a:prstGeom>
          <a:noFill/>
          <a:ln cap="flat" cmpd="sng" w="19050">
            <a:solidFill>
              <a:srgbClr val="9900FF"/>
            </a:solidFill>
            <a:prstDash val="solid"/>
            <a:round/>
            <a:headEnd len="lg" w="lg" type="none"/>
            <a:tailEnd len="lg" w="lg" type="none"/>
          </a:ln>
        </p:spPr>
      </p:cxnSp>
      <p:sp>
        <p:nvSpPr>
          <p:cNvPr id="7813" name="Shape 7813"/>
          <p:cNvSpPr/>
          <p:nvPr/>
        </p:nvSpPr>
        <p:spPr>
          <a:xfrm rot="-5400000">
            <a:off x="4882725" y="1103325"/>
            <a:ext cx="135600" cy="391200"/>
          </a:xfrm>
          <a:prstGeom prst="lef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14" name="Shape 7814"/>
          <p:cNvSpPr/>
          <p:nvPr/>
        </p:nvSpPr>
        <p:spPr>
          <a:xfrm>
            <a:off x="4517850" y="73025"/>
            <a:ext cx="108300" cy="1105800"/>
          </a:xfrm>
          <a:prstGeom prst="lef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15" name="Shape 7815"/>
          <p:cNvSpPr txBox="1"/>
          <p:nvPr/>
        </p:nvSpPr>
        <p:spPr>
          <a:xfrm>
            <a:off x="4212500" y="365250"/>
            <a:ext cx="297000" cy="40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9900FF"/>
                </a:solidFill>
              </a:rPr>
              <a:t>2</a:t>
            </a:r>
            <a:endParaRPr>
              <a:solidFill>
                <a:srgbClr val="9900FF"/>
              </a:solidFill>
            </a:endParaRPr>
          </a:p>
        </p:txBody>
      </p:sp>
      <p:sp>
        <p:nvSpPr>
          <p:cNvPr id="7816" name="Shape 7816"/>
          <p:cNvSpPr txBox="1"/>
          <p:nvPr/>
        </p:nvSpPr>
        <p:spPr>
          <a:xfrm>
            <a:off x="4569675" y="1314525"/>
            <a:ext cx="617400" cy="40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9900FF"/>
                </a:solidFill>
              </a:rPr>
              <a:t>-.75</a:t>
            </a:r>
            <a:endParaRPr>
              <a:solidFill>
                <a:srgbClr val="9900FF"/>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7820" name="Shape 7820"/>
        <p:cNvGrpSpPr/>
        <p:nvPr/>
      </p:nvGrpSpPr>
      <p:grpSpPr>
        <a:xfrm>
          <a:off x="0" y="0"/>
          <a:ext cx="0" cy="0"/>
          <a:chOff x="0" y="0"/>
          <a:chExt cx="0" cy="0"/>
        </a:xfrm>
      </p:grpSpPr>
      <p:sp>
        <p:nvSpPr>
          <p:cNvPr id="7821" name="Shape 7821"/>
          <p:cNvSpPr txBox="1"/>
          <p:nvPr>
            <p:ph idx="4294967295" type="title"/>
          </p:nvPr>
        </p:nvSpPr>
        <p:spPr>
          <a:xfrm>
            <a:off x="275450" y="118550"/>
            <a:ext cx="8444400" cy="30675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800">
                <a:solidFill>
                  <a:srgbClr val="000000"/>
                </a:solidFill>
                <a:latin typeface="Lato"/>
                <a:ea typeface="Lato"/>
                <a:cs typeface="Lato"/>
                <a:sym typeface="Lato"/>
              </a:rPr>
              <a:t>In this case, the hope is that after the 784 pixels go into the Neural network as 784 inputs the correct output of “4” of the 10 outputs comes out.  It is important that one can choose the number of neurons in each layer.    </a:t>
            </a:r>
            <a:r>
              <a:rPr lang="en" sz="2500">
                <a:solidFill>
                  <a:srgbClr val="000000"/>
                </a:solidFill>
                <a:latin typeface="Lato"/>
                <a:ea typeface="Lato"/>
                <a:cs typeface="Lato"/>
                <a:sym typeface="Lato"/>
              </a:rPr>
              <a:t>      </a:t>
            </a:r>
            <a:endParaRPr sz="2500">
              <a:solidFill>
                <a:srgbClr val="000000"/>
              </a:solidFill>
              <a:latin typeface="Lato"/>
              <a:ea typeface="Lato"/>
              <a:cs typeface="Lato"/>
              <a:sym typeface="Lato"/>
            </a:endParaRPr>
          </a:p>
        </p:txBody>
      </p:sp>
      <p:pic>
        <p:nvPicPr>
          <p:cNvPr id="7822" name="Shape 7822"/>
          <p:cNvPicPr preferRelativeResize="0"/>
          <p:nvPr/>
        </p:nvPicPr>
        <p:blipFill>
          <a:blip r:embed="rId3">
            <a:alphaModFix/>
          </a:blip>
          <a:stretch>
            <a:fillRect/>
          </a:stretch>
        </p:blipFill>
        <p:spPr>
          <a:xfrm>
            <a:off x="326000" y="2065874"/>
            <a:ext cx="1909225" cy="1909225"/>
          </a:xfrm>
          <a:prstGeom prst="rect">
            <a:avLst/>
          </a:prstGeom>
          <a:noFill/>
          <a:ln>
            <a:noFill/>
          </a:ln>
        </p:spPr>
      </p:pic>
      <p:sp>
        <p:nvSpPr>
          <p:cNvPr id="7823" name="Shape 7823"/>
          <p:cNvSpPr/>
          <p:nvPr/>
        </p:nvSpPr>
        <p:spPr>
          <a:xfrm>
            <a:off x="2353725" y="2065888"/>
            <a:ext cx="186300" cy="19092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24" name="Shape 7824"/>
          <p:cNvSpPr/>
          <p:nvPr/>
        </p:nvSpPr>
        <p:spPr>
          <a:xfrm rot="-5400000">
            <a:off x="1139150" y="797663"/>
            <a:ext cx="282900" cy="20103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825" name="Shape 7825"/>
          <p:cNvSpPr txBox="1"/>
          <p:nvPr/>
        </p:nvSpPr>
        <p:spPr>
          <a:xfrm>
            <a:off x="630813" y="1256850"/>
            <a:ext cx="19092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7826" name="Shape 7826"/>
          <p:cNvSpPr txBox="1"/>
          <p:nvPr/>
        </p:nvSpPr>
        <p:spPr>
          <a:xfrm>
            <a:off x="2658525" y="2559650"/>
            <a:ext cx="750600" cy="62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4A86E8"/>
                </a:solidFill>
              </a:rPr>
              <a:t>28</a:t>
            </a:r>
            <a:endParaRPr/>
          </a:p>
        </p:txBody>
      </p:sp>
      <p:sp>
        <p:nvSpPr>
          <p:cNvPr id="7827" name="Shape 7827"/>
          <p:cNvSpPr/>
          <p:nvPr/>
        </p:nvSpPr>
        <p:spPr>
          <a:xfrm>
            <a:off x="3420525" y="142242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28" name="Shape 7828"/>
          <p:cNvSpPr/>
          <p:nvPr/>
        </p:nvSpPr>
        <p:spPr>
          <a:xfrm>
            <a:off x="3420525" y="483420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29" name="Shape 7829"/>
          <p:cNvSpPr/>
          <p:nvPr/>
        </p:nvSpPr>
        <p:spPr>
          <a:xfrm>
            <a:off x="3420525" y="1718738"/>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30" name="Shape 7830"/>
          <p:cNvSpPr/>
          <p:nvPr/>
        </p:nvSpPr>
        <p:spPr>
          <a:xfrm>
            <a:off x="3420525" y="2015063"/>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31" name="Shape 7831"/>
          <p:cNvSpPr/>
          <p:nvPr/>
        </p:nvSpPr>
        <p:spPr>
          <a:xfrm>
            <a:off x="3420525" y="2311388"/>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32" name="Shape 7832"/>
          <p:cNvSpPr/>
          <p:nvPr/>
        </p:nvSpPr>
        <p:spPr>
          <a:xfrm>
            <a:off x="3420525" y="2607725"/>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33" name="Shape 7833"/>
          <p:cNvSpPr/>
          <p:nvPr/>
        </p:nvSpPr>
        <p:spPr>
          <a:xfrm>
            <a:off x="3420525" y="2954875"/>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34" name="Shape 7834"/>
          <p:cNvSpPr/>
          <p:nvPr/>
        </p:nvSpPr>
        <p:spPr>
          <a:xfrm>
            <a:off x="3420525" y="3316888"/>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35" name="Shape 7835"/>
          <p:cNvSpPr/>
          <p:nvPr/>
        </p:nvSpPr>
        <p:spPr>
          <a:xfrm>
            <a:off x="3420525" y="367890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36" name="Shape 7836"/>
          <p:cNvSpPr/>
          <p:nvPr/>
        </p:nvSpPr>
        <p:spPr>
          <a:xfrm>
            <a:off x="3420525" y="406400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37" name="Shape 7837"/>
          <p:cNvSpPr/>
          <p:nvPr/>
        </p:nvSpPr>
        <p:spPr>
          <a:xfrm>
            <a:off x="3420525" y="4487350"/>
            <a:ext cx="186300" cy="2391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38" name="Shape 7838"/>
          <p:cNvSpPr/>
          <p:nvPr/>
        </p:nvSpPr>
        <p:spPr>
          <a:xfrm>
            <a:off x="4986375" y="30979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39" name="Shape 7839"/>
          <p:cNvSpPr/>
          <p:nvPr/>
        </p:nvSpPr>
        <p:spPr>
          <a:xfrm>
            <a:off x="4030125" y="213662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40" name="Shape 7840"/>
          <p:cNvSpPr/>
          <p:nvPr/>
        </p:nvSpPr>
        <p:spPr>
          <a:xfrm>
            <a:off x="4030125" y="18268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41" name="Shape 7841"/>
          <p:cNvSpPr/>
          <p:nvPr/>
        </p:nvSpPr>
        <p:spPr>
          <a:xfrm>
            <a:off x="4030125" y="24464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42" name="Shape 7842"/>
          <p:cNvSpPr/>
          <p:nvPr/>
        </p:nvSpPr>
        <p:spPr>
          <a:xfrm>
            <a:off x="4030125" y="279328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43" name="Shape 7843"/>
          <p:cNvSpPr/>
          <p:nvPr/>
        </p:nvSpPr>
        <p:spPr>
          <a:xfrm>
            <a:off x="4030125" y="314013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44" name="Shape 7844"/>
          <p:cNvSpPr/>
          <p:nvPr/>
        </p:nvSpPr>
        <p:spPr>
          <a:xfrm>
            <a:off x="4030125" y="35545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45" name="Shape 7845"/>
          <p:cNvSpPr/>
          <p:nvPr/>
        </p:nvSpPr>
        <p:spPr>
          <a:xfrm>
            <a:off x="4030125" y="39014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46" name="Shape 7846"/>
          <p:cNvSpPr/>
          <p:nvPr/>
        </p:nvSpPr>
        <p:spPr>
          <a:xfrm>
            <a:off x="4030125" y="42482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47" name="Shape 7847"/>
          <p:cNvSpPr/>
          <p:nvPr/>
        </p:nvSpPr>
        <p:spPr>
          <a:xfrm>
            <a:off x="4030125" y="45951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48" name="Shape 7848"/>
          <p:cNvSpPr/>
          <p:nvPr/>
        </p:nvSpPr>
        <p:spPr>
          <a:xfrm>
            <a:off x="4563075" y="213662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49" name="Shape 7849"/>
          <p:cNvSpPr/>
          <p:nvPr/>
        </p:nvSpPr>
        <p:spPr>
          <a:xfrm>
            <a:off x="4563075" y="18268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50" name="Shape 7850"/>
          <p:cNvSpPr/>
          <p:nvPr/>
        </p:nvSpPr>
        <p:spPr>
          <a:xfrm>
            <a:off x="4563075" y="24464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51" name="Shape 7851"/>
          <p:cNvSpPr/>
          <p:nvPr/>
        </p:nvSpPr>
        <p:spPr>
          <a:xfrm>
            <a:off x="4563075" y="279328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52" name="Shape 7852"/>
          <p:cNvSpPr/>
          <p:nvPr/>
        </p:nvSpPr>
        <p:spPr>
          <a:xfrm>
            <a:off x="4563075" y="314013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53" name="Shape 7853"/>
          <p:cNvSpPr/>
          <p:nvPr/>
        </p:nvSpPr>
        <p:spPr>
          <a:xfrm>
            <a:off x="4563075" y="35545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54" name="Shape 7854"/>
          <p:cNvSpPr/>
          <p:nvPr/>
        </p:nvSpPr>
        <p:spPr>
          <a:xfrm>
            <a:off x="4563075" y="39014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55" name="Shape 7855"/>
          <p:cNvSpPr/>
          <p:nvPr/>
        </p:nvSpPr>
        <p:spPr>
          <a:xfrm>
            <a:off x="4563075" y="42482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56" name="Shape 7856"/>
          <p:cNvSpPr/>
          <p:nvPr/>
        </p:nvSpPr>
        <p:spPr>
          <a:xfrm>
            <a:off x="4563075" y="45951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857" name="Shape 7857"/>
          <p:cNvCxnSpPr/>
          <p:nvPr/>
        </p:nvCxnSpPr>
        <p:spPr>
          <a:xfrm>
            <a:off x="3606825" y="1587100"/>
            <a:ext cx="456600" cy="337200"/>
          </a:xfrm>
          <a:prstGeom prst="straightConnector1">
            <a:avLst/>
          </a:prstGeom>
          <a:noFill/>
          <a:ln cap="flat" cmpd="sng" w="9525">
            <a:solidFill>
              <a:srgbClr val="000000"/>
            </a:solidFill>
            <a:prstDash val="solid"/>
            <a:round/>
            <a:headEnd len="lg" w="lg" type="none"/>
            <a:tailEnd len="lg" w="lg" type="none"/>
          </a:ln>
        </p:spPr>
      </p:cxnSp>
      <p:cxnSp>
        <p:nvCxnSpPr>
          <p:cNvPr id="7858" name="Shape 7858"/>
          <p:cNvCxnSpPr/>
          <p:nvPr/>
        </p:nvCxnSpPr>
        <p:spPr>
          <a:xfrm>
            <a:off x="3584325" y="1550550"/>
            <a:ext cx="482100" cy="634800"/>
          </a:xfrm>
          <a:prstGeom prst="straightConnector1">
            <a:avLst/>
          </a:prstGeom>
          <a:noFill/>
          <a:ln cap="flat" cmpd="sng" w="9525">
            <a:solidFill>
              <a:srgbClr val="000000"/>
            </a:solidFill>
            <a:prstDash val="solid"/>
            <a:round/>
            <a:headEnd len="lg" w="lg" type="none"/>
            <a:tailEnd len="lg" w="lg" type="none"/>
          </a:ln>
        </p:spPr>
      </p:cxnSp>
      <p:cxnSp>
        <p:nvCxnSpPr>
          <p:cNvPr id="7859" name="Shape 7859"/>
          <p:cNvCxnSpPr/>
          <p:nvPr/>
        </p:nvCxnSpPr>
        <p:spPr>
          <a:xfrm>
            <a:off x="3609750" y="1620050"/>
            <a:ext cx="424200" cy="924300"/>
          </a:xfrm>
          <a:prstGeom prst="straightConnector1">
            <a:avLst/>
          </a:prstGeom>
          <a:noFill/>
          <a:ln cap="flat" cmpd="sng" w="9525">
            <a:solidFill>
              <a:srgbClr val="000000"/>
            </a:solidFill>
            <a:prstDash val="solid"/>
            <a:round/>
            <a:headEnd len="lg" w="lg" type="none"/>
            <a:tailEnd len="lg" w="lg" type="none"/>
          </a:ln>
        </p:spPr>
      </p:cxnSp>
      <p:cxnSp>
        <p:nvCxnSpPr>
          <p:cNvPr id="7860" name="Shape 7860"/>
          <p:cNvCxnSpPr/>
          <p:nvPr/>
        </p:nvCxnSpPr>
        <p:spPr>
          <a:xfrm>
            <a:off x="3598875" y="1620050"/>
            <a:ext cx="489300" cy="1261200"/>
          </a:xfrm>
          <a:prstGeom prst="straightConnector1">
            <a:avLst/>
          </a:prstGeom>
          <a:noFill/>
          <a:ln cap="flat" cmpd="sng" w="9525">
            <a:solidFill>
              <a:srgbClr val="000000"/>
            </a:solidFill>
            <a:prstDash val="solid"/>
            <a:round/>
            <a:headEnd len="lg" w="lg" type="none"/>
            <a:tailEnd len="lg" w="lg" type="none"/>
          </a:ln>
        </p:spPr>
      </p:cxnSp>
      <p:cxnSp>
        <p:nvCxnSpPr>
          <p:cNvPr id="7861" name="Shape 7861"/>
          <p:cNvCxnSpPr/>
          <p:nvPr/>
        </p:nvCxnSpPr>
        <p:spPr>
          <a:xfrm>
            <a:off x="3609750" y="1630925"/>
            <a:ext cx="445800" cy="1685400"/>
          </a:xfrm>
          <a:prstGeom prst="straightConnector1">
            <a:avLst/>
          </a:prstGeom>
          <a:noFill/>
          <a:ln cap="flat" cmpd="sng" w="9525">
            <a:solidFill>
              <a:srgbClr val="000000"/>
            </a:solidFill>
            <a:prstDash val="solid"/>
            <a:round/>
            <a:headEnd len="lg" w="lg" type="none"/>
            <a:tailEnd len="lg" w="lg" type="none"/>
          </a:ln>
        </p:spPr>
      </p:cxnSp>
      <p:cxnSp>
        <p:nvCxnSpPr>
          <p:cNvPr id="7862" name="Shape 7862"/>
          <p:cNvCxnSpPr>
            <a:endCxn id="7844" idx="2"/>
          </p:cNvCxnSpPr>
          <p:nvPr/>
        </p:nvCxnSpPr>
        <p:spPr>
          <a:xfrm>
            <a:off x="3598725" y="1630800"/>
            <a:ext cx="431400" cy="2043300"/>
          </a:xfrm>
          <a:prstGeom prst="straightConnector1">
            <a:avLst/>
          </a:prstGeom>
          <a:noFill/>
          <a:ln cap="flat" cmpd="sng" w="9525">
            <a:solidFill>
              <a:srgbClr val="000000"/>
            </a:solidFill>
            <a:prstDash val="solid"/>
            <a:round/>
            <a:headEnd len="lg" w="lg" type="none"/>
            <a:tailEnd len="lg" w="lg" type="none"/>
          </a:ln>
        </p:spPr>
      </p:cxnSp>
      <p:cxnSp>
        <p:nvCxnSpPr>
          <p:cNvPr id="7863" name="Shape 7863"/>
          <p:cNvCxnSpPr>
            <a:endCxn id="7845" idx="2"/>
          </p:cNvCxnSpPr>
          <p:nvPr/>
        </p:nvCxnSpPr>
        <p:spPr>
          <a:xfrm>
            <a:off x="3598725" y="1620050"/>
            <a:ext cx="431400" cy="2400900"/>
          </a:xfrm>
          <a:prstGeom prst="straightConnector1">
            <a:avLst/>
          </a:prstGeom>
          <a:noFill/>
          <a:ln cap="flat" cmpd="sng" w="9525">
            <a:solidFill>
              <a:srgbClr val="000000"/>
            </a:solidFill>
            <a:prstDash val="solid"/>
            <a:round/>
            <a:headEnd len="lg" w="lg" type="none"/>
            <a:tailEnd len="lg" w="lg" type="none"/>
          </a:ln>
        </p:spPr>
      </p:cxnSp>
      <p:cxnSp>
        <p:nvCxnSpPr>
          <p:cNvPr id="7864" name="Shape 7864"/>
          <p:cNvCxnSpPr>
            <a:endCxn id="7846" idx="1"/>
          </p:cNvCxnSpPr>
          <p:nvPr/>
        </p:nvCxnSpPr>
        <p:spPr>
          <a:xfrm>
            <a:off x="3599008" y="1620165"/>
            <a:ext cx="458400" cy="2663100"/>
          </a:xfrm>
          <a:prstGeom prst="straightConnector1">
            <a:avLst/>
          </a:prstGeom>
          <a:noFill/>
          <a:ln cap="flat" cmpd="sng" w="9525">
            <a:solidFill>
              <a:srgbClr val="000000"/>
            </a:solidFill>
            <a:prstDash val="solid"/>
            <a:round/>
            <a:headEnd len="lg" w="lg" type="none"/>
            <a:tailEnd len="lg" w="lg" type="none"/>
          </a:ln>
        </p:spPr>
      </p:cxnSp>
      <p:cxnSp>
        <p:nvCxnSpPr>
          <p:cNvPr id="7865" name="Shape 7865"/>
          <p:cNvCxnSpPr>
            <a:endCxn id="7847" idx="2"/>
          </p:cNvCxnSpPr>
          <p:nvPr/>
        </p:nvCxnSpPr>
        <p:spPr>
          <a:xfrm>
            <a:off x="3598725" y="1630950"/>
            <a:ext cx="431400" cy="3083700"/>
          </a:xfrm>
          <a:prstGeom prst="straightConnector1">
            <a:avLst/>
          </a:prstGeom>
          <a:noFill/>
          <a:ln cap="flat" cmpd="sng" w="9525">
            <a:solidFill>
              <a:srgbClr val="000000"/>
            </a:solidFill>
            <a:prstDash val="solid"/>
            <a:round/>
            <a:headEnd len="lg" w="lg" type="none"/>
            <a:tailEnd len="lg" w="lg" type="none"/>
          </a:ln>
        </p:spPr>
      </p:cxnSp>
      <p:cxnSp>
        <p:nvCxnSpPr>
          <p:cNvPr id="7866" name="Shape 7866"/>
          <p:cNvCxnSpPr/>
          <p:nvPr/>
        </p:nvCxnSpPr>
        <p:spPr>
          <a:xfrm>
            <a:off x="3620625" y="1870125"/>
            <a:ext cx="478500" cy="43500"/>
          </a:xfrm>
          <a:prstGeom prst="straightConnector1">
            <a:avLst/>
          </a:prstGeom>
          <a:noFill/>
          <a:ln cap="flat" cmpd="sng" w="9525">
            <a:solidFill>
              <a:srgbClr val="000000"/>
            </a:solidFill>
            <a:prstDash val="solid"/>
            <a:round/>
            <a:headEnd len="lg" w="lg" type="none"/>
            <a:tailEnd len="lg" w="lg" type="none"/>
          </a:ln>
        </p:spPr>
      </p:cxnSp>
      <p:cxnSp>
        <p:nvCxnSpPr>
          <p:cNvPr id="7867" name="Shape 7867"/>
          <p:cNvCxnSpPr/>
          <p:nvPr/>
        </p:nvCxnSpPr>
        <p:spPr>
          <a:xfrm>
            <a:off x="3620625" y="1913600"/>
            <a:ext cx="435000" cy="337200"/>
          </a:xfrm>
          <a:prstGeom prst="straightConnector1">
            <a:avLst/>
          </a:prstGeom>
          <a:noFill/>
          <a:ln cap="flat" cmpd="sng" w="9525">
            <a:solidFill>
              <a:srgbClr val="000000"/>
            </a:solidFill>
            <a:prstDash val="solid"/>
            <a:round/>
            <a:headEnd len="lg" w="lg" type="none"/>
            <a:tailEnd len="lg" w="lg" type="none"/>
          </a:ln>
        </p:spPr>
      </p:cxnSp>
      <p:cxnSp>
        <p:nvCxnSpPr>
          <p:cNvPr id="7868" name="Shape 7868"/>
          <p:cNvCxnSpPr/>
          <p:nvPr/>
        </p:nvCxnSpPr>
        <p:spPr>
          <a:xfrm>
            <a:off x="3609750" y="1891850"/>
            <a:ext cx="456600" cy="684900"/>
          </a:xfrm>
          <a:prstGeom prst="straightConnector1">
            <a:avLst/>
          </a:prstGeom>
          <a:noFill/>
          <a:ln cap="flat" cmpd="sng" w="9525">
            <a:solidFill>
              <a:srgbClr val="000000"/>
            </a:solidFill>
            <a:prstDash val="solid"/>
            <a:round/>
            <a:headEnd len="lg" w="lg" type="none"/>
            <a:tailEnd len="lg" w="lg" type="none"/>
          </a:ln>
        </p:spPr>
      </p:cxnSp>
      <p:cxnSp>
        <p:nvCxnSpPr>
          <p:cNvPr id="7869" name="Shape 7869"/>
          <p:cNvCxnSpPr/>
          <p:nvPr/>
        </p:nvCxnSpPr>
        <p:spPr>
          <a:xfrm>
            <a:off x="3642375" y="1924475"/>
            <a:ext cx="413100" cy="956700"/>
          </a:xfrm>
          <a:prstGeom prst="straightConnector1">
            <a:avLst/>
          </a:prstGeom>
          <a:noFill/>
          <a:ln cap="flat" cmpd="sng" w="9525">
            <a:solidFill>
              <a:srgbClr val="000000"/>
            </a:solidFill>
            <a:prstDash val="solid"/>
            <a:round/>
            <a:headEnd len="lg" w="lg" type="none"/>
            <a:tailEnd len="lg" w="lg" type="none"/>
          </a:ln>
        </p:spPr>
      </p:cxnSp>
      <p:cxnSp>
        <p:nvCxnSpPr>
          <p:cNvPr id="7870" name="Shape 7870"/>
          <p:cNvCxnSpPr/>
          <p:nvPr/>
        </p:nvCxnSpPr>
        <p:spPr>
          <a:xfrm>
            <a:off x="3631500" y="1902725"/>
            <a:ext cx="424200" cy="1315500"/>
          </a:xfrm>
          <a:prstGeom prst="straightConnector1">
            <a:avLst/>
          </a:prstGeom>
          <a:noFill/>
          <a:ln cap="flat" cmpd="sng" w="9525">
            <a:solidFill>
              <a:srgbClr val="000000"/>
            </a:solidFill>
            <a:prstDash val="solid"/>
            <a:round/>
            <a:headEnd len="lg" w="lg" type="none"/>
            <a:tailEnd len="lg" w="lg" type="none"/>
          </a:ln>
        </p:spPr>
      </p:cxnSp>
      <p:cxnSp>
        <p:nvCxnSpPr>
          <p:cNvPr id="7871" name="Shape 7871"/>
          <p:cNvCxnSpPr>
            <a:endCxn id="7844" idx="1"/>
          </p:cNvCxnSpPr>
          <p:nvPr/>
        </p:nvCxnSpPr>
        <p:spPr>
          <a:xfrm>
            <a:off x="3631408" y="1902665"/>
            <a:ext cx="426000" cy="1686900"/>
          </a:xfrm>
          <a:prstGeom prst="straightConnector1">
            <a:avLst/>
          </a:prstGeom>
          <a:noFill/>
          <a:ln cap="flat" cmpd="sng" w="9525">
            <a:solidFill>
              <a:srgbClr val="000000"/>
            </a:solidFill>
            <a:prstDash val="solid"/>
            <a:round/>
            <a:headEnd len="lg" w="lg" type="none"/>
            <a:tailEnd len="lg" w="lg" type="none"/>
          </a:ln>
        </p:spPr>
      </p:cxnSp>
      <p:cxnSp>
        <p:nvCxnSpPr>
          <p:cNvPr id="7872" name="Shape 7872"/>
          <p:cNvCxnSpPr>
            <a:endCxn id="7845" idx="2"/>
          </p:cNvCxnSpPr>
          <p:nvPr/>
        </p:nvCxnSpPr>
        <p:spPr>
          <a:xfrm>
            <a:off x="3653325" y="1924550"/>
            <a:ext cx="376800" cy="2096400"/>
          </a:xfrm>
          <a:prstGeom prst="straightConnector1">
            <a:avLst/>
          </a:prstGeom>
          <a:noFill/>
          <a:ln cap="flat" cmpd="sng" w="9525">
            <a:solidFill>
              <a:srgbClr val="000000"/>
            </a:solidFill>
            <a:prstDash val="solid"/>
            <a:round/>
            <a:headEnd len="lg" w="lg" type="none"/>
            <a:tailEnd len="lg" w="lg" type="none"/>
          </a:ln>
        </p:spPr>
      </p:cxnSp>
      <p:cxnSp>
        <p:nvCxnSpPr>
          <p:cNvPr id="7873" name="Shape 7873"/>
          <p:cNvCxnSpPr>
            <a:endCxn id="7846" idx="1"/>
          </p:cNvCxnSpPr>
          <p:nvPr/>
        </p:nvCxnSpPr>
        <p:spPr>
          <a:xfrm>
            <a:off x="3653308" y="1902765"/>
            <a:ext cx="404100" cy="2380500"/>
          </a:xfrm>
          <a:prstGeom prst="straightConnector1">
            <a:avLst/>
          </a:prstGeom>
          <a:noFill/>
          <a:ln cap="flat" cmpd="sng" w="9525">
            <a:solidFill>
              <a:srgbClr val="000000"/>
            </a:solidFill>
            <a:prstDash val="solid"/>
            <a:round/>
            <a:headEnd len="lg" w="lg" type="none"/>
            <a:tailEnd len="lg" w="lg" type="none"/>
          </a:ln>
        </p:spPr>
      </p:cxnSp>
      <p:cxnSp>
        <p:nvCxnSpPr>
          <p:cNvPr id="7874" name="Shape 7874"/>
          <p:cNvCxnSpPr>
            <a:endCxn id="7847" idx="1"/>
          </p:cNvCxnSpPr>
          <p:nvPr/>
        </p:nvCxnSpPr>
        <p:spPr>
          <a:xfrm>
            <a:off x="3620608" y="1891715"/>
            <a:ext cx="436800" cy="2738400"/>
          </a:xfrm>
          <a:prstGeom prst="straightConnector1">
            <a:avLst/>
          </a:prstGeom>
          <a:noFill/>
          <a:ln cap="flat" cmpd="sng" w="9525">
            <a:solidFill>
              <a:srgbClr val="000000"/>
            </a:solidFill>
            <a:prstDash val="solid"/>
            <a:round/>
            <a:headEnd len="lg" w="lg" type="none"/>
            <a:tailEnd len="lg" w="lg" type="none"/>
          </a:ln>
        </p:spPr>
      </p:cxnSp>
      <p:cxnSp>
        <p:nvCxnSpPr>
          <p:cNvPr id="7875" name="Shape 7875"/>
          <p:cNvCxnSpPr/>
          <p:nvPr/>
        </p:nvCxnSpPr>
        <p:spPr>
          <a:xfrm flipH="1" rot="10800000">
            <a:off x="3609750" y="1913550"/>
            <a:ext cx="456600" cy="261000"/>
          </a:xfrm>
          <a:prstGeom prst="straightConnector1">
            <a:avLst/>
          </a:prstGeom>
          <a:noFill/>
          <a:ln cap="flat" cmpd="sng" w="9525">
            <a:solidFill>
              <a:srgbClr val="000000"/>
            </a:solidFill>
            <a:prstDash val="solid"/>
            <a:round/>
            <a:headEnd len="lg" w="lg" type="none"/>
            <a:tailEnd len="lg" w="lg" type="none"/>
          </a:ln>
        </p:spPr>
      </p:cxnSp>
      <p:cxnSp>
        <p:nvCxnSpPr>
          <p:cNvPr id="7876" name="Shape 7876"/>
          <p:cNvCxnSpPr/>
          <p:nvPr/>
        </p:nvCxnSpPr>
        <p:spPr>
          <a:xfrm>
            <a:off x="3598875" y="2174550"/>
            <a:ext cx="489300" cy="43500"/>
          </a:xfrm>
          <a:prstGeom prst="straightConnector1">
            <a:avLst/>
          </a:prstGeom>
          <a:noFill/>
          <a:ln cap="flat" cmpd="sng" w="9525">
            <a:solidFill>
              <a:srgbClr val="000000"/>
            </a:solidFill>
            <a:prstDash val="solid"/>
            <a:round/>
            <a:headEnd len="lg" w="lg" type="none"/>
            <a:tailEnd len="lg" w="lg" type="none"/>
          </a:ln>
        </p:spPr>
      </p:cxnSp>
      <p:cxnSp>
        <p:nvCxnSpPr>
          <p:cNvPr id="7877" name="Shape 7877"/>
          <p:cNvCxnSpPr/>
          <p:nvPr/>
        </p:nvCxnSpPr>
        <p:spPr>
          <a:xfrm>
            <a:off x="3620625" y="2196300"/>
            <a:ext cx="435000" cy="369600"/>
          </a:xfrm>
          <a:prstGeom prst="straightConnector1">
            <a:avLst/>
          </a:prstGeom>
          <a:noFill/>
          <a:ln cap="flat" cmpd="sng" w="9525">
            <a:solidFill>
              <a:srgbClr val="000000"/>
            </a:solidFill>
            <a:prstDash val="solid"/>
            <a:round/>
            <a:headEnd len="lg" w="lg" type="none"/>
            <a:tailEnd len="lg" w="lg" type="none"/>
          </a:ln>
        </p:spPr>
      </p:cxnSp>
      <p:cxnSp>
        <p:nvCxnSpPr>
          <p:cNvPr id="7878" name="Shape 7878"/>
          <p:cNvCxnSpPr/>
          <p:nvPr/>
        </p:nvCxnSpPr>
        <p:spPr>
          <a:xfrm>
            <a:off x="3609750" y="2207175"/>
            <a:ext cx="456600" cy="728400"/>
          </a:xfrm>
          <a:prstGeom prst="straightConnector1">
            <a:avLst/>
          </a:prstGeom>
          <a:noFill/>
          <a:ln cap="flat" cmpd="sng" w="9525">
            <a:solidFill>
              <a:srgbClr val="000000"/>
            </a:solidFill>
            <a:prstDash val="solid"/>
            <a:round/>
            <a:headEnd len="lg" w="lg" type="none"/>
            <a:tailEnd len="lg" w="lg" type="none"/>
          </a:ln>
        </p:spPr>
      </p:cxnSp>
      <p:cxnSp>
        <p:nvCxnSpPr>
          <p:cNvPr id="7879" name="Shape 7879"/>
          <p:cNvCxnSpPr/>
          <p:nvPr/>
        </p:nvCxnSpPr>
        <p:spPr>
          <a:xfrm>
            <a:off x="3620625" y="2207175"/>
            <a:ext cx="445800" cy="1043700"/>
          </a:xfrm>
          <a:prstGeom prst="straightConnector1">
            <a:avLst/>
          </a:prstGeom>
          <a:noFill/>
          <a:ln cap="flat" cmpd="sng" w="9525">
            <a:solidFill>
              <a:srgbClr val="000000"/>
            </a:solidFill>
            <a:prstDash val="solid"/>
            <a:round/>
            <a:headEnd len="lg" w="lg" type="none"/>
            <a:tailEnd len="lg" w="lg" type="none"/>
          </a:ln>
        </p:spPr>
      </p:cxnSp>
      <p:cxnSp>
        <p:nvCxnSpPr>
          <p:cNvPr id="7880" name="Shape 7880"/>
          <p:cNvCxnSpPr>
            <a:endCxn id="7844" idx="2"/>
          </p:cNvCxnSpPr>
          <p:nvPr/>
        </p:nvCxnSpPr>
        <p:spPr>
          <a:xfrm>
            <a:off x="3631425" y="2217900"/>
            <a:ext cx="398700" cy="1456200"/>
          </a:xfrm>
          <a:prstGeom prst="straightConnector1">
            <a:avLst/>
          </a:prstGeom>
          <a:noFill/>
          <a:ln cap="flat" cmpd="sng" w="9525">
            <a:solidFill>
              <a:srgbClr val="000000"/>
            </a:solidFill>
            <a:prstDash val="solid"/>
            <a:round/>
            <a:headEnd len="lg" w="lg" type="none"/>
            <a:tailEnd len="lg" w="lg" type="none"/>
          </a:ln>
        </p:spPr>
      </p:cxnSp>
      <p:cxnSp>
        <p:nvCxnSpPr>
          <p:cNvPr id="7881" name="Shape 7881"/>
          <p:cNvCxnSpPr>
            <a:endCxn id="7845" idx="2"/>
          </p:cNvCxnSpPr>
          <p:nvPr/>
        </p:nvCxnSpPr>
        <p:spPr>
          <a:xfrm>
            <a:off x="3609825" y="2185550"/>
            <a:ext cx="420300" cy="1835400"/>
          </a:xfrm>
          <a:prstGeom prst="straightConnector1">
            <a:avLst/>
          </a:prstGeom>
          <a:noFill/>
          <a:ln cap="flat" cmpd="sng" w="9525">
            <a:solidFill>
              <a:srgbClr val="000000"/>
            </a:solidFill>
            <a:prstDash val="solid"/>
            <a:round/>
            <a:headEnd len="lg" w="lg" type="none"/>
            <a:tailEnd len="lg" w="lg" type="none"/>
          </a:ln>
        </p:spPr>
      </p:cxnSp>
      <p:cxnSp>
        <p:nvCxnSpPr>
          <p:cNvPr id="7882" name="Shape 7882"/>
          <p:cNvCxnSpPr>
            <a:endCxn id="7846" idx="1"/>
          </p:cNvCxnSpPr>
          <p:nvPr/>
        </p:nvCxnSpPr>
        <p:spPr>
          <a:xfrm>
            <a:off x="3620608" y="2218065"/>
            <a:ext cx="436800" cy="2065200"/>
          </a:xfrm>
          <a:prstGeom prst="straightConnector1">
            <a:avLst/>
          </a:prstGeom>
          <a:noFill/>
          <a:ln cap="flat" cmpd="sng" w="9525">
            <a:solidFill>
              <a:srgbClr val="000000"/>
            </a:solidFill>
            <a:prstDash val="solid"/>
            <a:round/>
            <a:headEnd len="lg" w="lg" type="none"/>
            <a:tailEnd len="lg" w="lg" type="none"/>
          </a:ln>
        </p:spPr>
      </p:cxnSp>
      <p:cxnSp>
        <p:nvCxnSpPr>
          <p:cNvPr id="7883" name="Shape 7883"/>
          <p:cNvCxnSpPr>
            <a:endCxn id="7847" idx="2"/>
          </p:cNvCxnSpPr>
          <p:nvPr/>
        </p:nvCxnSpPr>
        <p:spPr>
          <a:xfrm>
            <a:off x="3620625" y="2218050"/>
            <a:ext cx="409500" cy="2496600"/>
          </a:xfrm>
          <a:prstGeom prst="straightConnector1">
            <a:avLst/>
          </a:prstGeom>
          <a:noFill/>
          <a:ln cap="flat" cmpd="sng" w="9525">
            <a:solidFill>
              <a:srgbClr val="000000"/>
            </a:solidFill>
            <a:prstDash val="solid"/>
            <a:round/>
            <a:headEnd len="lg" w="lg" type="none"/>
            <a:tailEnd len="lg" w="lg" type="none"/>
          </a:ln>
        </p:spPr>
      </p:cxnSp>
      <p:cxnSp>
        <p:nvCxnSpPr>
          <p:cNvPr id="7884" name="Shape 7884"/>
          <p:cNvCxnSpPr/>
          <p:nvPr/>
        </p:nvCxnSpPr>
        <p:spPr>
          <a:xfrm flipH="1" rot="10800000">
            <a:off x="3653250" y="1946350"/>
            <a:ext cx="391500" cy="510900"/>
          </a:xfrm>
          <a:prstGeom prst="straightConnector1">
            <a:avLst/>
          </a:prstGeom>
          <a:noFill/>
          <a:ln cap="flat" cmpd="sng" w="9525">
            <a:solidFill>
              <a:srgbClr val="000000"/>
            </a:solidFill>
            <a:prstDash val="solid"/>
            <a:round/>
            <a:headEnd len="lg" w="lg" type="none"/>
            <a:tailEnd len="lg" w="lg" type="none"/>
          </a:ln>
        </p:spPr>
      </p:cxnSp>
      <p:cxnSp>
        <p:nvCxnSpPr>
          <p:cNvPr id="7885" name="Shape 7885"/>
          <p:cNvCxnSpPr/>
          <p:nvPr/>
        </p:nvCxnSpPr>
        <p:spPr>
          <a:xfrm flipH="1" rot="10800000">
            <a:off x="3631500" y="2229025"/>
            <a:ext cx="445800" cy="239100"/>
          </a:xfrm>
          <a:prstGeom prst="straightConnector1">
            <a:avLst/>
          </a:prstGeom>
          <a:noFill/>
          <a:ln cap="flat" cmpd="sng" w="9525">
            <a:solidFill>
              <a:srgbClr val="000000"/>
            </a:solidFill>
            <a:prstDash val="solid"/>
            <a:round/>
            <a:headEnd len="lg" w="lg" type="none"/>
            <a:tailEnd len="lg" w="lg" type="none"/>
          </a:ln>
        </p:spPr>
      </p:cxnSp>
      <p:cxnSp>
        <p:nvCxnSpPr>
          <p:cNvPr id="7886" name="Shape 7886"/>
          <p:cNvCxnSpPr>
            <a:endCxn id="7844" idx="2"/>
          </p:cNvCxnSpPr>
          <p:nvPr/>
        </p:nvCxnSpPr>
        <p:spPr>
          <a:xfrm>
            <a:off x="3620625" y="2478900"/>
            <a:ext cx="409500" cy="1195200"/>
          </a:xfrm>
          <a:prstGeom prst="straightConnector1">
            <a:avLst/>
          </a:prstGeom>
          <a:noFill/>
          <a:ln cap="flat" cmpd="sng" w="9525">
            <a:solidFill>
              <a:srgbClr val="000000"/>
            </a:solidFill>
            <a:prstDash val="solid"/>
            <a:round/>
            <a:headEnd len="lg" w="lg" type="none"/>
            <a:tailEnd len="lg" w="lg" type="none"/>
          </a:ln>
        </p:spPr>
      </p:cxnSp>
      <p:cxnSp>
        <p:nvCxnSpPr>
          <p:cNvPr id="7887" name="Shape 7887"/>
          <p:cNvCxnSpPr>
            <a:endCxn id="7847" idx="2"/>
          </p:cNvCxnSpPr>
          <p:nvPr/>
        </p:nvCxnSpPr>
        <p:spPr>
          <a:xfrm>
            <a:off x="3642225" y="2511450"/>
            <a:ext cx="387900" cy="2203200"/>
          </a:xfrm>
          <a:prstGeom prst="straightConnector1">
            <a:avLst/>
          </a:prstGeom>
          <a:noFill/>
          <a:ln cap="flat" cmpd="sng" w="9525">
            <a:solidFill>
              <a:srgbClr val="000000"/>
            </a:solidFill>
            <a:prstDash val="solid"/>
            <a:round/>
            <a:headEnd len="lg" w="lg" type="none"/>
            <a:tailEnd len="lg" w="lg" type="none"/>
          </a:ln>
        </p:spPr>
      </p:cxnSp>
      <p:cxnSp>
        <p:nvCxnSpPr>
          <p:cNvPr id="7888" name="Shape 7888"/>
          <p:cNvCxnSpPr/>
          <p:nvPr/>
        </p:nvCxnSpPr>
        <p:spPr>
          <a:xfrm flipH="1" rot="10800000">
            <a:off x="3620625" y="2000675"/>
            <a:ext cx="413100" cy="728400"/>
          </a:xfrm>
          <a:prstGeom prst="straightConnector1">
            <a:avLst/>
          </a:prstGeom>
          <a:noFill/>
          <a:ln cap="flat" cmpd="sng" w="9525">
            <a:solidFill>
              <a:srgbClr val="000000"/>
            </a:solidFill>
            <a:prstDash val="solid"/>
            <a:round/>
            <a:headEnd len="lg" w="lg" type="none"/>
            <a:tailEnd len="lg" w="lg" type="none"/>
          </a:ln>
        </p:spPr>
      </p:cxnSp>
      <p:cxnSp>
        <p:nvCxnSpPr>
          <p:cNvPr id="7889" name="Shape 7889"/>
          <p:cNvCxnSpPr/>
          <p:nvPr/>
        </p:nvCxnSpPr>
        <p:spPr>
          <a:xfrm flipH="1" rot="10800000">
            <a:off x="3631500" y="2305100"/>
            <a:ext cx="434700" cy="369600"/>
          </a:xfrm>
          <a:prstGeom prst="straightConnector1">
            <a:avLst/>
          </a:prstGeom>
          <a:noFill/>
          <a:ln cap="flat" cmpd="sng" w="9525">
            <a:solidFill>
              <a:srgbClr val="000000"/>
            </a:solidFill>
            <a:prstDash val="solid"/>
            <a:round/>
            <a:headEnd len="lg" w="lg" type="none"/>
            <a:tailEnd len="lg" w="lg" type="none"/>
          </a:ln>
        </p:spPr>
      </p:cxnSp>
      <p:cxnSp>
        <p:nvCxnSpPr>
          <p:cNvPr id="7890" name="Shape 7890"/>
          <p:cNvCxnSpPr/>
          <p:nvPr/>
        </p:nvCxnSpPr>
        <p:spPr>
          <a:xfrm flipH="1" rot="10800000">
            <a:off x="3620625" y="2576950"/>
            <a:ext cx="435000" cy="195600"/>
          </a:xfrm>
          <a:prstGeom prst="straightConnector1">
            <a:avLst/>
          </a:prstGeom>
          <a:noFill/>
          <a:ln cap="flat" cmpd="sng" w="9525">
            <a:solidFill>
              <a:srgbClr val="000000"/>
            </a:solidFill>
            <a:prstDash val="solid"/>
            <a:round/>
            <a:headEnd len="lg" w="lg" type="none"/>
            <a:tailEnd len="lg" w="lg" type="none"/>
          </a:ln>
        </p:spPr>
      </p:cxnSp>
      <p:cxnSp>
        <p:nvCxnSpPr>
          <p:cNvPr id="7891" name="Shape 7891"/>
          <p:cNvCxnSpPr/>
          <p:nvPr/>
        </p:nvCxnSpPr>
        <p:spPr>
          <a:xfrm>
            <a:off x="3620625" y="2761675"/>
            <a:ext cx="424200" cy="163200"/>
          </a:xfrm>
          <a:prstGeom prst="straightConnector1">
            <a:avLst/>
          </a:prstGeom>
          <a:noFill/>
          <a:ln cap="flat" cmpd="sng" w="9525">
            <a:solidFill>
              <a:srgbClr val="000000"/>
            </a:solidFill>
            <a:prstDash val="solid"/>
            <a:round/>
            <a:headEnd len="lg" w="lg" type="none"/>
            <a:tailEnd len="lg" w="lg" type="none"/>
          </a:ln>
        </p:spPr>
      </p:cxnSp>
      <p:cxnSp>
        <p:nvCxnSpPr>
          <p:cNvPr id="7892" name="Shape 7892"/>
          <p:cNvCxnSpPr/>
          <p:nvPr/>
        </p:nvCxnSpPr>
        <p:spPr>
          <a:xfrm>
            <a:off x="3609750" y="2750800"/>
            <a:ext cx="413100" cy="532800"/>
          </a:xfrm>
          <a:prstGeom prst="straightConnector1">
            <a:avLst/>
          </a:prstGeom>
          <a:noFill/>
          <a:ln cap="flat" cmpd="sng" w="9525">
            <a:solidFill>
              <a:srgbClr val="000000"/>
            </a:solidFill>
            <a:prstDash val="solid"/>
            <a:round/>
            <a:headEnd len="lg" w="lg" type="none"/>
            <a:tailEnd len="lg" w="lg" type="none"/>
          </a:ln>
        </p:spPr>
      </p:cxnSp>
      <p:cxnSp>
        <p:nvCxnSpPr>
          <p:cNvPr id="7893" name="Shape 7893"/>
          <p:cNvCxnSpPr>
            <a:endCxn id="7844" idx="2"/>
          </p:cNvCxnSpPr>
          <p:nvPr/>
        </p:nvCxnSpPr>
        <p:spPr>
          <a:xfrm>
            <a:off x="3598725" y="2794200"/>
            <a:ext cx="431400" cy="879900"/>
          </a:xfrm>
          <a:prstGeom prst="straightConnector1">
            <a:avLst/>
          </a:prstGeom>
          <a:noFill/>
          <a:ln cap="flat" cmpd="sng" w="9525">
            <a:solidFill>
              <a:srgbClr val="000000"/>
            </a:solidFill>
            <a:prstDash val="solid"/>
            <a:round/>
            <a:headEnd len="lg" w="lg" type="none"/>
            <a:tailEnd len="lg" w="lg" type="none"/>
          </a:ln>
        </p:spPr>
      </p:cxnSp>
      <p:cxnSp>
        <p:nvCxnSpPr>
          <p:cNvPr id="7894" name="Shape 7894"/>
          <p:cNvCxnSpPr>
            <a:endCxn id="7845" idx="1"/>
          </p:cNvCxnSpPr>
          <p:nvPr/>
        </p:nvCxnSpPr>
        <p:spPr>
          <a:xfrm>
            <a:off x="3599008" y="2794315"/>
            <a:ext cx="458400" cy="1142100"/>
          </a:xfrm>
          <a:prstGeom prst="straightConnector1">
            <a:avLst/>
          </a:prstGeom>
          <a:noFill/>
          <a:ln cap="flat" cmpd="sng" w="9525">
            <a:solidFill>
              <a:srgbClr val="000000"/>
            </a:solidFill>
            <a:prstDash val="solid"/>
            <a:round/>
            <a:headEnd len="lg" w="lg" type="none"/>
            <a:tailEnd len="lg" w="lg" type="none"/>
          </a:ln>
        </p:spPr>
      </p:cxnSp>
      <p:cxnSp>
        <p:nvCxnSpPr>
          <p:cNvPr id="7895" name="Shape 7895"/>
          <p:cNvCxnSpPr>
            <a:endCxn id="7846" idx="2"/>
          </p:cNvCxnSpPr>
          <p:nvPr/>
        </p:nvCxnSpPr>
        <p:spPr>
          <a:xfrm>
            <a:off x="3631425" y="2805100"/>
            <a:ext cx="398700" cy="1562700"/>
          </a:xfrm>
          <a:prstGeom prst="straightConnector1">
            <a:avLst/>
          </a:prstGeom>
          <a:noFill/>
          <a:ln cap="flat" cmpd="sng" w="9525">
            <a:solidFill>
              <a:srgbClr val="000000"/>
            </a:solidFill>
            <a:prstDash val="solid"/>
            <a:round/>
            <a:headEnd len="lg" w="lg" type="none"/>
            <a:tailEnd len="lg" w="lg" type="none"/>
          </a:ln>
        </p:spPr>
      </p:cxnSp>
      <p:cxnSp>
        <p:nvCxnSpPr>
          <p:cNvPr id="7896" name="Shape 7896"/>
          <p:cNvCxnSpPr>
            <a:endCxn id="7847" idx="2"/>
          </p:cNvCxnSpPr>
          <p:nvPr/>
        </p:nvCxnSpPr>
        <p:spPr>
          <a:xfrm>
            <a:off x="3598725" y="2761650"/>
            <a:ext cx="431400" cy="1953000"/>
          </a:xfrm>
          <a:prstGeom prst="straightConnector1">
            <a:avLst/>
          </a:prstGeom>
          <a:noFill/>
          <a:ln cap="flat" cmpd="sng" w="9525">
            <a:solidFill>
              <a:srgbClr val="000000"/>
            </a:solidFill>
            <a:prstDash val="solid"/>
            <a:round/>
            <a:headEnd len="lg" w="lg" type="none"/>
            <a:tailEnd len="lg" w="lg" type="none"/>
          </a:ln>
        </p:spPr>
      </p:cxnSp>
      <p:cxnSp>
        <p:nvCxnSpPr>
          <p:cNvPr id="7897" name="Shape 7897"/>
          <p:cNvCxnSpPr/>
          <p:nvPr/>
        </p:nvCxnSpPr>
        <p:spPr>
          <a:xfrm flipH="1" rot="10800000">
            <a:off x="3609750" y="1989700"/>
            <a:ext cx="445800" cy="1119900"/>
          </a:xfrm>
          <a:prstGeom prst="straightConnector1">
            <a:avLst/>
          </a:prstGeom>
          <a:noFill/>
          <a:ln cap="flat" cmpd="sng" w="9525">
            <a:solidFill>
              <a:srgbClr val="000000"/>
            </a:solidFill>
            <a:prstDash val="solid"/>
            <a:round/>
            <a:headEnd len="lg" w="lg" type="none"/>
            <a:tailEnd len="lg" w="lg" type="none"/>
          </a:ln>
        </p:spPr>
      </p:cxnSp>
      <p:cxnSp>
        <p:nvCxnSpPr>
          <p:cNvPr id="7898" name="Shape 7898"/>
          <p:cNvCxnSpPr/>
          <p:nvPr/>
        </p:nvCxnSpPr>
        <p:spPr>
          <a:xfrm flipH="1" rot="10800000">
            <a:off x="3609750" y="2294275"/>
            <a:ext cx="435000" cy="869700"/>
          </a:xfrm>
          <a:prstGeom prst="straightConnector1">
            <a:avLst/>
          </a:prstGeom>
          <a:noFill/>
          <a:ln cap="flat" cmpd="sng" w="9525">
            <a:solidFill>
              <a:srgbClr val="000000"/>
            </a:solidFill>
            <a:prstDash val="solid"/>
            <a:round/>
            <a:headEnd len="lg" w="lg" type="none"/>
            <a:tailEnd len="lg" w="lg" type="none"/>
          </a:ln>
        </p:spPr>
      </p:cxnSp>
      <p:cxnSp>
        <p:nvCxnSpPr>
          <p:cNvPr id="7899" name="Shape 7899"/>
          <p:cNvCxnSpPr/>
          <p:nvPr/>
        </p:nvCxnSpPr>
        <p:spPr>
          <a:xfrm flipH="1" rot="10800000">
            <a:off x="3620625" y="2598550"/>
            <a:ext cx="445800" cy="532800"/>
          </a:xfrm>
          <a:prstGeom prst="straightConnector1">
            <a:avLst/>
          </a:prstGeom>
          <a:noFill/>
          <a:ln cap="flat" cmpd="sng" w="9525">
            <a:solidFill>
              <a:srgbClr val="000000"/>
            </a:solidFill>
            <a:prstDash val="solid"/>
            <a:round/>
            <a:headEnd len="lg" w="lg" type="none"/>
            <a:tailEnd len="lg" w="lg" type="none"/>
          </a:ln>
        </p:spPr>
      </p:cxnSp>
      <p:cxnSp>
        <p:nvCxnSpPr>
          <p:cNvPr id="7900" name="Shape 7900"/>
          <p:cNvCxnSpPr/>
          <p:nvPr/>
        </p:nvCxnSpPr>
        <p:spPr>
          <a:xfrm flipH="1" rot="10800000">
            <a:off x="3588025" y="2913875"/>
            <a:ext cx="500100" cy="174000"/>
          </a:xfrm>
          <a:prstGeom prst="straightConnector1">
            <a:avLst/>
          </a:prstGeom>
          <a:noFill/>
          <a:ln cap="flat" cmpd="sng" w="9525">
            <a:solidFill>
              <a:srgbClr val="000000"/>
            </a:solidFill>
            <a:prstDash val="solid"/>
            <a:round/>
            <a:headEnd len="lg" w="lg" type="none"/>
            <a:tailEnd len="lg" w="lg" type="none"/>
          </a:ln>
        </p:spPr>
      </p:cxnSp>
      <p:cxnSp>
        <p:nvCxnSpPr>
          <p:cNvPr id="7901" name="Shape 7901"/>
          <p:cNvCxnSpPr/>
          <p:nvPr/>
        </p:nvCxnSpPr>
        <p:spPr>
          <a:xfrm>
            <a:off x="3631500" y="3120475"/>
            <a:ext cx="435000" cy="130500"/>
          </a:xfrm>
          <a:prstGeom prst="straightConnector1">
            <a:avLst/>
          </a:prstGeom>
          <a:noFill/>
          <a:ln cap="flat" cmpd="sng" w="9525">
            <a:solidFill>
              <a:srgbClr val="000000"/>
            </a:solidFill>
            <a:prstDash val="solid"/>
            <a:round/>
            <a:headEnd len="lg" w="lg" type="none"/>
            <a:tailEnd len="lg" w="lg" type="none"/>
          </a:ln>
        </p:spPr>
      </p:cxnSp>
      <p:cxnSp>
        <p:nvCxnSpPr>
          <p:cNvPr id="7902" name="Shape 7902"/>
          <p:cNvCxnSpPr>
            <a:endCxn id="7844" idx="2"/>
          </p:cNvCxnSpPr>
          <p:nvPr/>
        </p:nvCxnSpPr>
        <p:spPr>
          <a:xfrm>
            <a:off x="3598725" y="3153000"/>
            <a:ext cx="431400" cy="521100"/>
          </a:xfrm>
          <a:prstGeom prst="straightConnector1">
            <a:avLst/>
          </a:prstGeom>
          <a:noFill/>
          <a:ln cap="flat" cmpd="sng" w="9525">
            <a:solidFill>
              <a:srgbClr val="000000"/>
            </a:solidFill>
            <a:prstDash val="solid"/>
            <a:round/>
            <a:headEnd len="lg" w="lg" type="none"/>
            <a:tailEnd len="lg" w="lg" type="none"/>
          </a:ln>
        </p:spPr>
      </p:cxnSp>
      <p:cxnSp>
        <p:nvCxnSpPr>
          <p:cNvPr id="7903" name="Shape 7903"/>
          <p:cNvCxnSpPr>
            <a:endCxn id="7845" idx="2"/>
          </p:cNvCxnSpPr>
          <p:nvPr/>
        </p:nvCxnSpPr>
        <p:spPr>
          <a:xfrm>
            <a:off x="3620625" y="3153050"/>
            <a:ext cx="409500" cy="867900"/>
          </a:xfrm>
          <a:prstGeom prst="straightConnector1">
            <a:avLst/>
          </a:prstGeom>
          <a:noFill/>
          <a:ln cap="flat" cmpd="sng" w="9525">
            <a:solidFill>
              <a:srgbClr val="000000"/>
            </a:solidFill>
            <a:prstDash val="solid"/>
            <a:round/>
            <a:headEnd len="lg" w="lg" type="none"/>
            <a:tailEnd len="lg" w="lg" type="none"/>
          </a:ln>
        </p:spPr>
      </p:cxnSp>
      <p:cxnSp>
        <p:nvCxnSpPr>
          <p:cNvPr id="7904" name="Shape 7904"/>
          <p:cNvCxnSpPr>
            <a:endCxn id="7846" idx="2"/>
          </p:cNvCxnSpPr>
          <p:nvPr/>
        </p:nvCxnSpPr>
        <p:spPr>
          <a:xfrm>
            <a:off x="3609825" y="3142300"/>
            <a:ext cx="420300" cy="1225500"/>
          </a:xfrm>
          <a:prstGeom prst="straightConnector1">
            <a:avLst/>
          </a:prstGeom>
          <a:noFill/>
          <a:ln cap="flat" cmpd="sng" w="9525">
            <a:solidFill>
              <a:srgbClr val="000000"/>
            </a:solidFill>
            <a:prstDash val="solid"/>
            <a:round/>
            <a:headEnd len="lg" w="lg" type="none"/>
            <a:tailEnd len="lg" w="lg" type="none"/>
          </a:ln>
        </p:spPr>
      </p:cxnSp>
      <p:cxnSp>
        <p:nvCxnSpPr>
          <p:cNvPr id="7905" name="Shape 7905"/>
          <p:cNvCxnSpPr>
            <a:endCxn id="7847" idx="2"/>
          </p:cNvCxnSpPr>
          <p:nvPr/>
        </p:nvCxnSpPr>
        <p:spPr>
          <a:xfrm>
            <a:off x="3587925" y="3120450"/>
            <a:ext cx="442200" cy="1594200"/>
          </a:xfrm>
          <a:prstGeom prst="straightConnector1">
            <a:avLst/>
          </a:prstGeom>
          <a:noFill/>
          <a:ln cap="flat" cmpd="sng" w="9525">
            <a:solidFill>
              <a:srgbClr val="000000"/>
            </a:solidFill>
            <a:prstDash val="solid"/>
            <a:round/>
            <a:headEnd len="lg" w="lg" type="none"/>
            <a:tailEnd len="lg" w="lg" type="none"/>
          </a:ln>
        </p:spPr>
      </p:cxnSp>
      <p:cxnSp>
        <p:nvCxnSpPr>
          <p:cNvPr id="7906" name="Shape 7906"/>
          <p:cNvCxnSpPr>
            <a:stCxn id="7834"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lg" w="lg" type="none"/>
            <a:tailEnd len="lg" w="lg" type="none"/>
          </a:ln>
        </p:spPr>
      </p:cxnSp>
      <p:cxnSp>
        <p:nvCxnSpPr>
          <p:cNvPr id="7907" name="Shape 7907"/>
          <p:cNvCxnSpPr>
            <a:stCxn id="7834"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lg" w="lg" type="none"/>
            <a:tailEnd len="lg" w="lg" type="none"/>
          </a:ln>
        </p:spPr>
      </p:cxnSp>
      <p:cxnSp>
        <p:nvCxnSpPr>
          <p:cNvPr id="7908" name="Shape 7908"/>
          <p:cNvCxnSpPr>
            <a:stCxn id="7834"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lg" w="lg" type="none"/>
            <a:tailEnd len="lg" w="lg" type="none"/>
          </a:ln>
        </p:spPr>
      </p:cxnSp>
      <p:cxnSp>
        <p:nvCxnSpPr>
          <p:cNvPr id="7909" name="Shape 7909"/>
          <p:cNvCxnSpPr/>
          <p:nvPr/>
        </p:nvCxnSpPr>
        <p:spPr>
          <a:xfrm flipH="1" rot="10800000">
            <a:off x="3606825" y="2935738"/>
            <a:ext cx="448800" cy="500700"/>
          </a:xfrm>
          <a:prstGeom prst="straightConnector1">
            <a:avLst/>
          </a:prstGeom>
          <a:noFill/>
          <a:ln cap="flat" cmpd="sng" w="9525">
            <a:solidFill>
              <a:srgbClr val="000000"/>
            </a:solidFill>
            <a:prstDash val="solid"/>
            <a:round/>
            <a:headEnd len="lg" w="lg" type="none"/>
            <a:tailEnd len="lg" w="lg" type="none"/>
          </a:ln>
        </p:spPr>
      </p:cxnSp>
      <p:cxnSp>
        <p:nvCxnSpPr>
          <p:cNvPr id="7910" name="Shape 7910"/>
          <p:cNvCxnSpPr>
            <a:stCxn id="7834"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lg" w="lg" type="none"/>
            <a:tailEnd len="lg" w="lg" type="none"/>
          </a:ln>
        </p:spPr>
      </p:cxnSp>
      <p:cxnSp>
        <p:nvCxnSpPr>
          <p:cNvPr id="7911" name="Shape 7911"/>
          <p:cNvCxnSpPr>
            <a:stCxn id="7834" idx="6"/>
            <a:endCxn id="7844" idx="2"/>
          </p:cNvCxnSpPr>
          <p:nvPr/>
        </p:nvCxnSpPr>
        <p:spPr>
          <a:xfrm>
            <a:off x="3606825" y="3436438"/>
            <a:ext cx="423300" cy="237600"/>
          </a:xfrm>
          <a:prstGeom prst="straightConnector1">
            <a:avLst/>
          </a:prstGeom>
          <a:noFill/>
          <a:ln cap="flat" cmpd="sng" w="9525">
            <a:solidFill>
              <a:srgbClr val="000000"/>
            </a:solidFill>
            <a:prstDash val="solid"/>
            <a:round/>
            <a:headEnd len="lg" w="lg" type="none"/>
            <a:tailEnd len="lg" w="lg" type="none"/>
          </a:ln>
        </p:spPr>
      </p:cxnSp>
      <p:cxnSp>
        <p:nvCxnSpPr>
          <p:cNvPr id="7912" name="Shape 7912"/>
          <p:cNvCxnSpPr>
            <a:stCxn id="7834" idx="6"/>
            <a:endCxn id="7845" idx="2"/>
          </p:cNvCxnSpPr>
          <p:nvPr/>
        </p:nvCxnSpPr>
        <p:spPr>
          <a:xfrm>
            <a:off x="3606825" y="3436438"/>
            <a:ext cx="423300" cy="584400"/>
          </a:xfrm>
          <a:prstGeom prst="straightConnector1">
            <a:avLst/>
          </a:prstGeom>
          <a:noFill/>
          <a:ln cap="flat" cmpd="sng" w="9525">
            <a:solidFill>
              <a:srgbClr val="000000"/>
            </a:solidFill>
            <a:prstDash val="solid"/>
            <a:round/>
            <a:headEnd len="lg" w="lg" type="none"/>
            <a:tailEnd len="lg" w="lg" type="none"/>
          </a:ln>
        </p:spPr>
      </p:cxnSp>
      <p:cxnSp>
        <p:nvCxnSpPr>
          <p:cNvPr id="7913" name="Shape 7913"/>
          <p:cNvCxnSpPr>
            <a:endCxn id="7846" idx="2"/>
          </p:cNvCxnSpPr>
          <p:nvPr/>
        </p:nvCxnSpPr>
        <p:spPr>
          <a:xfrm>
            <a:off x="3579525" y="3520900"/>
            <a:ext cx="450600" cy="846900"/>
          </a:xfrm>
          <a:prstGeom prst="straightConnector1">
            <a:avLst/>
          </a:prstGeom>
          <a:noFill/>
          <a:ln cap="flat" cmpd="sng" w="9525">
            <a:solidFill>
              <a:srgbClr val="000000"/>
            </a:solidFill>
            <a:prstDash val="solid"/>
            <a:round/>
            <a:headEnd len="lg" w="lg" type="none"/>
            <a:tailEnd len="lg" w="lg" type="none"/>
          </a:ln>
        </p:spPr>
      </p:cxnSp>
      <p:cxnSp>
        <p:nvCxnSpPr>
          <p:cNvPr id="7914" name="Shape 7914"/>
          <p:cNvCxnSpPr>
            <a:endCxn id="7847" idx="2"/>
          </p:cNvCxnSpPr>
          <p:nvPr/>
        </p:nvCxnSpPr>
        <p:spPr>
          <a:xfrm>
            <a:off x="3579525" y="3520950"/>
            <a:ext cx="450600" cy="1193700"/>
          </a:xfrm>
          <a:prstGeom prst="straightConnector1">
            <a:avLst/>
          </a:prstGeom>
          <a:noFill/>
          <a:ln cap="flat" cmpd="sng" w="9525">
            <a:solidFill>
              <a:srgbClr val="000000"/>
            </a:solidFill>
            <a:prstDash val="solid"/>
            <a:round/>
            <a:headEnd len="lg" w="lg" type="none"/>
            <a:tailEnd len="lg" w="lg" type="none"/>
          </a:ln>
        </p:spPr>
      </p:cxnSp>
      <p:cxnSp>
        <p:nvCxnSpPr>
          <p:cNvPr id="7915" name="Shape 7915"/>
          <p:cNvCxnSpPr>
            <a:stCxn id="7835"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lg" w="lg" type="none"/>
            <a:tailEnd len="lg" w="lg" type="none"/>
          </a:ln>
        </p:spPr>
      </p:cxnSp>
      <p:cxnSp>
        <p:nvCxnSpPr>
          <p:cNvPr id="7916" name="Shape 7916"/>
          <p:cNvCxnSpPr>
            <a:stCxn id="7835"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lg" w="lg" type="none"/>
            <a:tailEnd len="lg" w="lg" type="none"/>
          </a:ln>
        </p:spPr>
      </p:cxnSp>
      <p:cxnSp>
        <p:nvCxnSpPr>
          <p:cNvPr id="7917" name="Shape 7917"/>
          <p:cNvCxnSpPr>
            <a:stCxn id="7835"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lg" w="lg" type="none"/>
            <a:tailEnd len="lg" w="lg" type="none"/>
          </a:ln>
        </p:spPr>
      </p:cxnSp>
      <p:cxnSp>
        <p:nvCxnSpPr>
          <p:cNvPr id="7918" name="Shape 7918"/>
          <p:cNvCxnSpPr>
            <a:stCxn id="7835"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lg" w="lg" type="none"/>
            <a:tailEnd len="lg" w="lg" type="none"/>
          </a:ln>
        </p:spPr>
      </p:cxnSp>
      <p:cxnSp>
        <p:nvCxnSpPr>
          <p:cNvPr id="7919" name="Shape 7919"/>
          <p:cNvCxnSpPr>
            <a:stCxn id="7835" idx="6"/>
            <a:endCxn id="7843"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lg" w="lg" type="none"/>
            <a:tailEnd len="lg" w="lg" type="none"/>
          </a:ln>
        </p:spPr>
      </p:cxnSp>
      <p:cxnSp>
        <p:nvCxnSpPr>
          <p:cNvPr id="7920" name="Shape 7920"/>
          <p:cNvCxnSpPr>
            <a:stCxn id="7835" idx="6"/>
            <a:endCxn id="7844"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lg" w="lg" type="none"/>
            <a:tailEnd len="lg" w="lg" type="none"/>
          </a:ln>
        </p:spPr>
      </p:cxnSp>
      <p:cxnSp>
        <p:nvCxnSpPr>
          <p:cNvPr id="7921" name="Shape 7921"/>
          <p:cNvCxnSpPr>
            <a:stCxn id="7835" idx="6"/>
            <a:endCxn id="7845" idx="2"/>
          </p:cNvCxnSpPr>
          <p:nvPr/>
        </p:nvCxnSpPr>
        <p:spPr>
          <a:xfrm>
            <a:off x="3606825" y="3798450"/>
            <a:ext cx="423300" cy="222600"/>
          </a:xfrm>
          <a:prstGeom prst="straightConnector1">
            <a:avLst/>
          </a:prstGeom>
          <a:noFill/>
          <a:ln cap="flat" cmpd="sng" w="9525">
            <a:solidFill>
              <a:srgbClr val="000000"/>
            </a:solidFill>
            <a:prstDash val="solid"/>
            <a:round/>
            <a:headEnd len="lg" w="lg" type="none"/>
            <a:tailEnd len="lg" w="lg" type="none"/>
          </a:ln>
        </p:spPr>
      </p:cxnSp>
      <p:cxnSp>
        <p:nvCxnSpPr>
          <p:cNvPr id="7922" name="Shape 7922"/>
          <p:cNvCxnSpPr>
            <a:stCxn id="7835" idx="6"/>
            <a:endCxn id="7846" idx="2"/>
          </p:cNvCxnSpPr>
          <p:nvPr/>
        </p:nvCxnSpPr>
        <p:spPr>
          <a:xfrm>
            <a:off x="3606825" y="3798450"/>
            <a:ext cx="423300" cy="569400"/>
          </a:xfrm>
          <a:prstGeom prst="straightConnector1">
            <a:avLst/>
          </a:prstGeom>
          <a:noFill/>
          <a:ln cap="flat" cmpd="sng" w="9525">
            <a:solidFill>
              <a:srgbClr val="000000"/>
            </a:solidFill>
            <a:prstDash val="solid"/>
            <a:round/>
            <a:headEnd len="lg" w="lg" type="none"/>
            <a:tailEnd len="lg" w="lg" type="none"/>
          </a:ln>
        </p:spPr>
      </p:cxnSp>
      <p:cxnSp>
        <p:nvCxnSpPr>
          <p:cNvPr id="7923" name="Shape 7923"/>
          <p:cNvCxnSpPr>
            <a:stCxn id="7835" idx="6"/>
            <a:endCxn id="7847" idx="2"/>
          </p:cNvCxnSpPr>
          <p:nvPr/>
        </p:nvCxnSpPr>
        <p:spPr>
          <a:xfrm>
            <a:off x="3606825" y="3798450"/>
            <a:ext cx="423300" cy="916200"/>
          </a:xfrm>
          <a:prstGeom prst="straightConnector1">
            <a:avLst/>
          </a:prstGeom>
          <a:noFill/>
          <a:ln cap="flat" cmpd="sng" w="9525">
            <a:solidFill>
              <a:srgbClr val="000000"/>
            </a:solidFill>
            <a:prstDash val="solid"/>
            <a:round/>
            <a:headEnd len="lg" w="lg" type="none"/>
            <a:tailEnd len="lg" w="lg" type="none"/>
          </a:ln>
        </p:spPr>
      </p:cxnSp>
      <p:cxnSp>
        <p:nvCxnSpPr>
          <p:cNvPr id="7924" name="Shape 7924"/>
          <p:cNvCxnSpPr>
            <a:stCxn id="7836"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lg" w="lg" type="none"/>
            <a:tailEnd len="lg" w="lg" type="none"/>
          </a:ln>
        </p:spPr>
      </p:cxnSp>
      <p:cxnSp>
        <p:nvCxnSpPr>
          <p:cNvPr id="7925" name="Shape 7925"/>
          <p:cNvCxnSpPr>
            <a:stCxn id="7836"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lg" w="lg" type="none"/>
            <a:tailEnd len="lg" w="lg" type="none"/>
          </a:ln>
        </p:spPr>
      </p:cxnSp>
      <p:cxnSp>
        <p:nvCxnSpPr>
          <p:cNvPr id="7926" name="Shape 7926"/>
          <p:cNvCxnSpPr>
            <a:stCxn id="7836"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lg" w="lg" type="none"/>
            <a:tailEnd len="lg" w="lg" type="none"/>
          </a:ln>
        </p:spPr>
      </p:cxnSp>
      <p:cxnSp>
        <p:nvCxnSpPr>
          <p:cNvPr id="7927" name="Shape 7927"/>
          <p:cNvCxnSpPr>
            <a:stCxn id="7836"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lg" w="lg" type="none"/>
            <a:tailEnd len="lg" w="lg" type="none"/>
          </a:ln>
        </p:spPr>
      </p:cxnSp>
      <p:cxnSp>
        <p:nvCxnSpPr>
          <p:cNvPr id="7928" name="Shape 7928"/>
          <p:cNvCxnSpPr>
            <a:stCxn id="7836"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lg" w="lg" type="none"/>
            <a:tailEnd len="lg" w="lg" type="none"/>
          </a:ln>
        </p:spPr>
      </p:cxnSp>
      <p:cxnSp>
        <p:nvCxnSpPr>
          <p:cNvPr id="7929" name="Shape 7929"/>
          <p:cNvCxnSpPr>
            <a:stCxn id="7836" idx="6"/>
            <a:endCxn id="7844"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lg" w="lg" type="none"/>
            <a:tailEnd len="lg" w="lg" type="none"/>
          </a:ln>
        </p:spPr>
      </p:cxnSp>
      <p:cxnSp>
        <p:nvCxnSpPr>
          <p:cNvPr id="7930" name="Shape 7930"/>
          <p:cNvCxnSpPr>
            <a:stCxn id="7836" idx="6"/>
            <a:endCxn id="7845"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lg" w="lg" type="none"/>
            <a:tailEnd len="lg" w="lg" type="none"/>
          </a:ln>
        </p:spPr>
      </p:cxnSp>
      <p:cxnSp>
        <p:nvCxnSpPr>
          <p:cNvPr id="7931" name="Shape 7931"/>
          <p:cNvCxnSpPr>
            <a:stCxn id="7836" idx="6"/>
            <a:endCxn id="7846" idx="2"/>
          </p:cNvCxnSpPr>
          <p:nvPr/>
        </p:nvCxnSpPr>
        <p:spPr>
          <a:xfrm>
            <a:off x="3606825" y="4183550"/>
            <a:ext cx="423300" cy="184200"/>
          </a:xfrm>
          <a:prstGeom prst="straightConnector1">
            <a:avLst/>
          </a:prstGeom>
          <a:noFill/>
          <a:ln cap="flat" cmpd="sng" w="9525">
            <a:solidFill>
              <a:srgbClr val="000000"/>
            </a:solidFill>
            <a:prstDash val="solid"/>
            <a:round/>
            <a:headEnd len="lg" w="lg" type="none"/>
            <a:tailEnd len="lg" w="lg" type="none"/>
          </a:ln>
        </p:spPr>
      </p:cxnSp>
      <p:cxnSp>
        <p:nvCxnSpPr>
          <p:cNvPr id="7932" name="Shape 7932"/>
          <p:cNvCxnSpPr>
            <a:stCxn id="7836" idx="6"/>
            <a:endCxn id="7847" idx="1"/>
          </p:cNvCxnSpPr>
          <p:nvPr/>
        </p:nvCxnSpPr>
        <p:spPr>
          <a:xfrm>
            <a:off x="3606825" y="4183550"/>
            <a:ext cx="450600" cy="446700"/>
          </a:xfrm>
          <a:prstGeom prst="straightConnector1">
            <a:avLst/>
          </a:prstGeom>
          <a:noFill/>
          <a:ln cap="flat" cmpd="sng" w="9525">
            <a:solidFill>
              <a:srgbClr val="000000"/>
            </a:solidFill>
            <a:prstDash val="solid"/>
            <a:round/>
            <a:headEnd len="lg" w="lg" type="none"/>
            <a:tailEnd len="lg" w="lg" type="none"/>
          </a:ln>
        </p:spPr>
      </p:cxnSp>
      <p:cxnSp>
        <p:nvCxnSpPr>
          <p:cNvPr id="7933" name="Shape 7933"/>
          <p:cNvCxnSpPr>
            <a:stCxn id="7837"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lg" w="lg" type="none"/>
            <a:tailEnd len="lg" w="lg" type="none"/>
          </a:ln>
        </p:spPr>
      </p:cxnSp>
      <p:cxnSp>
        <p:nvCxnSpPr>
          <p:cNvPr id="7934" name="Shape 7934"/>
          <p:cNvCxnSpPr>
            <a:stCxn id="7837"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lg" w="lg" type="none"/>
            <a:tailEnd len="lg" w="lg" type="none"/>
          </a:ln>
        </p:spPr>
      </p:cxnSp>
      <p:cxnSp>
        <p:nvCxnSpPr>
          <p:cNvPr id="7935" name="Shape 7935"/>
          <p:cNvCxnSpPr>
            <a:stCxn id="7837"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lg" w="lg" type="none"/>
            <a:tailEnd len="lg" w="lg" type="none"/>
          </a:ln>
        </p:spPr>
      </p:cxnSp>
      <p:cxnSp>
        <p:nvCxnSpPr>
          <p:cNvPr id="7936" name="Shape 7936"/>
          <p:cNvCxnSpPr>
            <a:stCxn id="7837"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lg" w="lg" type="none"/>
            <a:tailEnd len="lg" w="lg" type="none"/>
          </a:ln>
        </p:spPr>
      </p:cxnSp>
      <p:cxnSp>
        <p:nvCxnSpPr>
          <p:cNvPr id="7937" name="Shape 7937"/>
          <p:cNvCxnSpPr>
            <a:stCxn id="7837"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lg" w="lg" type="none"/>
            <a:tailEnd len="lg" w="lg" type="none"/>
          </a:ln>
        </p:spPr>
      </p:cxnSp>
      <p:cxnSp>
        <p:nvCxnSpPr>
          <p:cNvPr id="7938" name="Shape 7938"/>
          <p:cNvCxnSpPr>
            <a:stCxn id="7837" idx="6"/>
            <a:endCxn id="7844"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7939" name="Shape 7939"/>
          <p:cNvCxnSpPr>
            <a:stCxn id="7837" idx="6"/>
            <a:endCxn id="7845"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7940" name="Shape 7940"/>
          <p:cNvCxnSpPr>
            <a:stCxn id="7837" idx="6"/>
            <a:endCxn id="7846"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7941" name="Shape 7941"/>
          <p:cNvCxnSpPr>
            <a:stCxn id="7837" idx="6"/>
            <a:endCxn id="7847" idx="2"/>
          </p:cNvCxnSpPr>
          <p:nvPr/>
        </p:nvCxnSpPr>
        <p:spPr>
          <a:xfrm>
            <a:off x="3606825" y="4606900"/>
            <a:ext cx="423300" cy="107700"/>
          </a:xfrm>
          <a:prstGeom prst="straightConnector1">
            <a:avLst/>
          </a:prstGeom>
          <a:noFill/>
          <a:ln cap="flat" cmpd="sng" w="9525">
            <a:solidFill>
              <a:srgbClr val="000000"/>
            </a:solidFill>
            <a:prstDash val="solid"/>
            <a:round/>
            <a:headEnd len="lg" w="lg" type="none"/>
            <a:tailEnd len="lg" w="lg" type="none"/>
          </a:ln>
        </p:spPr>
      </p:cxnSp>
      <p:cxnSp>
        <p:nvCxnSpPr>
          <p:cNvPr id="7942" name="Shape 7942"/>
          <p:cNvCxnSpPr>
            <a:stCxn id="7828"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lg" w="lg" type="none"/>
            <a:tailEnd len="lg" w="lg" type="none"/>
          </a:ln>
        </p:spPr>
      </p:cxnSp>
      <p:cxnSp>
        <p:nvCxnSpPr>
          <p:cNvPr id="7943" name="Shape 7943"/>
          <p:cNvCxnSpPr>
            <a:stCxn id="7828"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lg" w="lg" type="none"/>
            <a:tailEnd len="lg" w="lg" type="none"/>
          </a:ln>
        </p:spPr>
      </p:cxnSp>
      <p:cxnSp>
        <p:nvCxnSpPr>
          <p:cNvPr id="7944" name="Shape 7944"/>
          <p:cNvCxnSpPr>
            <a:stCxn id="7828"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lg" w="lg" type="none"/>
            <a:tailEnd len="lg" w="lg" type="none"/>
          </a:ln>
        </p:spPr>
      </p:cxnSp>
      <p:cxnSp>
        <p:nvCxnSpPr>
          <p:cNvPr id="7945" name="Shape 7945"/>
          <p:cNvCxnSpPr/>
          <p:nvPr/>
        </p:nvCxnSpPr>
        <p:spPr>
          <a:xfrm flipH="1" rot="10800000">
            <a:off x="3606825" y="2935650"/>
            <a:ext cx="437700" cy="2018100"/>
          </a:xfrm>
          <a:prstGeom prst="straightConnector1">
            <a:avLst/>
          </a:prstGeom>
          <a:noFill/>
          <a:ln cap="flat" cmpd="sng" w="9525">
            <a:solidFill>
              <a:srgbClr val="000000"/>
            </a:solidFill>
            <a:prstDash val="solid"/>
            <a:round/>
            <a:headEnd len="lg" w="lg" type="none"/>
            <a:tailEnd len="lg" w="lg" type="none"/>
          </a:ln>
        </p:spPr>
      </p:cxnSp>
      <p:cxnSp>
        <p:nvCxnSpPr>
          <p:cNvPr id="7946" name="Shape 7946"/>
          <p:cNvCxnSpPr/>
          <p:nvPr/>
        </p:nvCxnSpPr>
        <p:spPr>
          <a:xfrm flipH="1" rot="10800000">
            <a:off x="3606825" y="3272550"/>
            <a:ext cx="448800" cy="1681200"/>
          </a:xfrm>
          <a:prstGeom prst="straightConnector1">
            <a:avLst/>
          </a:prstGeom>
          <a:noFill/>
          <a:ln cap="flat" cmpd="sng" w="9525">
            <a:solidFill>
              <a:srgbClr val="000000"/>
            </a:solidFill>
            <a:prstDash val="solid"/>
            <a:round/>
            <a:headEnd len="lg" w="lg" type="none"/>
            <a:tailEnd len="lg" w="lg" type="none"/>
          </a:ln>
        </p:spPr>
      </p:cxnSp>
      <p:cxnSp>
        <p:nvCxnSpPr>
          <p:cNvPr id="7947" name="Shape 7947"/>
          <p:cNvCxnSpPr>
            <a:stCxn id="7828" idx="6"/>
            <a:endCxn id="7844"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lg" w="lg" type="none"/>
            <a:tailEnd len="lg" w="lg" type="none"/>
          </a:ln>
        </p:spPr>
      </p:cxnSp>
      <p:cxnSp>
        <p:nvCxnSpPr>
          <p:cNvPr id="7948" name="Shape 7948"/>
          <p:cNvCxnSpPr>
            <a:stCxn id="7828" idx="6"/>
            <a:endCxn id="7845"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lg" w="lg" type="none"/>
            <a:tailEnd len="lg" w="lg" type="none"/>
          </a:ln>
        </p:spPr>
      </p:cxnSp>
      <p:cxnSp>
        <p:nvCxnSpPr>
          <p:cNvPr id="7949" name="Shape 7949"/>
          <p:cNvCxnSpPr>
            <a:stCxn id="7828" idx="6"/>
            <a:endCxn id="7846"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lg" w="lg" type="none"/>
            <a:tailEnd len="lg" w="lg" type="none"/>
          </a:ln>
        </p:spPr>
      </p:cxnSp>
      <p:cxnSp>
        <p:nvCxnSpPr>
          <p:cNvPr id="7950" name="Shape 7950"/>
          <p:cNvCxnSpPr>
            <a:stCxn id="7828" idx="6"/>
            <a:endCxn id="7847"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lg" w="lg" type="none"/>
            <a:tailEnd len="lg" w="lg" type="none"/>
          </a:ln>
        </p:spPr>
      </p:cxnSp>
      <p:cxnSp>
        <p:nvCxnSpPr>
          <p:cNvPr id="7951" name="Shape 7951"/>
          <p:cNvCxnSpPr>
            <a:endCxn id="7849" idx="2"/>
          </p:cNvCxnSpPr>
          <p:nvPr/>
        </p:nvCxnSpPr>
        <p:spPr>
          <a:xfrm>
            <a:off x="4218675" y="1946350"/>
            <a:ext cx="344400" cy="0"/>
          </a:xfrm>
          <a:prstGeom prst="straightConnector1">
            <a:avLst/>
          </a:prstGeom>
          <a:noFill/>
          <a:ln cap="flat" cmpd="sng" w="9525">
            <a:solidFill>
              <a:srgbClr val="000000"/>
            </a:solidFill>
            <a:prstDash val="solid"/>
            <a:round/>
            <a:headEnd len="lg" w="lg" type="none"/>
            <a:tailEnd len="lg" w="lg" type="none"/>
          </a:ln>
        </p:spPr>
      </p:cxnSp>
      <p:cxnSp>
        <p:nvCxnSpPr>
          <p:cNvPr id="7952" name="Shape 7952"/>
          <p:cNvCxnSpPr>
            <a:endCxn id="7848" idx="2"/>
          </p:cNvCxnSpPr>
          <p:nvPr/>
        </p:nvCxnSpPr>
        <p:spPr>
          <a:xfrm>
            <a:off x="4229475" y="1957075"/>
            <a:ext cx="333600" cy="299100"/>
          </a:xfrm>
          <a:prstGeom prst="straightConnector1">
            <a:avLst/>
          </a:prstGeom>
          <a:noFill/>
          <a:ln cap="flat" cmpd="sng" w="9525">
            <a:solidFill>
              <a:srgbClr val="000000"/>
            </a:solidFill>
            <a:prstDash val="solid"/>
            <a:round/>
            <a:headEnd len="lg" w="lg" type="none"/>
            <a:tailEnd len="lg" w="lg" type="none"/>
          </a:ln>
        </p:spPr>
      </p:cxnSp>
      <p:cxnSp>
        <p:nvCxnSpPr>
          <p:cNvPr id="7953" name="Shape 7953"/>
          <p:cNvCxnSpPr>
            <a:endCxn id="7850" idx="2"/>
          </p:cNvCxnSpPr>
          <p:nvPr/>
        </p:nvCxnSpPr>
        <p:spPr>
          <a:xfrm>
            <a:off x="4240275" y="1968100"/>
            <a:ext cx="322800" cy="597900"/>
          </a:xfrm>
          <a:prstGeom prst="straightConnector1">
            <a:avLst/>
          </a:prstGeom>
          <a:noFill/>
          <a:ln cap="flat" cmpd="sng" w="9525">
            <a:solidFill>
              <a:srgbClr val="000000"/>
            </a:solidFill>
            <a:prstDash val="solid"/>
            <a:round/>
            <a:headEnd len="lg" w="lg" type="none"/>
            <a:tailEnd len="lg" w="lg" type="none"/>
          </a:ln>
        </p:spPr>
      </p:cxnSp>
      <p:cxnSp>
        <p:nvCxnSpPr>
          <p:cNvPr id="7954" name="Shape 7954"/>
          <p:cNvCxnSpPr>
            <a:endCxn id="7851" idx="1"/>
          </p:cNvCxnSpPr>
          <p:nvPr/>
        </p:nvCxnSpPr>
        <p:spPr>
          <a:xfrm>
            <a:off x="4218658" y="1978703"/>
            <a:ext cx="371700" cy="849600"/>
          </a:xfrm>
          <a:prstGeom prst="straightConnector1">
            <a:avLst/>
          </a:prstGeom>
          <a:noFill/>
          <a:ln cap="flat" cmpd="sng" w="9525">
            <a:solidFill>
              <a:srgbClr val="000000"/>
            </a:solidFill>
            <a:prstDash val="solid"/>
            <a:round/>
            <a:headEnd len="lg" w="lg" type="none"/>
            <a:tailEnd len="lg" w="lg" type="none"/>
          </a:ln>
        </p:spPr>
      </p:cxnSp>
      <p:cxnSp>
        <p:nvCxnSpPr>
          <p:cNvPr id="7955" name="Shape 7955"/>
          <p:cNvCxnSpPr>
            <a:endCxn id="7852" idx="1"/>
          </p:cNvCxnSpPr>
          <p:nvPr/>
        </p:nvCxnSpPr>
        <p:spPr>
          <a:xfrm>
            <a:off x="4207858" y="1989853"/>
            <a:ext cx="382500" cy="1185300"/>
          </a:xfrm>
          <a:prstGeom prst="straightConnector1">
            <a:avLst/>
          </a:prstGeom>
          <a:noFill/>
          <a:ln cap="flat" cmpd="sng" w="9525">
            <a:solidFill>
              <a:srgbClr val="000000"/>
            </a:solidFill>
            <a:prstDash val="solid"/>
            <a:round/>
            <a:headEnd len="lg" w="lg" type="none"/>
            <a:tailEnd len="lg" w="lg" type="none"/>
          </a:ln>
        </p:spPr>
      </p:cxnSp>
      <p:cxnSp>
        <p:nvCxnSpPr>
          <p:cNvPr id="7956" name="Shape 7956"/>
          <p:cNvCxnSpPr>
            <a:endCxn id="7853" idx="1"/>
          </p:cNvCxnSpPr>
          <p:nvPr/>
        </p:nvCxnSpPr>
        <p:spPr>
          <a:xfrm>
            <a:off x="4218658" y="2000465"/>
            <a:ext cx="371700" cy="1589100"/>
          </a:xfrm>
          <a:prstGeom prst="straightConnector1">
            <a:avLst/>
          </a:prstGeom>
          <a:noFill/>
          <a:ln cap="flat" cmpd="sng" w="9525">
            <a:solidFill>
              <a:srgbClr val="000000"/>
            </a:solidFill>
            <a:prstDash val="solid"/>
            <a:round/>
            <a:headEnd len="lg" w="lg" type="none"/>
            <a:tailEnd len="lg" w="lg" type="none"/>
          </a:ln>
        </p:spPr>
      </p:cxnSp>
      <p:cxnSp>
        <p:nvCxnSpPr>
          <p:cNvPr id="7957" name="Shape 7957"/>
          <p:cNvCxnSpPr>
            <a:endCxn id="7854" idx="1"/>
          </p:cNvCxnSpPr>
          <p:nvPr/>
        </p:nvCxnSpPr>
        <p:spPr>
          <a:xfrm>
            <a:off x="4207858" y="1989715"/>
            <a:ext cx="382500" cy="1946700"/>
          </a:xfrm>
          <a:prstGeom prst="straightConnector1">
            <a:avLst/>
          </a:prstGeom>
          <a:noFill/>
          <a:ln cap="flat" cmpd="sng" w="9525">
            <a:solidFill>
              <a:srgbClr val="000000"/>
            </a:solidFill>
            <a:prstDash val="solid"/>
            <a:round/>
            <a:headEnd len="lg" w="lg" type="none"/>
            <a:tailEnd len="lg" w="lg" type="none"/>
          </a:ln>
        </p:spPr>
      </p:cxnSp>
      <p:cxnSp>
        <p:nvCxnSpPr>
          <p:cNvPr id="7958" name="Shape 7958"/>
          <p:cNvCxnSpPr>
            <a:endCxn id="7855" idx="2"/>
          </p:cNvCxnSpPr>
          <p:nvPr/>
        </p:nvCxnSpPr>
        <p:spPr>
          <a:xfrm>
            <a:off x="4207875" y="2022400"/>
            <a:ext cx="355200" cy="2345400"/>
          </a:xfrm>
          <a:prstGeom prst="straightConnector1">
            <a:avLst/>
          </a:prstGeom>
          <a:noFill/>
          <a:ln cap="flat" cmpd="sng" w="9525">
            <a:solidFill>
              <a:srgbClr val="000000"/>
            </a:solidFill>
            <a:prstDash val="solid"/>
            <a:round/>
            <a:headEnd len="lg" w="lg" type="none"/>
            <a:tailEnd len="lg" w="lg" type="none"/>
          </a:ln>
        </p:spPr>
      </p:cxnSp>
      <p:cxnSp>
        <p:nvCxnSpPr>
          <p:cNvPr id="7959" name="Shape 7959"/>
          <p:cNvCxnSpPr>
            <a:endCxn id="7856" idx="1"/>
          </p:cNvCxnSpPr>
          <p:nvPr/>
        </p:nvCxnSpPr>
        <p:spPr>
          <a:xfrm>
            <a:off x="4218658" y="2011415"/>
            <a:ext cx="371700" cy="2618700"/>
          </a:xfrm>
          <a:prstGeom prst="straightConnector1">
            <a:avLst/>
          </a:prstGeom>
          <a:noFill/>
          <a:ln cap="flat" cmpd="sng" w="9525">
            <a:solidFill>
              <a:srgbClr val="000000"/>
            </a:solidFill>
            <a:prstDash val="solid"/>
            <a:round/>
            <a:headEnd len="lg" w="lg" type="none"/>
            <a:tailEnd len="lg" w="lg" type="none"/>
          </a:ln>
        </p:spPr>
      </p:cxnSp>
      <p:cxnSp>
        <p:nvCxnSpPr>
          <p:cNvPr id="7960" name="Shape 7960"/>
          <p:cNvCxnSpPr>
            <a:endCxn id="7849"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lg" w="lg" type="none"/>
            <a:tailEnd len="lg" w="lg" type="none"/>
          </a:ln>
        </p:spPr>
      </p:cxnSp>
      <p:cxnSp>
        <p:nvCxnSpPr>
          <p:cNvPr id="7961" name="Shape 7961"/>
          <p:cNvCxnSpPr>
            <a:endCxn id="7848"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lg" w="lg" type="none"/>
            <a:tailEnd len="lg" w="lg" type="none"/>
          </a:ln>
        </p:spPr>
      </p:cxnSp>
      <p:cxnSp>
        <p:nvCxnSpPr>
          <p:cNvPr id="7962" name="Shape 7962"/>
          <p:cNvCxnSpPr>
            <a:endCxn id="7850" idx="2"/>
          </p:cNvCxnSpPr>
          <p:nvPr/>
        </p:nvCxnSpPr>
        <p:spPr>
          <a:xfrm>
            <a:off x="4240275" y="2283400"/>
            <a:ext cx="322800" cy="282600"/>
          </a:xfrm>
          <a:prstGeom prst="straightConnector1">
            <a:avLst/>
          </a:prstGeom>
          <a:noFill/>
          <a:ln cap="flat" cmpd="sng" w="9525">
            <a:solidFill>
              <a:srgbClr val="000000"/>
            </a:solidFill>
            <a:prstDash val="solid"/>
            <a:round/>
            <a:headEnd len="lg" w="lg" type="none"/>
            <a:tailEnd len="lg" w="lg" type="none"/>
          </a:ln>
        </p:spPr>
      </p:cxnSp>
      <p:cxnSp>
        <p:nvCxnSpPr>
          <p:cNvPr id="7963" name="Shape 7963"/>
          <p:cNvCxnSpPr>
            <a:endCxn id="7851" idx="1"/>
          </p:cNvCxnSpPr>
          <p:nvPr/>
        </p:nvCxnSpPr>
        <p:spPr>
          <a:xfrm>
            <a:off x="4218658" y="2272403"/>
            <a:ext cx="371700" cy="555900"/>
          </a:xfrm>
          <a:prstGeom prst="straightConnector1">
            <a:avLst/>
          </a:prstGeom>
          <a:noFill/>
          <a:ln cap="flat" cmpd="sng" w="9525">
            <a:solidFill>
              <a:srgbClr val="000000"/>
            </a:solidFill>
            <a:prstDash val="solid"/>
            <a:round/>
            <a:headEnd len="lg" w="lg" type="none"/>
            <a:tailEnd len="lg" w="lg" type="none"/>
          </a:ln>
        </p:spPr>
      </p:cxnSp>
      <p:cxnSp>
        <p:nvCxnSpPr>
          <p:cNvPr id="7964" name="Shape 7964"/>
          <p:cNvCxnSpPr>
            <a:endCxn id="7852" idx="1"/>
          </p:cNvCxnSpPr>
          <p:nvPr/>
        </p:nvCxnSpPr>
        <p:spPr>
          <a:xfrm>
            <a:off x="4229458" y="2283253"/>
            <a:ext cx="360900" cy="891900"/>
          </a:xfrm>
          <a:prstGeom prst="straightConnector1">
            <a:avLst/>
          </a:prstGeom>
          <a:noFill/>
          <a:ln cap="flat" cmpd="sng" w="9525">
            <a:solidFill>
              <a:srgbClr val="000000"/>
            </a:solidFill>
            <a:prstDash val="solid"/>
            <a:round/>
            <a:headEnd len="lg" w="lg" type="none"/>
            <a:tailEnd len="lg" w="lg" type="none"/>
          </a:ln>
        </p:spPr>
      </p:cxnSp>
      <p:cxnSp>
        <p:nvCxnSpPr>
          <p:cNvPr id="7965" name="Shape 7965"/>
          <p:cNvCxnSpPr>
            <a:endCxn id="7853" idx="1"/>
          </p:cNvCxnSpPr>
          <p:nvPr/>
        </p:nvCxnSpPr>
        <p:spPr>
          <a:xfrm>
            <a:off x="4240258" y="2283365"/>
            <a:ext cx="350100" cy="1306200"/>
          </a:xfrm>
          <a:prstGeom prst="straightConnector1">
            <a:avLst/>
          </a:prstGeom>
          <a:noFill/>
          <a:ln cap="flat" cmpd="sng" w="9525">
            <a:solidFill>
              <a:srgbClr val="000000"/>
            </a:solidFill>
            <a:prstDash val="solid"/>
            <a:round/>
            <a:headEnd len="lg" w="lg" type="none"/>
            <a:tailEnd len="lg" w="lg" type="none"/>
          </a:ln>
        </p:spPr>
      </p:cxnSp>
      <p:cxnSp>
        <p:nvCxnSpPr>
          <p:cNvPr id="7966" name="Shape 7966"/>
          <p:cNvCxnSpPr>
            <a:endCxn id="7854" idx="1"/>
          </p:cNvCxnSpPr>
          <p:nvPr/>
        </p:nvCxnSpPr>
        <p:spPr>
          <a:xfrm>
            <a:off x="4251358" y="2261515"/>
            <a:ext cx="339000" cy="1674900"/>
          </a:xfrm>
          <a:prstGeom prst="straightConnector1">
            <a:avLst/>
          </a:prstGeom>
          <a:noFill/>
          <a:ln cap="flat" cmpd="sng" w="9525">
            <a:solidFill>
              <a:srgbClr val="000000"/>
            </a:solidFill>
            <a:prstDash val="solid"/>
            <a:round/>
            <a:headEnd len="lg" w="lg" type="none"/>
            <a:tailEnd len="lg" w="lg" type="none"/>
          </a:ln>
        </p:spPr>
      </p:cxnSp>
      <p:cxnSp>
        <p:nvCxnSpPr>
          <p:cNvPr id="7967" name="Shape 7967"/>
          <p:cNvCxnSpPr>
            <a:endCxn id="7854" idx="1"/>
          </p:cNvCxnSpPr>
          <p:nvPr/>
        </p:nvCxnSpPr>
        <p:spPr>
          <a:xfrm>
            <a:off x="4251358" y="2272315"/>
            <a:ext cx="339000" cy="1664100"/>
          </a:xfrm>
          <a:prstGeom prst="straightConnector1">
            <a:avLst/>
          </a:prstGeom>
          <a:noFill/>
          <a:ln cap="flat" cmpd="sng" w="9525">
            <a:solidFill>
              <a:srgbClr val="000000"/>
            </a:solidFill>
            <a:prstDash val="solid"/>
            <a:round/>
            <a:headEnd len="lg" w="lg" type="none"/>
            <a:tailEnd len="lg" w="lg" type="none"/>
          </a:ln>
        </p:spPr>
      </p:cxnSp>
      <p:cxnSp>
        <p:nvCxnSpPr>
          <p:cNvPr id="7968" name="Shape 7968"/>
          <p:cNvCxnSpPr>
            <a:endCxn id="7855" idx="1"/>
          </p:cNvCxnSpPr>
          <p:nvPr/>
        </p:nvCxnSpPr>
        <p:spPr>
          <a:xfrm>
            <a:off x="4240258" y="2294265"/>
            <a:ext cx="350100" cy="1989000"/>
          </a:xfrm>
          <a:prstGeom prst="straightConnector1">
            <a:avLst/>
          </a:prstGeom>
          <a:noFill/>
          <a:ln cap="flat" cmpd="sng" w="9525">
            <a:solidFill>
              <a:srgbClr val="000000"/>
            </a:solidFill>
            <a:prstDash val="solid"/>
            <a:round/>
            <a:headEnd len="lg" w="lg" type="none"/>
            <a:tailEnd len="lg" w="lg" type="none"/>
          </a:ln>
        </p:spPr>
      </p:cxnSp>
      <p:cxnSp>
        <p:nvCxnSpPr>
          <p:cNvPr id="7969" name="Shape 7969"/>
          <p:cNvCxnSpPr>
            <a:endCxn id="7856" idx="1"/>
          </p:cNvCxnSpPr>
          <p:nvPr/>
        </p:nvCxnSpPr>
        <p:spPr>
          <a:xfrm>
            <a:off x="4218658" y="2283215"/>
            <a:ext cx="371700" cy="2346900"/>
          </a:xfrm>
          <a:prstGeom prst="straightConnector1">
            <a:avLst/>
          </a:prstGeom>
          <a:noFill/>
          <a:ln cap="flat" cmpd="sng" w="9525">
            <a:solidFill>
              <a:srgbClr val="000000"/>
            </a:solidFill>
            <a:prstDash val="solid"/>
            <a:round/>
            <a:headEnd len="lg" w="lg" type="none"/>
            <a:tailEnd len="lg" w="lg" type="none"/>
          </a:ln>
        </p:spPr>
      </p:cxnSp>
      <p:cxnSp>
        <p:nvCxnSpPr>
          <p:cNvPr id="7970" name="Shape 7970"/>
          <p:cNvCxnSpPr>
            <a:endCxn id="7849"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lg" w="lg" type="none"/>
            <a:tailEnd len="lg" w="lg" type="none"/>
          </a:ln>
        </p:spPr>
      </p:cxnSp>
      <p:cxnSp>
        <p:nvCxnSpPr>
          <p:cNvPr id="7971" name="Shape 7971"/>
          <p:cNvCxnSpPr>
            <a:endCxn id="7848"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lg" w="lg" type="none"/>
            <a:tailEnd len="lg" w="lg" type="none"/>
          </a:ln>
        </p:spPr>
      </p:cxnSp>
      <p:cxnSp>
        <p:nvCxnSpPr>
          <p:cNvPr id="7972" name="Shape 7972"/>
          <p:cNvCxnSpPr>
            <a:endCxn id="7850" idx="2"/>
          </p:cNvCxnSpPr>
          <p:nvPr/>
        </p:nvCxnSpPr>
        <p:spPr>
          <a:xfrm>
            <a:off x="4185975" y="2555200"/>
            <a:ext cx="377100" cy="10800"/>
          </a:xfrm>
          <a:prstGeom prst="straightConnector1">
            <a:avLst/>
          </a:prstGeom>
          <a:noFill/>
          <a:ln cap="flat" cmpd="sng" w="9525">
            <a:solidFill>
              <a:srgbClr val="000000"/>
            </a:solidFill>
            <a:prstDash val="solid"/>
            <a:round/>
            <a:headEnd len="lg" w="lg" type="none"/>
            <a:tailEnd len="lg" w="lg" type="none"/>
          </a:ln>
        </p:spPr>
      </p:cxnSp>
      <p:cxnSp>
        <p:nvCxnSpPr>
          <p:cNvPr id="7973" name="Shape 7973"/>
          <p:cNvCxnSpPr>
            <a:endCxn id="7851" idx="2"/>
          </p:cNvCxnSpPr>
          <p:nvPr/>
        </p:nvCxnSpPr>
        <p:spPr>
          <a:xfrm>
            <a:off x="4218675" y="2587638"/>
            <a:ext cx="344400" cy="325200"/>
          </a:xfrm>
          <a:prstGeom prst="straightConnector1">
            <a:avLst/>
          </a:prstGeom>
          <a:noFill/>
          <a:ln cap="flat" cmpd="sng" w="9525">
            <a:solidFill>
              <a:srgbClr val="000000"/>
            </a:solidFill>
            <a:prstDash val="solid"/>
            <a:round/>
            <a:headEnd len="lg" w="lg" type="none"/>
            <a:tailEnd len="lg" w="lg" type="none"/>
          </a:ln>
        </p:spPr>
      </p:cxnSp>
      <p:cxnSp>
        <p:nvCxnSpPr>
          <p:cNvPr id="7974" name="Shape 7974"/>
          <p:cNvCxnSpPr>
            <a:endCxn id="7852" idx="2"/>
          </p:cNvCxnSpPr>
          <p:nvPr/>
        </p:nvCxnSpPr>
        <p:spPr>
          <a:xfrm>
            <a:off x="4240275" y="2641988"/>
            <a:ext cx="322800" cy="617700"/>
          </a:xfrm>
          <a:prstGeom prst="straightConnector1">
            <a:avLst/>
          </a:prstGeom>
          <a:noFill/>
          <a:ln cap="flat" cmpd="sng" w="9525">
            <a:solidFill>
              <a:srgbClr val="000000"/>
            </a:solidFill>
            <a:prstDash val="solid"/>
            <a:round/>
            <a:headEnd len="lg" w="lg" type="none"/>
            <a:tailEnd len="lg" w="lg" type="none"/>
          </a:ln>
        </p:spPr>
      </p:cxnSp>
      <p:cxnSp>
        <p:nvCxnSpPr>
          <p:cNvPr id="7975" name="Shape 7975"/>
          <p:cNvCxnSpPr>
            <a:endCxn id="7853" idx="3"/>
          </p:cNvCxnSpPr>
          <p:nvPr/>
        </p:nvCxnSpPr>
        <p:spPr>
          <a:xfrm>
            <a:off x="4196758" y="2642035"/>
            <a:ext cx="393600" cy="1116600"/>
          </a:xfrm>
          <a:prstGeom prst="straightConnector1">
            <a:avLst/>
          </a:prstGeom>
          <a:noFill/>
          <a:ln cap="flat" cmpd="sng" w="9525">
            <a:solidFill>
              <a:srgbClr val="000000"/>
            </a:solidFill>
            <a:prstDash val="solid"/>
            <a:round/>
            <a:headEnd len="lg" w="lg" type="none"/>
            <a:tailEnd len="lg" w="lg" type="none"/>
          </a:ln>
        </p:spPr>
      </p:cxnSp>
      <p:cxnSp>
        <p:nvCxnSpPr>
          <p:cNvPr id="7976" name="Shape 7976"/>
          <p:cNvCxnSpPr>
            <a:endCxn id="7854" idx="2"/>
          </p:cNvCxnSpPr>
          <p:nvPr/>
        </p:nvCxnSpPr>
        <p:spPr>
          <a:xfrm>
            <a:off x="4196775" y="2663750"/>
            <a:ext cx="366300" cy="1357200"/>
          </a:xfrm>
          <a:prstGeom prst="straightConnector1">
            <a:avLst/>
          </a:prstGeom>
          <a:noFill/>
          <a:ln cap="flat" cmpd="sng" w="9525">
            <a:solidFill>
              <a:srgbClr val="000000"/>
            </a:solidFill>
            <a:prstDash val="solid"/>
            <a:round/>
            <a:headEnd len="lg" w="lg" type="none"/>
            <a:tailEnd len="lg" w="lg" type="none"/>
          </a:ln>
        </p:spPr>
      </p:cxnSp>
      <p:cxnSp>
        <p:nvCxnSpPr>
          <p:cNvPr id="7977" name="Shape 7977"/>
          <p:cNvCxnSpPr>
            <a:endCxn id="7855" idx="1"/>
          </p:cNvCxnSpPr>
          <p:nvPr/>
        </p:nvCxnSpPr>
        <p:spPr>
          <a:xfrm>
            <a:off x="4207858" y="2641965"/>
            <a:ext cx="382500" cy="1641300"/>
          </a:xfrm>
          <a:prstGeom prst="straightConnector1">
            <a:avLst/>
          </a:prstGeom>
          <a:noFill/>
          <a:ln cap="flat" cmpd="sng" w="9525">
            <a:solidFill>
              <a:srgbClr val="000000"/>
            </a:solidFill>
            <a:prstDash val="solid"/>
            <a:round/>
            <a:headEnd len="lg" w="lg" type="none"/>
            <a:tailEnd len="lg" w="lg" type="none"/>
          </a:ln>
        </p:spPr>
      </p:cxnSp>
      <p:cxnSp>
        <p:nvCxnSpPr>
          <p:cNvPr id="7978" name="Shape 7978"/>
          <p:cNvCxnSpPr>
            <a:endCxn id="7856" idx="1"/>
          </p:cNvCxnSpPr>
          <p:nvPr/>
        </p:nvCxnSpPr>
        <p:spPr>
          <a:xfrm>
            <a:off x="4196758" y="2631215"/>
            <a:ext cx="393600" cy="1998900"/>
          </a:xfrm>
          <a:prstGeom prst="straightConnector1">
            <a:avLst/>
          </a:prstGeom>
          <a:noFill/>
          <a:ln cap="flat" cmpd="sng" w="9525">
            <a:solidFill>
              <a:srgbClr val="000000"/>
            </a:solidFill>
            <a:prstDash val="solid"/>
            <a:round/>
            <a:headEnd len="lg" w="lg" type="none"/>
            <a:tailEnd len="lg" w="lg" type="none"/>
          </a:ln>
        </p:spPr>
      </p:cxnSp>
      <p:cxnSp>
        <p:nvCxnSpPr>
          <p:cNvPr id="7979" name="Shape 7979"/>
          <p:cNvCxnSpPr>
            <a:endCxn id="7849"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lg" w="lg" type="none"/>
            <a:tailEnd len="lg" w="lg" type="none"/>
          </a:ln>
        </p:spPr>
      </p:cxnSp>
      <p:cxnSp>
        <p:nvCxnSpPr>
          <p:cNvPr id="7980" name="Shape 7980"/>
          <p:cNvCxnSpPr>
            <a:endCxn id="7848"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lg" w="lg" type="none"/>
            <a:tailEnd len="lg" w="lg" type="none"/>
          </a:ln>
        </p:spPr>
      </p:cxnSp>
      <p:cxnSp>
        <p:nvCxnSpPr>
          <p:cNvPr id="7981" name="Shape 7981"/>
          <p:cNvCxnSpPr>
            <a:endCxn id="7850"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lg" w="lg" type="none"/>
            <a:tailEnd len="lg" w="lg" type="none"/>
          </a:ln>
        </p:spPr>
      </p:cxnSp>
      <p:cxnSp>
        <p:nvCxnSpPr>
          <p:cNvPr id="7982" name="Shape 7982"/>
          <p:cNvCxnSpPr>
            <a:endCxn id="7851"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lg" w="lg" type="none"/>
            <a:tailEnd len="lg" w="lg" type="none"/>
          </a:ln>
        </p:spPr>
      </p:cxnSp>
      <p:cxnSp>
        <p:nvCxnSpPr>
          <p:cNvPr id="7983" name="Shape 7983"/>
          <p:cNvCxnSpPr>
            <a:endCxn id="7852" idx="2"/>
          </p:cNvCxnSpPr>
          <p:nvPr/>
        </p:nvCxnSpPr>
        <p:spPr>
          <a:xfrm>
            <a:off x="4196775" y="2924888"/>
            <a:ext cx="366300" cy="334800"/>
          </a:xfrm>
          <a:prstGeom prst="straightConnector1">
            <a:avLst/>
          </a:prstGeom>
          <a:noFill/>
          <a:ln cap="flat" cmpd="sng" w="9525">
            <a:solidFill>
              <a:srgbClr val="000000"/>
            </a:solidFill>
            <a:prstDash val="solid"/>
            <a:round/>
            <a:headEnd len="lg" w="lg" type="none"/>
            <a:tailEnd len="lg" w="lg" type="none"/>
          </a:ln>
        </p:spPr>
      </p:cxnSp>
      <p:cxnSp>
        <p:nvCxnSpPr>
          <p:cNvPr id="7984" name="Shape 7984"/>
          <p:cNvCxnSpPr>
            <a:endCxn id="7853" idx="2"/>
          </p:cNvCxnSpPr>
          <p:nvPr/>
        </p:nvCxnSpPr>
        <p:spPr>
          <a:xfrm>
            <a:off x="4229475" y="2946600"/>
            <a:ext cx="333600" cy="727500"/>
          </a:xfrm>
          <a:prstGeom prst="straightConnector1">
            <a:avLst/>
          </a:prstGeom>
          <a:noFill/>
          <a:ln cap="flat" cmpd="sng" w="9525">
            <a:solidFill>
              <a:srgbClr val="000000"/>
            </a:solidFill>
            <a:prstDash val="solid"/>
            <a:round/>
            <a:headEnd len="lg" w="lg" type="none"/>
            <a:tailEnd len="lg" w="lg" type="none"/>
          </a:ln>
        </p:spPr>
      </p:cxnSp>
      <p:cxnSp>
        <p:nvCxnSpPr>
          <p:cNvPr id="7985" name="Shape 7985"/>
          <p:cNvCxnSpPr>
            <a:endCxn id="7854" idx="2"/>
          </p:cNvCxnSpPr>
          <p:nvPr/>
        </p:nvCxnSpPr>
        <p:spPr>
          <a:xfrm>
            <a:off x="4196775" y="2935550"/>
            <a:ext cx="366300" cy="1085400"/>
          </a:xfrm>
          <a:prstGeom prst="straightConnector1">
            <a:avLst/>
          </a:prstGeom>
          <a:noFill/>
          <a:ln cap="flat" cmpd="sng" w="9525">
            <a:solidFill>
              <a:srgbClr val="000000"/>
            </a:solidFill>
            <a:prstDash val="solid"/>
            <a:round/>
            <a:headEnd len="lg" w="lg" type="none"/>
            <a:tailEnd len="lg" w="lg" type="none"/>
          </a:ln>
        </p:spPr>
      </p:cxnSp>
      <p:cxnSp>
        <p:nvCxnSpPr>
          <p:cNvPr id="7986" name="Shape 7986"/>
          <p:cNvCxnSpPr>
            <a:endCxn id="7855" idx="2"/>
          </p:cNvCxnSpPr>
          <p:nvPr/>
        </p:nvCxnSpPr>
        <p:spPr>
          <a:xfrm>
            <a:off x="4196775" y="2957500"/>
            <a:ext cx="366300" cy="1410300"/>
          </a:xfrm>
          <a:prstGeom prst="straightConnector1">
            <a:avLst/>
          </a:prstGeom>
          <a:noFill/>
          <a:ln cap="flat" cmpd="sng" w="9525">
            <a:solidFill>
              <a:srgbClr val="000000"/>
            </a:solidFill>
            <a:prstDash val="solid"/>
            <a:round/>
            <a:headEnd len="lg" w="lg" type="none"/>
            <a:tailEnd len="lg" w="lg" type="none"/>
          </a:ln>
        </p:spPr>
      </p:cxnSp>
      <p:cxnSp>
        <p:nvCxnSpPr>
          <p:cNvPr id="7987" name="Shape 7987"/>
          <p:cNvCxnSpPr>
            <a:endCxn id="7856" idx="2"/>
          </p:cNvCxnSpPr>
          <p:nvPr/>
        </p:nvCxnSpPr>
        <p:spPr>
          <a:xfrm>
            <a:off x="4185975" y="2957550"/>
            <a:ext cx="377100" cy="1757100"/>
          </a:xfrm>
          <a:prstGeom prst="straightConnector1">
            <a:avLst/>
          </a:prstGeom>
          <a:noFill/>
          <a:ln cap="flat" cmpd="sng" w="9525">
            <a:solidFill>
              <a:srgbClr val="000000"/>
            </a:solidFill>
            <a:prstDash val="solid"/>
            <a:round/>
            <a:headEnd len="lg" w="lg" type="none"/>
            <a:tailEnd len="lg" w="lg" type="none"/>
          </a:ln>
        </p:spPr>
      </p:cxnSp>
      <p:cxnSp>
        <p:nvCxnSpPr>
          <p:cNvPr id="7988" name="Shape 7988"/>
          <p:cNvCxnSpPr>
            <a:endCxn id="7849"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lg" w="lg" type="none"/>
            <a:tailEnd len="lg" w="lg" type="none"/>
          </a:ln>
        </p:spPr>
      </p:cxnSp>
      <p:cxnSp>
        <p:nvCxnSpPr>
          <p:cNvPr id="7989" name="Shape 7989"/>
          <p:cNvCxnSpPr>
            <a:endCxn id="7848"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lg" w="lg" type="none"/>
            <a:tailEnd len="lg" w="lg" type="none"/>
          </a:ln>
        </p:spPr>
      </p:cxnSp>
      <p:cxnSp>
        <p:nvCxnSpPr>
          <p:cNvPr id="7990" name="Shape 7990"/>
          <p:cNvCxnSpPr>
            <a:stCxn id="7843" idx="6"/>
            <a:endCxn id="7850"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7991" name="Shape 7991"/>
          <p:cNvCxnSpPr>
            <a:endCxn id="7851"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lg" w="lg" type="none"/>
            <a:tailEnd len="lg" w="lg" type="none"/>
          </a:ln>
        </p:spPr>
      </p:cxnSp>
      <p:cxnSp>
        <p:nvCxnSpPr>
          <p:cNvPr id="7992" name="Shape 7992"/>
          <p:cNvCxnSpPr>
            <a:endCxn id="7852"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lg" w="lg" type="none"/>
            <a:tailEnd len="lg" w="lg" type="none"/>
          </a:ln>
        </p:spPr>
      </p:cxnSp>
      <p:cxnSp>
        <p:nvCxnSpPr>
          <p:cNvPr id="7993" name="Shape 7993"/>
          <p:cNvCxnSpPr>
            <a:endCxn id="7853" idx="2"/>
          </p:cNvCxnSpPr>
          <p:nvPr/>
        </p:nvCxnSpPr>
        <p:spPr>
          <a:xfrm>
            <a:off x="4229475" y="3283500"/>
            <a:ext cx="333600" cy="390600"/>
          </a:xfrm>
          <a:prstGeom prst="straightConnector1">
            <a:avLst/>
          </a:prstGeom>
          <a:noFill/>
          <a:ln cap="flat" cmpd="sng" w="9525">
            <a:solidFill>
              <a:srgbClr val="000000"/>
            </a:solidFill>
            <a:prstDash val="solid"/>
            <a:round/>
            <a:headEnd len="lg" w="lg" type="none"/>
            <a:tailEnd len="lg" w="lg" type="none"/>
          </a:ln>
        </p:spPr>
      </p:cxnSp>
      <p:cxnSp>
        <p:nvCxnSpPr>
          <p:cNvPr id="7994" name="Shape 7994"/>
          <p:cNvCxnSpPr>
            <a:endCxn id="7854" idx="2"/>
          </p:cNvCxnSpPr>
          <p:nvPr/>
        </p:nvCxnSpPr>
        <p:spPr>
          <a:xfrm>
            <a:off x="4207875" y="3272750"/>
            <a:ext cx="355200" cy="748200"/>
          </a:xfrm>
          <a:prstGeom prst="straightConnector1">
            <a:avLst/>
          </a:prstGeom>
          <a:noFill/>
          <a:ln cap="flat" cmpd="sng" w="9525">
            <a:solidFill>
              <a:srgbClr val="000000"/>
            </a:solidFill>
            <a:prstDash val="solid"/>
            <a:round/>
            <a:headEnd len="lg" w="lg" type="none"/>
            <a:tailEnd len="lg" w="lg" type="none"/>
          </a:ln>
        </p:spPr>
      </p:cxnSp>
      <p:cxnSp>
        <p:nvCxnSpPr>
          <p:cNvPr id="7995" name="Shape 7995"/>
          <p:cNvCxnSpPr>
            <a:endCxn id="7855" idx="2"/>
          </p:cNvCxnSpPr>
          <p:nvPr/>
        </p:nvCxnSpPr>
        <p:spPr>
          <a:xfrm>
            <a:off x="4207875" y="3305200"/>
            <a:ext cx="355200" cy="1062600"/>
          </a:xfrm>
          <a:prstGeom prst="straightConnector1">
            <a:avLst/>
          </a:prstGeom>
          <a:noFill/>
          <a:ln cap="flat" cmpd="sng" w="9525">
            <a:solidFill>
              <a:srgbClr val="000000"/>
            </a:solidFill>
            <a:prstDash val="solid"/>
            <a:round/>
            <a:headEnd len="lg" w="lg" type="none"/>
            <a:tailEnd len="lg" w="lg" type="none"/>
          </a:ln>
        </p:spPr>
      </p:cxnSp>
      <p:cxnSp>
        <p:nvCxnSpPr>
          <p:cNvPr id="7996" name="Shape 7996"/>
          <p:cNvCxnSpPr>
            <a:endCxn id="7856" idx="1"/>
          </p:cNvCxnSpPr>
          <p:nvPr/>
        </p:nvCxnSpPr>
        <p:spPr>
          <a:xfrm>
            <a:off x="4196758" y="3305315"/>
            <a:ext cx="393600" cy="1324800"/>
          </a:xfrm>
          <a:prstGeom prst="straightConnector1">
            <a:avLst/>
          </a:prstGeom>
          <a:noFill/>
          <a:ln cap="flat" cmpd="sng" w="9525">
            <a:solidFill>
              <a:srgbClr val="000000"/>
            </a:solidFill>
            <a:prstDash val="solid"/>
            <a:round/>
            <a:headEnd len="lg" w="lg" type="none"/>
            <a:tailEnd len="lg" w="lg" type="none"/>
          </a:ln>
        </p:spPr>
      </p:cxnSp>
      <p:cxnSp>
        <p:nvCxnSpPr>
          <p:cNvPr id="7997" name="Shape 7997"/>
          <p:cNvCxnSpPr>
            <a:stCxn id="7844" idx="6"/>
            <a:endCxn id="7849"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lg" w="lg" type="none"/>
            <a:tailEnd len="lg" w="lg" type="none"/>
          </a:ln>
        </p:spPr>
      </p:cxnSp>
      <p:cxnSp>
        <p:nvCxnSpPr>
          <p:cNvPr id="7998" name="Shape 7998"/>
          <p:cNvCxnSpPr>
            <a:stCxn id="7844" idx="6"/>
            <a:endCxn id="7848"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lg" w="lg" type="none"/>
            <a:tailEnd len="lg" w="lg" type="none"/>
          </a:ln>
        </p:spPr>
      </p:cxnSp>
      <p:cxnSp>
        <p:nvCxnSpPr>
          <p:cNvPr id="7999" name="Shape 7999"/>
          <p:cNvCxnSpPr>
            <a:stCxn id="7844" idx="6"/>
            <a:endCxn id="7850"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8000" name="Shape 8000"/>
          <p:cNvCxnSpPr>
            <a:stCxn id="7844" idx="6"/>
            <a:endCxn id="7851"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8001" name="Shape 8001"/>
          <p:cNvCxnSpPr>
            <a:stCxn id="7844" idx="6"/>
            <a:endCxn id="7852"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lg" w="lg" type="none"/>
            <a:tailEnd len="lg" w="lg" type="none"/>
          </a:ln>
        </p:spPr>
      </p:cxnSp>
      <p:cxnSp>
        <p:nvCxnSpPr>
          <p:cNvPr id="8002" name="Shape 8002"/>
          <p:cNvCxnSpPr>
            <a:stCxn id="7844" idx="6"/>
            <a:endCxn id="7853" idx="2"/>
          </p:cNvCxnSpPr>
          <p:nvPr/>
        </p:nvCxnSpPr>
        <p:spPr>
          <a:xfrm>
            <a:off x="4216425" y="3674100"/>
            <a:ext cx="346800" cy="0"/>
          </a:xfrm>
          <a:prstGeom prst="straightConnector1">
            <a:avLst/>
          </a:prstGeom>
          <a:noFill/>
          <a:ln cap="flat" cmpd="sng" w="9525">
            <a:solidFill>
              <a:srgbClr val="000000"/>
            </a:solidFill>
            <a:prstDash val="solid"/>
            <a:round/>
            <a:headEnd len="lg" w="lg" type="none"/>
            <a:tailEnd len="lg" w="lg" type="none"/>
          </a:ln>
        </p:spPr>
      </p:cxnSp>
      <p:cxnSp>
        <p:nvCxnSpPr>
          <p:cNvPr id="8003" name="Shape 8003"/>
          <p:cNvCxnSpPr>
            <a:stCxn id="7844" idx="6"/>
            <a:endCxn id="7854" idx="2"/>
          </p:cNvCxnSpPr>
          <p:nvPr/>
        </p:nvCxnSpPr>
        <p:spPr>
          <a:xfrm>
            <a:off x="4216425" y="36741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8004" name="Shape 8004"/>
          <p:cNvCxnSpPr>
            <a:stCxn id="7844" idx="6"/>
            <a:endCxn id="7855" idx="2"/>
          </p:cNvCxnSpPr>
          <p:nvPr/>
        </p:nvCxnSpPr>
        <p:spPr>
          <a:xfrm>
            <a:off x="4216425" y="36741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8005" name="Shape 8005"/>
          <p:cNvCxnSpPr>
            <a:stCxn id="7844" idx="6"/>
            <a:endCxn id="7856" idx="2"/>
          </p:cNvCxnSpPr>
          <p:nvPr/>
        </p:nvCxnSpPr>
        <p:spPr>
          <a:xfrm>
            <a:off x="4216425" y="3674100"/>
            <a:ext cx="346800" cy="1040700"/>
          </a:xfrm>
          <a:prstGeom prst="straightConnector1">
            <a:avLst/>
          </a:prstGeom>
          <a:noFill/>
          <a:ln cap="flat" cmpd="sng" w="9525">
            <a:solidFill>
              <a:srgbClr val="000000"/>
            </a:solidFill>
            <a:prstDash val="solid"/>
            <a:round/>
            <a:headEnd len="lg" w="lg" type="none"/>
            <a:tailEnd len="lg" w="lg" type="none"/>
          </a:ln>
        </p:spPr>
      </p:cxnSp>
      <p:cxnSp>
        <p:nvCxnSpPr>
          <p:cNvPr id="8006" name="Shape 8006"/>
          <p:cNvCxnSpPr>
            <a:stCxn id="7845" idx="6"/>
            <a:endCxn id="7849"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lg" w="lg" type="none"/>
            <a:tailEnd len="lg" w="lg" type="none"/>
          </a:ln>
        </p:spPr>
      </p:cxnSp>
      <p:cxnSp>
        <p:nvCxnSpPr>
          <p:cNvPr id="8007" name="Shape 8007"/>
          <p:cNvCxnSpPr>
            <a:stCxn id="7845" idx="6"/>
            <a:endCxn id="7848"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lg" w="lg" type="none"/>
            <a:tailEnd len="lg" w="lg" type="none"/>
          </a:ln>
        </p:spPr>
      </p:cxnSp>
      <p:cxnSp>
        <p:nvCxnSpPr>
          <p:cNvPr id="8008" name="Shape 8008"/>
          <p:cNvCxnSpPr>
            <a:stCxn id="7845" idx="6"/>
            <a:endCxn id="7850"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8009" name="Shape 8009"/>
          <p:cNvCxnSpPr>
            <a:stCxn id="7845" idx="6"/>
            <a:endCxn id="7851"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8010" name="Shape 8010"/>
          <p:cNvCxnSpPr>
            <a:stCxn id="7845" idx="6"/>
            <a:endCxn id="7852"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lg" w="lg" type="none"/>
            <a:tailEnd len="lg" w="lg" type="none"/>
          </a:ln>
        </p:spPr>
      </p:cxnSp>
      <p:cxnSp>
        <p:nvCxnSpPr>
          <p:cNvPr id="8011" name="Shape 8011"/>
          <p:cNvCxnSpPr>
            <a:stCxn id="7845" idx="6"/>
            <a:endCxn id="7853"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8012" name="Shape 8012"/>
          <p:cNvCxnSpPr>
            <a:stCxn id="7845" idx="6"/>
            <a:endCxn id="7854" idx="2"/>
          </p:cNvCxnSpPr>
          <p:nvPr/>
        </p:nvCxnSpPr>
        <p:spPr>
          <a:xfrm>
            <a:off x="4216425" y="4020950"/>
            <a:ext cx="346800" cy="0"/>
          </a:xfrm>
          <a:prstGeom prst="straightConnector1">
            <a:avLst/>
          </a:prstGeom>
          <a:noFill/>
          <a:ln cap="flat" cmpd="sng" w="9525">
            <a:solidFill>
              <a:srgbClr val="000000"/>
            </a:solidFill>
            <a:prstDash val="solid"/>
            <a:round/>
            <a:headEnd len="lg" w="lg" type="none"/>
            <a:tailEnd len="lg" w="lg" type="none"/>
          </a:ln>
        </p:spPr>
      </p:cxnSp>
      <p:cxnSp>
        <p:nvCxnSpPr>
          <p:cNvPr id="8013" name="Shape 8013"/>
          <p:cNvCxnSpPr>
            <a:stCxn id="7845" idx="6"/>
            <a:endCxn id="7855" idx="3"/>
          </p:cNvCxnSpPr>
          <p:nvPr/>
        </p:nvCxnSpPr>
        <p:spPr>
          <a:xfrm>
            <a:off x="4216425" y="4020950"/>
            <a:ext cx="373800" cy="431400"/>
          </a:xfrm>
          <a:prstGeom prst="straightConnector1">
            <a:avLst/>
          </a:prstGeom>
          <a:noFill/>
          <a:ln cap="flat" cmpd="sng" w="9525">
            <a:solidFill>
              <a:srgbClr val="000000"/>
            </a:solidFill>
            <a:prstDash val="solid"/>
            <a:round/>
            <a:headEnd len="lg" w="lg" type="none"/>
            <a:tailEnd len="lg" w="lg" type="none"/>
          </a:ln>
        </p:spPr>
      </p:cxnSp>
      <p:cxnSp>
        <p:nvCxnSpPr>
          <p:cNvPr id="8014" name="Shape 8014"/>
          <p:cNvCxnSpPr>
            <a:stCxn id="7845" idx="6"/>
            <a:endCxn id="7856" idx="1"/>
          </p:cNvCxnSpPr>
          <p:nvPr/>
        </p:nvCxnSpPr>
        <p:spPr>
          <a:xfrm>
            <a:off x="4216425" y="4020950"/>
            <a:ext cx="373800" cy="609300"/>
          </a:xfrm>
          <a:prstGeom prst="straightConnector1">
            <a:avLst/>
          </a:prstGeom>
          <a:noFill/>
          <a:ln cap="flat" cmpd="sng" w="9525">
            <a:solidFill>
              <a:srgbClr val="000000"/>
            </a:solidFill>
            <a:prstDash val="solid"/>
            <a:round/>
            <a:headEnd len="lg" w="lg" type="none"/>
            <a:tailEnd len="lg" w="lg" type="none"/>
          </a:ln>
        </p:spPr>
      </p:cxnSp>
      <p:cxnSp>
        <p:nvCxnSpPr>
          <p:cNvPr id="8015" name="Shape 8015"/>
          <p:cNvCxnSpPr>
            <a:stCxn id="7846" idx="6"/>
            <a:endCxn id="7849"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lg" w="lg" type="none"/>
            <a:tailEnd len="lg" w="lg" type="none"/>
          </a:ln>
        </p:spPr>
      </p:cxnSp>
      <p:cxnSp>
        <p:nvCxnSpPr>
          <p:cNvPr id="8016" name="Shape 8016"/>
          <p:cNvCxnSpPr>
            <a:stCxn id="7846" idx="6"/>
            <a:endCxn id="7848"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lg" w="lg" type="none"/>
            <a:tailEnd len="lg" w="lg" type="none"/>
          </a:ln>
        </p:spPr>
      </p:cxnSp>
      <p:cxnSp>
        <p:nvCxnSpPr>
          <p:cNvPr id="8017" name="Shape 8017"/>
          <p:cNvCxnSpPr>
            <a:stCxn id="7846" idx="6"/>
            <a:endCxn id="7850"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8018" name="Shape 8018"/>
          <p:cNvCxnSpPr>
            <a:stCxn id="7846" idx="6"/>
            <a:endCxn id="7851"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8019" name="Shape 8019"/>
          <p:cNvCxnSpPr>
            <a:stCxn id="7846" idx="6"/>
            <a:endCxn id="7852"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lg" w="lg" type="none"/>
            <a:tailEnd len="lg" w="lg" type="none"/>
          </a:ln>
        </p:spPr>
      </p:cxnSp>
      <p:cxnSp>
        <p:nvCxnSpPr>
          <p:cNvPr id="8020" name="Shape 8020"/>
          <p:cNvCxnSpPr>
            <a:stCxn id="7846" idx="6"/>
            <a:endCxn id="7853"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8021" name="Shape 8021"/>
          <p:cNvCxnSpPr>
            <a:stCxn id="7846" idx="6"/>
            <a:endCxn id="7854"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8022" name="Shape 8022"/>
          <p:cNvCxnSpPr>
            <a:stCxn id="7846" idx="6"/>
            <a:endCxn id="7855" idx="2"/>
          </p:cNvCxnSpPr>
          <p:nvPr/>
        </p:nvCxnSpPr>
        <p:spPr>
          <a:xfrm>
            <a:off x="4216425" y="4367800"/>
            <a:ext cx="346800" cy="0"/>
          </a:xfrm>
          <a:prstGeom prst="straightConnector1">
            <a:avLst/>
          </a:prstGeom>
          <a:noFill/>
          <a:ln cap="flat" cmpd="sng" w="9525">
            <a:solidFill>
              <a:srgbClr val="000000"/>
            </a:solidFill>
            <a:prstDash val="solid"/>
            <a:round/>
            <a:headEnd len="lg" w="lg" type="none"/>
            <a:tailEnd len="lg" w="lg" type="none"/>
          </a:ln>
        </p:spPr>
      </p:cxnSp>
      <p:cxnSp>
        <p:nvCxnSpPr>
          <p:cNvPr id="8023" name="Shape 8023"/>
          <p:cNvCxnSpPr>
            <a:stCxn id="7846" idx="6"/>
            <a:endCxn id="7856" idx="2"/>
          </p:cNvCxnSpPr>
          <p:nvPr/>
        </p:nvCxnSpPr>
        <p:spPr>
          <a:xfrm>
            <a:off x="4216425" y="436780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8024" name="Shape 8024"/>
          <p:cNvCxnSpPr>
            <a:stCxn id="7847" idx="6"/>
            <a:endCxn id="7849"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lg" w="lg" type="none"/>
            <a:tailEnd len="lg" w="lg" type="none"/>
          </a:ln>
        </p:spPr>
      </p:cxnSp>
      <p:cxnSp>
        <p:nvCxnSpPr>
          <p:cNvPr id="8025" name="Shape 8025"/>
          <p:cNvCxnSpPr>
            <a:stCxn id="7847" idx="6"/>
            <a:endCxn id="7848"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lg" w="lg" type="none"/>
            <a:tailEnd len="lg" w="lg" type="none"/>
          </a:ln>
        </p:spPr>
      </p:cxnSp>
      <p:cxnSp>
        <p:nvCxnSpPr>
          <p:cNvPr id="8026" name="Shape 8026"/>
          <p:cNvCxnSpPr>
            <a:stCxn id="7847" idx="6"/>
            <a:endCxn id="7850"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lg" w="lg" type="none"/>
            <a:tailEnd len="lg" w="lg" type="none"/>
          </a:ln>
        </p:spPr>
      </p:cxnSp>
      <p:cxnSp>
        <p:nvCxnSpPr>
          <p:cNvPr id="8027" name="Shape 8027"/>
          <p:cNvCxnSpPr>
            <a:stCxn id="7847" idx="6"/>
            <a:endCxn id="7851"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lg" w="lg" type="none"/>
            <a:tailEnd len="lg" w="lg" type="none"/>
          </a:ln>
        </p:spPr>
      </p:cxnSp>
      <p:cxnSp>
        <p:nvCxnSpPr>
          <p:cNvPr id="8028" name="Shape 8028"/>
          <p:cNvCxnSpPr>
            <a:stCxn id="7847" idx="6"/>
            <a:endCxn id="7852"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lg" w="lg" type="none"/>
            <a:tailEnd len="lg" w="lg" type="none"/>
          </a:ln>
        </p:spPr>
      </p:cxnSp>
      <p:cxnSp>
        <p:nvCxnSpPr>
          <p:cNvPr id="8029" name="Shape 8029"/>
          <p:cNvCxnSpPr>
            <a:stCxn id="7847" idx="6"/>
            <a:endCxn id="7853"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lg" w="lg" type="none"/>
            <a:tailEnd len="lg" w="lg" type="none"/>
          </a:ln>
        </p:spPr>
      </p:cxnSp>
      <p:cxnSp>
        <p:nvCxnSpPr>
          <p:cNvPr id="8030" name="Shape 8030"/>
          <p:cNvCxnSpPr>
            <a:stCxn id="7847" idx="6"/>
            <a:endCxn id="7854"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lg" w="lg" type="none"/>
            <a:tailEnd len="lg" w="lg" type="none"/>
          </a:ln>
        </p:spPr>
      </p:cxnSp>
      <p:cxnSp>
        <p:nvCxnSpPr>
          <p:cNvPr id="8031" name="Shape 8031"/>
          <p:cNvCxnSpPr>
            <a:stCxn id="7847" idx="6"/>
            <a:endCxn id="7855"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lg" w="lg" type="none"/>
            <a:tailEnd len="lg" w="lg" type="none"/>
          </a:ln>
        </p:spPr>
      </p:cxnSp>
      <p:cxnSp>
        <p:nvCxnSpPr>
          <p:cNvPr id="8032" name="Shape 8032"/>
          <p:cNvCxnSpPr>
            <a:stCxn id="7847" idx="6"/>
            <a:endCxn id="7856" idx="2"/>
          </p:cNvCxnSpPr>
          <p:nvPr/>
        </p:nvCxnSpPr>
        <p:spPr>
          <a:xfrm>
            <a:off x="4216425" y="4714650"/>
            <a:ext cx="346800" cy="0"/>
          </a:xfrm>
          <a:prstGeom prst="straightConnector1">
            <a:avLst/>
          </a:prstGeom>
          <a:noFill/>
          <a:ln cap="flat" cmpd="sng" w="9525">
            <a:solidFill>
              <a:srgbClr val="000000"/>
            </a:solidFill>
            <a:prstDash val="solid"/>
            <a:round/>
            <a:headEnd len="lg" w="lg" type="none"/>
            <a:tailEnd len="lg" w="lg" type="none"/>
          </a:ln>
        </p:spPr>
      </p:cxnSp>
      <p:sp>
        <p:nvSpPr>
          <p:cNvPr id="8033" name="Shape 8033"/>
          <p:cNvSpPr/>
          <p:nvPr/>
        </p:nvSpPr>
        <p:spPr>
          <a:xfrm>
            <a:off x="4986375" y="171932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34" name="Shape 8034"/>
          <p:cNvSpPr/>
          <p:nvPr/>
        </p:nvSpPr>
        <p:spPr>
          <a:xfrm>
            <a:off x="4986375" y="20554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35" name="Shape 8035"/>
          <p:cNvSpPr/>
          <p:nvPr/>
        </p:nvSpPr>
        <p:spPr>
          <a:xfrm>
            <a:off x="4986375" y="48342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36" name="Shape 8036"/>
          <p:cNvSpPr/>
          <p:nvPr/>
        </p:nvSpPr>
        <p:spPr>
          <a:xfrm>
            <a:off x="4986375" y="2391475"/>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37" name="Shape 8037"/>
          <p:cNvSpPr/>
          <p:nvPr/>
        </p:nvSpPr>
        <p:spPr>
          <a:xfrm>
            <a:off x="4986375" y="2690550"/>
            <a:ext cx="186300" cy="2391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38" name="Shape 8038"/>
          <p:cNvSpPr/>
          <p:nvPr/>
        </p:nvSpPr>
        <p:spPr>
          <a:xfrm>
            <a:off x="4986363" y="3415513"/>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39" name="Shape 8039"/>
          <p:cNvSpPr/>
          <p:nvPr/>
        </p:nvSpPr>
        <p:spPr>
          <a:xfrm>
            <a:off x="4986375" y="3772788"/>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40" name="Shape 8040"/>
          <p:cNvSpPr/>
          <p:nvPr/>
        </p:nvSpPr>
        <p:spPr>
          <a:xfrm>
            <a:off x="4986375" y="414050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41" name="Shape 8041"/>
          <p:cNvSpPr/>
          <p:nvPr/>
        </p:nvSpPr>
        <p:spPr>
          <a:xfrm>
            <a:off x="4986375" y="4487350"/>
            <a:ext cx="186300" cy="239100"/>
          </a:xfrm>
          <a:prstGeom prst="ellipse">
            <a:avLst/>
          </a:prstGeom>
          <a:solidFill>
            <a:srgbClr val="6AA84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042" name="Shape 8042"/>
          <p:cNvCxnSpPr>
            <a:stCxn id="7849" idx="6"/>
            <a:endCxn id="8033"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lg" w="lg" type="none"/>
            <a:tailEnd len="lg" w="lg" type="none"/>
          </a:ln>
        </p:spPr>
      </p:cxnSp>
      <p:cxnSp>
        <p:nvCxnSpPr>
          <p:cNvPr id="8043" name="Shape 8043"/>
          <p:cNvCxnSpPr>
            <a:stCxn id="7849" idx="6"/>
            <a:endCxn id="8034" idx="2"/>
          </p:cNvCxnSpPr>
          <p:nvPr/>
        </p:nvCxnSpPr>
        <p:spPr>
          <a:xfrm>
            <a:off x="4749375" y="1946350"/>
            <a:ext cx="237000" cy="228600"/>
          </a:xfrm>
          <a:prstGeom prst="straightConnector1">
            <a:avLst/>
          </a:prstGeom>
          <a:noFill/>
          <a:ln cap="flat" cmpd="sng" w="9525">
            <a:solidFill>
              <a:srgbClr val="000000"/>
            </a:solidFill>
            <a:prstDash val="solid"/>
            <a:round/>
            <a:headEnd len="lg" w="lg" type="none"/>
            <a:tailEnd len="lg" w="lg" type="none"/>
          </a:ln>
        </p:spPr>
      </p:cxnSp>
      <p:cxnSp>
        <p:nvCxnSpPr>
          <p:cNvPr id="8044" name="Shape 8044"/>
          <p:cNvCxnSpPr>
            <a:stCxn id="7849" idx="6"/>
            <a:endCxn id="8036" idx="1"/>
          </p:cNvCxnSpPr>
          <p:nvPr/>
        </p:nvCxnSpPr>
        <p:spPr>
          <a:xfrm>
            <a:off x="4749375" y="1946350"/>
            <a:ext cx="264300" cy="480000"/>
          </a:xfrm>
          <a:prstGeom prst="straightConnector1">
            <a:avLst/>
          </a:prstGeom>
          <a:noFill/>
          <a:ln cap="flat" cmpd="sng" w="9525">
            <a:solidFill>
              <a:srgbClr val="000000"/>
            </a:solidFill>
            <a:prstDash val="solid"/>
            <a:round/>
            <a:headEnd len="lg" w="lg" type="none"/>
            <a:tailEnd len="lg" w="lg" type="none"/>
          </a:ln>
        </p:spPr>
      </p:cxnSp>
      <p:cxnSp>
        <p:nvCxnSpPr>
          <p:cNvPr id="8045" name="Shape 8045"/>
          <p:cNvCxnSpPr>
            <a:stCxn id="7849" idx="6"/>
            <a:endCxn id="8037" idx="1"/>
          </p:cNvCxnSpPr>
          <p:nvPr/>
        </p:nvCxnSpPr>
        <p:spPr>
          <a:xfrm>
            <a:off x="4749375" y="1946350"/>
            <a:ext cx="264300" cy="779100"/>
          </a:xfrm>
          <a:prstGeom prst="straightConnector1">
            <a:avLst/>
          </a:prstGeom>
          <a:noFill/>
          <a:ln cap="flat" cmpd="sng" w="9525">
            <a:solidFill>
              <a:srgbClr val="FF0000"/>
            </a:solidFill>
            <a:prstDash val="solid"/>
            <a:round/>
            <a:headEnd len="lg" w="lg" type="none"/>
            <a:tailEnd len="lg" w="lg" type="none"/>
          </a:ln>
        </p:spPr>
      </p:cxnSp>
      <p:cxnSp>
        <p:nvCxnSpPr>
          <p:cNvPr id="8046" name="Shape 8046"/>
          <p:cNvCxnSpPr>
            <a:stCxn id="7849" idx="6"/>
          </p:cNvCxnSpPr>
          <p:nvPr/>
        </p:nvCxnSpPr>
        <p:spPr>
          <a:xfrm>
            <a:off x="4749375" y="1946350"/>
            <a:ext cx="273900" cy="1293600"/>
          </a:xfrm>
          <a:prstGeom prst="straightConnector1">
            <a:avLst/>
          </a:prstGeom>
          <a:noFill/>
          <a:ln cap="flat" cmpd="sng" w="9525">
            <a:solidFill>
              <a:srgbClr val="000000"/>
            </a:solidFill>
            <a:prstDash val="solid"/>
            <a:round/>
            <a:headEnd len="lg" w="lg" type="none"/>
            <a:tailEnd len="lg" w="lg" type="none"/>
          </a:ln>
        </p:spPr>
      </p:cxnSp>
      <p:cxnSp>
        <p:nvCxnSpPr>
          <p:cNvPr id="8047" name="Shape 8047"/>
          <p:cNvCxnSpPr>
            <a:stCxn id="7849" idx="6"/>
            <a:endCxn id="8038" idx="1"/>
          </p:cNvCxnSpPr>
          <p:nvPr/>
        </p:nvCxnSpPr>
        <p:spPr>
          <a:xfrm>
            <a:off x="4749375" y="1946350"/>
            <a:ext cx="264300" cy="1504200"/>
          </a:xfrm>
          <a:prstGeom prst="straightConnector1">
            <a:avLst/>
          </a:prstGeom>
          <a:noFill/>
          <a:ln cap="flat" cmpd="sng" w="9525">
            <a:solidFill>
              <a:srgbClr val="000000"/>
            </a:solidFill>
            <a:prstDash val="solid"/>
            <a:round/>
            <a:headEnd len="lg" w="lg" type="none"/>
            <a:tailEnd len="lg" w="lg" type="none"/>
          </a:ln>
        </p:spPr>
      </p:cxnSp>
      <p:cxnSp>
        <p:nvCxnSpPr>
          <p:cNvPr id="8048" name="Shape 8048"/>
          <p:cNvCxnSpPr>
            <a:stCxn id="7849" idx="6"/>
            <a:endCxn id="8039" idx="1"/>
          </p:cNvCxnSpPr>
          <p:nvPr/>
        </p:nvCxnSpPr>
        <p:spPr>
          <a:xfrm>
            <a:off x="4749375" y="1946350"/>
            <a:ext cx="264300" cy="1861500"/>
          </a:xfrm>
          <a:prstGeom prst="straightConnector1">
            <a:avLst/>
          </a:prstGeom>
          <a:noFill/>
          <a:ln cap="flat" cmpd="sng" w="9525">
            <a:solidFill>
              <a:srgbClr val="000000"/>
            </a:solidFill>
            <a:prstDash val="solid"/>
            <a:round/>
            <a:headEnd len="lg" w="lg" type="none"/>
            <a:tailEnd len="lg" w="lg" type="none"/>
          </a:ln>
        </p:spPr>
      </p:cxnSp>
      <p:cxnSp>
        <p:nvCxnSpPr>
          <p:cNvPr id="8049" name="Shape 8049"/>
          <p:cNvCxnSpPr>
            <a:stCxn id="7849" idx="6"/>
            <a:endCxn id="8040" idx="1"/>
          </p:cNvCxnSpPr>
          <p:nvPr/>
        </p:nvCxnSpPr>
        <p:spPr>
          <a:xfrm>
            <a:off x="4749375" y="1946350"/>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8050" name="Shape 8050"/>
          <p:cNvCxnSpPr>
            <a:stCxn id="7849" idx="6"/>
            <a:endCxn id="8041" idx="1"/>
          </p:cNvCxnSpPr>
          <p:nvPr/>
        </p:nvCxnSpPr>
        <p:spPr>
          <a:xfrm>
            <a:off x="4749375" y="1946350"/>
            <a:ext cx="264300" cy="2576100"/>
          </a:xfrm>
          <a:prstGeom prst="straightConnector1">
            <a:avLst/>
          </a:prstGeom>
          <a:noFill/>
          <a:ln cap="flat" cmpd="sng" w="9525">
            <a:solidFill>
              <a:srgbClr val="000000"/>
            </a:solidFill>
            <a:prstDash val="solid"/>
            <a:round/>
            <a:headEnd len="lg" w="lg" type="none"/>
            <a:tailEnd len="lg" w="lg" type="none"/>
          </a:ln>
        </p:spPr>
      </p:cxnSp>
      <p:cxnSp>
        <p:nvCxnSpPr>
          <p:cNvPr id="8051" name="Shape 8051"/>
          <p:cNvCxnSpPr>
            <a:stCxn id="7849" idx="6"/>
            <a:endCxn id="8035" idx="3"/>
          </p:cNvCxnSpPr>
          <p:nvPr/>
        </p:nvCxnSpPr>
        <p:spPr>
          <a:xfrm>
            <a:off x="4749375" y="1946350"/>
            <a:ext cx="264300" cy="3091800"/>
          </a:xfrm>
          <a:prstGeom prst="straightConnector1">
            <a:avLst/>
          </a:prstGeom>
          <a:noFill/>
          <a:ln cap="flat" cmpd="sng" w="9525">
            <a:solidFill>
              <a:srgbClr val="000000"/>
            </a:solidFill>
            <a:prstDash val="solid"/>
            <a:round/>
            <a:headEnd len="lg" w="lg" type="none"/>
            <a:tailEnd len="lg" w="lg" type="none"/>
          </a:ln>
        </p:spPr>
      </p:cxnSp>
      <p:cxnSp>
        <p:nvCxnSpPr>
          <p:cNvPr id="8052" name="Shape 8052"/>
          <p:cNvCxnSpPr>
            <a:stCxn id="7848" idx="6"/>
            <a:endCxn id="8033"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lg" w="lg" type="none"/>
            <a:tailEnd len="lg" w="lg" type="none"/>
          </a:ln>
        </p:spPr>
      </p:cxnSp>
      <p:cxnSp>
        <p:nvCxnSpPr>
          <p:cNvPr id="8053" name="Shape 8053"/>
          <p:cNvCxnSpPr>
            <a:stCxn id="7848" idx="6"/>
            <a:endCxn id="8034"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lg" w="lg" type="none"/>
            <a:tailEnd len="lg" w="lg" type="none"/>
          </a:ln>
        </p:spPr>
      </p:cxnSp>
      <p:cxnSp>
        <p:nvCxnSpPr>
          <p:cNvPr id="8054" name="Shape 8054"/>
          <p:cNvCxnSpPr>
            <a:stCxn id="7848" idx="6"/>
            <a:endCxn id="8036" idx="2"/>
          </p:cNvCxnSpPr>
          <p:nvPr/>
        </p:nvCxnSpPr>
        <p:spPr>
          <a:xfrm>
            <a:off x="4749375" y="2256175"/>
            <a:ext cx="237000" cy="255000"/>
          </a:xfrm>
          <a:prstGeom prst="straightConnector1">
            <a:avLst/>
          </a:prstGeom>
          <a:noFill/>
          <a:ln cap="flat" cmpd="sng" w="9525">
            <a:solidFill>
              <a:srgbClr val="000000"/>
            </a:solidFill>
            <a:prstDash val="solid"/>
            <a:round/>
            <a:headEnd len="lg" w="lg" type="none"/>
            <a:tailEnd len="lg" w="lg" type="none"/>
          </a:ln>
        </p:spPr>
      </p:cxnSp>
      <p:cxnSp>
        <p:nvCxnSpPr>
          <p:cNvPr id="8055" name="Shape 8055"/>
          <p:cNvCxnSpPr>
            <a:endCxn id="8037" idx="2"/>
          </p:cNvCxnSpPr>
          <p:nvPr/>
        </p:nvCxnSpPr>
        <p:spPr>
          <a:xfrm>
            <a:off x="4749375" y="2256300"/>
            <a:ext cx="237000" cy="553800"/>
          </a:xfrm>
          <a:prstGeom prst="straightConnector1">
            <a:avLst/>
          </a:prstGeom>
          <a:noFill/>
          <a:ln cap="flat" cmpd="sng" w="9525">
            <a:solidFill>
              <a:srgbClr val="FF0000"/>
            </a:solidFill>
            <a:prstDash val="solid"/>
            <a:round/>
            <a:headEnd len="lg" w="lg" type="none"/>
            <a:tailEnd len="lg" w="lg" type="none"/>
          </a:ln>
        </p:spPr>
      </p:cxnSp>
      <p:cxnSp>
        <p:nvCxnSpPr>
          <p:cNvPr id="8056" name="Shape 8056"/>
          <p:cNvCxnSpPr/>
          <p:nvPr/>
        </p:nvCxnSpPr>
        <p:spPr>
          <a:xfrm>
            <a:off x="4749375" y="2256175"/>
            <a:ext cx="317400" cy="907800"/>
          </a:xfrm>
          <a:prstGeom prst="straightConnector1">
            <a:avLst/>
          </a:prstGeom>
          <a:noFill/>
          <a:ln cap="flat" cmpd="sng" w="9525">
            <a:solidFill>
              <a:srgbClr val="000000"/>
            </a:solidFill>
            <a:prstDash val="solid"/>
            <a:round/>
            <a:headEnd len="lg" w="lg" type="none"/>
            <a:tailEnd len="lg" w="lg" type="none"/>
          </a:ln>
        </p:spPr>
      </p:cxnSp>
      <p:cxnSp>
        <p:nvCxnSpPr>
          <p:cNvPr id="8057" name="Shape 8057"/>
          <p:cNvCxnSpPr>
            <a:stCxn id="7848" idx="6"/>
            <a:endCxn id="8038" idx="1"/>
          </p:cNvCxnSpPr>
          <p:nvPr/>
        </p:nvCxnSpPr>
        <p:spPr>
          <a:xfrm>
            <a:off x="4749375" y="2256175"/>
            <a:ext cx="264300" cy="1194300"/>
          </a:xfrm>
          <a:prstGeom prst="straightConnector1">
            <a:avLst/>
          </a:prstGeom>
          <a:noFill/>
          <a:ln cap="flat" cmpd="sng" w="9525">
            <a:solidFill>
              <a:srgbClr val="000000"/>
            </a:solidFill>
            <a:prstDash val="solid"/>
            <a:round/>
            <a:headEnd len="lg" w="lg" type="none"/>
            <a:tailEnd len="lg" w="lg" type="none"/>
          </a:ln>
        </p:spPr>
      </p:cxnSp>
      <p:cxnSp>
        <p:nvCxnSpPr>
          <p:cNvPr id="8058" name="Shape 8058"/>
          <p:cNvCxnSpPr>
            <a:stCxn id="7848" idx="6"/>
            <a:endCxn id="8039" idx="1"/>
          </p:cNvCxnSpPr>
          <p:nvPr/>
        </p:nvCxnSpPr>
        <p:spPr>
          <a:xfrm>
            <a:off x="4749375" y="2256175"/>
            <a:ext cx="264300" cy="1551600"/>
          </a:xfrm>
          <a:prstGeom prst="straightConnector1">
            <a:avLst/>
          </a:prstGeom>
          <a:noFill/>
          <a:ln cap="flat" cmpd="sng" w="9525">
            <a:solidFill>
              <a:srgbClr val="000000"/>
            </a:solidFill>
            <a:prstDash val="solid"/>
            <a:round/>
            <a:headEnd len="lg" w="lg" type="none"/>
            <a:tailEnd len="lg" w="lg" type="none"/>
          </a:ln>
        </p:spPr>
      </p:cxnSp>
      <p:cxnSp>
        <p:nvCxnSpPr>
          <p:cNvPr id="8059" name="Shape 8059"/>
          <p:cNvCxnSpPr>
            <a:stCxn id="7849" idx="5"/>
            <a:endCxn id="8040" idx="2"/>
          </p:cNvCxnSpPr>
          <p:nvPr/>
        </p:nvCxnSpPr>
        <p:spPr>
          <a:xfrm>
            <a:off x="4722092" y="2030885"/>
            <a:ext cx="264300" cy="2229300"/>
          </a:xfrm>
          <a:prstGeom prst="straightConnector1">
            <a:avLst/>
          </a:prstGeom>
          <a:noFill/>
          <a:ln cap="flat" cmpd="sng" w="9525">
            <a:solidFill>
              <a:srgbClr val="000000"/>
            </a:solidFill>
            <a:prstDash val="solid"/>
            <a:round/>
            <a:headEnd len="lg" w="lg" type="none"/>
            <a:tailEnd len="lg" w="lg" type="none"/>
          </a:ln>
        </p:spPr>
      </p:cxnSp>
      <p:cxnSp>
        <p:nvCxnSpPr>
          <p:cNvPr id="8060" name="Shape 8060"/>
          <p:cNvCxnSpPr>
            <a:endCxn id="8041" idx="2"/>
          </p:cNvCxnSpPr>
          <p:nvPr/>
        </p:nvCxnSpPr>
        <p:spPr>
          <a:xfrm>
            <a:off x="4749375" y="2256100"/>
            <a:ext cx="237000" cy="2350800"/>
          </a:xfrm>
          <a:prstGeom prst="straightConnector1">
            <a:avLst/>
          </a:prstGeom>
          <a:noFill/>
          <a:ln cap="flat" cmpd="sng" w="9525">
            <a:solidFill>
              <a:srgbClr val="000000"/>
            </a:solidFill>
            <a:prstDash val="solid"/>
            <a:round/>
            <a:headEnd len="lg" w="lg" type="none"/>
            <a:tailEnd len="lg" w="lg" type="none"/>
          </a:ln>
        </p:spPr>
      </p:cxnSp>
      <p:cxnSp>
        <p:nvCxnSpPr>
          <p:cNvPr id="8061" name="Shape 8061"/>
          <p:cNvCxnSpPr>
            <a:stCxn id="7848" idx="6"/>
            <a:endCxn id="8035" idx="2"/>
          </p:cNvCxnSpPr>
          <p:nvPr/>
        </p:nvCxnSpPr>
        <p:spPr>
          <a:xfrm>
            <a:off x="4749375" y="2256175"/>
            <a:ext cx="237000" cy="2697600"/>
          </a:xfrm>
          <a:prstGeom prst="straightConnector1">
            <a:avLst/>
          </a:prstGeom>
          <a:noFill/>
          <a:ln cap="flat" cmpd="sng" w="9525">
            <a:solidFill>
              <a:srgbClr val="000000"/>
            </a:solidFill>
            <a:prstDash val="solid"/>
            <a:round/>
            <a:headEnd len="lg" w="lg" type="none"/>
            <a:tailEnd len="lg" w="lg" type="none"/>
          </a:ln>
        </p:spPr>
      </p:cxnSp>
      <p:sp>
        <p:nvSpPr>
          <p:cNvPr id="8062" name="Shape 8062"/>
          <p:cNvSpPr/>
          <p:nvPr/>
        </p:nvSpPr>
        <p:spPr>
          <a:xfrm rot="5400000">
            <a:off x="4068975" y="1533175"/>
            <a:ext cx="108600" cy="337200"/>
          </a:xfrm>
          <a:prstGeom prst="lef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63" name="Shape 8063"/>
          <p:cNvSpPr txBox="1"/>
          <p:nvPr/>
        </p:nvSpPr>
        <p:spPr>
          <a:xfrm>
            <a:off x="3798150" y="1290150"/>
            <a:ext cx="1021800" cy="18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 layer</a:t>
            </a:r>
            <a:endParaRPr/>
          </a:p>
        </p:txBody>
      </p:sp>
      <p:sp>
        <p:nvSpPr>
          <p:cNvPr id="8064" name="Shape 8064"/>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8065" name="Shape 8065"/>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784</a:t>
            </a:r>
            <a:endParaRPr/>
          </a:p>
        </p:txBody>
      </p:sp>
      <p:sp>
        <p:nvSpPr>
          <p:cNvPr id="8066" name="Shape 8066"/>
          <p:cNvSpPr/>
          <p:nvPr/>
        </p:nvSpPr>
        <p:spPr>
          <a:xfrm flipH="1" rot="10800000">
            <a:off x="5235225" y="3404575"/>
            <a:ext cx="21600" cy="261000"/>
          </a:xfrm>
          <a:prstGeom prst="rightBracket">
            <a:avLst>
              <a:gd fmla="val 0"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67" name="Shape 8067"/>
          <p:cNvSpPr txBox="1"/>
          <p:nvPr/>
        </p:nvSpPr>
        <p:spPr>
          <a:xfrm>
            <a:off x="5319375" y="3302250"/>
            <a:ext cx="932100" cy="22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 neuron</a:t>
            </a:r>
            <a:endParaRPr/>
          </a:p>
        </p:txBody>
      </p:sp>
      <p:sp>
        <p:nvSpPr>
          <p:cNvPr id="8068" name="Shape 8068"/>
          <p:cNvSpPr txBox="1"/>
          <p:nvPr/>
        </p:nvSpPr>
        <p:spPr>
          <a:xfrm>
            <a:off x="3409134" y="3826312"/>
            <a:ext cx="6009300" cy="701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
        <p:nvSpPr>
          <p:cNvPr id="8069" name="Shape 8069"/>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783</a:t>
            </a:r>
            <a:endParaRPr/>
          </a:p>
        </p:txBody>
      </p:sp>
      <p:sp>
        <p:nvSpPr>
          <p:cNvPr id="8070" name="Shape 8070"/>
          <p:cNvSpPr txBox="1"/>
          <p:nvPr/>
        </p:nvSpPr>
        <p:spPr>
          <a:xfrm>
            <a:off x="3233313" y="1601963"/>
            <a:ext cx="932100" cy="195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2</a:t>
            </a:r>
            <a:endParaRPr/>
          </a:p>
          <a:p>
            <a:pPr indent="0" lvl="0" marL="0" rtl="0">
              <a:spcBef>
                <a:spcPts val="0"/>
              </a:spcBef>
              <a:spcAft>
                <a:spcPts val="0"/>
              </a:spcAft>
              <a:buNone/>
            </a:pPr>
            <a:r>
              <a:t/>
            </a:r>
            <a:endParaRPr/>
          </a:p>
        </p:txBody>
      </p:sp>
      <p:sp>
        <p:nvSpPr>
          <p:cNvPr id="8071" name="Shape 8071"/>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8072" name="Shape 8072"/>
          <p:cNvSpPr txBox="1"/>
          <p:nvPr/>
        </p:nvSpPr>
        <p:spPr>
          <a:xfrm>
            <a:off x="3131106" y="2169075"/>
            <a:ext cx="4422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8073" name="Shape 8073"/>
          <p:cNvSpPr txBox="1"/>
          <p:nvPr/>
        </p:nvSpPr>
        <p:spPr>
          <a:xfrm>
            <a:off x="3141906" y="3946638"/>
            <a:ext cx="442200" cy="4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8074" name="Shape 8074"/>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endParaRPr/>
          </a:p>
        </p:txBody>
      </p:sp>
      <p:sp>
        <p:nvSpPr>
          <p:cNvPr id="8075" name="Shape 8075"/>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8076" name="Shape 8076"/>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p:txBody>
      </p:sp>
      <p:sp>
        <p:nvSpPr>
          <p:cNvPr id="8077" name="Shape 8077"/>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p:txBody>
      </p:sp>
      <p:sp>
        <p:nvSpPr>
          <p:cNvPr id="8078" name="Shape 8078"/>
          <p:cNvSpPr txBox="1"/>
          <p:nvPr/>
        </p:nvSpPr>
        <p:spPr>
          <a:xfrm>
            <a:off x="5639500" y="23981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8079" name="Shape 8079"/>
          <p:cNvSpPr txBox="1"/>
          <p:nvPr/>
        </p:nvSpPr>
        <p:spPr>
          <a:xfrm>
            <a:off x="5791900" y="25505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
        <p:nvSpPr>
          <p:cNvPr id="8080" name="Shape 8080"/>
          <p:cNvSpPr txBox="1"/>
          <p:nvPr/>
        </p:nvSpPr>
        <p:spPr>
          <a:xfrm>
            <a:off x="5944300" y="2702900"/>
            <a:ext cx="175800" cy="28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idx="4294967295" type="title"/>
          </p:nvPr>
        </p:nvSpPr>
        <p:spPr>
          <a:xfrm>
            <a:off x="535775" y="697263"/>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178" name="Shape 178"/>
          <p:cNvSpPr txBox="1"/>
          <p:nvPr>
            <p:ph idx="4294967295" type="title"/>
          </p:nvPr>
        </p:nvSpPr>
        <p:spPr>
          <a:xfrm>
            <a:off x="84675" y="3810725"/>
            <a:ext cx="8466600" cy="30675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200">
                <a:latin typeface="Lato"/>
                <a:ea typeface="Lato"/>
                <a:cs typeface="Lato"/>
                <a:sym typeface="Lato"/>
              </a:rPr>
              <a:t>The algorithm we will use, a neural network </a:t>
            </a:r>
            <a:endParaRPr sz="2200">
              <a:latin typeface="Lato"/>
              <a:ea typeface="Lato"/>
              <a:cs typeface="Lato"/>
              <a:sym typeface="Lato"/>
            </a:endParaRPr>
          </a:p>
          <a:p>
            <a:pPr indent="0" lvl="0" marL="0" rtl="0">
              <a:lnSpc>
                <a:spcPct val="115000"/>
              </a:lnSpc>
              <a:spcBef>
                <a:spcPts val="1600"/>
              </a:spcBef>
              <a:spcAft>
                <a:spcPts val="1600"/>
              </a:spcAft>
              <a:buNone/>
            </a:pPr>
            <a:r>
              <a:rPr lang="en" sz="2200">
                <a:latin typeface="Lato"/>
                <a:ea typeface="Lato"/>
                <a:cs typeface="Lato"/>
                <a:sym typeface="Lato"/>
              </a:rPr>
              <a:t>will try to solve this mystery and problem.  </a:t>
            </a:r>
            <a:endParaRPr sz="2200">
              <a:latin typeface="Lato"/>
              <a:ea typeface="Lato"/>
              <a:cs typeface="Lato"/>
              <a:sym typeface="Lato"/>
            </a:endParaRPr>
          </a:p>
        </p:txBody>
      </p:sp>
      <p:pic>
        <p:nvPicPr>
          <p:cNvPr id="179" name="Shape 179"/>
          <p:cNvPicPr preferRelativeResize="0"/>
          <p:nvPr/>
        </p:nvPicPr>
        <p:blipFill>
          <a:blip r:embed="rId3">
            <a:alphaModFix/>
          </a:blip>
          <a:stretch>
            <a:fillRect/>
          </a:stretch>
        </p:blipFill>
        <p:spPr>
          <a:xfrm>
            <a:off x="289975" y="1151474"/>
            <a:ext cx="1909225" cy="1909225"/>
          </a:xfrm>
          <a:prstGeom prst="rect">
            <a:avLst/>
          </a:prstGeom>
          <a:noFill/>
          <a:ln>
            <a:noFill/>
          </a:ln>
        </p:spPr>
      </p:pic>
      <p:sp>
        <p:nvSpPr>
          <p:cNvPr id="180" name="Shape 180"/>
          <p:cNvSpPr/>
          <p:nvPr/>
        </p:nvSpPr>
        <p:spPr>
          <a:xfrm>
            <a:off x="2353725" y="1202275"/>
            <a:ext cx="186300" cy="1909200"/>
          </a:xfrm>
          <a:prstGeom prst="rightBracket">
            <a:avLst>
              <a:gd fmla="val 8333" name="adj"/>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rot="-5400000">
            <a:off x="1088725" y="-355650"/>
            <a:ext cx="282900" cy="2010300"/>
          </a:xfrm>
          <a:prstGeom prst="rightBracket">
            <a:avLst>
              <a:gd fmla="val 8333" name="adj"/>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txBox="1"/>
          <p:nvPr/>
        </p:nvSpPr>
        <p:spPr>
          <a:xfrm>
            <a:off x="630825" y="118550"/>
            <a:ext cx="19092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183" name="Shape 183"/>
          <p:cNvSpPr txBox="1"/>
          <p:nvPr/>
        </p:nvSpPr>
        <p:spPr>
          <a:xfrm>
            <a:off x="2658525" y="1761075"/>
            <a:ext cx="750600" cy="62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4A86E8"/>
                </a:solidFill>
              </a:rPr>
              <a:t>28</a:t>
            </a:r>
            <a:endParaRPr/>
          </a:p>
        </p:txBody>
      </p:sp>
      <p:sp>
        <p:nvSpPr>
          <p:cNvPr id="184" name="Shape 184"/>
          <p:cNvSpPr/>
          <p:nvPr/>
        </p:nvSpPr>
        <p:spPr>
          <a:xfrm>
            <a:off x="3335875" y="414825"/>
            <a:ext cx="626400" cy="3318900"/>
          </a:xfrm>
          <a:prstGeom prst="leftBrace">
            <a:avLst>
              <a:gd fmla="val 8333"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 name="Shape 185"/>
          <p:cNvSpPr/>
          <p:nvPr/>
        </p:nvSpPr>
        <p:spPr>
          <a:xfrm>
            <a:off x="4165525" y="310725"/>
            <a:ext cx="1778100" cy="3527100"/>
          </a:xfrm>
          <a:prstGeom prst="rect">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txBox="1"/>
          <p:nvPr/>
        </p:nvSpPr>
        <p:spPr>
          <a:xfrm>
            <a:off x="4318000" y="541875"/>
            <a:ext cx="1415100" cy="1219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300"/>
              <a:t>Neural </a:t>
            </a:r>
            <a:endParaRPr sz="2300"/>
          </a:p>
          <a:p>
            <a:pPr indent="0" lvl="0" marL="0" rtl="0">
              <a:spcBef>
                <a:spcPts val="0"/>
              </a:spcBef>
              <a:spcAft>
                <a:spcPts val="0"/>
              </a:spcAft>
              <a:buNone/>
            </a:pPr>
            <a:r>
              <a:rPr lang="en" sz="2300"/>
              <a:t>Network</a:t>
            </a:r>
            <a:endParaRPr sz="2300"/>
          </a:p>
        </p:txBody>
      </p:sp>
      <p:sp>
        <p:nvSpPr>
          <p:cNvPr id="187" name="Shape 187"/>
          <p:cNvSpPr/>
          <p:nvPr/>
        </p:nvSpPr>
        <p:spPr>
          <a:xfrm>
            <a:off x="289975" y="1151475"/>
            <a:ext cx="1909200" cy="169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a:off x="6146863" y="1769475"/>
            <a:ext cx="372600" cy="6096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aphicFrame>
        <p:nvGraphicFramePr>
          <p:cNvPr id="189" name="Shape 189"/>
          <p:cNvGraphicFramePr/>
          <p:nvPr/>
        </p:nvGraphicFramePr>
        <p:xfrm>
          <a:off x="7029700" y="78625"/>
          <a:ext cx="3000000" cy="3000000"/>
        </p:xfrm>
        <a:graphic>
          <a:graphicData uri="http://schemas.openxmlformats.org/drawingml/2006/table">
            <a:tbl>
              <a:tblPr>
                <a:noFill/>
                <a:tableStyleId>{B09A8CE5-0515-4CAF-8EFF-4C637141453A}</a:tableStyleId>
              </a:tblPr>
              <a:tblGrid>
                <a:gridCol w="382850"/>
              </a:tblGrid>
              <a:tr h="381000">
                <a:tc>
                  <a:txBody>
                    <a:bodyPr>
                      <a:noAutofit/>
                    </a:bodyPr>
                    <a:lstStyle/>
                    <a:p>
                      <a:pPr indent="0" lvl="0" marL="0" rtl="0">
                        <a:spcBef>
                          <a:spcPts val="0"/>
                        </a:spcBef>
                        <a:spcAft>
                          <a:spcPts val="0"/>
                        </a:spcAft>
                        <a:buNone/>
                      </a:pPr>
                      <a:r>
                        <a:rPr lang="en" sz="1600">
                          <a:solidFill>
                            <a:srgbClr val="FFFFFF"/>
                          </a:solidFill>
                        </a:rPr>
                        <a:t>0</a:t>
                      </a:r>
                      <a:endParaRPr sz="1600">
                        <a:solidFill>
                          <a:srgbClr val="FFFFFF"/>
                        </a:solidFill>
                      </a:endParaRP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81000">
                <a:tc>
                  <a:txBody>
                    <a:bodyPr>
                      <a:noAutofit/>
                    </a:bodyPr>
                    <a:lstStyle/>
                    <a:p>
                      <a:pPr indent="0" lvl="0" marL="0" rtl="0">
                        <a:spcBef>
                          <a:spcPts val="0"/>
                        </a:spcBef>
                        <a:spcAft>
                          <a:spcPts val="0"/>
                        </a:spcAft>
                        <a:buNone/>
                      </a:pPr>
                      <a:r>
                        <a:rPr lang="en" sz="1600">
                          <a:solidFill>
                            <a:srgbClr val="FFFFFF"/>
                          </a:solidFill>
                        </a:rPr>
                        <a:t>1</a:t>
                      </a:r>
                      <a:endParaRPr/>
                    </a:p>
                  </a:txBody>
                  <a:tcPr marT="91425" marB="91425" marR="91425" marL="91425">
                    <a:lnT cap="flat" cmpd="sng" w="9525">
                      <a:solidFill>
                        <a:srgbClr val="FFFFFF"/>
                      </a:solidFill>
                      <a:prstDash val="solid"/>
                      <a:round/>
                      <a:headEnd len="med" w="med" type="none"/>
                      <a:tailEnd len="med" w="med" type="none"/>
                    </a:lnT>
                  </a:tcPr>
                </a:tc>
              </a:tr>
              <a:tr h="381000">
                <a:tc>
                  <a:txBody>
                    <a:bodyPr>
                      <a:noAutofit/>
                    </a:bodyPr>
                    <a:lstStyle/>
                    <a:p>
                      <a:pPr indent="0" lvl="0" marL="0" rtl="0">
                        <a:spcBef>
                          <a:spcPts val="0"/>
                        </a:spcBef>
                        <a:spcAft>
                          <a:spcPts val="0"/>
                        </a:spcAft>
                        <a:buNone/>
                      </a:pPr>
                      <a:r>
                        <a:rPr lang="en" sz="1600">
                          <a:solidFill>
                            <a:srgbClr val="FFFFFF"/>
                          </a:solidFill>
                        </a:rPr>
                        <a:t>2</a:t>
                      </a:r>
                      <a:endParaRPr/>
                    </a:p>
                  </a:txBody>
                  <a:tcPr marT="91425" marB="91425" marR="91425" marL="91425"/>
                </a:tc>
              </a:tr>
              <a:tr h="381000">
                <a:tc>
                  <a:txBody>
                    <a:bodyPr>
                      <a:noAutofit/>
                    </a:bodyPr>
                    <a:lstStyle/>
                    <a:p>
                      <a:pPr indent="0" lvl="0" marL="0" rtl="0">
                        <a:spcBef>
                          <a:spcPts val="0"/>
                        </a:spcBef>
                        <a:spcAft>
                          <a:spcPts val="0"/>
                        </a:spcAft>
                        <a:buNone/>
                      </a:pPr>
                      <a:r>
                        <a:rPr lang="en" sz="1600">
                          <a:solidFill>
                            <a:srgbClr val="FFFFFF"/>
                          </a:solidFill>
                        </a:rPr>
                        <a:t>3</a:t>
                      </a:r>
                      <a:endParaRPr/>
                    </a:p>
                  </a:txBody>
                  <a:tcPr marT="91425" marB="91425" marR="91425" marL="91425"/>
                </a:tc>
              </a:tr>
              <a:tr h="381000">
                <a:tc>
                  <a:txBody>
                    <a:bodyPr>
                      <a:noAutofit/>
                    </a:bodyPr>
                    <a:lstStyle/>
                    <a:p>
                      <a:pPr indent="0" lvl="0" marL="0" rtl="0">
                        <a:spcBef>
                          <a:spcPts val="0"/>
                        </a:spcBef>
                        <a:spcAft>
                          <a:spcPts val="0"/>
                        </a:spcAft>
                        <a:buNone/>
                      </a:pPr>
                      <a:r>
                        <a:rPr lang="en" sz="1600">
                          <a:solidFill>
                            <a:srgbClr val="6AA84F"/>
                          </a:solidFill>
                        </a:rPr>
                        <a:t>4</a:t>
                      </a:r>
                      <a:endParaRPr>
                        <a:solidFill>
                          <a:srgbClr val="6AA84F"/>
                        </a:solidFill>
                      </a:endParaRPr>
                    </a:p>
                  </a:txBody>
                  <a:tcPr marT="91425" marB="91425" marR="91425" marL="91425"/>
                </a:tc>
              </a:tr>
              <a:tr h="381000">
                <a:tc>
                  <a:txBody>
                    <a:bodyPr>
                      <a:noAutofit/>
                    </a:bodyPr>
                    <a:lstStyle/>
                    <a:p>
                      <a:pPr indent="0" lvl="0" marL="0" rtl="0">
                        <a:spcBef>
                          <a:spcPts val="0"/>
                        </a:spcBef>
                        <a:spcAft>
                          <a:spcPts val="0"/>
                        </a:spcAft>
                        <a:buNone/>
                      </a:pPr>
                      <a:r>
                        <a:rPr lang="en" sz="1600">
                          <a:solidFill>
                            <a:srgbClr val="FFFFFF"/>
                          </a:solidFill>
                        </a:rPr>
                        <a:t>5</a:t>
                      </a:r>
                      <a:endParaRPr/>
                    </a:p>
                  </a:txBody>
                  <a:tcPr marT="91425" marB="91425" marR="91425" marL="91425"/>
                </a:tc>
              </a:tr>
              <a:tr h="381000">
                <a:tc>
                  <a:txBody>
                    <a:bodyPr>
                      <a:noAutofit/>
                    </a:bodyPr>
                    <a:lstStyle/>
                    <a:p>
                      <a:pPr indent="0" lvl="0" marL="0" rtl="0">
                        <a:spcBef>
                          <a:spcPts val="0"/>
                        </a:spcBef>
                        <a:spcAft>
                          <a:spcPts val="0"/>
                        </a:spcAft>
                        <a:buNone/>
                      </a:pPr>
                      <a:r>
                        <a:rPr lang="en" sz="1600">
                          <a:solidFill>
                            <a:srgbClr val="FFFFFF"/>
                          </a:solidFill>
                        </a:rPr>
                        <a:t>6</a:t>
                      </a:r>
                      <a:endParaRPr/>
                    </a:p>
                  </a:txBody>
                  <a:tcPr marT="91425" marB="91425" marR="91425" marL="91425"/>
                </a:tc>
              </a:tr>
              <a:tr h="381000">
                <a:tc>
                  <a:txBody>
                    <a:bodyPr>
                      <a:noAutofit/>
                    </a:bodyPr>
                    <a:lstStyle/>
                    <a:p>
                      <a:pPr indent="0" lvl="0" marL="0" rtl="0">
                        <a:spcBef>
                          <a:spcPts val="0"/>
                        </a:spcBef>
                        <a:spcAft>
                          <a:spcPts val="0"/>
                        </a:spcAft>
                        <a:buNone/>
                      </a:pPr>
                      <a:r>
                        <a:rPr lang="en" sz="1600">
                          <a:solidFill>
                            <a:srgbClr val="FFFFFF"/>
                          </a:solidFill>
                        </a:rPr>
                        <a:t>7</a:t>
                      </a:r>
                      <a:endParaRPr/>
                    </a:p>
                  </a:txBody>
                  <a:tcPr marT="91425" marB="91425" marR="91425" marL="91425"/>
                </a:tc>
              </a:tr>
              <a:tr h="381000">
                <a:tc>
                  <a:txBody>
                    <a:bodyPr>
                      <a:noAutofit/>
                    </a:bodyPr>
                    <a:lstStyle/>
                    <a:p>
                      <a:pPr indent="0" lvl="0" marL="0" rtl="0">
                        <a:spcBef>
                          <a:spcPts val="0"/>
                        </a:spcBef>
                        <a:spcAft>
                          <a:spcPts val="0"/>
                        </a:spcAft>
                        <a:buNone/>
                      </a:pPr>
                      <a:r>
                        <a:rPr lang="en" sz="1600">
                          <a:solidFill>
                            <a:srgbClr val="FFFFFF"/>
                          </a:solidFill>
                        </a:rPr>
                        <a:t>8</a:t>
                      </a:r>
                      <a:endParaRPr/>
                    </a:p>
                  </a:txBody>
                  <a:tcPr marT="91425" marB="91425" marR="91425" marL="91425"/>
                </a:tc>
              </a:tr>
              <a:tr h="381000">
                <a:tc>
                  <a:txBody>
                    <a:bodyPr>
                      <a:noAutofit/>
                    </a:bodyPr>
                    <a:lstStyle/>
                    <a:p>
                      <a:pPr indent="0" lvl="0" marL="0" rtl="0">
                        <a:spcBef>
                          <a:spcPts val="0"/>
                        </a:spcBef>
                        <a:spcAft>
                          <a:spcPts val="0"/>
                        </a:spcAft>
                        <a:buNone/>
                      </a:pPr>
                      <a:r>
                        <a:rPr lang="en" sz="1600">
                          <a:solidFill>
                            <a:srgbClr val="FFFFFF"/>
                          </a:solidFill>
                        </a:rPr>
                        <a:t>9</a:t>
                      </a:r>
                      <a:endParaRPr/>
                    </a:p>
                  </a:txBody>
                  <a:tcPr marT="91425" marB="91425" marR="91425" marL="91425"/>
                </a:tc>
              </a:tr>
            </a:tbl>
          </a:graphicData>
        </a:graphic>
      </p:graphicFrame>
      <p:cxnSp>
        <p:nvCxnSpPr>
          <p:cNvPr id="190" name="Shape 190"/>
          <p:cNvCxnSpPr/>
          <p:nvPr/>
        </p:nvCxnSpPr>
        <p:spPr>
          <a:xfrm rot="10800000">
            <a:off x="7484500" y="2032125"/>
            <a:ext cx="643500" cy="168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idx="4294967295" type="title"/>
          </p:nvPr>
        </p:nvSpPr>
        <p:spPr>
          <a:xfrm>
            <a:off x="535775" y="697263"/>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196" name="Shape 196"/>
          <p:cNvSpPr txBox="1"/>
          <p:nvPr>
            <p:ph idx="4294967295" type="title"/>
          </p:nvPr>
        </p:nvSpPr>
        <p:spPr>
          <a:xfrm>
            <a:off x="84675" y="3810725"/>
            <a:ext cx="8466600" cy="30675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200">
                <a:latin typeface="Lato"/>
                <a:ea typeface="Lato"/>
                <a:cs typeface="Lato"/>
                <a:sym typeface="Lato"/>
              </a:rPr>
              <a:t>It must be stated that neural networks can be used to </a:t>
            </a:r>
            <a:endParaRPr sz="2200">
              <a:latin typeface="Lato"/>
              <a:ea typeface="Lato"/>
              <a:cs typeface="Lato"/>
              <a:sym typeface="Lato"/>
            </a:endParaRPr>
          </a:p>
          <a:p>
            <a:pPr indent="0" lvl="0" marL="0" rtl="0">
              <a:lnSpc>
                <a:spcPct val="115000"/>
              </a:lnSpc>
              <a:spcBef>
                <a:spcPts val="1600"/>
              </a:spcBef>
              <a:spcAft>
                <a:spcPts val="1600"/>
              </a:spcAft>
              <a:buNone/>
            </a:pPr>
            <a:r>
              <a:rPr lang="en" sz="2200">
                <a:latin typeface="Lato"/>
                <a:ea typeface="Lato"/>
                <a:cs typeface="Lato"/>
                <a:sym typeface="Lato"/>
              </a:rPr>
              <a:t>Solve many problems.  This is just one example.  </a:t>
            </a:r>
            <a:r>
              <a:rPr lang="en" sz="2200">
                <a:latin typeface="Lato"/>
                <a:ea typeface="Lato"/>
                <a:cs typeface="Lato"/>
                <a:sym typeface="Lato"/>
              </a:rPr>
              <a:t> </a:t>
            </a:r>
            <a:endParaRPr sz="2200">
              <a:latin typeface="Lato"/>
              <a:ea typeface="Lato"/>
              <a:cs typeface="Lato"/>
              <a:sym typeface="Lato"/>
            </a:endParaRPr>
          </a:p>
        </p:txBody>
      </p:sp>
      <p:pic>
        <p:nvPicPr>
          <p:cNvPr id="197" name="Shape 197"/>
          <p:cNvPicPr preferRelativeResize="0"/>
          <p:nvPr/>
        </p:nvPicPr>
        <p:blipFill>
          <a:blip r:embed="rId3">
            <a:alphaModFix/>
          </a:blip>
          <a:stretch>
            <a:fillRect/>
          </a:stretch>
        </p:blipFill>
        <p:spPr>
          <a:xfrm>
            <a:off x="289975" y="1151474"/>
            <a:ext cx="1909225" cy="1909225"/>
          </a:xfrm>
          <a:prstGeom prst="rect">
            <a:avLst/>
          </a:prstGeom>
          <a:noFill/>
          <a:ln>
            <a:noFill/>
          </a:ln>
        </p:spPr>
      </p:pic>
      <p:sp>
        <p:nvSpPr>
          <p:cNvPr id="198" name="Shape 198"/>
          <p:cNvSpPr/>
          <p:nvPr/>
        </p:nvSpPr>
        <p:spPr>
          <a:xfrm>
            <a:off x="2353725" y="1202275"/>
            <a:ext cx="186300" cy="1909200"/>
          </a:xfrm>
          <a:prstGeom prst="rightBracket">
            <a:avLst>
              <a:gd fmla="val 8333" name="adj"/>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 name="Shape 199"/>
          <p:cNvSpPr/>
          <p:nvPr/>
        </p:nvSpPr>
        <p:spPr>
          <a:xfrm rot="-5400000">
            <a:off x="1088725" y="-355650"/>
            <a:ext cx="282900" cy="2010300"/>
          </a:xfrm>
          <a:prstGeom prst="rightBracket">
            <a:avLst>
              <a:gd fmla="val 8333" name="adj"/>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txBox="1"/>
          <p:nvPr/>
        </p:nvSpPr>
        <p:spPr>
          <a:xfrm>
            <a:off x="630825" y="118550"/>
            <a:ext cx="19092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201" name="Shape 201"/>
          <p:cNvSpPr txBox="1"/>
          <p:nvPr/>
        </p:nvSpPr>
        <p:spPr>
          <a:xfrm>
            <a:off x="2658525" y="1761075"/>
            <a:ext cx="750600" cy="62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4A86E8"/>
                </a:solidFill>
              </a:rPr>
              <a:t>28</a:t>
            </a:r>
            <a:endParaRPr/>
          </a:p>
        </p:txBody>
      </p:sp>
      <p:sp>
        <p:nvSpPr>
          <p:cNvPr id="202" name="Shape 202"/>
          <p:cNvSpPr/>
          <p:nvPr/>
        </p:nvSpPr>
        <p:spPr>
          <a:xfrm>
            <a:off x="3335875" y="414825"/>
            <a:ext cx="626400" cy="3318900"/>
          </a:xfrm>
          <a:prstGeom prst="leftBrace">
            <a:avLst>
              <a:gd fmla="val 8333"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 name="Shape 203"/>
          <p:cNvSpPr/>
          <p:nvPr/>
        </p:nvSpPr>
        <p:spPr>
          <a:xfrm>
            <a:off x="4165525" y="310725"/>
            <a:ext cx="1778100" cy="3527100"/>
          </a:xfrm>
          <a:prstGeom prst="rect">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 name="Shape 204"/>
          <p:cNvSpPr txBox="1"/>
          <p:nvPr/>
        </p:nvSpPr>
        <p:spPr>
          <a:xfrm>
            <a:off x="4318000" y="541875"/>
            <a:ext cx="1415100" cy="1219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300"/>
              <a:t>Neural </a:t>
            </a:r>
            <a:endParaRPr sz="2300"/>
          </a:p>
          <a:p>
            <a:pPr indent="0" lvl="0" marL="0" rtl="0">
              <a:spcBef>
                <a:spcPts val="0"/>
              </a:spcBef>
              <a:spcAft>
                <a:spcPts val="0"/>
              </a:spcAft>
              <a:buNone/>
            </a:pPr>
            <a:r>
              <a:rPr lang="en" sz="2300"/>
              <a:t>Network</a:t>
            </a:r>
            <a:endParaRPr sz="2300"/>
          </a:p>
        </p:txBody>
      </p:sp>
      <p:sp>
        <p:nvSpPr>
          <p:cNvPr id="205" name="Shape 205"/>
          <p:cNvSpPr/>
          <p:nvPr/>
        </p:nvSpPr>
        <p:spPr>
          <a:xfrm>
            <a:off x="289975" y="1151475"/>
            <a:ext cx="1909200" cy="169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a:off x="6146863" y="1769475"/>
            <a:ext cx="372600" cy="6096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aphicFrame>
        <p:nvGraphicFramePr>
          <p:cNvPr id="207" name="Shape 207"/>
          <p:cNvGraphicFramePr/>
          <p:nvPr/>
        </p:nvGraphicFramePr>
        <p:xfrm>
          <a:off x="7029700" y="78625"/>
          <a:ext cx="3000000" cy="3000000"/>
        </p:xfrm>
        <a:graphic>
          <a:graphicData uri="http://schemas.openxmlformats.org/drawingml/2006/table">
            <a:tbl>
              <a:tblPr>
                <a:noFill/>
                <a:tableStyleId>{B09A8CE5-0515-4CAF-8EFF-4C637141453A}</a:tableStyleId>
              </a:tblPr>
              <a:tblGrid>
                <a:gridCol w="382850"/>
              </a:tblGrid>
              <a:tr h="381000">
                <a:tc>
                  <a:txBody>
                    <a:bodyPr>
                      <a:noAutofit/>
                    </a:bodyPr>
                    <a:lstStyle/>
                    <a:p>
                      <a:pPr indent="0" lvl="0" marL="0" rtl="0">
                        <a:spcBef>
                          <a:spcPts val="0"/>
                        </a:spcBef>
                        <a:spcAft>
                          <a:spcPts val="0"/>
                        </a:spcAft>
                        <a:buNone/>
                      </a:pPr>
                      <a:r>
                        <a:rPr lang="en" sz="1600">
                          <a:solidFill>
                            <a:srgbClr val="FFFFFF"/>
                          </a:solidFill>
                        </a:rPr>
                        <a:t>0</a:t>
                      </a:r>
                      <a:endParaRPr sz="1600">
                        <a:solidFill>
                          <a:srgbClr val="FFFFFF"/>
                        </a:solidFill>
                      </a:endParaRP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81000">
                <a:tc>
                  <a:txBody>
                    <a:bodyPr>
                      <a:noAutofit/>
                    </a:bodyPr>
                    <a:lstStyle/>
                    <a:p>
                      <a:pPr indent="0" lvl="0" marL="0" rtl="0">
                        <a:spcBef>
                          <a:spcPts val="0"/>
                        </a:spcBef>
                        <a:spcAft>
                          <a:spcPts val="0"/>
                        </a:spcAft>
                        <a:buNone/>
                      </a:pPr>
                      <a:r>
                        <a:rPr lang="en" sz="1600">
                          <a:solidFill>
                            <a:srgbClr val="FFFFFF"/>
                          </a:solidFill>
                        </a:rPr>
                        <a:t>1</a:t>
                      </a:r>
                      <a:endParaRPr/>
                    </a:p>
                  </a:txBody>
                  <a:tcPr marT="91425" marB="91425" marR="91425" marL="91425">
                    <a:lnT cap="flat" cmpd="sng" w="9525">
                      <a:solidFill>
                        <a:srgbClr val="FFFFFF"/>
                      </a:solidFill>
                      <a:prstDash val="solid"/>
                      <a:round/>
                      <a:headEnd len="med" w="med" type="none"/>
                      <a:tailEnd len="med" w="med" type="none"/>
                    </a:lnT>
                  </a:tcPr>
                </a:tc>
              </a:tr>
              <a:tr h="381000">
                <a:tc>
                  <a:txBody>
                    <a:bodyPr>
                      <a:noAutofit/>
                    </a:bodyPr>
                    <a:lstStyle/>
                    <a:p>
                      <a:pPr indent="0" lvl="0" marL="0" rtl="0">
                        <a:spcBef>
                          <a:spcPts val="0"/>
                        </a:spcBef>
                        <a:spcAft>
                          <a:spcPts val="0"/>
                        </a:spcAft>
                        <a:buNone/>
                      </a:pPr>
                      <a:r>
                        <a:rPr lang="en" sz="1600">
                          <a:solidFill>
                            <a:srgbClr val="FFFFFF"/>
                          </a:solidFill>
                        </a:rPr>
                        <a:t>2</a:t>
                      </a:r>
                      <a:endParaRPr/>
                    </a:p>
                  </a:txBody>
                  <a:tcPr marT="91425" marB="91425" marR="91425" marL="91425"/>
                </a:tc>
              </a:tr>
              <a:tr h="381000">
                <a:tc>
                  <a:txBody>
                    <a:bodyPr>
                      <a:noAutofit/>
                    </a:bodyPr>
                    <a:lstStyle/>
                    <a:p>
                      <a:pPr indent="0" lvl="0" marL="0" rtl="0">
                        <a:spcBef>
                          <a:spcPts val="0"/>
                        </a:spcBef>
                        <a:spcAft>
                          <a:spcPts val="0"/>
                        </a:spcAft>
                        <a:buNone/>
                      </a:pPr>
                      <a:r>
                        <a:rPr lang="en" sz="1600">
                          <a:solidFill>
                            <a:srgbClr val="FFFFFF"/>
                          </a:solidFill>
                        </a:rPr>
                        <a:t>3</a:t>
                      </a:r>
                      <a:endParaRPr/>
                    </a:p>
                  </a:txBody>
                  <a:tcPr marT="91425" marB="91425" marR="91425" marL="91425"/>
                </a:tc>
              </a:tr>
              <a:tr h="381000">
                <a:tc>
                  <a:txBody>
                    <a:bodyPr>
                      <a:noAutofit/>
                    </a:bodyPr>
                    <a:lstStyle/>
                    <a:p>
                      <a:pPr indent="0" lvl="0" marL="0" rtl="0">
                        <a:spcBef>
                          <a:spcPts val="0"/>
                        </a:spcBef>
                        <a:spcAft>
                          <a:spcPts val="0"/>
                        </a:spcAft>
                        <a:buNone/>
                      </a:pPr>
                      <a:r>
                        <a:rPr lang="en" sz="1600">
                          <a:solidFill>
                            <a:srgbClr val="6AA84F"/>
                          </a:solidFill>
                        </a:rPr>
                        <a:t>4</a:t>
                      </a:r>
                      <a:endParaRPr>
                        <a:solidFill>
                          <a:srgbClr val="6AA84F"/>
                        </a:solidFill>
                      </a:endParaRPr>
                    </a:p>
                  </a:txBody>
                  <a:tcPr marT="91425" marB="91425" marR="91425" marL="91425"/>
                </a:tc>
              </a:tr>
              <a:tr h="381000">
                <a:tc>
                  <a:txBody>
                    <a:bodyPr>
                      <a:noAutofit/>
                    </a:bodyPr>
                    <a:lstStyle/>
                    <a:p>
                      <a:pPr indent="0" lvl="0" marL="0" rtl="0">
                        <a:spcBef>
                          <a:spcPts val="0"/>
                        </a:spcBef>
                        <a:spcAft>
                          <a:spcPts val="0"/>
                        </a:spcAft>
                        <a:buNone/>
                      </a:pPr>
                      <a:r>
                        <a:rPr lang="en" sz="1600">
                          <a:solidFill>
                            <a:srgbClr val="FFFFFF"/>
                          </a:solidFill>
                        </a:rPr>
                        <a:t>5</a:t>
                      </a:r>
                      <a:endParaRPr/>
                    </a:p>
                  </a:txBody>
                  <a:tcPr marT="91425" marB="91425" marR="91425" marL="91425"/>
                </a:tc>
              </a:tr>
              <a:tr h="381000">
                <a:tc>
                  <a:txBody>
                    <a:bodyPr>
                      <a:noAutofit/>
                    </a:bodyPr>
                    <a:lstStyle/>
                    <a:p>
                      <a:pPr indent="0" lvl="0" marL="0" rtl="0">
                        <a:spcBef>
                          <a:spcPts val="0"/>
                        </a:spcBef>
                        <a:spcAft>
                          <a:spcPts val="0"/>
                        </a:spcAft>
                        <a:buNone/>
                      </a:pPr>
                      <a:r>
                        <a:rPr lang="en" sz="1600">
                          <a:solidFill>
                            <a:srgbClr val="FFFFFF"/>
                          </a:solidFill>
                        </a:rPr>
                        <a:t>6</a:t>
                      </a:r>
                      <a:endParaRPr/>
                    </a:p>
                  </a:txBody>
                  <a:tcPr marT="91425" marB="91425" marR="91425" marL="91425"/>
                </a:tc>
              </a:tr>
              <a:tr h="381000">
                <a:tc>
                  <a:txBody>
                    <a:bodyPr>
                      <a:noAutofit/>
                    </a:bodyPr>
                    <a:lstStyle/>
                    <a:p>
                      <a:pPr indent="0" lvl="0" marL="0" rtl="0">
                        <a:spcBef>
                          <a:spcPts val="0"/>
                        </a:spcBef>
                        <a:spcAft>
                          <a:spcPts val="0"/>
                        </a:spcAft>
                        <a:buNone/>
                      </a:pPr>
                      <a:r>
                        <a:rPr lang="en" sz="1600">
                          <a:solidFill>
                            <a:srgbClr val="FFFFFF"/>
                          </a:solidFill>
                        </a:rPr>
                        <a:t>7</a:t>
                      </a:r>
                      <a:endParaRPr/>
                    </a:p>
                  </a:txBody>
                  <a:tcPr marT="91425" marB="91425" marR="91425" marL="91425"/>
                </a:tc>
              </a:tr>
              <a:tr h="381000">
                <a:tc>
                  <a:txBody>
                    <a:bodyPr>
                      <a:noAutofit/>
                    </a:bodyPr>
                    <a:lstStyle/>
                    <a:p>
                      <a:pPr indent="0" lvl="0" marL="0" rtl="0">
                        <a:spcBef>
                          <a:spcPts val="0"/>
                        </a:spcBef>
                        <a:spcAft>
                          <a:spcPts val="0"/>
                        </a:spcAft>
                        <a:buNone/>
                      </a:pPr>
                      <a:r>
                        <a:rPr lang="en" sz="1600">
                          <a:solidFill>
                            <a:srgbClr val="FFFFFF"/>
                          </a:solidFill>
                        </a:rPr>
                        <a:t>8</a:t>
                      </a:r>
                      <a:endParaRPr/>
                    </a:p>
                  </a:txBody>
                  <a:tcPr marT="91425" marB="91425" marR="91425" marL="91425"/>
                </a:tc>
              </a:tr>
              <a:tr h="381000">
                <a:tc>
                  <a:txBody>
                    <a:bodyPr>
                      <a:noAutofit/>
                    </a:bodyPr>
                    <a:lstStyle/>
                    <a:p>
                      <a:pPr indent="0" lvl="0" marL="0" rtl="0">
                        <a:spcBef>
                          <a:spcPts val="0"/>
                        </a:spcBef>
                        <a:spcAft>
                          <a:spcPts val="0"/>
                        </a:spcAft>
                        <a:buNone/>
                      </a:pPr>
                      <a:r>
                        <a:rPr lang="en" sz="1600">
                          <a:solidFill>
                            <a:srgbClr val="FFFFFF"/>
                          </a:solidFill>
                        </a:rPr>
                        <a:t>9</a:t>
                      </a:r>
                      <a:endParaRPr/>
                    </a:p>
                  </a:txBody>
                  <a:tcPr marT="91425" marB="91425" marR="91425" marL="91425"/>
                </a:tc>
              </a:tr>
            </a:tbl>
          </a:graphicData>
        </a:graphic>
      </p:graphicFrame>
      <p:cxnSp>
        <p:nvCxnSpPr>
          <p:cNvPr id="208" name="Shape 208"/>
          <p:cNvCxnSpPr/>
          <p:nvPr/>
        </p:nvCxnSpPr>
        <p:spPr>
          <a:xfrm rot="10800000">
            <a:off x="7484500" y="2032125"/>
            <a:ext cx="643500" cy="168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idx="4294967295" type="title"/>
          </p:nvPr>
        </p:nvSpPr>
        <p:spPr>
          <a:xfrm>
            <a:off x="535775" y="697263"/>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214" name="Shape 214"/>
          <p:cNvSpPr txBox="1"/>
          <p:nvPr>
            <p:ph idx="4294967295" type="title"/>
          </p:nvPr>
        </p:nvSpPr>
        <p:spPr>
          <a:xfrm>
            <a:off x="84675" y="3810725"/>
            <a:ext cx="8466600" cy="30675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200">
                <a:latin typeface="Lato"/>
                <a:ea typeface="Lato"/>
                <a:cs typeface="Lato"/>
                <a:sym typeface="Lato"/>
              </a:rPr>
              <a:t>The algorithm we will use, a neural network </a:t>
            </a:r>
            <a:endParaRPr sz="2200">
              <a:latin typeface="Lato"/>
              <a:ea typeface="Lato"/>
              <a:cs typeface="Lato"/>
              <a:sym typeface="Lato"/>
            </a:endParaRPr>
          </a:p>
          <a:p>
            <a:pPr indent="0" lvl="0" marL="0" rtl="0">
              <a:lnSpc>
                <a:spcPct val="115000"/>
              </a:lnSpc>
              <a:spcBef>
                <a:spcPts val="1600"/>
              </a:spcBef>
              <a:spcAft>
                <a:spcPts val="1600"/>
              </a:spcAft>
              <a:buNone/>
            </a:pPr>
            <a:r>
              <a:rPr lang="en" sz="2200">
                <a:latin typeface="Lato"/>
                <a:ea typeface="Lato"/>
                <a:cs typeface="Lato"/>
                <a:sym typeface="Lato"/>
              </a:rPr>
              <a:t>will take in the 28x28 grid of pixels, stack them into an array  and output a prediction of class 0-9… one class for each digit.</a:t>
            </a:r>
            <a:r>
              <a:rPr lang="en" sz="2200">
                <a:latin typeface="Lato"/>
                <a:ea typeface="Lato"/>
                <a:cs typeface="Lato"/>
                <a:sym typeface="Lato"/>
              </a:rPr>
              <a:t> </a:t>
            </a:r>
            <a:endParaRPr sz="2200">
              <a:latin typeface="Lato"/>
              <a:ea typeface="Lato"/>
              <a:cs typeface="Lato"/>
              <a:sym typeface="Lato"/>
            </a:endParaRPr>
          </a:p>
        </p:txBody>
      </p:sp>
      <p:pic>
        <p:nvPicPr>
          <p:cNvPr id="215" name="Shape 215"/>
          <p:cNvPicPr preferRelativeResize="0"/>
          <p:nvPr/>
        </p:nvPicPr>
        <p:blipFill>
          <a:blip r:embed="rId3">
            <a:alphaModFix/>
          </a:blip>
          <a:stretch>
            <a:fillRect/>
          </a:stretch>
        </p:blipFill>
        <p:spPr>
          <a:xfrm>
            <a:off x="289975" y="1151474"/>
            <a:ext cx="1909225" cy="1909225"/>
          </a:xfrm>
          <a:prstGeom prst="rect">
            <a:avLst/>
          </a:prstGeom>
          <a:noFill/>
          <a:ln>
            <a:noFill/>
          </a:ln>
        </p:spPr>
      </p:pic>
      <p:sp>
        <p:nvSpPr>
          <p:cNvPr id="216" name="Shape 216"/>
          <p:cNvSpPr/>
          <p:nvPr/>
        </p:nvSpPr>
        <p:spPr>
          <a:xfrm>
            <a:off x="2353725" y="1202275"/>
            <a:ext cx="186300" cy="1909200"/>
          </a:xfrm>
          <a:prstGeom prst="rightBracket">
            <a:avLst>
              <a:gd fmla="val 8333" name="adj"/>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rot="-5400000">
            <a:off x="1088725" y="-355650"/>
            <a:ext cx="282900" cy="2010300"/>
          </a:xfrm>
          <a:prstGeom prst="rightBracket">
            <a:avLst>
              <a:gd fmla="val 8333" name="adj"/>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txBox="1"/>
          <p:nvPr/>
        </p:nvSpPr>
        <p:spPr>
          <a:xfrm>
            <a:off x="630825" y="118550"/>
            <a:ext cx="19092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219" name="Shape 219"/>
          <p:cNvSpPr txBox="1"/>
          <p:nvPr/>
        </p:nvSpPr>
        <p:spPr>
          <a:xfrm>
            <a:off x="2658525" y="1761075"/>
            <a:ext cx="750600" cy="62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4A86E8"/>
                </a:solidFill>
              </a:rPr>
              <a:t>28</a:t>
            </a:r>
            <a:endParaRPr/>
          </a:p>
        </p:txBody>
      </p:sp>
      <p:sp>
        <p:nvSpPr>
          <p:cNvPr id="220" name="Shape 220"/>
          <p:cNvSpPr/>
          <p:nvPr/>
        </p:nvSpPr>
        <p:spPr>
          <a:xfrm>
            <a:off x="3335875" y="414825"/>
            <a:ext cx="626400" cy="3318900"/>
          </a:xfrm>
          <a:prstGeom prst="leftBrace">
            <a:avLst>
              <a:gd fmla="val 8333"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a:off x="4165525" y="310725"/>
            <a:ext cx="1778100" cy="3527100"/>
          </a:xfrm>
          <a:prstGeom prst="rect">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txBox="1"/>
          <p:nvPr/>
        </p:nvSpPr>
        <p:spPr>
          <a:xfrm>
            <a:off x="4318000" y="541875"/>
            <a:ext cx="1415100" cy="1219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300"/>
              <a:t>Neural </a:t>
            </a:r>
            <a:endParaRPr sz="2300"/>
          </a:p>
          <a:p>
            <a:pPr indent="0" lvl="0" marL="0">
              <a:spcBef>
                <a:spcPts val="0"/>
              </a:spcBef>
              <a:spcAft>
                <a:spcPts val="0"/>
              </a:spcAft>
              <a:buNone/>
            </a:pPr>
            <a:r>
              <a:rPr lang="en" sz="2300"/>
              <a:t>Network</a:t>
            </a:r>
            <a:endParaRPr sz="2300"/>
          </a:p>
        </p:txBody>
      </p:sp>
      <p:sp>
        <p:nvSpPr>
          <p:cNvPr id="223" name="Shape 223"/>
          <p:cNvSpPr/>
          <p:nvPr/>
        </p:nvSpPr>
        <p:spPr>
          <a:xfrm>
            <a:off x="289975" y="1151475"/>
            <a:ext cx="1909200" cy="169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 name="Shape 224"/>
          <p:cNvSpPr/>
          <p:nvPr/>
        </p:nvSpPr>
        <p:spPr>
          <a:xfrm>
            <a:off x="6146863" y="1769475"/>
            <a:ext cx="372600" cy="6096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aphicFrame>
        <p:nvGraphicFramePr>
          <p:cNvPr id="225" name="Shape 225"/>
          <p:cNvGraphicFramePr/>
          <p:nvPr/>
        </p:nvGraphicFramePr>
        <p:xfrm>
          <a:off x="7029700" y="78625"/>
          <a:ext cx="3000000" cy="3000000"/>
        </p:xfrm>
        <a:graphic>
          <a:graphicData uri="http://schemas.openxmlformats.org/drawingml/2006/table">
            <a:tbl>
              <a:tblPr>
                <a:noFill/>
                <a:tableStyleId>{B09A8CE5-0515-4CAF-8EFF-4C637141453A}</a:tableStyleId>
              </a:tblPr>
              <a:tblGrid>
                <a:gridCol w="382850"/>
              </a:tblGrid>
              <a:tr h="381000">
                <a:tc>
                  <a:txBody>
                    <a:bodyPr>
                      <a:noAutofit/>
                    </a:bodyPr>
                    <a:lstStyle/>
                    <a:p>
                      <a:pPr indent="0" lvl="0" marL="0">
                        <a:spcBef>
                          <a:spcPts val="0"/>
                        </a:spcBef>
                        <a:spcAft>
                          <a:spcPts val="0"/>
                        </a:spcAft>
                        <a:buNone/>
                      </a:pPr>
                      <a:r>
                        <a:rPr lang="en" sz="1600">
                          <a:solidFill>
                            <a:srgbClr val="FFFFFF"/>
                          </a:solidFill>
                        </a:rPr>
                        <a:t>0</a:t>
                      </a:r>
                      <a:endParaRPr sz="1600">
                        <a:solidFill>
                          <a:srgbClr val="FFFFFF"/>
                        </a:solidFill>
                      </a:endParaRP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81000">
                <a:tc>
                  <a:txBody>
                    <a:bodyPr>
                      <a:noAutofit/>
                    </a:bodyPr>
                    <a:lstStyle/>
                    <a:p>
                      <a:pPr indent="0" lvl="0" marL="0">
                        <a:spcBef>
                          <a:spcPts val="0"/>
                        </a:spcBef>
                        <a:spcAft>
                          <a:spcPts val="0"/>
                        </a:spcAft>
                        <a:buNone/>
                      </a:pPr>
                      <a:r>
                        <a:rPr lang="en" sz="1600">
                          <a:solidFill>
                            <a:srgbClr val="FFFFFF"/>
                          </a:solidFill>
                        </a:rPr>
                        <a:t>1</a:t>
                      </a:r>
                      <a:endParaRPr/>
                    </a:p>
                  </a:txBody>
                  <a:tcPr marT="91425" marB="91425" marR="91425" marL="91425">
                    <a:lnT cap="flat" cmpd="sng" w="9525">
                      <a:solidFill>
                        <a:srgbClr val="FFFFFF"/>
                      </a:solidFill>
                      <a:prstDash val="solid"/>
                      <a:round/>
                      <a:headEnd len="med" w="med" type="none"/>
                      <a:tailEnd len="med" w="med" type="none"/>
                    </a:lnT>
                  </a:tcPr>
                </a:tc>
              </a:tr>
              <a:tr h="381000">
                <a:tc>
                  <a:txBody>
                    <a:bodyPr>
                      <a:noAutofit/>
                    </a:bodyPr>
                    <a:lstStyle/>
                    <a:p>
                      <a:pPr indent="0" lvl="0" marL="0">
                        <a:spcBef>
                          <a:spcPts val="0"/>
                        </a:spcBef>
                        <a:spcAft>
                          <a:spcPts val="0"/>
                        </a:spcAft>
                        <a:buNone/>
                      </a:pPr>
                      <a:r>
                        <a:rPr lang="en" sz="1600">
                          <a:solidFill>
                            <a:srgbClr val="FFFFFF"/>
                          </a:solidFill>
                        </a:rPr>
                        <a:t>2</a:t>
                      </a:r>
                      <a:endParaRPr/>
                    </a:p>
                  </a:txBody>
                  <a:tcPr marT="91425" marB="91425" marR="91425" marL="91425"/>
                </a:tc>
              </a:tr>
              <a:tr h="381000">
                <a:tc>
                  <a:txBody>
                    <a:bodyPr>
                      <a:noAutofit/>
                    </a:bodyPr>
                    <a:lstStyle/>
                    <a:p>
                      <a:pPr indent="0" lvl="0" marL="0">
                        <a:spcBef>
                          <a:spcPts val="0"/>
                        </a:spcBef>
                        <a:spcAft>
                          <a:spcPts val="0"/>
                        </a:spcAft>
                        <a:buNone/>
                      </a:pPr>
                      <a:r>
                        <a:rPr lang="en" sz="1600">
                          <a:solidFill>
                            <a:srgbClr val="FFFFFF"/>
                          </a:solidFill>
                        </a:rPr>
                        <a:t>3</a:t>
                      </a:r>
                      <a:endParaRPr/>
                    </a:p>
                  </a:txBody>
                  <a:tcPr marT="91425" marB="91425" marR="91425" marL="91425"/>
                </a:tc>
              </a:tr>
              <a:tr h="381000">
                <a:tc>
                  <a:txBody>
                    <a:bodyPr>
                      <a:noAutofit/>
                    </a:bodyPr>
                    <a:lstStyle/>
                    <a:p>
                      <a:pPr indent="0" lvl="0" marL="0">
                        <a:spcBef>
                          <a:spcPts val="0"/>
                        </a:spcBef>
                        <a:spcAft>
                          <a:spcPts val="0"/>
                        </a:spcAft>
                        <a:buNone/>
                      </a:pPr>
                      <a:r>
                        <a:rPr lang="en" sz="1600">
                          <a:solidFill>
                            <a:srgbClr val="6AA84F"/>
                          </a:solidFill>
                        </a:rPr>
                        <a:t>4</a:t>
                      </a:r>
                      <a:endParaRPr>
                        <a:solidFill>
                          <a:srgbClr val="6AA84F"/>
                        </a:solidFill>
                      </a:endParaRPr>
                    </a:p>
                  </a:txBody>
                  <a:tcPr marT="91425" marB="91425" marR="91425" marL="91425"/>
                </a:tc>
              </a:tr>
              <a:tr h="381000">
                <a:tc>
                  <a:txBody>
                    <a:bodyPr>
                      <a:noAutofit/>
                    </a:bodyPr>
                    <a:lstStyle/>
                    <a:p>
                      <a:pPr indent="0" lvl="0" marL="0">
                        <a:spcBef>
                          <a:spcPts val="0"/>
                        </a:spcBef>
                        <a:spcAft>
                          <a:spcPts val="0"/>
                        </a:spcAft>
                        <a:buNone/>
                      </a:pPr>
                      <a:r>
                        <a:rPr lang="en" sz="1600">
                          <a:solidFill>
                            <a:srgbClr val="FFFFFF"/>
                          </a:solidFill>
                        </a:rPr>
                        <a:t>5</a:t>
                      </a:r>
                      <a:endParaRPr/>
                    </a:p>
                  </a:txBody>
                  <a:tcPr marT="91425" marB="91425" marR="91425" marL="91425"/>
                </a:tc>
              </a:tr>
              <a:tr h="381000">
                <a:tc>
                  <a:txBody>
                    <a:bodyPr>
                      <a:noAutofit/>
                    </a:bodyPr>
                    <a:lstStyle/>
                    <a:p>
                      <a:pPr indent="0" lvl="0" marL="0">
                        <a:spcBef>
                          <a:spcPts val="0"/>
                        </a:spcBef>
                        <a:spcAft>
                          <a:spcPts val="0"/>
                        </a:spcAft>
                        <a:buNone/>
                      </a:pPr>
                      <a:r>
                        <a:rPr lang="en" sz="1600">
                          <a:solidFill>
                            <a:srgbClr val="FFFFFF"/>
                          </a:solidFill>
                        </a:rPr>
                        <a:t>6</a:t>
                      </a:r>
                      <a:endParaRPr/>
                    </a:p>
                  </a:txBody>
                  <a:tcPr marT="91425" marB="91425" marR="91425" marL="91425"/>
                </a:tc>
              </a:tr>
              <a:tr h="381000">
                <a:tc>
                  <a:txBody>
                    <a:bodyPr>
                      <a:noAutofit/>
                    </a:bodyPr>
                    <a:lstStyle/>
                    <a:p>
                      <a:pPr indent="0" lvl="0" marL="0">
                        <a:spcBef>
                          <a:spcPts val="0"/>
                        </a:spcBef>
                        <a:spcAft>
                          <a:spcPts val="0"/>
                        </a:spcAft>
                        <a:buNone/>
                      </a:pPr>
                      <a:r>
                        <a:rPr lang="en" sz="1600">
                          <a:solidFill>
                            <a:srgbClr val="FFFFFF"/>
                          </a:solidFill>
                        </a:rPr>
                        <a:t>7</a:t>
                      </a:r>
                      <a:endParaRPr/>
                    </a:p>
                  </a:txBody>
                  <a:tcPr marT="91425" marB="91425" marR="91425" marL="91425"/>
                </a:tc>
              </a:tr>
              <a:tr h="381000">
                <a:tc>
                  <a:txBody>
                    <a:bodyPr>
                      <a:noAutofit/>
                    </a:bodyPr>
                    <a:lstStyle/>
                    <a:p>
                      <a:pPr indent="0" lvl="0" marL="0">
                        <a:spcBef>
                          <a:spcPts val="0"/>
                        </a:spcBef>
                        <a:spcAft>
                          <a:spcPts val="0"/>
                        </a:spcAft>
                        <a:buNone/>
                      </a:pPr>
                      <a:r>
                        <a:rPr lang="en" sz="1600">
                          <a:solidFill>
                            <a:srgbClr val="FFFFFF"/>
                          </a:solidFill>
                        </a:rPr>
                        <a:t>8</a:t>
                      </a:r>
                      <a:endParaRPr/>
                    </a:p>
                  </a:txBody>
                  <a:tcPr marT="91425" marB="91425" marR="91425" marL="91425"/>
                </a:tc>
              </a:tr>
              <a:tr h="381000">
                <a:tc>
                  <a:txBody>
                    <a:bodyPr>
                      <a:noAutofit/>
                    </a:bodyPr>
                    <a:lstStyle/>
                    <a:p>
                      <a:pPr indent="0" lvl="0" marL="0">
                        <a:spcBef>
                          <a:spcPts val="0"/>
                        </a:spcBef>
                        <a:spcAft>
                          <a:spcPts val="0"/>
                        </a:spcAft>
                        <a:buNone/>
                      </a:pPr>
                      <a:r>
                        <a:rPr lang="en" sz="1600">
                          <a:solidFill>
                            <a:srgbClr val="FFFFFF"/>
                          </a:solidFill>
                        </a:rPr>
                        <a:t>9</a:t>
                      </a:r>
                      <a:endParaRPr/>
                    </a:p>
                  </a:txBody>
                  <a:tcPr marT="91425" marB="91425" marR="91425" marL="91425"/>
                </a:tc>
              </a:tr>
            </a:tbl>
          </a:graphicData>
        </a:graphic>
      </p:graphicFrame>
      <p:cxnSp>
        <p:nvCxnSpPr>
          <p:cNvPr id="226" name="Shape 226"/>
          <p:cNvCxnSpPr/>
          <p:nvPr/>
        </p:nvCxnSpPr>
        <p:spPr>
          <a:xfrm rot="10800000">
            <a:off x="7484500" y="2032125"/>
            <a:ext cx="643500" cy="168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230" name="Shape 230"/>
        <p:cNvGrpSpPr/>
        <p:nvPr/>
      </p:nvGrpSpPr>
      <p:grpSpPr>
        <a:xfrm>
          <a:off x="0" y="0"/>
          <a:ext cx="0" cy="0"/>
          <a:chOff x="0" y="0"/>
          <a:chExt cx="0" cy="0"/>
        </a:xfrm>
      </p:grpSpPr>
      <p:sp>
        <p:nvSpPr>
          <p:cNvPr id="231" name="Shape 231"/>
          <p:cNvSpPr txBox="1"/>
          <p:nvPr>
            <p:ph idx="4294967295" type="title"/>
          </p:nvPr>
        </p:nvSpPr>
        <p:spPr>
          <a:xfrm>
            <a:off x="275450" y="118550"/>
            <a:ext cx="8157300" cy="30675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2500">
                <a:solidFill>
                  <a:srgbClr val="000000"/>
                </a:solidFill>
                <a:latin typeface="Lato"/>
                <a:ea typeface="Lato"/>
                <a:cs typeface="Lato"/>
                <a:sym typeface="Lato"/>
              </a:rPr>
              <a:t>Let’s see what a neural network actually is and how it actually makes this prediction.  </a:t>
            </a:r>
            <a:endParaRPr sz="2500">
              <a:solidFill>
                <a:srgbClr val="000000"/>
              </a:solidFill>
              <a:latin typeface="Lato"/>
              <a:ea typeface="Lato"/>
              <a:cs typeface="Lato"/>
              <a:sym typeface="Lato"/>
            </a:endParaRPr>
          </a:p>
        </p:txBody>
      </p:sp>
      <p:pic>
        <p:nvPicPr>
          <p:cNvPr id="232" name="Shape 232"/>
          <p:cNvPicPr preferRelativeResize="0"/>
          <p:nvPr/>
        </p:nvPicPr>
        <p:blipFill>
          <a:blip r:embed="rId3">
            <a:alphaModFix/>
          </a:blip>
          <a:stretch>
            <a:fillRect/>
          </a:stretch>
        </p:blipFill>
        <p:spPr>
          <a:xfrm>
            <a:off x="326000" y="2065874"/>
            <a:ext cx="1909225" cy="1909225"/>
          </a:xfrm>
          <a:prstGeom prst="rect">
            <a:avLst/>
          </a:prstGeom>
          <a:noFill/>
          <a:ln>
            <a:noFill/>
          </a:ln>
        </p:spPr>
      </p:pic>
      <p:sp>
        <p:nvSpPr>
          <p:cNvPr id="233" name="Shape 233"/>
          <p:cNvSpPr/>
          <p:nvPr/>
        </p:nvSpPr>
        <p:spPr>
          <a:xfrm>
            <a:off x="2353725" y="2065888"/>
            <a:ext cx="186300" cy="19092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 name="Shape 234"/>
          <p:cNvSpPr/>
          <p:nvPr/>
        </p:nvSpPr>
        <p:spPr>
          <a:xfrm rot="-5400000">
            <a:off x="1139150" y="797663"/>
            <a:ext cx="282900" cy="2010300"/>
          </a:xfrm>
          <a:prstGeom prst="rightBracket">
            <a:avLst>
              <a:gd fmla="val 8333" name="adj"/>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 name="Shape 235"/>
          <p:cNvSpPr txBox="1"/>
          <p:nvPr/>
        </p:nvSpPr>
        <p:spPr>
          <a:xfrm>
            <a:off x="630813" y="1256850"/>
            <a:ext cx="19092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236" name="Shape 236"/>
          <p:cNvSpPr txBox="1"/>
          <p:nvPr/>
        </p:nvSpPr>
        <p:spPr>
          <a:xfrm>
            <a:off x="2658525" y="2559650"/>
            <a:ext cx="750600" cy="62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4A86E8"/>
                </a:solidFill>
              </a:rPr>
              <a:t>28</a:t>
            </a:r>
            <a:endParaRPr/>
          </a:p>
        </p:txBody>
      </p:sp>
      <p:pic>
        <p:nvPicPr>
          <p:cNvPr id="237" name="Shape 237"/>
          <p:cNvPicPr preferRelativeResize="0"/>
          <p:nvPr/>
        </p:nvPicPr>
        <p:blipFill>
          <a:blip r:embed="rId4">
            <a:alphaModFix/>
          </a:blip>
          <a:stretch>
            <a:fillRect/>
          </a:stretch>
        </p:blipFill>
        <p:spPr>
          <a:xfrm>
            <a:off x="3268125" y="678175"/>
            <a:ext cx="5164675" cy="4299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